
<file path=[Content_Types].xml><?xml version="1.0" encoding="utf-8"?>
<Types xmlns="http://schemas.openxmlformats.org/package/2006/content-types">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1" r:id="rId4"/>
    <p:sldMasterId id="2147483672"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Lst>
  <p:sldSz cy="5143500" cx="9144000"/>
  <p:notesSz cx="6858000" cy="9144000"/>
  <p:embeddedFontLst>
    <p:embeddedFont>
      <p:font typeface="Bangers"/>
      <p:regular r:id="rId46"/>
    </p:embeddedFont>
    <p:embeddedFont>
      <p:font typeface="Oswald Regular"/>
      <p:regular r:id="rId47"/>
      <p:bold r:id="rId48"/>
    </p:embeddedFont>
    <p:embeddedFont>
      <p:font typeface="Proxima Nova"/>
      <p:regular r:id="rId49"/>
      <p:bold r:id="rId50"/>
      <p:italic r:id="rId51"/>
      <p:boldItalic r:id="rId52"/>
    </p:embeddedFont>
    <p:embeddedFont>
      <p:font typeface="Barlow Condensed"/>
      <p:regular r:id="rId53"/>
      <p:bold r:id="rId54"/>
      <p:italic r:id="rId55"/>
      <p:boldItalic r:id="rId56"/>
    </p:embeddedFont>
    <p:embeddedFont>
      <p:font typeface="Proxima Nova Semibold"/>
      <p:regular r:id="rId57"/>
      <p:bold r:id="rId58"/>
      <p:boldItalic r:id="rId59"/>
    </p:embeddedFont>
    <p:embeddedFont>
      <p:font typeface="Barlow Condensed Light"/>
      <p:regular r:id="rId60"/>
      <p:bold r:id="rId61"/>
      <p:italic r:id="rId62"/>
      <p:boldItalic r:id="rId63"/>
    </p:embeddedFont>
    <p:embeddedFont>
      <p:font typeface="Roboto Slab Regular"/>
      <p:regular r:id="rId64"/>
      <p:bold r:id="rId6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3B4A12D0-A9E7-4766-9873-601225B5E1EE}">
  <a:tblStyle styleId="{3B4A12D0-A9E7-4766-9873-601225B5E1E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font" Target="fonts/Bangers-regular.fntdata"/><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font" Target="fonts/OswaldRegular-bold.fntdata"/><Relationship Id="rId47" Type="http://schemas.openxmlformats.org/officeDocument/2006/relationships/font" Target="fonts/OswaldRegular-regular.fntdata"/><Relationship Id="rId49" Type="http://schemas.openxmlformats.org/officeDocument/2006/relationships/font" Target="fonts/ProximaNova-regular.fntdata"/><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BarlowCondensedLight-italic.fntdata"/><Relationship Id="rId61" Type="http://schemas.openxmlformats.org/officeDocument/2006/relationships/font" Target="fonts/BarlowCondensedLight-bold.fntdata"/><Relationship Id="rId20" Type="http://schemas.openxmlformats.org/officeDocument/2006/relationships/slide" Target="slides/slide14.xml"/><Relationship Id="rId64" Type="http://schemas.openxmlformats.org/officeDocument/2006/relationships/font" Target="fonts/RobotoSlabRegular-regular.fntdata"/><Relationship Id="rId63" Type="http://schemas.openxmlformats.org/officeDocument/2006/relationships/font" Target="fonts/BarlowCondensedLight-boldItalic.fntdata"/><Relationship Id="rId22" Type="http://schemas.openxmlformats.org/officeDocument/2006/relationships/slide" Target="slides/slide16.xml"/><Relationship Id="rId21" Type="http://schemas.openxmlformats.org/officeDocument/2006/relationships/slide" Target="slides/slide15.xml"/><Relationship Id="rId65" Type="http://schemas.openxmlformats.org/officeDocument/2006/relationships/font" Target="fonts/RobotoSlabRegular-bold.fntdata"/><Relationship Id="rId24" Type="http://schemas.openxmlformats.org/officeDocument/2006/relationships/slide" Target="slides/slide18.xml"/><Relationship Id="rId23" Type="http://schemas.openxmlformats.org/officeDocument/2006/relationships/slide" Target="slides/slide17.xml"/><Relationship Id="rId60" Type="http://schemas.openxmlformats.org/officeDocument/2006/relationships/font" Target="fonts/BarlowCondensedLight-regular.fntdata"/><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font" Target="fonts/ProximaNova-italic.fntdata"/><Relationship Id="rId50" Type="http://schemas.openxmlformats.org/officeDocument/2006/relationships/font" Target="fonts/ProximaNova-bold.fntdata"/><Relationship Id="rId53" Type="http://schemas.openxmlformats.org/officeDocument/2006/relationships/font" Target="fonts/BarlowCondensed-regular.fntdata"/><Relationship Id="rId52" Type="http://schemas.openxmlformats.org/officeDocument/2006/relationships/font" Target="fonts/ProximaNova-boldItalic.fntdata"/><Relationship Id="rId11" Type="http://schemas.openxmlformats.org/officeDocument/2006/relationships/slide" Target="slides/slide5.xml"/><Relationship Id="rId55" Type="http://schemas.openxmlformats.org/officeDocument/2006/relationships/font" Target="fonts/BarlowCondensed-italic.fntdata"/><Relationship Id="rId10" Type="http://schemas.openxmlformats.org/officeDocument/2006/relationships/slide" Target="slides/slide4.xml"/><Relationship Id="rId54" Type="http://schemas.openxmlformats.org/officeDocument/2006/relationships/font" Target="fonts/BarlowCondensed-bold.fntdata"/><Relationship Id="rId13" Type="http://schemas.openxmlformats.org/officeDocument/2006/relationships/slide" Target="slides/slide7.xml"/><Relationship Id="rId57" Type="http://schemas.openxmlformats.org/officeDocument/2006/relationships/font" Target="fonts/ProximaNovaSemibold-regular.fntdata"/><Relationship Id="rId12" Type="http://schemas.openxmlformats.org/officeDocument/2006/relationships/slide" Target="slides/slide6.xml"/><Relationship Id="rId56" Type="http://schemas.openxmlformats.org/officeDocument/2006/relationships/font" Target="fonts/BarlowCondensed-boldItalic.fntdata"/><Relationship Id="rId15" Type="http://schemas.openxmlformats.org/officeDocument/2006/relationships/slide" Target="slides/slide9.xml"/><Relationship Id="rId59" Type="http://schemas.openxmlformats.org/officeDocument/2006/relationships/font" Target="fonts/ProximaNovaSemibold-boldItalic.fntdata"/><Relationship Id="rId14" Type="http://schemas.openxmlformats.org/officeDocument/2006/relationships/slide" Target="slides/slide8.xml"/><Relationship Id="rId58" Type="http://schemas.openxmlformats.org/officeDocument/2006/relationships/font" Target="fonts/ProximaNovaSemibold-bold.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 name="Shape 129"/>
        <p:cNvGrpSpPr/>
        <p:nvPr/>
      </p:nvGrpSpPr>
      <p:grpSpPr>
        <a:xfrm>
          <a:off x="0" y="0"/>
          <a:ext cx="0" cy="0"/>
          <a:chOff x="0" y="0"/>
          <a:chExt cx="0" cy="0"/>
        </a:xfrm>
      </p:grpSpPr>
      <p:sp>
        <p:nvSpPr>
          <p:cNvPr id="130" name="Google Shape;130;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131" name="Google Shape;131;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6" name="Shape 836"/>
        <p:cNvGrpSpPr/>
        <p:nvPr/>
      </p:nvGrpSpPr>
      <p:grpSpPr>
        <a:xfrm>
          <a:off x="0" y="0"/>
          <a:ext cx="0" cy="0"/>
          <a:chOff x="0" y="0"/>
          <a:chExt cx="0" cy="0"/>
        </a:xfrm>
      </p:grpSpPr>
      <p:sp>
        <p:nvSpPr>
          <p:cNvPr id="837" name="Google Shape;837;g57c365f9a0_1_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8" name="Google Shape;838;g57c365f9a0_1_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9" name="Shape 849"/>
        <p:cNvGrpSpPr/>
        <p:nvPr/>
      </p:nvGrpSpPr>
      <p:grpSpPr>
        <a:xfrm>
          <a:off x="0" y="0"/>
          <a:ext cx="0" cy="0"/>
          <a:chOff x="0" y="0"/>
          <a:chExt cx="0" cy="0"/>
        </a:xfrm>
      </p:grpSpPr>
      <p:sp>
        <p:nvSpPr>
          <p:cNvPr id="850" name="Google Shape;850;g579fe4a061_1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1" name="Google Shape;851;g579fe4a061_1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6" name="Shape 896"/>
        <p:cNvGrpSpPr/>
        <p:nvPr/>
      </p:nvGrpSpPr>
      <p:grpSpPr>
        <a:xfrm>
          <a:off x="0" y="0"/>
          <a:ext cx="0" cy="0"/>
          <a:chOff x="0" y="0"/>
          <a:chExt cx="0" cy="0"/>
        </a:xfrm>
      </p:grpSpPr>
      <p:sp>
        <p:nvSpPr>
          <p:cNvPr id="897" name="Google Shape;897;g60606c1ddd_2_1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8" name="Google Shape;898;g60606c1ddd_2_1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6" name="Shape 906"/>
        <p:cNvGrpSpPr/>
        <p:nvPr/>
      </p:nvGrpSpPr>
      <p:grpSpPr>
        <a:xfrm>
          <a:off x="0" y="0"/>
          <a:ext cx="0" cy="0"/>
          <a:chOff x="0" y="0"/>
          <a:chExt cx="0" cy="0"/>
        </a:xfrm>
      </p:grpSpPr>
      <p:sp>
        <p:nvSpPr>
          <p:cNvPr id="907" name="Google Shape;907;g57b68ffdf2_2_8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08" name="Google Shape;908;g57b68ffdf2_2_8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3" name="Shape 913"/>
        <p:cNvGrpSpPr/>
        <p:nvPr/>
      </p:nvGrpSpPr>
      <p:grpSpPr>
        <a:xfrm>
          <a:off x="0" y="0"/>
          <a:ext cx="0" cy="0"/>
          <a:chOff x="0" y="0"/>
          <a:chExt cx="0" cy="0"/>
        </a:xfrm>
      </p:grpSpPr>
      <p:sp>
        <p:nvSpPr>
          <p:cNvPr id="914" name="Google Shape;914;g33da2a18ac_0_3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5" name="Google Shape;915;g33da2a18ac_0_3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3" name="Shape 1233"/>
        <p:cNvGrpSpPr/>
        <p:nvPr/>
      </p:nvGrpSpPr>
      <p:grpSpPr>
        <a:xfrm>
          <a:off x="0" y="0"/>
          <a:ext cx="0" cy="0"/>
          <a:chOff x="0" y="0"/>
          <a:chExt cx="0" cy="0"/>
        </a:xfrm>
      </p:grpSpPr>
      <p:sp>
        <p:nvSpPr>
          <p:cNvPr id="1234" name="Google Shape;1234;g33da2a18ac_0_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5" name="Google Shape;1235;g33da2a18ac_0_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1" name="Shape 1251"/>
        <p:cNvGrpSpPr/>
        <p:nvPr/>
      </p:nvGrpSpPr>
      <p:grpSpPr>
        <a:xfrm>
          <a:off x="0" y="0"/>
          <a:ext cx="0" cy="0"/>
          <a:chOff x="0" y="0"/>
          <a:chExt cx="0" cy="0"/>
        </a:xfrm>
      </p:grpSpPr>
      <p:sp>
        <p:nvSpPr>
          <p:cNvPr id="1252" name="Google Shape;1252;g33da2a18ac_0_1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3" name="Google Shape;1253;g33da2a18ac_0_1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1" name="Shape 1311"/>
        <p:cNvGrpSpPr/>
        <p:nvPr/>
      </p:nvGrpSpPr>
      <p:grpSpPr>
        <a:xfrm>
          <a:off x="0" y="0"/>
          <a:ext cx="0" cy="0"/>
          <a:chOff x="0" y="0"/>
          <a:chExt cx="0" cy="0"/>
        </a:xfrm>
      </p:grpSpPr>
      <p:sp>
        <p:nvSpPr>
          <p:cNvPr id="1312" name="Google Shape;1312;g33da2a18ac_0_1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13" name="Google Shape;1313;g33da2a18ac_0_1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8" name="Shape 1368"/>
        <p:cNvGrpSpPr/>
        <p:nvPr/>
      </p:nvGrpSpPr>
      <p:grpSpPr>
        <a:xfrm>
          <a:off x="0" y="0"/>
          <a:ext cx="0" cy="0"/>
          <a:chOff x="0" y="0"/>
          <a:chExt cx="0" cy="0"/>
        </a:xfrm>
      </p:grpSpPr>
      <p:sp>
        <p:nvSpPr>
          <p:cNvPr id="1369" name="Google Shape;1369;g57c365f9a0_1_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0" name="Google Shape;1370;g57c365f9a0_1_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1" name="Shape 1451"/>
        <p:cNvGrpSpPr/>
        <p:nvPr/>
      </p:nvGrpSpPr>
      <p:grpSpPr>
        <a:xfrm>
          <a:off x="0" y="0"/>
          <a:ext cx="0" cy="0"/>
          <a:chOff x="0" y="0"/>
          <a:chExt cx="0" cy="0"/>
        </a:xfrm>
      </p:grpSpPr>
      <p:sp>
        <p:nvSpPr>
          <p:cNvPr id="1452" name="Google Shape;1452;g33da2a18ac_0_2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3" name="Google Shape;1453;g33da2a18ac_0_2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3" name="Shape 213"/>
        <p:cNvGrpSpPr/>
        <p:nvPr/>
      </p:nvGrpSpPr>
      <p:grpSpPr>
        <a:xfrm>
          <a:off x="0" y="0"/>
          <a:ext cx="0" cy="0"/>
          <a:chOff x="0" y="0"/>
          <a:chExt cx="0" cy="0"/>
        </a:xfrm>
      </p:grpSpPr>
      <p:sp>
        <p:nvSpPr>
          <p:cNvPr id="214" name="Google Shape;214;g57b68ffdf2_2_8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 name="Google Shape;215;g57b68ffdf2_2_8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6" name="Shape 1506"/>
        <p:cNvGrpSpPr/>
        <p:nvPr/>
      </p:nvGrpSpPr>
      <p:grpSpPr>
        <a:xfrm>
          <a:off x="0" y="0"/>
          <a:ext cx="0" cy="0"/>
          <a:chOff x="0" y="0"/>
          <a:chExt cx="0" cy="0"/>
        </a:xfrm>
      </p:grpSpPr>
      <p:sp>
        <p:nvSpPr>
          <p:cNvPr id="1507" name="Google Shape;1507;g33da2a18ac_0_3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8" name="Google Shape;1508;g33da2a18ac_0_3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23" name="Shape 1523"/>
        <p:cNvGrpSpPr/>
        <p:nvPr/>
      </p:nvGrpSpPr>
      <p:grpSpPr>
        <a:xfrm>
          <a:off x="0" y="0"/>
          <a:ext cx="0" cy="0"/>
          <a:chOff x="0" y="0"/>
          <a:chExt cx="0" cy="0"/>
        </a:xfrm>
      </p:grpSpPr>
      <p:sp>
        <p:nvSpPr>
          <p:cNvPr id="1524" name="Google Shape;1524;g33da2a18ac_0_3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5" name="Google Shape;1525;g33da2a18ac_0_3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46" name="Shape 1546"/>
        <p:cNvGrpSpPr/>
        <p:nvPr/>
      </p:nvGrpSpPr>
      <p:grpSpPr>
        <a:xfrm>
          <a:off x="0" y="0"/>
          <a:ext cx="0" cy="0"/>
          <a:chOff x="0" y="0"/>
          <a:chExt cx="0" cy="0"/>
        </a:xfrm>
      </p:grpSpPr>
      <p:sp>
        <p:nvSpPr>
          <p:cNvPr id="1547" name="Google Shape;1547;g57c365f9a0_1_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48" name="Google Shape;1548;g57c365f9a0_1_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2" name="Shape 1582"/>
        <p:cNvGrpSpPr/>
        <p:nvPr/>
      </p:nvGrpSpPr>
      <p:grpSpPr>
        <a:xfrm>
          <a:off x="0" y="0"/>
          <a:ext cx="0" cy="0"/>
          <a:chOff x="0" y="0"/>
          <a:chExt cx="0" cy="0"/>
        </a:xfrm>
      </p:grpSpPr>
      <p:sp>
        <p:nvSpPr>
          <p:cNvPr id="1583" name="Google Shape;1583;g5a15755a3a_5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4" name="Google Shape;1584;g5a15755a3a_5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4" name="Shape 1634"/>
        <p:cNvGrpSpPr/>
        <p:nvPr/>
      </p:nvGrpSpPr>
      <p:grpSpPr>
        <a:xfrm>
          <a:off x="0" y="0"/>
          <a:ext cx="0" cy="0"/>
          <a:chOff x="0" y="0"/>
          <a:chExt cx="0" cy="0"/>
        </a:xfrm>
      </p:grpSpPr>
      <p:sp>
        <p:nvSpPr>
          <p:cNvPr id="1635" name="Google Shape;1635;g57c365f9a0_1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6" name="Google Shape;1636;g57c365f9a0_1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11" name="Shape 1711"/>
        <p:cNvGrpSpPr/>
        <p:nvPr/>
      </p:nvGrpSpPr>
      <p:grpSpPr>
        <a:xfrm>
          <a:off x="0" y="0"/>
          <a:ext cx="0" cy="0"/>
          <a:chOff x="0" y="0"/>
          <a:chExt cx="0" cy="0"/>
        </a:xfrm>
      </p:grpSpPr>
      <p:sp>
        <p:nvSpPr>
          <p:cNvPr id="1712" name="Google Shape;1712;g5a15755a3a_1_4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13" name="Google Shape;1713;g5a15755a3a_1_4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4" name="Shape 2154"/>
        <p:cNvGrpSpPr/>
        <p:nvPr/>
      </p:nvGrpSpPr>
      <p:grpSpPr>
        <a:xfrm>
          <a:off x="0" y="0"/>
          <a:ext cx="0" cy="0"/>
          <a:chOff x="0" y="0"/>
          <a:chExt cx="0" cy="0"/>
        </a:xfrm>
      </p:grpSpPr>
      <p:sp>
        <p:nvSpPr>
          <p:cNvPr id="2155" name="Google Shape;2155;g60606c1ddd_2_25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6" name="Google Shape;2156;g60606c1ddd_2_25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3" name="Shape 2353"/>
        <p:cNvGrpSpPr/>
        <p:nvPr/>
      </p:nvGrpSpPr>
      <p:grpSpPr>
        <a:xfrm>
          <a:off x="0" y="0"/>
          <a:ext cx="0" cy="0"/>
          <a:chOff x="0" y="0"/>
          <a:chExt cx="0" cy="0"/>
        </a:xfrm>
      </p:grpSpPr>
      <p:sp>
        <p:nvSpPr>
          <p:cNvPr id="2354" name="Google Shape;2354;g579fe4a061_1_1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5" name="Google Shape;2355;g579fe4a061_1_1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94" name="Shape 2394"/>
        <p:cNvGrpSpPr/>
        <p:nvPr/>
      </p:nvGrpSpPr>
      <p:grpSpPr>
        <a:xfrm>
          <a:off x="0" y="0"/>
          <a:ext cx="0" cy="0"/>
          <a:chOff x="0" y="0"/>
          <a:chExt cx="0" cy="0"/>
        </a:xfrm>
      </p:grpSpPr>
      <p:sp>
        <p:nvSpPr>
          <p:cNvPr id="2395" name="Google Shape;2395;g3403be8cb7_1_12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96" name="Google Shape;2396;g3403be8cb7_1_12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01" name="Shape 2401"/>
        <p:cNvGrpSpPr/>
        <p:nvPr/>
      </p:nvGrpSpPr>
      <p:grpSpPr>
        <a:xfrm>
          <a:off x="0" y="0"/>
          <a:ext cx="0" cy="0"/>
          <a:chOff x="0" y="0"/>
          <a:chExt cx="0" cy="0"/>
        </a:xfrm>
      </p:grpSpPr>
      <p:sp>
        <p:nvSpPr>
          <p:cNvPr id="2402" name="Google Shape;2402;g3403be8cb7_1_12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03" name="Google Shape;2403;g3403be8cb7_1_12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 name="Shape 219"/>
        <p:cNvGrpSpPr/>
        <p:nvPr/>
      </p:nvGrpSpPr>
      <p:grpSpPr>
        <a:xfrm>
          <a:off x="0" y="0"/>
          <a:ext cx="0" cy="0"/>
          <a:chOff x="0" y="0"/>
          <a:chExt cx="0" cy="0"/>
        </a:xfrm>
      </p:grpSpPr>
      <p:sp>
        <p:nvSpPr>
          <p:cNvPr id="220" name="Google Shape;220;g57b68ffdf2_2_8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 name="Google Shape;221;g57b68ffdf2_2_8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22" name="Shape 2422"/>
        <p:cNvGrpSpPr/>
        <p:nvPr/>
      </p:nvGrpSpPr>
      <p:grpSpPr>
        <a:xfrm>
          <a:off x="0" y="0"/>
          <a:ext cx="0" cy="0"/>
          <a:chOff x="0" y="0"/>
          <a:chExt cx="0" cy="0"/>
        </a:xfrm>
      </p:grpSpPr>
      <p:sp>
        <p:nvSpPr>
          <p:cNvPr id="2423" name="Google Shape;2423;g3403be8cb7_1_37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4" name="Google Shape;2424;g3403be8cb7_1_37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38" name="Shape 3038"/>
        <p:cNvGrpSpPr/>
        <p:nvPr/>
      </p:nvGrpSpPr>
      <p:grpSpPr>
        <a:xfrm>
          <a:off x="0" y="0"/>
          <a:ext cx="0" cy="0"/>
          <a:chOff x="0" y="0"/>
          <a:chExt cx="0" cy="0"/>
        </a:xfrm>
      </p:grpSpPr>
      <p:sp>
        <p:nvSpPr>
          <p:cNvPr id="3039" name="Google Shape;3039;g3403be8cb7_1_13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0" name="Google Shape;3040;g3403be8cb7_1_1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529" name="Shape 5529"/>
        <p:cNvGrpSpPr/>
        <p:nvPr/>
      </p:nvGrpSpPr>
      <p:grpSpPr>
        <a:xfrm>
          <a:off x="0" y="0"/>
          <a:ext cx="0" cy="0"/>
          <a:chOff x="0" y="0"/>
          <a:chExt cx="0" cy="0"/>
        </a:xfrm>
      </p:grpSpPr>
      <p:sp>
        <p:nvSpPr>
          <p:cNvPr id="5530" name="Google Shape;5530;g3403be8cb7_1_44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531" name="Google Shape;5531;g3403be8cb7_1_44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97" name="Shape 6297"/>
        <p:cNvGrpSpPr/>
        <p:nvPr/>
      </p:nvGrpSpPr>
      <p:grpSpPr>
        <a:xfrm>
          <a:off x="0" y="0"/>
          <a:ext cx="0" cy="0"/>
          <a:chOff x="0" y="0"/>
          <a:chExt cx="0" cy="0"/>
        </a:xfrm>
      </p:grpSpPr>
      <p:sp>
        <p:nvSpPr>
          <p:cNvPr id="6298" name="Google Shape;6298;g3403be8cb7_1_51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99" name="Google Shape;6299;g3403be8cb7_1_51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04" name="Shape 7704"/>
        <p:cNvGrpSpPr/>
        <p:nvPr/>
      </p:nvGrpSpPr>
      <p:grpSpPr>
        <a:xfrm>
          <a:off x="0" y="0"/>
          <a:ext cx="0" cy="0"/>
          <a:chOff x="0" y="0"/>
          <a:chExt cx="0" cy="0"/>
        </a:xfrm>
      </p:grpSpPr>
      <p:sp>
        <p:nvSpPr>
          <p:cNvPr id="7705" name="Google Shape;7705;g3403be8cb7_1_65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06" name="Google Shape;7706;g3403be8cb7_1_65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98" name="Shape 10098"/>
        <p:cNvGrpSpPr/>
        <p:nvPr/>
      </p:nvGrpSpPr>
      <p:grpSpPr>
        <a:xfrm>
          <a:off x="0" y="0"/>
          <a:ext cx="0" cy="0"/>
          <a:chOff x="0" y="0"/>
          <a:chExt cx="0" cy="0"/>
        </a:xfrm>
      </p:grpSpPr>
      <p:sp>
        <p:nvSpPr>
          <p:cNvPr id="10099" name="Google Shape;10099;g3403be8cb7_1_89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00" name="Google Shape;10100;g3403be8cb7_1_89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12" name="Shape 12112"/>
        <p:cNvGrpSpPr/>
        <p:nvPr/>
      </p:nvGrpSpPr>
      <p:grpSpPr>
        <a:xfrm>
          <a:off x="0" y="0"/>
          <a:ext cx="0" cy="0"/>
          <a:chOff x="0" y="0"/>
          <a:chExt cx="0" cy="0"/>
        </a:xfrm>
      </p:grpSpPr>
      <p:sp>
        <p:nvSpPr>
          <p:cNvPr id="12113" name="Google Shape;12113;g3403be8cb7_1_109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14" name="Google Shape;12114;g3403be8cb7_1_109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48" name="Shape 13748"/>
        <p:cNvGrpSpPr/>
        <p:nvPr/>
      </p:nvGrpSpPr>
      <p:grpSpPr>
        <a:xfrm>
          <a:off x="0" y="0"/>
          <a:ext cx="0" cy="0"/>
          <a:chOff x="0" y="0"/>
          <a:chExt cx="0" cy="0"/>
        </a:xfrm>
      </p:grpSpPr>
      <p:sp>
        <p:nvSpPr>
          <p:cNvPr id="13749" name="Google Shape;13749;g3403be8cb7_1_126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50" name="Google Shape;13750;g3403be8cb7_1_126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90" name="Shape 14790"/>
        <p:cNvGrpSpPr/>
        <p:nvPr/>
      </p:nvGrpSpPr>
      <p:grpSpPr>
        <a:xfrm>
          <a:off x="0" y="0"/>
          <a:ext cx="0" cy="0"/>
          <a:chOff x="0" y="0"/>
          <a:chExt cx="0" cy="0"/>
        </a:xfrm>
      </p:grpSpPr>
      <p:sp>
        <p:nvSpPr>
          <p:cNvPr id="14791" name="Google Shape;14791;g3403be8cb7_1_136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92" name="Google Shape;14792;g3403be8cb7_1_136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325" name="Shape 16325"/>
        <p:cNvGrpSpPr/>
        <p:nvPr/>
      </p:nvGrpSpPr>
      <p:grpSpPr>
        <a:xfrm>
          <a:off x="0" y="0"/>
          <a:ext cx="0" cy="0"/>
          <a:chOff x="0" y="0"/>
          <a:chExt cx="0" cy="0"/>
        </a:xfrm>
      </p:grpSpPr>
      <p:sp>
        <p:nvSpPr>
          <p:cNvPr id="16326" name="Google Shape;16326;g3403be8cb7_1_151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327" name="Google Shape;16327;g3403be8cb7_1_151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5" name="Shape 305"/>
        <p:cNvGrpSpPr/>
        <p:nvPr/>
      </p:nvGrpSpPr>
      <p:grpSpPr>
        <a:xfrm>
          <a:off x="0" y="0"/>
          <a:ext cx="0" cy="0"/>
          <a:chOff x="0" y="0"/>
          <a:chExt cx="0" cy="0"/>
        </a:xfrm>
      </p:grpSpPr>
      <p:sp>
        <p:nvSpPr>
          <p:cNvPr id="306" name="Google Shape;306;g3403be8cb7_1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7" name="Google Shape;307;g3403be8cb7_1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 name="Shape 311"/>
        <p:cNvGrpSpPr/>
        <p:nvPr/>
      </p:nvGrpSpPr>
      <p:grpSpPr>
        <a:xfrm>
          <a:off x="0" y="0"/>
          <a:ext cx="0" cy="0"/>
          <a:chOff x="0" y="0"/>
          <a:chExt cx="0" cy="0"/>
        </a:xfrm>
      </p:grpSpPr>
      <p:sp>
        <p:nvSpPr>
          <p:cNvPr id="312" name="Google Shape;312;g33da2a18ac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 name="Google Shape;313;g33da2a18ac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9" name="Shape 699"/>
        <p:cNvGrpSpPr/>
        <p:nvPr/>
      </p:nvGrpSpPr>
      <p:grpSpPr>
        <a:xfrm>
          <a:off x="0" y="0"/>
          <a:ext cx="0" cy="0"/>
          <a:chOff x="0" y="0"/>
          <a:chExt cx="0" cy="0"/>
        </a:xfrm>
      </p:grpSpPr>
      <p:sp>
        <p:nvSpPr>
          <p:cNvPr id="700" name="Google Shape;700;g57b68ffdf2_2_8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1" name="Google Shape;701;g57b68ffdf2_2_8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4" name="Shape 704"/>
        <p:cNvGrpSpPr/>
        <p:nvPr/>
      </p:nvGrpSpPr>
      <p:grpSpPr>
        <a:xfrm>
          <a:off x="0" y="0"/>
          <a:ext cx="0" cy="0"/>
          <a:chOff x="0" y="0"/>
          <a:chExt cx="0" cy="0"/>
        </a:xfrm>
      </p:grpSpPr>
      <p:sp>
        <p:nvSpPr>
          <p:cNvPr id="705" name="Google Shape;705;g57c365f9a0_1_2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6" name="Google Shape;706;g57c365f9a0_1_2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3" name="Shape 723"/>
        <p:cNvGrpSpPr/>
        <p:nvPr/>
      </p:nvGrpSpPr>
      <p:grpSpPr>
        <a:xfrm>
          <a:off x="0" y="0"/>
          <a:ext cx="0" cy="0"/>
          <a:chOff x="0" y="0"/>
          <a:chExt cx="0" cy="0"/>
        </a:xfrm>
      </p:grpSpPr>
      <p:sp>
        <p:nvSpPr>
          <p:cNvPr id="724" name="Google Shape;724;g57b68ffdf2_2_8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5" name="Google Shape;725;g57b68ffdf2_2_8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 name="Shape 815"/>
        <p:cNvGrpSpPr/>
        <p:nvPr/>
      </p:nvGrpSpPr>
      <p:grpSpPr>
        <a:xfrm>
          <a:off x="0" y="0"/>
          <a:ext cx="0" cy="0"/>
          <a:chOff x="0" y="0"/>
          <a:chExt cx="0" cy="0"/>
        </a:xfrm>
      </p:grpSpPr>
      <p:sp>
        <p:nvSpPr>
          <p:cNvPr id="816" name="Google Shape;816;g33da2a18ac_0_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7" name="Google Shape;817;g33da2a18ac_0_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7.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4.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6.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2.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8.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6.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8.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2.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3.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5.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4.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0.pn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3.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7.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4.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9.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OPENING ">
  <p:cSld name="TITLE_2">
    <p:bg>
      <p:bgPr>
        <a:blipFill>
          <a:blip r:embed="rId2">
            <a:alphaModFix/>
          </a:blip>
          <a:stretch>
            <a:fillRect/>
          </a:stretch>
        </a:blipFill>
      </p:bgPr>
    </p:bg>
    <p:spTree>
      <p:nvGrpSpPr>
        <p:cNvPr id="8" name="Shape 8"/>
        <p:cNvGrpSpPr/>
        <p:nvPr/>
      </p:nvGrpSpPr>
      <p:grpSpPr>
        <a:xfrm>
          <a:off x="0" y="0"/>
          <a:ext cx="0" cy="0"/>
          <a:chOff x="0" y="0"/>
          <a:chExt cx="0" cy="0"/>
        </a:xfrm>
      </p:grpSpPr>
      <p:sp>
        <p:nvSpPr>
          <p:cNvPr id="9" name="Google Shape;9;p2"/>
          <p:cNvSpPr txBox="1"/>
          <p:nvPr>
            <p:ph idx="1" type="subTitle"/>
          </p:nvPr>
        </p:nvSpPr>
        <p:spPr>
          <a:xfrm>
            <a:off x="1291662" y="3555875"/>
            <a:ext cx="28104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FFFFFF"/>
                </a:solidFill>
                <a:latin typeface="Barlow Condensed Light"/>
                <a:ea typeface="Barlow Condensed Light"/>
                <a:cs typeface="Barlow Condensed Light"/>
                <a:sym typeface="Barlow Condensed Light"/>
              </a:defRPr>
            </a:lvl1pPr>
            <a:lvl2pPr lvl="1" rtl="0">
              <a:lnSpc>
                <a:spcPct val="100000"/>
              </a:lnSpc>
              <a:spcBef>
                <a:spcPts val="1600"/>
              </a:spcBef>
              <a:spcAft>
                <a:spcPts val="0"/>
              </a:spcAft>
              <a:buNone/>
              <a:defRPr sz="1800">
                <a:solidFill>
                  <a:srgbClr val="FFFFFF"/>
                </a:solidFill>
                <a:latin typeface="Barlow Condensed Light"/>
                <a:ea typeface="Barlow Condensed Light"/>
                <a:cs typeface="Barlow Condensed Light"/>
                <a:sym typeface="Barlow Condensed Light"/>
              </a:defRPr>
            </a:lvl2pPr>
            <a:lvl3pPr lvl="2" rtl="0">
              <a:lnSpc>
                <a:spcPct val="100000"/>
              </a:lnSpc>
              <a:spcBef>
                <a:spcPts val="1600"/>
              </a:spcBef>
              <a:spcAft>
                <a:spcPts val="0"/>
              </a:spcAft>
              <a:buNone/>
              <a:defRPr sz="1800">
                <a:solidFill>
                  <a:srgbClr val="FFFFFF"/>
                </a:solidFill>
                <a:latin typeface="Barlow Condensed Light"/>
                <a:ea typeface="Barlow Condensed Light"/>
                <a:cs typeface="Barlow Condensed Light"/>
                <a:sym typeface="Barlow Condensed Light"/>
              </a:defRPr>
            </a:lvl3pPr>
            <a:lvl4pPr lvl="3" rtl="0">
              <a:lnSpc>
                <a:spcPct val="100000"/>
              </a:lnSpc>
              <a:spcBef>
                <a:spcPts val="1600"/>
              </a:spcBef>
              <a:spcAft>
                <a:spcPts val="0"/>
              </a:spcAft>
              <a:buNone/>
              <a:defRPr sz="1800">
                <a:solidFill>
                  <a:srgbClr val="FFFFFF"/>
                </a:solidFill>
                <a:latin typeface="Barlow Condensed Light"/>
                <a:ea typeface="Barlow Condensed Light"/>
                <a:cs typeface="Barlow Condensed Light"/>
                <a:sym typeface="Barlow Condensed Light"/>
              </a:defRPr>
            </a:lvl4pPr>
            <a:lvl5pPr lvl="4" rtl="0">
              <a:lnSpc>
                <a:spcPct val="100000"/>
              </a:lnSpc>
              <a:spcBef>
                <a:spcPts val="1600"/>
              </a:spcBef>
              <a:spcAft>
                <a:spcPts val="0"/>
              </a:spcAft>
              <a:buNone/>
              <a:defRPr sz="1800">
                <a:solidFill>
                  <a:srgbClr val="FFFFFF"/>
                </a:solidFill>
                <a:latin typeface="Barlow Condensed Light"/>
                <a:ea typeface="Barlow Condensed Light"/>
                <a:cs typeface="Barlow Condensed Light"/>
                <a:sym typeface="Barlow Condensed Light"/>
              </a:defRPr>
            </a:lvl5pPr>
            <a:lvl6pPr lvl="5" rtl="0">
              <a:lnSpc>
                <a:spcPct val="100000"/>
              </a:lnSpc>
              <a:spcBef>
                <a:spcPts val="1600"/>
              </a:spcBef>
              <a:spcAft>
                <a:spcPts val="0"/>
              </a:spcAft>
              <a:buNone/>
              <a:defRPr sz="1800">
                <a:solidFill>
                  <a:srgbClr val="FFFFFF"/>
                </a:solidFill>
                <a:latin typeface="Barlow Condensed Light"/>
                <a:ea typeface="Barlow Condensed Light"/>
                <a:cs typeface="Barlow Condensed Light"/>
                <a:sym typeface="Barlow Condensed Light"/>
              </a:defRPr>
            </a:lvl6pPr>
            <a:lvl7pPr lvl="6" rtl="0">
              <a:lnSpc>
                <a:spcPct val="100000"/>
              </a:lnSpc>
              <a:spcBef>
                <a:spcPts val="1600"/>
              </a:spcBef>
              <a:spcAft>
                <a:spcPts val="0"/>
              </a:spcAft>
              <a:buNone/>
              <a:defRPr sz="1800">
                <a:solidFill>
                  <a:srgbClr val="FFFFFF"/>
                </a:solidFill>
                <a:latin typeface="Barlow Condensed Light"/>
                <a:ea typeface="Barlow Condensed Light"/>
                <a:cs typeface="Barlow Condensed Light"/>
                <a:sym typeface="Barlow Condensed Light"/>
              </a:defRPr>
            </a:lvl7pPr>
            <a:lvl8pPr lvl="7" rtl="0">
              <a:lnSpc>
                <a:spcPct val="100000"/>
              </a:lnSpc>
              <a:spcBef>
                <a:spcPts val="1600"/>
              </a:spcBef>
              <a:spcAft>
                <a:spcPts val="0"/>
              </a:spcAft>
              <a:buNone/>
              <a:defRPr sz="1800">
                <a:solidFill>
                  <a:srgbClr val="FFFFFF"/>
                </a:solidFill>
                <a:latin typeface="Barlow Condensed Light"/>
                <a:ea typeface="Barlow Condensed Light"/>
                <a:cs typeface="Barlow Condensed Light"/>
                <a:sym typeface="Barlow Condensed Light"/>
              </a:defRPr>
            </a:lvl8pPr>
            <a:lvl9pPr lvl="8" rtl="0">
              <a:lnSpc>
                <a:spcPct val="100000"/>
              </a:lnSpc>
              <a:spcBef>
                <a:spcPts val="1600"/>
              </a:spcBef>
              <a:spcAft>
                <a:spcPts val="1600"/>
              </a:spcAft>
              <a:buNone/>
              <a:defRPr sz="1800">
                <a:solidFill>
                  <a:srgbClr val="FFFFFF"/>
                </a:solidFill>
                <a:latin typeface="Barlow Condensed Light"/>
                <a:ea typeface="Barlow Condensed Light"/>
                <a:cs typeface="Barlow Condensed Light"/>
                <a:sym typeface="Barlow Condensed Light"/>
              </a:defRPr>
            </a:lvl9pPr>
          </a:lstStyle>
          <a:p/>
        </p:txBody>
      </p:sp>
      <p:sp>
        <p:nvSpPr>
          <p:cNvPr id="10" name="Google Shape;10;p2"/>
          <p:cNvSpPr txBox="1"/>
          <p:nvPr>
            <p:ph type="ctrTitle"/>
          </p:nvPr>
        </p:nvSpPr>
        <p:spPr>
          <a:xfrm>
            <a:off x="1291662" y="1545450"/>
            <a:ext cx="3817500" cy="20526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FFFFFF"/>
              </a:buClr>
              <a:buSzPts val="6000"/>
              <a:buFont typeface="Fira Sans Condensed Medium"/>
              <a:buNone/>
              <a:defRPr sz="7200">
                <a:solidFill>
                  <a:srgbClr val="FFFFFF"/>
                </a:solidFill>
                <a:latin typeface="Bangers"/>
                <a:ea typeface="Bangers"/>
                <a:cs typeface="Bangers"/>
                <a:sym typeface="Bangers"/>
              </a:defRPr>
            </a:lvl1pPr>
            <a:lvl2pPr lvl="1" rtl="0">
              <a:spcBef>
                <a:spcPts val="0"/>
              </a:spcBef>
              <a:spcAft>
                <a:spcPts val="0"/>
              </a:spcAft>
              <a:buClr>
                <a:srgbClr val="FFFFFF"/>
              </a:buClr>
              <a:buSzPts val="6000"/>
              <a:buFont typeface="Oswald Regular"/>
              <a:buNone/>
              <a:defRPr sz="6000">
                <a:solidFill>
                  <a:srgbClr val="FFFFFF"/>
                </a:solidFill>
                <a:latin typeface="Oswald Regular"/>
                <a:ea typeface="Oswald Regular"/>
                <a:cs typeface="Oswald Regular"/>
                <a:sym typeface="Oswald Regular"/>
              </a:defRPr>
            </a:lvl2pPr>
            <a:lvl3pPr lvl="2" rtl="0">
              <a:spcBef>
                <a:spcPts val="0"/>
              </a:spcBef>
              <a:spcAft>
                <a:spcPts val="0"/>
              </a:spcAft>
              <a:buClr>
                <a:srgbClr val="FFFFFF"/>
              </a:buClr>
              <a:buSzPts val="6000"/>
              <a:buFont typeface="Oswald Regular"/>
              <a:buNone/>
              <a:defRPr sz="6000">
                <a:solidFill>
                  <a:srgbClr val="FFFFFF"/>
                </a:solidFill>
                <a:latin typeface="Oswald Regular"/>
                <a:ea typeface="Oswald Regular"/>
                <a:cs typeface="Oswald Regular"/>
                <a:sym typeface="Oswald Regular"/>
              </a:defRPr>
            </a:lvl3pPr>
            <a:lvl4pPr lvl="3" rtl="0">
              <a:spcBef>
                <a:spcPts val="0"/>
              </a:spcBef>
              <a:spcAft>
                <a:spcPts val="0"/>
              </a:spcAft>
              <a:buClr>
                <a:srgbClr val="FFFFFF"/>
              </a:buClr>
              <a:buSzPts val="6000"/>
              <a:buFont typeface="Oswald Regular"/>
              <a:buNone/>
              <a:defRPr sz="6000">
                <a:solidFill>
                  <a:srgbClr val="FFFFFF"/>
                </a:solidFill>
                <a:latin typeface="Oswald Regular"/>
                <a:ea typeface="Oswald Regular"/>
                <a:cs typeface="Oswald Regular"/>
                <a:sym typeface="Oswald Regular"/>
              </a:defRPr>
            </a:lvl4pPr>
            <a:lvl5pPr lvl="4" rtl="0">
              <a:spcBef>
                <a:spcPts val="0"/>
              </a:spcBef>
              <a:spcAft>
                <a:spcPts val="0"/>
              </a:spcAft>
              <a:buClr>
                <a:srgbClr val="FFFFFF"/>
              </a:buClr>
              <a:buSzPts val="6000"/>
              <a:buFont typeface="Oswald Regular"/>
              <a:buNone/>
              <a:defRPr sz="6000">
                <a:solidFill>
                  <a:srgbClr val="FFFFFF"/>
                </a:solidFill>
                <a:latin typeface="Oswald Regular"/>
                <a:ea typeface="Oswald Regular"/>
                <a:cs typeface="Oswald Regular"/>
                <a:sym typeface="Oswald Regular"/>
              </a:defRPr>
            </a:lvl5pPr>
            <a:lvl6pPr lvl="5" rtl="0">
              <a:spcBef>
                <a:spcPts val="0"/>
              </a:spcBef>
              <a:spcAft>
                <a:spcPts val="0"/>
              </a:spcAft>
              <a:buClr>
                <a:srgbClr val="FFFFFF"/>
              </a:buClr>
              <a:buSzPts val="6000"/>
              <a:buFont typeface="Oswald Regular"/>
              <a:buNone/>
              <a:defRPr sz="6000">
                <a:solidFill>
                  <a:srgbClr val="FFFFFF"/>
                </a:solidFill>
                <a:latin typeface="Oswald Regular"/>
                <a:ea typeface="Oswald Regular"/>
                <a:cs typeface="Oswald Regular"/>
                <a:sym typeface="Oswald Regular"/>
              </a:defRPr>
            </a:lvl6pPr>
            <a:lvl7pPr lvl="6" rtl="0">
              <a:spcBef>
                <a:spcPts val="0"/>
              </a:spcBef>
              <a:spcAft>
                <a:spcPts val="0"/>
              </a:spcAft>
              <a:buClr>
                <a:srgbClr val="FFFFFF"/>
              </a:buClr>
              <a:buSzPts val="6000"/>
              <a:buFont typeface="Oswald Regular"/>
              <a:buNone/>
              <a:defRPr sz="6000">
                <a:solidFill>
                  <a:srgbClr val="FFFFFF"/>
                </a:solidFill>
                <a:latin typeface="Oswald Regular"/>
                <a:ea typeface="Oswald Regular"/>
                <a:cs typeface="Oswald Regular"/>
                <a:sym typeface="Oswald Regular"/>
              </a:defRPr>
            </a:lvl7pPr>
            <a:lvl8pPr lvl="7" rtl="0">
              <a:spcBef>
                <a:spcPts val="0"/>
              </a:spcBef>
              <a:spcAft>
                <a:spcPts val="0"/>
              </a:spcAft>
              <a:buClr>
                <a:srgbClr val="FFFFFF"/>
              </a:buClr>
              <a:buSzPts val="6000"/>
              <a:buFont typeface="Oswald Regular"/>
              <a:buNone/>
              <a:defRPr sz="6000">
                <a:solidFill>
                  <a:srgbClr val="FFFFFF"/>
                </a:solidFill>
                <a:latin typeface="Oswald Regular"/>
                <a:ea typeface="Oswald Regular"/>
                <a:cs typeface="Oswald Regular"/>
                <a:sym typeface="Oswald Regular"/>
              </a:defRPr>
            </a:lvl8pPr>
            <a:lvl9pPr lvl="8" rtl="0">
              <a:spcBef>
                <a:spcPts val="0"/>
              </a:spcBef>
              <a:spcAft>
                <a:spcPts val="0"/>
              </a:spcAft>
              <a:buClr>
                <a:srgbClr val="FFFFFF"/>
              </a:buClr>
              <a:buSzPts val="6000"/>
              <a:buFont typeface="Oswald Regular"/>
              <a:buNone/>
              <a:defRPr sz="6000">
                <a:solidFill>
                  <a:srgbClr val="FFFFFF"/>
                </a:solidFill>
                <a:latin typeface="Oswald Regular"/>
                <a:ea typeface="Oswald Regular"/>
                <a:cs typeface="Oswald Regular"/>
                <a:sym typeface="Oswald Regular"/>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TITLE_1_1_1_2_2">
    <p:bg>
      <p:bgPr>
        <a:blipFill>
          <a:blip r:embed="rId2">
            <a:alphaModFix/>
          </a:blip>
          <a:stretch>
            <a:fillRect/>
          </a:stretch>
        </a:blipFill>
      </p:bgPr>
    </p:bg>
    <p:spTree>
      <p:nvGrpSpPr>
        <p:cNvPr id="48" name="Shape 48"/>
        <p:cNvGrpSpPr/>
        <p:nvPr/>
      </p:nvGrpSpPr>
      <p:grpSpPr>
        <a:xfrm>
          <a:off x="0" y="0"/>
          <a:ext cx="0" cy="0"/>
          <a:chOff x="0" y="0"/>
          <a:chExt cx="0" cy="0"/>
        </a:xfrm>
      </p:grpSpPr>
      <p:sp>
        <p:nvSpPr>
          <p:cNvPr id="49" name="Google Shape;49;p11"/>
          <p:cNvSpPr txBox="1"/>
          <p:nvPr>
            <p:ph idx="1" type="subTitle"/>
          </p:nvPr>
        </p:nvSpPr>
        <p:spPr>
          <a:xfrm flipH="1">
            <a:off x="4859850" y="1829300"/>
            <a:ext cx="3862800" cy="2278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50" name="Google Shape;50;p11"/>
          <p:cNvSpPr txBox="1"/>
          <p:nvPr>
            <p:ph type="title"/>
          </p:nvPr>
        </p:nvSpPr>
        <p:spPr>
          <a:xfrm>
            <a:off x="970395" y="375868"/>
            <a:ext cx="6705300" cy="5778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rgbClr val="20293B"/>
                </a:solidFill>
                <a:latin typeface="Bangers"/>
                <a:ea typeface="Bangers"/>
                <a:cs typeface="Bangers"/>
                <a:sym typeface="Bangers"/>
              </a:defRPr>
            </a:lvl1pPr>
            <a:lvl2pPr lvl="1" rtl="0">
              <a:spcBef>
                <a:spcPts val="0"/>
              </a:spcBef>
              <a:spcAft>
                <a:spcPts val="0"/>
              </a:spcAft>
              <a:buNone/>
              <a:defRPr>
                <a:solidFill>
                  <a:srgbClr val="20293B"/>
                </a:solidFill>
                <a:latin typeface="Bangers"/>
                <a:ea typeface="Bangers"/>
                <a:cs typeface="Bangers"/>
                <a:sym typeface="Bangers"/>
              </a:defRPr>
            </a:lvl2pPr>
            <a:lvl3pPr lvl="2" rtl="0">
              <a:spcBef>
                <a:spcPts val="0"/>
              </a:spcBef>
              <a:spcAft>
                <a:spcPts val="0"/>
              </a:spcAft>
              <a:buNone/>
              <a:defRPr>
                <a:solidFill>
                  <a:srgbClr val="20293B"/>
                </a:solidFill>
                <a:latin typeface="Bangers"/>
                <a:ea typeface="Bangers"/>
                <a:cs typeface="Bangers"/>
                <a:sym typeface="Bangers"/>
              </a:defRPr>
            </a:lvl3pPr>
            <a:lvl4pPr lvl="3" rtl="0">
              <a:spcBef>
                <a:spcPts val="0"/>
              </a:spcBef>
              <a:spcAft>
                <a:spcPts val="0"/>
              </a:spcAft>
              <a:buNone/>
              <a:defRPr>
                <a:solidFill>
                  <a:srgbClr val="20293B"/>
                </a:solidFill>
                <a:latin typeface="Bangers"/>
                <a:ea typeface="Bangers"/>
                <a:cs typeface="Bangers"/>
                <a:sym typeface="Bangers"/>
              </a:defRPr>
            </a:lvl4pPr>
            <a:lvl5pPr lvl="4" rtl="0">
              <a:spcBef>
                <a:spcPts val="0"/>
              </a:spcBef>
              <a:spcAft>
                <a:spcPts val="0"/>
              </a:spcAft>
              <a:buNone/>
              <a:defRPr>
                <a:solidFill>
                  <a:srgbClr val="20293B"/>
                </a:solidFill>
                <a:latin typeface="Bangers"/>
                <a:ea typeface="Bangers"/>
                <a:cs typeface="Bangers"/>
                <a:sym typeface="Bangers"/>
              </a:defRPr>
            </a:lvl5pPr>
            <a:lvl6pPr lvl="5" rtl="0">
              <a:spcBef>
                <a:spcPts val="0"/>
              </a:spcBef>
              <a:spcAft>
                <a:spcPts val="0"/>
              </a:spcAft>
              <a:buNone/>
              <a:defRPr>
                <a:solidFill>
                  <a:srgbClr val="20293B"/>
                </a:solidFill>
                <a:latin typeface="Bangers"/>
                <a:ea typeface="Bangers"/>
                <a:cs typeface="Bangers"/>
                <a:sym typeface="Bangers"/>
              </a:defRPr>
            </a:lvl6pPr>
            <a:lvl7pPr lvl="6" rtl="0">
              <a:spcBef>
                <a:spcPts val="0"/>
              </a:spcBef>
              <a:spcAft>
                <a:spcPts val="0"/>
              </a:spcAft>
              <a:buNone/>
              <a:defRPr>
                <a:solidFill>
                  <a:srgbClr val="20293B"/>
                </a:solidFill>
                <a:latin typeface="Bangers"/>
                <a:ea typeface="Bangers"/>
                <a:cs typeface="Bangers"/>
                <a:sym typeface="Bangers"/>
              </a:defRPr>
            </a:lvl7pPr>
            <a:lvl8pPr lvl="7" rtl="0">
              <a:spcBef>
                <a:spcPts val="0"/>
              </a:spcBef>
              <a:spcAft>
                <a:spcPts val="0"/>
              </a:spcAft>
              <a:buNone/>
              <a:defRPr>
                <a:solidFill>
                  <a:srgbClr val="20293B"/>
                </a:solidFill>
                <a:latin typeface="Bangers"/>
                <a:ea typeface="Bangers"/>
                <a:cs typeface="Bangers"/>
                <a:sym typeface="Bangers"/>
              </a:defRPr>
            </a:lvl8pPr>
            <a:lvl9pPr lvl="8" rtl="0">
              <a:spcBef>
                <a:spcPts val="0"/>
              </a:spcBef>
              <a:spcAft>
                <a:spcPts val="0"/>
              </a:spcAft>
              <a:buNone/>
              <a:defRPr>
                <a:solidFill>
                  <a:srgbClr val="20293B"/>
                </a:solidFill>
                <a:latin typeface="Bangers"/>
                <a:ea typeface="Bangers"/>
                <a:cs typeface="Bangers"/>
                <a:sym typeface="Bangers"/>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3">
  <p:cSld name="TITLE_1_1_1_2_3">
    <p:bg>
      <p:bgPr>
        <a:blipFill>
          <a:blip r:embed="rId2">
            <a:alphaModFix/>
          </a:blip>
          <a:stretch>
            <a:fillRect/>
          </a:stretch>
        </a:blipFill>
      </p:bgPr>
    </p:bg>
    <p:spTree>
      <p:nvGrpSpPr>
        <p:cNvPr id="51" name="Shape 51"/>
        <p:cNvGrpSpPr/>
        <p:nvPr/>
      </p:nvGrpSpPr>
      <p:grpSpPr>
        <a:xfrm>
          <a:off x="0" y="0"/>
          <a:ext cx="0" cy="0"/>
          <a:chOff x="0" y="0"/>
          <a:chExt cx="0" cy="0"/>
        </a:xfrm>
      </p:grpSpPr>
      <p:sp>
        <p:nvSpPr>
          <p:cNvPr id="52" name="Google Shape;52;p12"/>
          <p:cNvSpPr txBox="1"/>
          <p:nvPr>
            <p:ph idx="1" type="subTitle"/>
          </p:nvPr>
        </p:nvSpPr>
        <p:spPr>
          <a:xfrm>
            <a:off x="1450054" y="1829300"/>
            <a:ext cx="2757300" cy="22788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1600"/>
              </a:spcBef>
              <a:spcAft>
                <a:spcPts val="0"/>
              </a:spcAft>
              <a:buNone/>
              <a:defRPr/>
            </a:lvl2pPr>
            <a:lvl3pPr lvl="2" rtl="0">
              <a:lnSpc>
                <a:spcPct val="100000"/>
              </a:lnSpc>
              <a:spcBef>
                <a:spcPts val="1600"/>
              </a:spcBef>
              <a:spcAft>
                <a:spcPts val="0"/>
              </a:spcAft>
              <a:buNone/>
              <a:defRPr/>
            </a:lvl3pPr>
            <a:lvl4pPr lvl="3" rtl="0">
              <a:lnSpc>
                <a:spcPct val="100000"/>
              </a:lnSpc>
              <a:spcBef>
                <a:spcPts val="1600"/>
              </a:spcBef>
              <a:spcAft>
                <a:spcPts val="0"/>
              </a:spcAft>
              <a:buNone/>
              <a:defRPr/>
            </a:lvl4pPr>
            <a:lvl5pPr lvl="4" rtl="0">
              <a:lnSpc>
                <a:spcPct val="100000"/>
              </a:lnSpc>
              <a:spcBef>
                <a:spcPts val="1600"/>
              </a:spcBef>
              <a:spcAft>
                <a:spcPts val="0"/>
              </a:spcAft>
              <a:buNone/>
              <a:defRPr/>
            </a:lvl5pPr>
            <a:lvl6pPr lvl="5" rtl="0">
              <a:lnSpc>
                <a:spcPct val="100000"/>
              </a:lnSpc>
              <a:spcBef>
                <a:spcPts val="1600"/>
              </a:spcBef>
              <a:spcAft>
                <a:spcPts val="0"/>
              </a:spcAft>
              <a:buNone/>
              <a:defRPr/>
            </a:lvl6pPr>
            <a:lvl7pPr lvl="6" rtl="0">
              <a:lnSpc>
                <a:spcPct val="100000"/>
              </a:lnSpc>
              <a:spcBef>
                <a:spcPts val="1600"/>
              </a:spcBef>
              <a:spcAft>
                <a:spcPts val="0"/>
              </a:spcAft>
              <a:buNone/>
              <a:defRPr/>
            </a:lvl7pPr>
            <a:lvl8pPr lvl="7" rtl="0">
              <a:lnSpc>
                <a:spcPct val="100000"/>
              </a:lnSpc>
              <a:spcBef>
                <a:spcPts val="1600"/>
              </a:spcBef>
              <a:spcAft>
                <a:spcPts val="0"/>
              </a:spcAft>
              <a:buNone/>
              <a:defRPr/>
            </a:lvl8pPr>
            <a:lvl9pPr lvl="8" rtl="0">
              <a:lnSpc>
                <a:spcPct val="100000"/>
              </a:lnSpc>
              <a:spcBef>
                <a:spcPts val="1600"/>
              </a:spcBef>
              <a:spcAft>
                <a:spcPts val="1600"/>
              </a:spcAft>
              <a:buNone/>
              <a:defRPr/>
            </a:lvl9pPr>
          </a:lstStyle>
          <a:p/>
        </p:txBody>
      </p:sp>
      <p:sp>
        <p:nvSpPr>
          <p:cNvPr id="53" name="Google Shape;53;p12"/>
          <p:cNvSpPr txBox="1"/>
          <p:nvPr>
            <p:ph type="title"/>
          </p:nvPr>
        </p:nvSpPr>
        <p:spPr>
          <a:xfrm>
            <a:off x="1418745" y="375868"/>
            <a:ext cx="6705300" cy="5778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a:solidFill>
                  <a:srgbClr val="20293B"/>
                </a:solidFill>
                <a:latin typeface="Bangers"/>
                <a:ea typeface="Bangers"/>
                <a:cs typeface="Bangers"/>
                <a:sym typeface="Bangers"/>
              </a:defRPr>
            </a:lvl1pPr>
            <a:lvl2pPr lvl="1" rtl="0" algn="r">
              <a:spcBef>
                <a:spcPts val="0"/>
              </a:spcBef>
              <a:spcAft>
                <a:spcPts val="0"/>
              </a:spcAft>
              <a:buNone/>
              <a:defRPr>
                <a:solidFill>
                  <a:srgbClr val="20293B"/>
                </a:solidFill>
                <a:latin typeface="Bangers"/>
                <a:ea typeface="Bangers"/>
                <a:cs typeface="Bangers"/>
                <a:sym typeface="Bangers"/>
              </a:defRPr>
            </a:lvl2pPr>
            <a:lvl3pPr lvl="2" rtl="0" algn="r">
              <a:spcBef>
                <a:spcPts val="0"/>
              </a:spcBef>
              <a:spcAft>
                <a:spcPts val="0"/>
              </a:spcAft>
              <a:buNone/>
              <a:defRPr>
                <a:solidFill>
                  <a:srgbClr val="20293B"/>
                </a:solidFill>
                <a:latin typeface="Bangers"/>
                <a:ea typeface="Bangers"/>
                <a:cs typeface="Bangers"/>
                <a:sym typeface="Bangers"/>
              </a:defRPr>
            </a:lvl3pPr>
            <a:lvl4pPr lvl="3" rtl="0" algn="r">
              <a:spcBef>
                <a:spcPts val="0"/>
              </a:spcBef>
              <a:spcAft>
                <a:spcPts val="0"/>
              </a:spcAft>
              <a:buNone/>
              <a:defRPr>
                <a:solidFill>
                  <a:srgbClr val="20293B"/>
                </a:solidFill>
                <a:latin typeface="Bangers"/>
                <a:ea typeface="Bangers"/>
                <a:cs typeface="Bangers"/>
                <a:sym typeface="Bangers"/>
              </a:defRPr>
            </a:lvl4pPr>
            <a:lvl5pPr lvl="4" rtl="0" algn="r">
              <a:spcBef>
                <a:spcPts val="0"/>
              </a:spcBef>
              <a:spcAft>
                <a:spcPts val="0"/>
              </a:spcAft>
              <a:buNone/>
              <a:defRPr>
                <a:solidFill>
                  <a:srgbClr val="20293B"/>
                </a:solidFill>
                <a:latin typeface="Bangers"/>
                <a:ea typeface="Bangers"/>
                <a:cs typeface="Bangers"/>
                <a:sym typeface="Bangers"/>
              </a:defRPr>
            </a:lvl5pPr>
            <a:lvl6pPr lvl="5" rtl="0" algn="r">
              <a:spcBef>
                <a:spcPts val="0"/>
              </a:spcBef>
              <a:spcAft>
                <a:spcPts val="0"/>
              </a:spcAft>
              <a:buNone/>
              <a:defRPr>
                <a:solidFill>
                  <a:srgbClr val="20293B"/>
                </a:solidFill>
                <a:latin typeface="Bangers"/>
                <a:ea typeface="Bangers"/>
                <a:cs typeface="Bangers"/>
                <a:sym typeface="Bangers"/>
              </a:defRPr>
            </a:lvl6pPr>
            <a:lvl7pPr lvl="6" rtl="0" algn="r">
              <a:spcBef>
                <a:spcPts val="0"/>
              </a:spcBef>
              <a:spcAft>
                <a:spcPts val="0"/>
              </a:spcAft>
              <a:buNone/>
              <a:defRPr>
                <a:solidFill>
                  <a:srgbClr val="20293B"/>
                </a:solidFill>
                <a:latin typeface="Bangers"/>
                <a:ea typeface="Bangers"/>
                <a:cs typeface="Bangers"/>
                <a:sym typeface="Bangers"/>
              </a:defRPr>
            </a:lvl7pPr>
            <a:lvl8pPr lvl="7" rtl="0" algn="r">
              <a:spcBef>
                <a:spcPts val="0"/>
              </a:spcBef>
              <a:spcAft>
                <a:spcPts val="0"/>
              </a:spcAft>
              <a:buNone/>
              <a:defRPr>
                <a:solidFill>
                  <a:srgbClr val="20293B"/>
                </a:solidFill>
                <a:latin typeface="Bangers"/>
                <a:ea typeface="Bangers"/>
                <a:cs typeface="Bangers"/>
                <a:sym typeface="Bangers"/>
              </a:defRPr>
            </a:lvl8pPr>
            <a:lvl9pPr lvl="8" rtl="0" algn="r">
              <a:spcBef>
                <a:spcPts val="0"/>
              </a:spcBef>
              <a:spcAft>
                <a:spcPts val="0"/>
              </a:spcAft>
              <a:buNone/>
              <a:defRPr>
                <a:solidFill>
                  <a:srgbClr val="20293B"/>
                </a:solidFill>
                <a:latin typeface="Bangers"/>
                <a:ea typeface="Bangers"/>
                <a:cs typeface="Bangers"/>
                <a:sym typeface="Bangers"/>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2">
  <p:cSld name="TITLE_1_1_1_2_2_1">
    <p:bg>
      <p:bgPr>
        <a:blipFill>
          <a:blip r:embed="rId2">
            <a:alphaModFix/>
          </a:blip>
          <a:stretch>
            <a:fillRect/>
          </a:stretch>
        </a:blipFill>
      </p:bgPr>
    </p:bg>
    <p:spTree>
      <p:nvGrpSpPr>
        <p:cNvPr id="54" name="Shape 54"/>
        <p:cNvGrpSpPr/>
        <p:nvPr/>
      </p:nvGrpSpPr>
      <p:grpSpPr>
        <a:xfrm>
          <a:off x="0" y="0"/>
          <a:ext cx="0" cy="0"/>
          <a:chOff x="0" y="0"/>
          <a:chExt cx="0" cy="0"/>
        </a:xfrm>
      </p:grpSpPr>
      <p:sp>
        <p:nvSpPr>
          <p:cNvPr id="55" name="Google Shape;55;p13"/>
          <p:cNvSpPr txBox="1"/>
          <p:nvPr>
            <p:ph hasCustomPrompt="1" type="title"/>
          </p:nvPr>
        </p:nvSpPr>
        <p:spPr>
          <a:xfrm>
            <a:off x="549025" y="1942700"/>
            <a:ext cx="1769700" cy="6945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60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a:r>
              <a:t>xx%</a:t>
            </a:r>
          </a:p>
        </p:txBody>
      </p:sp>
      <p:sp>
        <p:nvSpPr>
          <p:cNvPr id="56" name="Google Shape;56;p13"/>
          <p:cNvSpPr txBox="1"/>
          <p:nvPr>
            <p:ph idx="2" type="ctrTitle"/>
          </p:nvPr>
        </p:nvSpPr>
        <p:spPr>
          <a:xfrm>
            <a:off x="2331300" y="1863573"/>
            <a:ext cx="2240700" cy="4452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20293B"/>
              </a:buClr>
              <a:buSzPts val="1800"/>
              <a:buNone/>
              <a:defRPr sz="1800">
                <a:solidFill>
                  <a:srgbClr val="20293B"/>
                </a:solidFill>
              </a:defRPr>
            </a:lvl1pPr>
            <a:lvl2pPr lvl="1" rtl="0">
              <a:spcBef>
                <a:spcPts val="0"/>
              </a:spcBef>
              <a:spcAft>
                <a:spcPts val="0"/>
              </a:spcAft>
              <a:buClr>
                <a:srgbClr val="20293B"/>
              </a:buClr>
              <a:buSzPts val="2400"/>
              <a:buNone/>
              <a:defRPr sz="2400">
                <a:solidFill>
                  <a:srgbClr val="20293B"/>
                </a:solidFill>
              </a:defRPr>
            </a:lvl2pPr>
            <a:lvl3pPr lvl="2" rtl="0">
              <a:spcBef>
                <a:spcPts val="0"/>
              </a:spcBef>
              <a:spcAft>
                <a:spcPts val="0"/>
              </a:spcAft>
              <a:buClr>
                <a:srgbClr val="20293B"/>
              </a:buClr>
              <a:buSzPts val="2400"/>
              <a:buNone/>
              <a:defRPr sz="2400">
                <a:solidFill>
                  <a:srgbClr val="20293B"/>
                </a:solidFill>
              </a:defRPr>
            </a:lvl3pPr>
            <a:lvl4pPr lvl="3" rtl="0">
              <a:spcBef>
                <a:spcPts val="0"/>
              </a:spcBef>
              <a:spcAft>
                <a:spcPts val="0"/>
              </a:spcAft>
              <a:buClr>
                <a:srgbClr val="20293B"/>
              </a:buClr>
              <a:buSzPts val="2400"/>
              <a:buNone/>
              <a:defRPr sz="2400">
                <a:solidFill>
                  <a:srgbClr val="20293B"/>
                </a:solidFill>
              </a:defRPr>
            </a:lvl4pPr>
            <a:lvl5pPr lvl="4" rtl="0">
              <a:spcBef>
                <a:spcPts val="0"/>
              </a:spcBef>
              <a:spcAft>
                <a:spcPts val="0"/>
              </a:spcAft>
              <a:buClr>
                <a:srgbClr val="20293B"/>
              </a:buClr>
              <a:buSzPts val="2400"/>
              <a:buNone/>
              <a:defRPr sz="2400">
                <a:solidFill>
                  <a:srgbClr val="20293B"/>
                </a:solidFill>
              </a:defRPr>
            </a:lvl5pPr>
            <a:lvl6pPr lvl="5" rtl="0">
              <a:spcBef>
                <a:spcPts val="0"/>
              </a:spcBef>
              <a:spcAft>
                <a:spcPts val="0"/>
              </a:spcAft>
              <a:buClr>
                <a:srgbClr val="20293B"/>
              </a:buClr>
              <a:buSzPts val="2400"/>
              <a:buNone/>
              <a:defRPr sz="2400">
                <a:solidFill>
                  <a:srgbClr val="20293B"/>
                </a:solidFill>
              </a:defRPr>
            </a:lvl6pPr>
            <a:lvl7pPr lvl="6" rtl="0">
              <a:spcBef>
                <a:spcPts val="0"/>
              </a:spcBef>
              <a:spcAft>
                <a:spcPts val="0"/>
              </a:spcAft>
              <a:buClr>
                <a:srgbClr val="20293B"/>
              </a:buClr>
              <a:buSzPts val="2400"/>
              <a:buNone/>
              <a:defRPr sz="2400">
                <a:solidFill>
                  <a:srgbClr val="20293B"/>
                </a:solidFill>
              </a:defRPr>
            </a:lvl7pPr>
            <a:lvl8pPr lvl="7" rtl="0">
              <a:spcBef>
                <a:spcPts val="0"/>
              </a:spcBef>
              <a:spcAft>
                <a:spcPts val="0"/>
              </a:spcAft>
              <a:buClr>
                <a:srgbClr val="20293B"/>
              </a:buClr>
              <a:buSzPts val="2400"/>
              <a:buNone/>
              <a:defRPr sz="2400">
                <a:solidFill>
                  <a:srgbClr val="20293B"/>
                </a:solidFill>
              </a:defRPr>
            </a:lvl8pPr>
            <a:lvl9pPr lvl="8" rtl="0">
              <a:spcBef>
                <a:spcPts val="0"/>
              </a:spcBef>
              <a:spcAft>
                <a:spcPts val="0"/>
              </a:spcAft>
              <a:buClr>
                <a:srgbClr val="20293B"/>
              </a:buClr>
              <a:buSzPts val="2400"/>
              <a:buNone/>
              <a:defRPr sz="2400">
                <a:solidFill>
                  <a:srgbClr val="20293B"/>
                </a:solidFill>
              </a:defRPr>
            </a:lvl9pPr>
          </a:lstStyle>
          <a:p/>
        </p:txBody>
      </p:sp>
      <p:sp>
        <p:nvSpPr>
          <p:cNvPr id="57" name="Google Shape;57;p13"/>
          <p:cNvSpPr txBox="1"/>
          <p:nvPr>
            <p:ph idx="1" type="subTitle"/>
          </p:nvPr>
        </p:nvSpPr>
        <p:spPr>
          <a:xfrm>
            <a:off x="2331308" y="2214136"/>
            <a:ext cx="22407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20293B"/>
                </a:solidFill>
              </a:defRPr>
            </a:lvl1pPr>
            <a:lvl2pPr lvl="1" rtl="0">
              <a:lnSpc>
                <a:spcPct val="100000"/>
              </a:lnSpc>
              <a:spcBef>
                <a:spcPts val="1600"/>
              </a:spcBef>
              <a:spcAft>
                <a:spcPts val="0"/>
              </a:spcAft>
              <a:buNone/>
              <a:defRPr>
                <a:solidFill>
                  <a:srgbClr val="20293B"/>
                </a:solidFill>
              </a:defRPr>
            </a:lvl2pPr>
            <a:lvl3pPr lvl="2" rtl="0">
              <a:lnSpc>
                <a:spcPct val="100000"/>
              </a:lnSpc>
              <a:spcBef>
                <a:spcPts val="1600"/>
              </a:spcBef>
              <a:spcAft>
                <a:spcPts val="0"/>
              </a:spcAft>
              <a:buNone/>
              <a:defRPr>
                <a:solidFill>
                  <a:srgbClr val="20293B"/>
                </a:solidFill>
              </a:defRPr>
            </a:lvl3pPr>
            <a:lvl4pPr lvl="3" rtl="0">
              <a:lnSpc>
                <a:spcPct val="100000"/>
              </a:lnSpc>
              <a:spcBef>
                <a:spcPts val="1600"/>
              </a:spcBef>
              <a:spcAft>
                <a:spcPts val="0"/>
              </a:spcAft>
              <a:buNone/>
              <a:defRPr>
                <a:solidFill>
                  <a:srgbClr val="20293B"/>
                </a:solidFill>
              </a:defRPr>
            </a:lvl4pPr>
            <a:lvl5pPr lvl="4" rtl="0">
              <a:lnSpc>
                <a:spcPct val="100000"/>
              </a:lnSpc>
              <a:spcBef>
                <a:spcPts val="1600"/>
              </a:spcBef>
              <a:spcAft>
                <a:spcPts val="0"/>
              </a:spcAft>
              <a:buNone/>
              <a:defRPr>
                <a:solidFill>
                  <a:srgbClr val="20293B"/>
                </a:solidFill>
              </a:defRPr>
            </a:lvl5pPr>
            <a:lvl6pPr lvl="5" rtl="0">
              <a:lnSpc>
                <a:spcPct val="100000"/>
              </a:lnSpc>
              <a:spcBef>
                <a:spcPts val="1600"/>
              </a:spcBef>
              <a:spcAft>
                <a:spcPts val="0"/>
              </a:spcAft>
              <a:buNone/>
              <a:defRPr>
                <a:solidFill>
                  <a:srgbClr val="20293B"/>
                </a:solidFill>
              </a:defRPr>
            </a:lvl6pPr>
            <a:lvl7pPr lvl="6" rtl="0">
              <a:lnSpc>
                <a:spcPct val="100000"/>
              </a:lnSpc>
              <a:spcBef>
                <a:spcPts val="1600"/>
              </a:spcBef>
              <a:spcAft>
                <a:spcPts val="0"/>
              </a:spcAft>
              <a:buNone/>
              <a:defRPr>
                <a:solidFill>
                  <a:srgbClr val="20293B"/>
                </a:solidFill>
              </a:defRPr>
            </a:lvl7pPr>
            <a:lvl8pPr lvl="7" rtl="0">
              <a:lnSpc>
                <a:spcPct val="100000"/>
              </a:lnSpc>
              <a:spcBef>
                <a:spcPts val="1600"/>
              </a:spcBef>
              <a:spcAft>
                <a:spcPts val="0"/>
              </a:spcAft>
              <a:buNone/>
              <a:defRPr>
                <a:solidFill>
                  <a:srgbClr val="20293B"/>
                </a:solidFill>
              </a:defRPr>
            </a:lvl8pPr>
            <a:lvl9pPr lvl="8" rtl="0">
              <a:lnSpc>
                <a:spcPct val="100000"/>
              </a:lnSpc>
              <a:spcBef>
                <a:spcPts val="1600"/>
              </a:spcBef>
              <a:spcAft>
                <a:spcPts val="1600"/>
              </a:spcAft>
              <a:buNone/>
              <a:defRPr>
                <a:solidFill>
                  <a:srgbClr val="20293B"/>
                </a:solidFill>
              </a:defRPr>
            </a:lvl9pPr>
          </a:lstStyle>
          <a:p/>
        </p:txBody>
      </p:sp>
      <p:sp>
        <p:nvSpPr>
          <p:cNvPr id="58" name="Google Shape;58;p13"/>
          <p:cNvSpPr txBox="1"/>
          <p:nvPr>
            <p:ph hasCustomPrompt="1" idx="3" type="title"/>
          </p:nvPr>
        </p:nvSpPr>
        <p:spPr>
          <a:xfrm>
            <a:off x="4032450" y="1942700"/>
            <a:ext cx="1632600" cy="6945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60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a:r>
              <a:t>xx%</a:t>
            </a:r>
          </a:p>
        </p:txBody>
      </p:sp>
      <p:sp>
        <p:nvSpPr>
          <p:cNvPr id="59" name="Google Shape;59;p13"/>
          <p:cNvSpPr txBox="1"/>
          <p:nvPr>
            <p:ph idx="4" type="ctrTitle"/>
          </p:nvPr>
        </p:nvSpPr>
        <p:spPr>
          <a:xfrm>
            <a:off x="5677325" y="1863573"/>
            <a:ext cx="2240700" cy="4452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20293B"/>
              </a:buClr>
              <a:buSzPts val="1800"/>
              <a:buNone/>
              <a:defRPr sz="1800">
                <a:solidFill>
                  <a:srgbClr val="20293B"/>
                </a:solidFill>
              </a:defRPr>
            </a:lvl1pPr>
            <a:lvl2pPr lvl="1" rtl="0">
              <a:spcBef>
                <a:spcPts val="0"/>
              </a:spcBef>
              <a:spcAft>
                <a:spcPts val="0"/>
              </a:spcAft>
              <a:buClr>
                <a:srgbClr val="20293B"/>
              </a:buClr>
              <a:buSzPts val="2400"/>
              <a:buNone/>
              <a:defRPr sz="2400">
                <a:solidFill>
                  <a:srgbClr val="20293B"/>
                </a:solidFill>
              </a:defRPr>
            </a:lvl2pPr>
            <a:lvl3pPr lvl="2" rtl="0">
              <a:spcBef>
                <a:spcPts val="0"/>
              </a:spcBef>
              <a:spcAft>
                <a:spcPts val="0"/>
              </a:spcAft>
              <a:buClr>
                <a:srgbClr val="20293B"/>
              </a:buClr>
              <a:buSzPts val="2400"/>
              <a:buNone/>
              <a:defRPr sz="2400">
                <a:solidFill>
                  <a:srgbClr val="20293B"/>
                </a:solidFill>
              </a:defRPr>
            </a:lvl3pPr>
            <a:lvl4pPr lvl="3" rtl="0">
              <a:spcBef>
                <a:spcPts val="0"/>
              </a:spcBef>
              <a:spcAft>
                <a:spcPts val="0"/>
              </a:spcAft>
              <a:buClr>
                <a:srgbClr val="20293B"/>
              </a:buClr>
              <a:buSzPts val="2400"/>
              <a:buNone/>
              <a:defRPr sz="2400">
                <a:solidFill>
                  <a:srgbClr val="20293B"/>
                </a:solidFill>
              </a:defRPr>
            </a:lvl4pPr>
            <a:lvl5pPr lvl="4" rtl="0">
              <a:spcBef>
                <a:spcPts val="0"/>
              </a:spcBef>
              <a:spcAft>
                <a:spcPts val="0"/>
              </a:spcAft>
              <a:buClr>
                <a:srgbClr val="20293B"/>
              </a:buClr>
              <a:buSzPts val="2400"/>
              <a:buNone/>
              <a:defRPr sz="2400">
                <a:solidFill>
                  <a:srgbClr val="20293B"/>
                </a:solidFill>
              </a:defRPr>
            </a:lvl5pPr>
            <a:lvl6pPr lvl="5" rtl="0">
              <a:spcBef>
                <a:spcPts val="0"/>
              </a:spcBef>
              <a:spcAft>
                <a:spcPts val="0"/>
              </a:spcAft>
              <a:buClr>
                <a:srgbClr val="20293B"/>
              </a:buClr>
              <a:buSzPts val="2400"/>
              <a:buNone/>
              <a:defRPr sz="2400">
                <a:solidFill>
                  <a:srgbClr val="20293B"/>
                </a:solidFill>
              </a:defRPr>
            </a:lvl6pPr>
            <a:lvl7pPr lvl="6" rtl="0">
              <a:spcBef>
                <a:spcPts val="0"/>
              </a:spcBef>
              <a:spcAft>
                <a:spcPts val="0"/>
              </a:spcAft>
              <a:buClr>
                <a:srgbClr val="20293B"/>
              </a:buClr>
              <a:buSzPts val="2400"/>
              <a:buNone/>
              <a:defRPr sz="2400">
                <a:solidFill>
                  <a:srgbClr val="20293B"/>
                </a:solidFill>
              </a:defRPr>
            </a:lvl7pPr>
            <a:lvl8pPr lvl="7" rtl="0">
              <a:spcBef>
                <a:spcPts val="0"/>
              </a:spcBef>
              <a:spcAft>
                <a:spcPts val="0"/>
              </a:spcAft>
              <a:buClr>
                <a:srgbClr val="20293B"/>
              </a:buClr>
              <a:buSzPts val="2400"/>
              <a:buNone/>
              <a:defRPr sz="2400">
                <a:solidFill>
                  <a:srgbClr val="20293B"/>
                </a:solidFill>
              </a:defRPr>
            </a:lvl8pPr>
            <a:lvl9pPr lvl="8" rtl="0">
              <a:spcBef>
                <a:spcPts val="0"/>
              </a:spcBef>
              <a:spcAft>
                <a:spcPts val="0"/>
              </a:spcAft>
              <a:buClr>
                <a:srgbClr val="20293B"/>
              </a:buClr>
              <a:buSzPts val="2400"/>
              <a:buNone/>
              <a:defRPr sz="2400">
                <a:solidFill>
                  <a:srgbClr val="20293B"/>
                </a:solidFill>
              </a:defRPr>
            </a:lvl9pPr>
          </a:lstStyle>
          <a:p/>
        </p:txBody>
      </p:sp>
      <p:sp>
        <p:nvSpPr>
          <p:cNvPr id="60" name="Google Shape;60;p13"/>
          <p:cNvSpPr txBox="1"/>
          <p:nvPr>
            <p:ph idx="5" type="subTitle"/>
          </p:nvPr>
        </p:nvSpPr>
        <p:spPr>
          <a:xfrm>
            <a:off x="5677333" y="2214136"/>
            <a:ext cx="22407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20293B"/>
                </a:solidFill>
              </a:defRPr>
            </a:lvl1pPr>
            <a:lvl2pPr lvl="1" rtl="0">
              <a:lnSpc>
                <a:spcPct val="100000"/>
              </a:lnSpc>
              <a:spcBef>
                <a:spcPts val="1600"/>
              </a:spcBef>
              <a:spcAft>
                <a:spcPts val="0"/>
              </a:spcAft>
              <a:buNone/>
              <a:defRPr>
                <a:solidFill>
                  <a:srgbClr val="20293B"/>
                </a:solidFill>
              </a:defRPr>
            </a:lvl2pPr>
            <a:lvl3pPr lvl="2" rtl="0">
              <a:lnSpc>
                <a:spcPct val="100000"/>
              </a:lnSpc>
              <a:spcBef>
                <a:spcPts val="1600"/>
              </a:spcBef>
              <a:spcAft>
                <a:spcPts val="0"/>
              </a:spcAft>
              <a:buNone/>
              <a:defRPr>
                <a:solidFill>
                  <a:srgbClr val="20293B"/>
                </a:solidFill>
              </a:defRPr>
            </a:lvl3pPr>
            <a:lvl4pPr lvl="3" rtl="0">
              <a:lnSpc>
                <a:spcPct val="100000"/>
              </a:lnSpc>
              <a:spcBef>
                <a:spcPts val="1600"/>
              </a:spcBef>
              <a:spcAft>
                <a:spcPts val="0"/>
              </a:spcAft>
              <a:buNone/>
              <a:defRPr>
                <a:solidFill>
                  <a:srgbClr val="20293B"/>
                </a:solidFill>
              </a:defRPr>
            </a:lvl4pPr>
            <a:lvl5pPr lvl="4" rtl="0">
              <a:lnSpc>
                <a:spcPct val="100000"/>
              </a:lnSpc>
              <a:spcBef>
                <a:spcPts val="1600"/>
              </a:spcBef>
              <a:spcAft>
                <a:spcPts val="0"/>
              </a:spcAft>
              <a:buNone/>
              <a:defRPr>
                <a:solidFill>
                  <a:srgbClr val="20293B"/>
                </a:solidFill>
              </a:defRPr>
            </a:lvl5pPr>
            <a:lvl6pPr lvl="5" rtl="0">
              <a:lnSpc>
                <a:spcPct val="100000"/>
              </a:lnSpc>
              <a:spcBef>
                <a:spcPts val="1600"/>
              </a:spcBef>
              <a:spcAft>
                <a:spcPts val="0"/>
              </a:spcAft>
              <a:buNone/>
              <a:defRPr>
                <a:solidFill>
                  <a:srgbClr val="20293B"/>
                </a:solidFill>
              </a:defRPr>
            </a:lvl6pPr>
            <a:lvl7pPr lvl="6" rtl="0">
              <a:lnSpc>
                <a:spcPct val="100000"/>
              </a:lnSpc>
              <a:spcBef>
                <a:spcPts val="1600"/>
              </a:spcBef>
              <a:spcAft>
                <a:spcPts val="0"/>
              </a:spcAft>
              <a:buNone/>
              <a:defRPr>
                <a:solidFill>
                  <a:srgbClr val="20293B"/>
                </a:solidFill>
              </a:defRPr>
            </a:lvl7pPr>
            <a:lvl8pPr lvl="7" rtl="0">
              <a:lnSpc>
                <a:spcPct val="100000"/>
              </a:lnSpc>
              <a:spcBef>
                <a:spcPts val="1600"/>
              </a:spcBef>
              <a:spcAft>
                <a:spcPts val="0"/>
              </a:spcAft>
              <a:buNone/>
              <a:defRPr>
                <a:solidFill>
                  <a:srgbClr val="20293B"/>
                </a:solidFill>
              </a:defRPr>
            </a:lvl8pPr>
            <a:lvl9pPr lvl="8" rtl="0">
              <a:lnSpc>
                <a:spcPct val="100000"/>
              </a:lnSpc>
              <a:spcBef>
                <a:spcPts val="1600"/>
              </a:spcBef>
              <a:spcAft>
                <a:spcPts val="1600"/>
              </a:spcAft>
              <a:buNone/>
              <a:defRPr>
                <a:solidFill>
                  <a:srgbClr val="20293B"/>
                </a:solidFill>
              </a:defRPr>
            </a:lvl9pPr>
          </a:lstStyle>
          <a:p/>
        </p:txBody>
      </p:sp>
      <p:sp>
        <p:nvSpPr>
          <p:cNvPr id="61" name="Google Shape;61;p13"/>
          <p:cNvSpPr txBox="1"/>
          <p:nvPr>
            <p:ph hasCustomPrompt="1" idx="6" type="title"/>
          </p:nvPr>
        </p:nvSpPr>
        <p:spPr>
          <a:xfrm>
            <a:off x="549025" y="3161720"/>
            <a:ext cx="1769700" cy="6945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60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a:r>
              <a:t>xx%</a:t>
            </a:r>
          </a:p>
        </p:txBody>
      </p:sp>
      <p:sp>
        <p:nvSpPr>
          <p:cNvPr id="62" name="Google Shape;62;p13"/>
          <p:cNvSpPr txBox="1"/>
          <p:nvPr>
            <p:ph idx="7" type="ctrTitle"/>
          </p:nvPr>
        </p:nvSpPr>
        <p:spPr>
          <a:xfrm>
            <a:off x="2331300" y="3082586"/>
            <a:ext cx="2240700" cy="4452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20293B"/>
              </a:buClr>
              <a:buSzPts val="1800"/>
              <a:buNone/>
              <a:defRPr sz="1800">
                <a:solidFill>
                  <a:srgbClr val="20293B"/>
                </a:solidFill>
              </a:defRPr>
            </a:lvl1pPr>
            <a:lvl2pPr lvl="1" rtl="0">
              <a:spcBef>
                <a:spcPts val="0"/>
              </a:spcBef>
              <a:spcAft>
                <a:spcPts val="0"/>
              </a:spcAft>
              <a:buClr>
                <a:srgbClr val="20293B"/>
              </a:buClr>
              <a:buSzPts val="2400"/>
              <a:buNone/>
              <a:defRPr sz="2400">
                <a:solidFill>
                  <a:srgbClr val="20293B"/>
                </a:solidFill>
              </a:defRPr>
            </a:lvl2pPr>
            <a:lvl3pPr lvl="2" rtl="0">
              <a:spcBef>
                <a:spcPts val="0"/>
              </a:spcBef>
              <a:spcAft>
                <a:spcPts val="0"/>
              </a:spcAft>
              <a:buClr>
                <a:srgbClr val="20293B"/>
              </a:buClr>
              <a:buSzPts val="2400"/>
              <a:buNone/>
              <a:defRPr sz="2400">
                <a:solidFill>
                  <a:srgbClr val="20293B"/>
                </a:solidFill>
              </a:defRPr>
            </a:lvl3pPr>
            <a:lvl4pPr lvl="3" rtl="0">
              <a:spcBef>
                <a:spcPts val="0"/>
              </a:spcBef>
              <a:spcAft>
                <a:spcPts val="0"/>
              </a:spcAft>
              <a:buClr>
                <a:srgbClr val="20293B"/>
              </a:buClr>
              <a:buSzPts val="2400"/>
              <a:buNone/>
              <a:defRPr sz="2400">
                <a:solidFill>
                  <a:srgbClr val="20293B"/>
                </a:solidFill>
              </a:defRPr>
            </a:lvl4pPr>
            <a:lvl5pPr lvl="4" rtl="0">
              <a:spcBef>
                <a:spcPts val="0"/>
              </a:spcBef>
              <a:spcAft>
                <a:spcPts val="0"/>
              </a:spcAft>
              <a:buClr>
                <a:srgbClr val="20293B"/>
              </a:buClr>
              <a:buSzPts val="2400"/>
              <a:buNone/>
              <a:defRPr sz="2400">
                <a:solidFill>
                  <a:srgbClr val="20293B"/>
                </a:solidFill>
              </a:defRPr>
            </a:lvl5pPr>
            <a:lvl6pPr lvl="5" rtl="0">
              <a:spcBef>
                <a:spcPts val="0"/>
              </a:spcBef>
              <a:spcAft>
                <a:spcPts val="0"/>
              </a:spcAft>
              <a:buClr>
                <a:srgbClr val="20293B"/>
              </a:buClr>
              <a:buSzPts val="2400"/>
              <a:buNone/>
              <a:defRPr sz="2400">
                <a:solidFill>
                  <a:srgbClr val="20293B"/>
                </a:solidFill>
              </a:defRPr>
            </a:lvl6pPr>
            <a:lvl7pPr lvl="6" rtl="0">
              <a:spcBef>
                <a:spcPts val="0"/>
              </a:spcBef>
              <a:spcAft>
                <a:spcPts val="0"/>
              </a:spcAft>
              <a:buClr>
                <a:srgbClr val="20293B"/>
              </a:buClr>
              <a:buSzPts val="2400"/>
              <a:buNone/>
              <a:defRPr sz="2400">
                <a:solidFill>
                  <a:srgbClr val="20293B"/>
                </a:solidFill>
              </a:defRPr>
            </a:lvl7pPr>
            <a:lvl8pPr lvl="7" rtl="0">
              <a:spcBef>
                <a:spcPts val="0"/>
              </a:spcBef>
              <a:spcAft>
                <a:spcPts val="0"/>
              </a:spcAft>
              <a:buClr>
                <a:srgbClr val="20293B"/>
              </a:buClr>
              <a:buSzPts val="2400"/>
              <a:buNone/>
              <a:defRPr sz="2400">
                <a:solidFill>
                  <a:srgbClr val="20293B"/>
                </a:solidFill>
              </a:defRPr>
            </a:lvl8pPr>
            <a:lvl9pPr lvl="8" rtl="0">
              <a:spcBef>
                <a:spcPts val="0"/>
              </a:spcBef>
              <a:spcAft>
                <a:spcPts val="0"/>
              </a:spcAft>
              <a:buClr>
                <a:srgbClr val="20293B"/>
              </a:buClr>
              <a:buSzPts val="2400"/>
              <a:buNone/>
              <a:defRPr sz="2400">
                <a:solidFill>
                  <a:srgbClr val="20293B"/>
                </a:solidFill>
              </a:defRPr>
            </a:lvl9pPr>
          </a:lstStyle>
          <a:p/>
        </p:txBody>
      </p:sp>
      <p:sp>
        <p:nvSpPr>
          <p:cNvPr id="63" name="Google Shape;63;p13"/>
          <p:cNvSpPr txBox="1"/>
          <p:nvPr>
            <p:ph idx="8" type="subTitle"/>
          </p:nvPr>
        </p:nvSpPr>
        <p:spPr>
          <a:xfrm>
            <a:off x="2331308" y="3433149"/>
            <a:ext cx="22407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20293B"/>
                </a:solidFill>
              </a:defRPr>
            </a:lvl1pPr>
            <a:lvl2pPr lvl="1" rtl="0">
              <a:lnSpc>
                <a:spcPct val="100000"/>
              </a:lnSpc>
              <a:spcBef>
                <a:spcPts val="1600"/>
              </a:spcBef>
              <a:spcAft>
                <a:spcPts val="0"/>
              </a:spcAft>
              <a:buNone/>
              <a:defRPr>
                <a:solidFill>
                  <a:srgbClr val="20293B"/>
                </a:solidFill>
              </a:defRPr>
            </a:lvl2pPr>
            <a:lvl3pPr lvl="2" rtl="0">
              <a:lnSpc>
                <a:spcPct val="100000"/>
              </a:lnSpc>
              <a:spcBef>
                <a:spcPts val="1600"/>
              </a:spcBef>
              <a:spcAft>
                <a:spcPts val="0"/>
              </a:spcAft>
              <a:buNone/>
              <a:defRPr>
                <a:solidFill>
                  <a:srgbClr val="20293B"/>
                </a:solidFill>
              </a:defRPr>
            </a:lvl3pPr>
            <a:lvl4pPr lvl="3" rtl="0">
              <a:lnSpc>
                <a:spcPct val="100000"/>
              </a:lnSpc>
              <a:spcBef>
                <a:spcPts val="1600"/>
              </a:spcBef>
              <a:spcAft>
                <a:spcPts val="0"/>
              </a:spcAft>
              <a:buNone/>
              <a:defRPr>
                <a:solidFill>
                  <a:srgbClr val="20293B"/>
                </a:solidFill>
              </a:defRPr>
            </a:lvl4pPr>
            <a:lvl5pPr lvl="4" rtl="0">
              <a:lnSpc>
                <a:spcPct val="100000"/>
              </a:lnSpc>
              <a:spcBef>
                <a:spcPts val="1600"/>
              </a:spcBef>
              <a:spcAft>
                <a:spcPts val="0"/>
              </a:spcAft>
              <a:buNone/>
              <a:defRPr>
                <a:solidFill>
                  <a:srgbClr val="20293B"/>
                </a:solidFill>
              </a:defRPr>
            </a:lvl5pPr>
            <a:lvl6pPr lvl="5" rtl="0">
              <a:lnSpc>
                <a:spcPct val="100000"/>
              </a:lnSpc>
              <a:spcBef>
                <a:spcPts val="1600"/>
              </a:spcBef>
              <a:spcAft>
                <a:spcPts val="0"/>
              </a:spcAft>
              <a:buNone/>
              <a:defRPr>
                <a:solidFill>
                  <a:srgbClr val="20293B"/>
                </a:solidFill>
              </a:defRPr>
            </a:lvl6pPr>
            <a:lvl7pPr lvl="6" rtl="0">
              <a:lnSpc>
                <a:spcPct val="100000"/>
              </a:lnSpc>
              <a:spcBef>
                <a:spcPts val="1600"/>
              </a:spcBef>
              <a:spcAft>
                <a:spcPts val="0"/>
              </a:spcAft>
              <a:buNone/>
              <a:defRPr>
                <a:solidFill>
                  <a:srgbClr val="20293B"/>
                </a:solidFill>
              </a:defRPr>
            </a:lvl7pPr>
            <a:lvl8pPr lvl="7" rtl="0">
              <a:lnSpc>
                <a:spcPct val="100000"/>
              </a:lnSpc>
              <a:spcBef>
                <a:spcPts val="1600"/>
              </a:spcBef>
              <a:spcAft>
                <a:spcPts val="0"/>
              </a:spcAft>
              <a:buNone/>
              <a:defRPr>
                <a:solidFill>
                  <a:srgbClr val="20293B"/>
                </a:solidFill>
              </a:defRPr>
            </a:lvl8pPr>
            <a:lvl9pPr lvl="8" rtl="0">
              <a:lnSpc>
                <a:spcPct val="100000"/>
              </a:lnSpc>
              <a:spcBef>
                <a:spcPts val="1600"/>
              </a:spcBef>
              <a:spcAft>
                <a:spcPts val="1600"/>
              </a:spcAft>
              <a:buNone/>
              <a:defRPr>
                <a:solidFill>
                  <a:srgbClr val="20293B"/>
                </a:solidFill>
              </a:defRPr>
            </a:lvl9pPr>
          </a:lstStyle>
          <a:p/>
        </p:txBody>
      </p:sp>
      <p:sp>
        <p:nvSpPr>
          <p:cNvPr id="64" name="Google Shape;64;p13"/>
          <p:cNvSpPr txBox="1"/>
          <p:nvPr>
            <p:ph hasCustomPrompt="1" idx="9" type="title"/>
          </p:nvPr>
        </p:nvSpPr>
        <p:spPr>
          <a:xfrm>
            <a:off x="4032450" y="3161720"/>
            <a:ext cx="1632600" cy="6945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6000"/>
            </a:lvl1pPr>
            <a:lvl2pPr lvl="1" rtl="0" algn="r">
              <a:spcBef>
                <a:spcPts val="0"/>
              </a:spcBef>
              <a:spcAft>
                <a:spcPts val="0"/>
              </a:spcAft>
              <a:buSzPts val="3600"/>
              <a:buNone/>
              <a:defRPr sz="3600"/>
            </a:lvl2pPr>
            <a:lvl3pPr lvl="2" rtl="0" algn="r">
              <a:spcBef>
                <a:spcPts val="0"/>
              </a:spcBef>
              <a:spcAft>
                <a:spcPts val="0"/>
              </a:spcAft>
              <a:buSzPts val="3600"/>
              <a:buNone/>
              <a:defRPr sz="3600"/>
            </a:lvl3pPr>
            <a:lvl4pPr lvl="3" rtl="0" algn="r">
              <a:spcBef>
                <a:spcPts val="0"/>
              </a:spcBef>
              <a:spcAft>
                <a:spcPts val="0"/>
              </a:spcAft>
              <a:buSzPts val="3600"/>
              <a:buNone/>
              <a:defRPr sz="3600"/>
            </a:lvl4pPr>
            <a:lvl5pPr lvl="4" rtl="0" algn="r">
              <a:spcBef>
                <a:spcPts val="0"/>
              </a:spcBef>
              <a:spcAft>
                <a:spcPts val="0"/>
              </a:spcAft>
              <a:buSzPts val="3600"/>
              <a:buNone/>
              <a:defRPr sz="3600"/>
            </a:lvl5pPr>
            <a:lvl6pPr lvl="5" rtl="0" algn="r">
              <a:spcBef>
                <a:spcPts val="0"/>
              </a:spcBef>
              <a:spcAft>
                <a:spcPts val="0"/>
              </a:spcAft>
              <a:buSzPts val="3600"/>
              <a:buNone/>
              <a:defRPr sz="3600"/>
            </a:lvl6pPr>
            <a:lvl7pPr lvl="6" rtl="0" algn="r">
              <a:spcBef>
                <a:spcPts val="0"/>
              </a:spcBef>
              <a:spcAft>
                <a:spcPts val="0"/>
              </a:spcAft>
              <a:buSzPts val="3600"/>
              <a:buNone/>
              <a:defRPr sz="3600"/>
            </a:lvl7pPr>
            <a:lvl8pPr lvl="7" rtl="0" algn="r">
              <a:spcBef>
                <a:spcPts val="0"/>
              </a:spcBef>
              <a:spcAft>
                <a:spcPts val="0"/>
              </a:spcAft>
              <a:buSzPts val="3600"/>
              <a:buNone/>
              <a:defRPr sz="3600"/>
            </a:lvl8pPr>
            <a:lvl9pPr lvl="8" rtl="0" algn="r">
              <a:spcBef>
                <a:spcPts val="0"/>
              </a:spcBef>
              <a:spcAft>
                <a:spcPts val="0"/>
              </a:spcAft>
              <a:buSzPts val="3600"/>
              <a:buNone/>
              <a:defRPr sz="3600"/>
            </a:lvl9pPr>
          </a:lstStyle>
          <a:p>
            <a:r>
              <a:t>xx%</a:t>
            </a:r>
          </a:p>
        </p:txBody>
      </p:sp>
      <p:sp>
        <p:nvSpPr>
          <p:cNvPr id="65" name="Google Shape;65;p13"/>
          <p:cNvSpPr txBox="1"/>
          <p:nvPr>
            <p:ph idx="13" type="ctrTitle"/>
          </p:nvPr>
        </p:nvSpPr>
        <p:spPr>
          <a:xfrm>
            <a:off x="5677325" y="3082586"/>
            <a:ext cx="2240700" cy="4452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20293B"/>
              </a:buClr>
              <a:buSzPts val="1800"/>
              <a:buNone/>
              <a:defRPr sz="1800">
                <a:solidFill>
                  <a:srgbClr val="20293B"/>
                </a:solidFill>
              </a:defRPr>
            </a:lvl1pPr>
            <a:lvl2pPr lvl="1" rtl="0">
              <a:spcBef>
                <a:spcPts val="0"/>
              </a:spcBef>
              <a:spcAft>
                <a:spcPts val="0"/>
              </a:spcAft>
              <a:buClr>
                <a:srgbClr val="20293B"/>
              </a:buClr>
              <a:buSzPts val="2400"/>
              <a:buNone/>
              <a:defRPr sz="2400">
                <a:solidFill>
                  <a:srgbClr val="20293B"/>
                </a:solidFill>
              </a:defRPr>
            </a:lvl2pPr>
            <a:lvl3pPr lvl="2" rtl="0">
              <a:spcBef>
                <a:spcPts val="0"/>
              </a:spcBef>
              <a:spcAft>
                <a:spcPts val="0"/>
              </a:spcAft>
              <a:buClr>
                <a:srgbClr val="20293B"/>
              </a:buClr>
              <a:buSzPts val="2400"/>
              <a:buNone/>
              <a:defRPr sz="2400">
                <a:solidFill>
                  <a:srgbClr val="20293B"/>
                </a:solidFill>
              </a:defRPr>
            </a:lvl3pPr>
            <a:lvl4pPr lvl="3" rtl="0">
              <a:spcBef>
                <a:spcPts val="0"/>
              </a:spcBef>
              <a:spcAft>
                <a:spcPts val="0"/>
              </a:spcAft>
              <a:buClr>
                <a:srgbClr val="20293B"/>
              </a:buClr>
              <a:buSzPts val="2400"/>
              <a:buNone/>
              <a:defRPr sz="2400">
                <a:solidFill>
                  <a:srgbClr val="20293B"/>
                </a:solidFill>
              </a:defRPr>
            </a:lvl4pPr>
            <a:lvl5pPr lvl="4" rtl="0">
              <a:spcBef>
                <a:spcPts val="0"/>
              </a:spcBef>
              <a:spcAft>
                <a:spcPts val="0"/>
              </a:spcAft>
              <a:buClr>
                <a:srgbClr val="20293B"/>
              </a:buClr>
              <a:buSzPts val="2400"/>
              <a:buNone/>
              <a:defRPr sz="2400">
                <a:solidFill>
                  <a:srgbClr val="20293B"/>
                </a:solidFill>
              </a:defRPr>
            </a:lvl5pPr>
            <a:lvl6pPr lvl="5" rtl="0">
              <a:spcBef>
                <a:spcPts val="0"/>
              </a:spcBef>
              <a:spcAft>
                <a:spcPts val="0"/>
              </a:spcAft>
              <a:buClr>
                <a:srgbClr val="20293B"/>
              </a:buClr>
              <a:buSzPts val="2400"/>
              <a:buNone/>
              <a:defRPr sz="2400">
                <a:solidFill>
                  <a:srgbClr val="20293B"/>
                </a:solidFill>
              </a:defRPr>
            </a:lvl6pPr>
            <a:lvl7pPr lvl="6" rtl="0">
              <a:spcBef>
                <a:spcPts val="0"/>
              </a:spcBef>
              <a:spcAft>
                <a:spcPts val="0"/>
              </a:spcAft>
              <a:buClr>
                <a:srgbClr val="20293B"/>
              </a:buClr>
              <a:buSzPts val="2400"/>
              <a:buNone/>
              <a:defRPr sz="2400">
                <a:solidFill>
                  <a:srgbClr val="20293B"/>
                </a:solidFill>
              </a:defRPr>
            </a:lvl7pPr>
            <a:lvl8pPr lvl="7" rtl="0">
              <a:spcBef>
                <a:spcPts val="0"/>
              </a:spcBef>
              <a:spcAft>
                <a:spcPts val="0"/>
              </a:spcAft>
              <a:buClr>
                <a:srgbClr val="20293B"/>
              </a:buClr>
              <a:buSzPts val="2400"/>
              <a:buNone/>
              <a:defRPr sz="2400">
                <a:solidFill>
                  <a:srgbClr val="20293B"/>
                </a:solidFill>
              </a:defRPr>
            </a:lvl8pPr>
            <a:lvl9pPr lvl="8" rtl="0">
              <a:spcBef>
                <a:spcPts val="0"/>
              </a:spcBef>
              <a:spcAft>
                <a:spcPts val="0"/>
              </a:spcAft>
              <a:buClr>
                <a:srgbClr val="20293B"/>
              </a:buClr>
              <a:buSzPts val="2400"/>
              <a:buNone/>
              <a:defRPr sz="2400">
                <a:solidFill>
                  <a:srgbClr val="20293B"/>
                </a:solidFill>
              </a:defRPr>
            </a:lvl9pPr>
          </a:lstStyle>
          <a:p/>
        </p:txBody>
      </p:sp>
      <p:sp>
        <p:nvSpPr>
          <p:cNvPr id="66" name="Google Shape;66;p13"/>
          <p:cNvSpPr txBox="1"/>
          <p:nvPr>
            <p:ph idx="14" type="subTitle"/>
          </p:nvPr>
        </p:nvSpPr>
        <p:spPr>
          <a:xfrm>
            <a:off x="5677333" y="3433149"/>
            <a:ext cx="22407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20293B"/>
                </a:solidFill>
              </a:defRPr>
            </a:lvl1pPr>
            <a:lvl2pPr lvl="1" rtl="0">
              <a:lnSpc>
                <a:spcPct val="100000"/>
              </a:lnSpc>
              <a:spcBef>
                <a:spcPts val="1600"/>
              </a:spcBef>
              <a:spcAft>
                <a:spcPts val="0"/>
              </a:spcAft>
              <a:buNone/>
              <a:defRPr>
                <a:solidFill>
                  <a:srgbClr val="20293B"/>
                </a:solidFill>
              </a:defRPr>
            </a:lvl2pPr>
            <a:lvl3pPr lvl="2" rtl="0">
              <a:lnSpc>
                <a:spcPct val="100000"/>
              </a:lnSpc>
              <a:spcBef>
                <a:spcPts val="1600"/>
              </a:spcBef>
              <a:spcAft>
                <a:spcPts val="0"/>
              </a:spcAft>
              <a:buNone/>
              <a:defRPr>
                <a:solidFill>
                  <a:srgbClr val="20293B"/>
                </a:solidFill>
              </a:defRPr>
            </a:lvl3pPr>
            <a:lvl4pPr lvl="3" rtl="0">
              <a:lnSpc>
                <a:spcPct val="100000"/>
              </a:lnSpc>
              <a:spcBef>
                <a:spcPts val="1600"/>
              </a:spcBef>
              <a:spcAft>
                <a:spcPts val="0"/>
              </a:spcAft>
              <a:buNone/>
              <a:defRPr>
                <a:solidFill>
                  <a:srgbClr val="20293B"/>
                </a:solidFill>
              </a:defRPr>
            </a:lvl4pPr>
            <a:lvl5pPr lvl="4" rtl="0">
              <a:lnSpc>
                <a:spcPct val="100000"/>
              </a:lnSpc>
              <a:spcBef>
                <a:spcPts val="1600"/>
              </a:spcBef>
              <a:spcAft>
                <a:spcPts val="0"/>
              </a:spcAft>
              <a:buNone/>
              <a:defRPr>
                <a:solidFill>
                  <a:srgbClr val="20293B"/>
                </a:solidFill>
              </a:defRPr>
            </a:lvl5pPr>
            <a:lvl6pPr lvl="5" rtl="0">
              <a:lnSpc>
                <a:spcPct val="100000"/>
              </a:lnSpc>
              <a:spcBef>
                <a:spcPts val="1600"/>
              </a:spcBef>
              <a:spcAft>
                <a:spcPts val="0"/>
              </a:spcAft>
              <a:buNone/>
              <a:defRPr>
                <a:solidFill>
                  <a:srgbClr val="20293B"/>
                </a:solidFill>
              </a:defRPr>
            </a:lvl6pPr>
            <a:lvl7pPr lvl="6" rtl="0">
              <a:lnSpc>
                <a:spcPct val="100000"/>
              </a:lnSpc>
              <a:spcBef>
                <a:spcPts val="1600"/>
              </a:spcBef>
              <a:spcAft>
                <a:spcPts val="0"/>
              </a:spcAft>
              <a:buNone/>
              <a:defRPr>
                <a:solidFill>
                  <a:srgbClr val="20293B"/>
                </a:solidFill>
              </a:defRPr>
            </a:lvl7pPr>
            <a:lvl8pPr lvl="7" rtl="0">
              <a:lnSpc>
                <a:spcPct val="100000"/>
              </a:lnSpc>
              <a:spcBef>
                <a:spcPts val="1600"/>
              </a:spcBef>
              <a:spcAft>
                <a:spcPts val="0"/>
              </a:spcAft>
              <a:buNone/>
              <a:defRPr>
                <a:solidFill>
                  <a:srgbClr val="20293B"/>
                </a:solidFill>
              </a:defRPr>
            </a:lvl8pPr>
            <a:lvl9pPr lvl="8" rtl="0">
              <a:lnSpc>
                <a:spcPct val="100000"/>
              </a:lnSpc>
              <a:spcBef>
                <a:spcPts val="1600"/>
              </a:spcBef>
              <a:spcAft>
                <a:spcPts val="1600"/>
              </a:spcAft>
              <a:buNone/>
              <a:defRPr>
                <a:solidFill>
                  <a:srgbClr val="20293B"/>
                </a:solidFill>
              </a:defRPr>
            </a:lvl9pPr>
          </a:lstStyle>
          <a:p/>
        </p:txBody>
      </p:sp>
      <p:sp>
        <p:nvSpPr>
          <p:cNvPr id="67" name="Google Shape;67;p13"/>
          <p:cNvSpPr txBox="1"/>
          <p:nvPr>
            <p:ph idx="15" type="title"/>
          </p:nvPr>
        </p:nvSpPr>
        <p:spPr>
          <a:xfrm>
            <a:off x="983332" y="375868"/>
            <a:ext cx="6705300" cy="5778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rgbClr val="20293B"/>
                </a:solidFill>
                <a:latin typeface="Bangers"/>
                <a:ea typeface="Bangers"/>
                <a:cs typeface="Bangers"/>
                <a:sym typeface="Bangers"/>
              </a:defRPr>
            </a:lvl1pPr>
            <a:lvl2pPr lvl="1" rtl="0">
              <a:spcBef>
                <a:spcPts val="0"/>
              </a:spcBef>
              <a:spcAft>
                <a:spcPts val="0"/>
              </a:spcAft>
              <a:buNone/>
              <a:defRPr>
                <a:solidFill>
                  <a:srgbClr val="20293B"/>
                </a:solidFill>
                <a:latin typeface="Bangers"/>
                <a:ea typeface="Bangers"/>
                <a:cs typeface="Bangers"/>
                <a:sym typeface="Bangers"/>
              </a:defRPr>
            </a:lvl2pPr>
            <a:lvl3pPr lvl="2" rtl="0">
              <a:spcBef>
                <a:spcPts val="0"/>
              </a:spcBef>
              <a:spcAft>
                <a:spcPts val="0"/>
              </a:spcAft>
              <a:buNone/>
              <a:defRPr>
                <a:solidFill>
                  <a:srgbClr val="20293B"/>
                </a:solidFill>
                <a:latin typeface="Bangers"/>
                <a:ea typeface="Bangers"/>
                <a:cs typeface="Bangers"/>
                <a:sym typeface="Bangers"/>
              </a:defRPr>
            </a:lvl3pPr>
            <a:lvl4pPr lvl="3" rtl="0">
              <a:spcBef>
                <a:spcPts val="0"/>
              </a:spcBef>
              <a:spcAft>
                <a:spcPts val="0"/>
              </a:spcAft>
              <a:buNone/>
              <a:defRPr>
                <a:solidFill>
                  <a:srgbClr val="20293B"/>
                </a:solidFill>
                <a:latin typeface="Bangers"/>
                <a:ea typeface="Bangers"/>
                <a:cs typeface="Bangers"/>
                <a:sym typeface="Bangers"/>
              </a:defRPr>
            </a:lvl4pPr>
            <a:lvl5pPr lvl="4" rtl="0">
              <a:spcBef>
                <a:spcPts val="0"/>
              </a:spcBef>
              <a:spcAft>
                <a:spcPts val="0"/>
              </a:spcAft>
              <a:buNone/>
              <a:defRPr>
                <a:solidFill>
                  <a:srgbClr val="20293B"/>
                </a:solidFill>
                <a:latin typeface="Bangers"/>
                <a:ea typeface="Bangers"/>
                <a:cs typeface="Bangers"/>
                <a:sym typeface="Bangers"/>
              </a:defRPr>
            </a:lvl5pPr>
            <a:lvl6pPr lvl="5" rtl="0">
              <a:spcBef>
                <a:spcPts val="0"/>
              </a:spcBef>
              <a:spcAft>
                <a:spcPts val="0"/>
              </a:spcAft>
              <a:buNone/>
              <a:defRPr>
                <a:solidFill>
                  <a:srgbClr val="20293B"/>
                </a:solidFill>
                <a:latin typeface="Bangers"/>
                <a:ea typeface="Bangers"/>
                <a:cs typeface="Bangers"/>
                <a:sym typeface="Bangers"/>
              </a:defRPr>
            </a:lvl6pPr>
            <a:lvl7pPr lvl="6" rtl="0">
              <a:spcBef>
                <a:spcPts val="0"/>
              </a:spcBef>
              <a:spcAft>
                <a:spcPts val="0"/>
              </a:spcAft>
              <a:buNone/>
              <a:defRPr>
                <a:solidFill>
                  <a:srgbClr val="20293B"/>
                </a:solidFill>
                <a:latin typeface="Bangers"/>
                <a:ea typeface="Bangers"/>
                <a:cs typeface="Bangers"/>
                <a:sym typeface="Bangers"/>
              </a:defRPr>
            </a:lvl7pPr>
            <a:lvl8pPr lvl="7" rtl="0">
              <a:spcBef>
                <a:spcPts val="0"/>
              </a:spcBef>
              <a:spcAft>
                <a:spcPts val="0"/>
              </a:spcAft>
              <a:buNone/>
              <a:defRPr>
                <a:solidFill>
                  <a:srgbClr val="20293B"/>
                </a:solidFill>
                <a:latin typeface="Bangers"/>
                <a:ea typeface="Bangers"/>
                <a:cs typeface="Bangers"/>
                <a:sym typeface="Bangers"/>
              </a:defRPr>
            </a:lvl8pPr>
            <a:lvl9pPr lvl="8" rtl="0">
              <a:spcBef>
                <a:spcPts val="0"/>
              </a:spcBef>
              <a:spcAft>
                <a:spcPts val="0"/>
              </a:spcAft>
              <a:buNone/>
              <a:defRPr>
                <a:solidFill>
                  <a:srgbClr val="20293B"/>
                </a:solidFill>
                <a:latin typeface="Bangers"/>
                <a:ea typeface="Bangers"/>
                <a:cs typeface="Bangers"/>
                <a:sym typeface="Bangers"/>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1">
  <p:cSld name="CUSTOM_1">
    <p:bg>
      <p:bgPr>
        <a:blipFill>
          <a:blip r:embed="rId2">
            <a:alphaModFix/>
          </a:blip>
          <a:stretch>
            <a:fillRect/>
          </a:stretch>
        </a:blipFill>
      </p:bgPr>
    </p:bg>
    <p:spTree>
      <p:nvGrpSpPr>
        <p:cNvPr id="68" name="Shape 68"/>
        <p:cNvGrpSpPr/>
        <p:nvPr/>
      </p:nvGrpSpPr>
      <p:grpSpPr>
        <a:xfrm>
          <a:off x="0" y="0"/>
          <a:ext cx="0" cy="0"/>
          <a:chOff x="0" y="0"/>
          <a:chExt cx="0" cy="0"/>
        </a:xfrm>
      </p:grpSpPr>
      <p:sp>
        <p:nvSpPr>
          <p:cNvPr id="69" name="Google Shape;69;p14"/>
          <p:cNvSpPr txBox="1"/>
          <p:nvPr>
            <p:ph type="ctrTitle"/>
          </p:nvPr>
        </p:nvSpPr>
        <p:spPr>
          <a:xfrm>
            <a:off x="1536738" y="2644325"/>
            <a:ext cx="1959600" cy="421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800"/>
              <a:buNone/>
              <a:defRPr sz="18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70" name="Google Shape;70;p14"/>
          <p:cNvSpPr txBox="1"/>
          <p:nvPr>
            <p:ph idx="1" type="subTitle"/>
          </p:nvPr>
        </p:nvSpPr>
        <p:spPr>
          <a:xfrm>
            <a:off x="1536738" y="2916902"/>
            <a:ext cx="1959600" cy="95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FFFFFF"/>
                </a:solidFill>
              </a:defRPr>
            </a:lvl1pPr>
            <a:lvl2pPr lvl="1" rtl="0" algn="ctr">
              <a:lnSpc>
                <a:spcPct val="100000"/>
              </a:lnSpc>
              <a:spcBef>
                <a:spcPts val="1600"/>
              </a:spcBef>
              <a:spcAft>
                <a:spcPts val="0"/>
              </a:spcAft>
              <a:buNone/>
              <a:defRPr>
                <a:solidFill>
                  <a:srgbClr val="FFFFFF"/>
                </a:solidFill>
              </a:defRPr>
            </a:lvl2pPr>
            <a:lvl3pPr lvl="2" rtl="0" algn="ctr">
              <a:lnSpc>
                <a:spcPct val="100000"/>
              </a:lnSpc>
              <a:spcBef>
                <a:spcPts val="1600"/>
              </a:spcBef>
              <a:spcAft>
                <a:spcPts val="0"/>
              </a:spcAft>
              <a:buNone/>
              <a:defRPr>
                <a:solidFill>
                  <a:srgbClr val="FFFFFF"/>
                </a:solidFill>
              </a:defRPr>
            </a:lvl3pPr>
            <a:lvl4pPr lvl="3" rtl="0" algn="ctr">
              <a:lnSpc>
                <a:spcPct val="100000"/>
              </a:lnSpc>
              <a:spcBef>
                <a:spcPts val="1600"/>
              </a:spcBef>
              <a:spcAft>
                <a:spcPts val="0"/>
              </a:spcAft>
              <a:buNone/>
              <a:defRPr>
                <a:solidFill>
                  <a:srgbClr val="FFFFFF"/>
                </a:solidFill>
              </a:defRPr>
            </a:lvl4pPr>
            <a:lvl5pPr lvl="4" rtl="0" algn="ctr">
              <a:lnSpc>
                <a:spcPct val="100000"/>
              </a:lnSpc>
              <a:spcBef>
                <a:spcPts val="1600"/>
              </a:spcBef>
              <a:spcAft>
                <a:spcPts val="0"/>
              </a:spcAft>
              <a:buNone/>
              <a:defRPr>
                <a:solidFill>
                  <a:srgbClr val="FFFFFF"/>
                </a:solidFill>
              </a:defRPr>
            </a:lvl5pPr>
            <a:lvl6pPr lvl="5" rtl="0" algn="ctr">
              <a:lnSpc>
                <a:spcPct val="100000"/>
              </a:lnSpc>
              <a:spcBef>
                <a:spcPts val="1600"/>
              </a:spcBef>
              <a:spcAft>
                <a:spcPts val="0"/>
              </a:spcAft>
              <a:buNone/>
              <a:defRPr>
                <a:solidFill>
                  <a:srgbClr val="FFFFFF"/>
                </a:solidFill>
              </a:defRPr>
            </a:lvl6pPr>
            <a:lvl7pPr lvl="6" rtl="0" algn="ctr">
              <a:lnSpc>
                <a:spcPct val="100000"/>
              </a:lnSpc>
              <a:spcBef>
                <a:spcPts val="1600"/>
              </a:spcBef>
              <a:spcAft>
                <a:spcPts val="0"/>
              </a:spcAft>
              <a:buNone/>
              <a:defRPr>
                <a:solidFill>
                  <a:srgbClr val="FFFFFF"/>
                </a:solidFill>
              </a:defRPr>
            </a:lvl7pPr>
            <a:lvl8pPr lvl="7" rtl="0" algn="ctr">
              <a:lnSpc>
                <a:spcPct val="100000"/>
              </a:lnSpc>
              <a:spcBef>
                <a:spcPts val="1600"/>
              </a:spcBef>
              <a:spcAft>
                <a:spcPts val="0"/>
              </a:spcAft>
              <a:buNone/>
              <a:defRPr>
                <a:solidFill>
                  <a:srgbClr val="FFFFFF"/>
                </a:solidFill>
              </a:defRPr>
            </a:lvl8pPr>
            <a:lvl9pPr lvl="8" rtl="0" algn="ctr">
              <a:lnSpc>
                <a:spcPct val="100000"/>
              </a:lnSpc>
              <a:spcBef>
                <a:spcPts val="1600"/>
              </a:spcBef>
              <a:spcAft>
                <a:spcPts val="1600"/>
              </a:spcAft>
              <a:buNone/>
              <a:defRPr>
                <a:solidFill>
                  <a:srgbClr val="FFFFFF"/>
                </a:solidFill>
              </a:defRPr>
            </a:lvl9pPr>
          </a:lstStyle>
          <a:p/>
        </p:txBody>
      </p:sp>
      <p:sp>
        <p:nvSpPr>
          <p:cNvPr id="71" name="Google Shape;71;p14"/>
          <p:cNvSpPr txBox="1"/>
          <p:nvPr>
            <p:ph idx="2" type="ctrTitle"/>
          </p:nvPr>
        </p:nvSpPr>
        <p:spPr>
          <a:xfrm>
            <a:off x="3592189" y="2644325"/>
            <a:ext cx="1959600" cy="421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800"/>
              <a:buNone/>
              <a:defRPr sz="18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72" name="Google Shape;72;p14"/>
          <p:cNvSpPr txBox="1"/>
          <p:nvPr>
            <p:ph idx="3" type="subTitle"/>
          </p:nvPr>
        </p:nvSpPr>
        <p:spPr>
          <a:xfrm>
            <a:off x="3592184" y="2916902"/>
            <a:ext cx="1959600" cy="95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FFFFFF"/>
                </a:solidFill>
              </a:defRPr>
            </a:lvl1pPr>
            <a:lvl2pPr lvl="1" rtl="0" algn="ctr">
              <a:lnSpc>
                <a:spcPct val="100000"/>
              </a:lnSpc>
              <a:spcBef>
                <a:spcPts val="1600"/>
              </a:spcBef>
              <a:spcAft>
                <a:spcPts val="0"/>
              </a:spcAft>
              <a:buNone/>
              <a:defRPr>
                <a:solidFill>
                  <a:srgbClr val="FFFFFF"/>
                </a:solidFill>
              </a:defRPr>
            </a:lvl2pPr>
            <a:lvl3pPr lvl="2" rtl="0" algn="ctr">
              <a:lnSpc>
                <a:spcPct val="100000"/>
              </a:lnSpc>
              <a:spcBef>
                <a:spcPts val="1600"/>
              </a:spcBef>
              <a:spcAft>
                <a:spcPts val="0"/>
              </a:spcAft>
              <a:buNone/>
              <a:defRPr>
                <a:solidFill>
                  <a:srgbClr val="FFFFFF"/>
                </a:solidFill>
              </a:defRPr>
            </a:lvl3pPr>
            <a:lvl4pPr lvl="3" rtl="0" algn="ctr">
              <a:lnSpc>
                <a:spcPct val="100000"/>
              </a:lnSpc>
              <a:spcBef>
                <a:spcPts val="1600"/>
              </a:spcBef>
              <a:spcAft>
                <a:spcPts val="0"/>
              </a:spcAft>
              <a:buNone/>
              <a:defRPr>
                <a:solidFill>
                  <a:srgbClr val="FFFFFF"/>
                </a:solidFill>
              </a:defRPr>
            </a:lvl4pPr>
            <a:lvl5pPr lvl="4" rtl="0" algn="ctr">
              <a:lnSpc>
                <a:spcPct val="100000"/>
              </a:lnSpc>
              <a:spcBef>
                <a:spcPts val="1600"/>
              </a:spcBef>
              <a:spcAft>
                <a:spcPts val="0"/>
              </a:spcAft>
              <a:buNone/>
              <a:defRPr>
                <a:solidFill>
                  <a:srgbClr val="FFFFFF"/>
                </a:solidFill>
              </a:defRPr>
            </a:lvl5pPr>
            <a:lvl6pPr lvl="5" rtl="0" algn="ctr">
              <a:lnSpc>
                <a:spcPct val="100000"/>
              </a:lnSpc>
              <a:spcBef>
                <a:spcPts val="1600"/>
              </a:spcBef>
              <a:spcAft>
                <a:spcPts val="0"/>
              </a:spcAft>
              <a:buNone/>
              <a:defRPr>
                <a:solidFill>
                  <a:srgbClr val="FFFFFF"/>
                </a:solidFill>
              </a:defRPr>
            </a:lvl6pPr>
            <a:lvl7pPr lvl="6" rtl="0" algn="ctr">
              <a:lnSpc>
                <a:spcPct val="100000"/>
              </a:lnSpc>
              <a:spcBef>
                <a:spcPts val="1600"/>
              </a:spcBef>
              <a:spcAft>
                <a:spcPts val="0"/>
              </a:spcAft>
              <a:buNone/>
              <a:defRPr>
                <a:solidFill>
                  <a:srgbClr val="FFFFFF"/>
                </a:solidFill>
              </a:defRPr>
            </a:lvl7pPr>
            <a:lvl8pPr lvl="7" rtl="0" algn="ctr">
              <a:lnSpc>
                <a:spcPct val="100000"/>
              </a:lnSpc>
              <a:spcBef>
                <a:spcPts val="1600"/>
              </a:spcBef>
              <a:spcAft>
                <a:spcPts val="0"/>
              </a:spcAft>
              <a:buNone/>
              <a:defRPr>
                <a:solidFill>
                  <a:srgbClr val="FFFFFF"/>
                </a:solidFill>
              </a:defRPr>
            </a:lvl8pPr>
            <a:lvl9pPr lvl="8" rtl="0" algn="ctr">
              <a:lnSpc>
                <a:spcPct val="100000"/>
              </a:lnSpc>
              <a:spcBef>
                <a:spcPts val="1600"/>
              </a:spcBef>
              <a:spcAft>
                <a:spcPts val="1600"/>
              </a:spcAft>
              <a:buNone/>
              <a:defRPr>
                <a:solidFill>
                  <a:srgbClr val="FFFFFF"/>
                </a:solidFill>
              </a:defRPr>
            </a:lvl9pPr>
          </a:lstStyle>
          <a:p/>
        </p:txBody>
      </p:sp>
      <p:sp>
        <p:nvSpPr>
          <p:cNvPr id="73" name="Google Shape;73;p14"/>
          <p:cNvSpPr txBox="1"/>
          <p:nvPr>
            <p:ph idx="4" type="ctrTitle"/>
          </p:nvPr>
        </p:nvSpPr>
        <p:spPr>
          <a:xfrm>
            <a:off x="5647661" y="2644325"/>
            <a:ext cx="1959600" cy="421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800"/>
              <a:buNone/>
              <a:defRPr sz="18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74" name="Google Shape;74;p14"/>
          <p:cNvSpPr txBox="1"/>
          <p:nvPr>
            <p:ph idx="5" type="subTitle"/>
          </p:nvPr>
        </p:nvSpPr>
        <p:spPr>
          <a:xfrm>
            <a:off x="5647641" y="2916902"/>
            <a:ext cx="1959600" cy="953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FFFFFF"/>
                </a:solidFill>
              </a:defRPr>
            </a:lvl1pPr>
            <a:lvl2pPr lvl="1" rtl="0" algn="ctr">
              <a:lnSpc>
                <a:spcPct val="100000"/>
              </a:lnSpc>
              <a:spcBef>
                <a:spcPts val="1600"/>
              </a:spcBef>
              <a:spcAft>
                <a:spcPts val="0"/>
              </a:spcAft>
              <a:buNone/>
              <a:defRPr>
                <a:solidFill>
                  <a:srgbClr val="FFFFFF"/>
                </a:solidFill>
              </a:defRPr>
            </a:lvl2pPr>
            <a:lvl3pPr lvl="2" rtl="0" algn="ctr">
              <a:lnSpc>
                <a:spcPct val="100000"/>
              </a:lnSpc>
              <a:spcBef>
                <a:spcPts val="1600"/>
              </a:spcBef>
              <a:spcAft>
                <a:spcPts val="0"/>
              </a:spcAft>
              <a:buNone/>
              <a:defRPr>
                <a:solidFill>
                  <a:srgbClr val="FFFFFF"/>
                </a:solidFill>
              </a:defRPr>
            </a:lvl3pPr>
            <a:lvl4pPr lvl="3" rtl="0" algn="ctr">
              <a:lnSpc>
                <a:spcPct val="100000"/>
              </a:lnSpc>
              <a:spcBef>
                <a:spcPts val="1600"/>
              </a:spcBef>
              <a:spcAft>
                <a:spcPts val="0"/>
              </a:spcAft>
              <a:buNone/>
              <a:defRPr>
                <a:solidFill>
                  <a:srgbClr val="FFFFFF"/>
                </a:solidFill>
              </a:defRPr>
            </a:lvl4pPr>
            <a:lvl5pPr lvl="4" rtl="0" algn="ctr">
              <a:lnSpc>
                <a:spcPct val="100000"/>
              </a:lnSpc>
              <a:spcBef>
                <a:spcPts val="1600"/>
              </a:spcBef>
              <a:spcAft>
                <a:spcPts val="0"/>
              </a:spcAft>
              <a:buNone/>
              <a:defRPr>
                <a:solidFill>
                  <a:srgbClr val="FFFFFF"/>
                </a:solidFill>
              </a:defRPr>
            </a:lvl5pPr>
            <a:lvl6pPr lvl="5" rtl="0" algn="ctr">
              <a:lnSpc>
                <a:spcPct val="100000"/>
              </a:lnSpc>
              <a:spcBef>
                <a:spcPts val="1600"/>
              </a:spcBef>
              <a:spcAft>
                <a:spcPts val="0"/>
              </a:spcAft>
              <a:buNone/>
              <a:defRPr>
                <a:solidFill>
                  <a:srgbClr val="FFFFFF"/>
                </a:solidFill>
              </a:defRPr>
            </a:lvl6pPr>
            <a:lvl7pPr lvl="6" rtl="0" algn="ctr">
              <a:lnSpc>
                <a:spcPct val="100000"/>
              </a:lnSpc>
              <a:spcBef>
                <a:spcPts val="1600"/>
              </a:spcBef>
              <a:spcAft>
                <a:spcPts val="0"/>
              </a:spcAft>
              <a:buNone/>
              <a:defRPr>
                <a:solidFill>
                  <a:srgbClr val="FFFFFF"/>
                </a:solidFill>
              </a:defRPr>
            </a:lvl7pPr>
            <a:lvl8pPr lvl="7" rtl="0" algn="ctr">
              <a:lnSpc>
                <a:spcPct val="100000"/>
              </a:lnSpc>
              <a:spcBef>
                <a:spcPts val="1600"/>
              </a:spcBef>
              <a:spcAft>
                <a:spcPts val="0"/>
              </a:spcAft>
              <a:buNone/>
              <a:defRPr>
                <a:solidFill>
                  <a:srgbClr val="FFFFFF"/>
                </a:solidFill>
              </a:defRPr>
            </a:lvl8pPr>
            <a:lvl9pPr lvl="8" rtl="0" algn="ctr">
              <a:lnSpc>
                <a:spcPct val="100000"/>
              </a:lnSpc>
              <a:spcBef>
                <a:spcPts val="1600"/>
              </a:spcBef>
              <a:spcAft>
                <a:spcPts val="1600"/>
              </a:spcAft>
              <a:buNone/>
              <a:defRPr>
                <a:solidFill>
                  <a:srgbClr val="FFFFFF"/>
                </a:solidFill>
              </a:defRPr>
            </a:lvl9pPr>
          </a:lstStyle>
          <a:p/>
        </p:txBody>
      </p:sp>
      <p:sp>
        <p:nvSpPr>
          <p:cNvPr id="75" name="Google Shape;75;p14"/>
          <p:cNvSpPr txBox="1"/>
          <p:nvPr>
            <p:ph idx="6" type="title"/>
          </p:nvPr>
        </p:nvSpPr>
        <p:spPr>
          <a:xfrm>
            <a:off x="1226995" y="375868"/>
            <a:ext cx="67053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solidFill>
                  <a:srgbClr val="20293B"/>
                </a:solidFill>
                <a:latin typeface="Bangers"/>
                <a:ea typeface="Bangers"/>
                <a:cs typeface="Bangers"/>
                <a:sym typeface="Bangers"/>
              </a:defRPr>
            </a:lvl1pPr>
            <a:lvl2pPr lvl="1" rtl="0">
              <a:spcBef>
                <a:spcPts val="0"/>
              </a:spcBef>
              <a:spcAft>
                <a:spcPts val="0"/>
              </a:spcAft>
              <a:buNone/>
              <a:defRPr>
                <a:solidFill>
                  <a:srgbClr val="20293B"/>
                </a:solidFill>
                <a:latin typeface="Bangers"/>
                <a:ea typeface="Bangers"/>
                <a:cs typeface="Bangers"/>
                <a:sym typeface="Bangers"/>
              </a:defRPr>
            </a:lvl2pPr>
            <a:lvl3pPr lvl="2" rtl="0">
              <a:spcBef>
                <a:spcPts val="0"/>
              </a:spcBef>
              <a:spcAft>
                <a:spcPts val="0"/>
              </a:spcAft>
              <a:buNone/>
              <a:defRPr>
                <a:solidFill>
                  <a:srgbClr val="20293B"/>
                </a:solidFill>
                <a:latin typeface="Bangers"/>
                <a:ea typeface="Bangers"/>
                <a:cs typeface="Bangers"/>
                <a:sym typeface="Bangers"/>
              </a:defRPr>
            </a:lvl3pPr>
            <a:lvl4pPr lvl="3" rtl="0">
              <a:spcBef>
                <a:spcPts val="0"/>
              </a:spcBef>
              <a:spcAft>
                <a:spcPts val="0"/>
              </a:spcAft>
              <a:buNone/>
              <a:defRPr>
                <a:solidFill>
                  <a:srgbClr val="20293B"/>
                </a:solidFill>
                <a:latin typeface="Bangers"/>
                <a:ea typeface="Bangers"/>
                <a:cs typeface="Bangers"/>
                <a:sym typeface="Bangers"/>
              </a:defRPr>
            </a:lvl4pPr>
            <a:lvl5pPr lvl="4" rtl="0">
              <a:spcBef>
                <a:spcPts val="0"/>
              </a:spcBef>
              <a:spcAft>
                <a:spcPts val="0"/>
              </a:spcAft>
              <a:buNone/>
              <a:defRPr>
                <a:solidFill>
                  <a:srgbClr val="20293B"/>
                </a:solidFill>
                <a:latin typeface="Bangers"/>
                <a:ea typeface="Bangers"/>
                <a:cs typeface="Bangers"/>
                <a:sym typeface="Bangers"/>
              </a:defRPr>
            </a:lvl5pPr>
            <a:lvl6pPr lvl="5" rtl="0">
              <a:spcBef>
                <a:spcPts val="0"/>
              </a:spcBef>
              <a:spcAft>
                <a:spcPts val="0"/>
              </a:spcAft>
              <a:buNone/>
              <a:defRPr>
                <a:solidFill>
                  <a:srgbClr val="20293B"/>
                </a:solidFill>
                <a:latin typeface="Bangers"/>
                <a:ea typeface="Bangers"/>
                <a:cs typeface="Bangers"/>
                <a:sym typeface="Bangers"/>
              </a:defRPr>
            </a:lvl6pPr>
            <a:lvl7pPr lvl="6" rtl="0">
              <a:spcBef>
                <a:spcPts val="0"/>
              </a:spcBef>
              <a:spcAft>
                <a:spcPts val="0"/>
              </a:spcAft>
              <a:buNone/>
              <a:defRPr>
                <a:solidFill>
                  <a:srgbClr val="20293B"/>
                </a:solidFill>
                <a:latin typeface="Bangers"/>
                <a:ea typeface="Bangers"/>
                <a:cs typeface="Bangers"/>
                <a:sym typeface="Bangers"/>
              </a:defRPr>
            </a:lvl7pPr>
            <a:lvl8pPr lvl="7" rtl="0">
              <a:spcBef>
                <a:spcPts val="0"/>
              </a:spcBef>
              <a:spcAft>
                <a:spcPts val="0"/>
              </a:spcAft>
              <a:buNone/>
              <a:defRPr>
                <a:solidFill>
                  <a:srgbClr val="20293B"/>
                </a:solidFill>
                <a:latin typeface="Bangers"/>
                <a:ea typeface="Bangers"/>
                <a:cs typeface="Bangers"/>
                <a:sym typeface="Bangers"/>
              </a:defRPr>
            </a:lvl8pPr>
            <a:lvl9pPr lvl="8" rtl="0">
              <a:spcBef>
                <a:spcPts val="0"/>
              </a:spcBef>
              <a:spcAft>
                <a:spcPts val="0"/>
              </a:spcAft>
              <a:buNone/>
              <a:defRPr>
                <a:solidFill>
                  <a:srgbClr val="20293B"/>
                </a:solidFill>
                <a:latin typeface="Bangers"/>
                <a:ea typeface="Bangers"/>
                <a:cs typeface="Bangers"/>
                <a:sym typeface="Bangers"/>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_1_1">
    <p:bg>
      <p:bgPr>
        <a:blipFill>
          <a:blip r:embed="rId2">
            <a:alphaModFix/>
          </a:blip>
          <a:stretch>
            <a:fillRect/>
          </a:stretch>
        </a:blipFill>
      </p:bgPr>
    </p:bg>
    <p:spTree>
      <p:nvGrpSpPr>
        <p:cNvPr id="76" name="Shape 76"/>
        <p:cNvGrpSpPr/>
        <p:nvPr/>
      </p:nvGrpSpPr>
      <p:grpSpPr>
        <a:xfrm>
          <a:off x="0" y="0"/>
          <a:ext cx="0" cy="0"/>
          <a:chOff x="0" y="0"/>
          <a:chExt cx="0" cy="0"/>
        </a:xfrm>
      </p:grpSpPr>
      <p:sp>
        <p:nvSpPr>
          <p:cNvPr id="77" name="Google Shape;77;p15"/>
          <p:cNvSpPr txBox="1"/>
          <p:nvPr>
            <p:ph type="ctrTitle"/>
          </p:nvPr>
        </p:nvSpPr>
        <p:spPr>
          <a:xfrm>
            <a:off x="830488" y="3132563"/>
            <a:ext cx="1774200" cy="421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800"/>
              <a:buNone/>
              <a:defRPr sz="18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78" name="Google Shape;78;p15"/>
          <p:cNvSpPr txBox="1"/>
          <p:nvPr>
            <p:ph idx="1" type="subTitle"/>
          </p:nvPr>
        </p:nvSpPr>
        <p:spPr>
          <a:xfrm>
            <a:off x="830500" y="3710275"/>
            <a:ext cx="1774200" cy="531000"/>
          </a:xfrm>
          <a:prstGeom prst="rect">
            <a:avLst/>
          </a:prstGeom>
          <a:solidFill>
            <a:srgbClr val="FFFFFF"/>
          </a:solidFill>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20293B"/>
                </a:solidFill>
              </a:defRPr>
            </a:lvl1pPr>
            <a:lvl2pPr lvl="1" rtl="0" algn="ctr">
              <a:lnSpc>
                <a:spcPct val="100000"/>
              </a:lnSpc>
              <a:spcBef>
                <a:spcPts val="1600"/>
              </a:spcBef>
              <a:spcAft>
                <a:spcPts val="0"/>
              </a:spcAft>
              <a:buNone/>
              <a:defRPr>
                <a:solidFill>
                  <a:srgbClr val="20293B"/>
                </a:solidFill>
              </a:defRPr>
            </a:lvl2pPr>
            <a:lvl3pPr lvl="2" rtl="0" algn="ctr">
              <a:lnSpc>
                <a:spcPct val="100000"/>
              </a:lnSpc>
              <a:spcBef>
                <a:spcPts val="1600"/>
              </a:spcBef>
              <a:spcAft>
                <a:spcPts val="0"/>
              </a:spcAft>
              <a:buNone/>
              <a:defRPr>
                <a:solidFill>
                  <a:srgbClr val="20293B"/>
                </a:solidFill>
              </a:defRPr>
            </a:lvl3pPr>
            <a:lvl4pPr lvl="3" rtl="0" algn="ctr">
              <a:lnSpc>
                <a:spcPct val="100000"/>
              </a:lnSpc>
              <a:spcBef>
                <a:spcPts val="1600"/>
              </a:spcBef>
              <a:spcAft>
                <a:spcPts val="0"/>
              </a:spcAft>
              <a:buNone/>
              <a:defRPr>
                <a:solidFill>
                  <a:srgbClr val="20293B"/>
                </a:solidFill>
              </a:defRPr>
            </a:lvl4pPr>
            <a:lvl5pPr lvl="4" rtl="0" algn="ctr">
              <a:lnSpc>
                <a:spcPct val="100000"/>
              </a:lnSpc>
              <a:spcBef>
                <a:spcPts val="1600"/>
              </a:spcBef>
              <a:spcAft>
                <a:spcPts val="0"/>
              </a:spcAft>
              <a:buNone/>
              <a:defRPr>
                <a:solidFill>
                  <a:srgbClr val="20293B"/>
                </a:solidFill>
              </a:defRPr>
            </a:lvl5pPr>
            <a:lvl6pPr lvl="5" rtl="0" algn="ctr">
              <a:lnSpc>
                <a:spcPct val="100000"/>
              </a:lnSpc>
              <a:spcBef>
                <a:spcPts val="1600"/>
              </a:spcBef>
              <a:spcAft>
                <a:spcPts val="0"/>
              </a:spcAft>
              <a:buNone/>
              <a:defRPr>
                <a:solidFill>
                  <a:srgbClr val="20293B"/>
                </a:solidFill>
              </a:defRPr>
            </a:lvl6pPr>
            <a:lvl7pPr lvl="6" rtl="0" algn="ctr">
              <a:lnSpc>
                <a:spcPct val="100000"/>
              </a:lnSpc>
              <a:spcBef>
                <a:spcPts val="1600"/>
              </a:spcBef>
              <a:spcAft>
                <a:spcPts val="0"/>
              </a:spcAft>
              <a:buNone/>
              <a:defRPr>
                <a:solidFill>
                  <a:srgbClr val="20293B"/>
                </a:solidFill>
              </a:defRPr>
            </a:lvl7pPr>
            <a:lvl8pPr lvl="7" rtl="0" algn="ctr">
              <a:lnSpc>
                <a:spcPct val="100000"/>
              </a:lnSpc>
              <a:spcBef>
                <a:spcPts val="1600"/>
              </a:spcBef>
              <a:spcAft>
                <a:spcPts val="0"/>
              </a:spcAft>
              <a:buNone/>
              <a:defRPr>
                <a:solidFill>
                  <a:srgbClr val="20293B"/>
                </a:solidFill>
              </a:defRPr>
            </a:lvl8pPr>
            <a:lvl9pPr lvl="8" rtl="0" algn="ctr">
              <a:lnSpc>
                <a:spcPct val="100000"/>
              </a:lnSpc>
              <a:spcBef>
                <a:spcPts val="1600"/>
              </a:spcBef>
              <a:spcAft>
                <a:spcPts val="1600"/>
              </a:spcAft>
              <a:buNone/>
              <a:defRPr>
                <a:solidFill>
                  <a:srgbClr val="20293B"/>
                </a:solidFill>
              </a:defRPr>
            </a:lvl9pPr>
          </a:lstStyle>
          <a:p/>
        </p:txBody>
      </p:sp>
      <p:sp>
        <p:nvSpPr>
          <p:cNvPr id="79" name="Google Shape;79;p15"/>
          <p:cNvSpPr txBox="1"/>
          <p:nvPr>
            <p:ph idx="2" type="ctrTitle"/>
          </p:nvPr>
        </p:nvSpPr>
        <p:spPr>
          <a:xfrm>
            <a:off x="2733113" y="3132563"/>
            <a:ext cx="1774200" cy="421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800"/>
              <a:buNone/>
              <a:defRPr sz="18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80" name="Google Shape;80;p15"/>
          <p:cNvSpPr txBox="1"/>
          <p:nvPr>
            <p:ph idx="3" type="subTitle"/>
          </p:nvPr>
        </p:nvSpPr>
        <p:spPr>
          <a:xfrm>
            <a:off x="2733125" y="3710275"/>
            <a:ext cx="1774200" cy="531000"/>
          </a:xfrm>
          <a:prstGeom prst="rect">
            <a:avLst/>
          </a:prstGeom>
          <a:solidFill>
            <a:srgbClr val="FFFFFF"/>
          </a:solidFill>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20293B"/>
                </a:solidFill>
              </a:defRPr>
            </a:lvl1pPr>
            <a:lvl2pPr lvl="1" rtl="0" algn="ctr">
              <a:lnSpc>
                <a:spcPct val="100000"/>
              </a:lnSpc>
              <a:spcBef>
                <a:spcPts val="1600"/>
              </a:spcBef>
              <a:spcAft>
                <a:spcPts val="0"/>
              </a:spcAft>
              <a:buNone/>
              <a:defRPr>
                <a:solidFill>
                  <a:srgbClr val="20293B"/>
                </a:solidFill>
              </a:defRPr>
            </a:lvl2pPr>
            <a:lvl3pPr lvl="2" rtl="0" algn="ctr">
              <a:lnSpc>
                <a:spcPct val="100000"/>
              </a:lnSpc>
              <a:spcBef>
                <a:spcPts val="1600"/>
              </a:spcBef>
              <a:spcAft>
                <a:spcPts val="0"/>
              </a:spcAft>
              <a:buNone/>
              <a:defRPr>
                <a:solidFill>
                  <a:srgbClr val="20293B"/>
                </a:solidFill>
              </a:defRPr>
            </a:lvl3pPr>
            <a:lvl4pPr lvl="3" rtl="0" algn="ctr">
              <a:lnSpc>
                <a:spcPct val="100000"/>
              </a:lnSpc>
              <a:spcBef>
                <a:spcPts val="1600"/>
              </a:spcBef>
              <a:spcAft>
                <a:spcPts val="0"/>
              </a:spcAft>
              <a:buNone/>
              <a:defRPr>
                <a:solidFill>
                  <a:srgbClr val="20293B"/>
                </a:solidFill>
              </a:defRPr>
            </a:lvl4pPr>
            <a:lvl5pPr lvl="4" rtl="0" algn="ctr">
              <a:lnSpc>
                <a:spcPct val="100000"/>
              </a:lnSpc>
              <a:spcBef>
                <a:spcPts val="1600"/>
              </a:spcBef>
              <a:spcAft>
                <a:spcPts val="0"/>
              </a:spcAft>
              <a:buNone/>
              <a:defRPr>
                <a:solidFill>
                  <a:srgbClr val="20293B"/>
                </a:solidFill>
              </a:defRPr>
            </a:lvl5pPr>
            <a:lvl6pPr lvl="5" rtl="0" algn="ctr">
              <a:lnSpc>
                <a:spcPct val="100000"/>
              </a:lnSpc>
              <a:spcBef>
                <a:spcPts val="1600"/>
              </a:spcBef>
              <a:spcAft>
                <a:spcPts val="0"/>
              </a:spcAft>
              <a:buNone/>
              <a:defRPr>
                <a:solidFill>
                  <a:srgbClr val="20293B"/>
                </a:solidFill>
              </a:defRPr>
            </a:lvl6pPr>
            <a:lvl7pPr lvl="6" rtl="0" algn="ctr">
              <a:lnSpc>
                <a:spcPct val="100000"/>
              </a:lnSpc>
              <a:spcBef>
                <a:spcPts val="1600"/>
              </a:spcBef>
              <a:spcAft>
                <a:spcPts val="0"/>
              </a:spcAft>
              <a:buNone/>
              <a:defRPr>
                <a:solidFill>
                  <a:srgbClr val="20293B"/>
                </a:solidFill>
              </a:defRPr>
            </a:lvl7pPr>
            <a:lvl8pPr lvl="7" rtl="0" algn="ctr">
              <a:lnSpc>
                <a:spcPct val="100000"/>
              </a:lnSpc>
              <a:spcBef>
                <a:spcPts val="1600"/>
              </a:spcBef>
              <a:spcAft>
                <a:spcPts val="0"/>
              </a:spcAft>
              <a:buNone/>
              <a:defRPr>
                <a:solidFill>
                  <a:srgbClr val="20293B"/>
                </a:solidFill>
              </a:defRPr>
            </a:lvl8pPr>
            <a:lvl9pPr lvl="8" rtl="0" algn="ctr">
              <a:lnSpc>
                <a:spcPct val="100000"/>
              </a:lnSpc>
              <a:spcBef>
                <a:spcPts val="1600"/>
              </a:spcBef>
              <a:spcAft>
                <a:spcPts val="1600"/>
              </a:spcAft>
              <a:buNone/>
              <a:defRPr>
                <a:solidFill>
                  <a:srgbClr val="20293B"/>
                </a:solidFill>
              </a:defRPr>
            </a:lvl9pPr>
          </a:lstStyle>
          <a:p/>
        </p:txBody>
      </p:sp>
      <p:sp>
        <p:nvSpPr>
          <p:cNvPr id="81" name="Google Shape;81;p15"/>
          <p:cNvSpPr txBox="1"/>
          <p:nvPr>
            <p:ph idx="4" type="ctrTitle"/>
          </p:nvPr>
        </p:nvSpPr>
        <p:spPr>
          <a:xfrm>
            <a:off x="4635738" y="3132563"/>
            <a:ext cx="1774200" cy="421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800"/>
              <a:buNone/>
              <a:defRPr sz="18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82" name="Google Shape;82;p15"/>
          <p:cNvSpPr txBox="1"/>
          <p:nvPr>
            <p:ph idx="5" type="subTitle"/>
          </p:nvPr>
        </p:nvSpPr>
        <p:spPr>
          <a:xfrm>
            <a:off x="4635750" y="3710275"/>
            <a:ext cx="1774200" cy="531000"/>
          </a:xfrm>
          <a:prstGeom prst="rect">
            <a:avLst/>
          </a:prstGeom>
          <a:solidFill>
            <a:srgbClr val="FFFFFF"/>
          </a:solidFill>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20293B"/>
                </a:solidFill>
              </a:defRPr>
            </a:lvl1pPr>
            <a:lvl2pPr lvl="1" rtl="0" algn="ctr">
              <a:lnSpc>
                <a:spcPct val="100000"/>
              </a:lnSpc>
              <a:spcBef>
                <a:spcPts val="1600"/>
              </a:spcBef>
              <a:spcAft>
                <a:spcPts val="0"/>
              </a:spcAft>
              <a:buNone/>
              <a:defRPr>
                <a:solidFill>
                  <a:srgbClr val="20293B"/>
                </a:solidFill>
              </a:defRPr>
            </a:lvl2pPr>
            <a:lvl3pPr lvl="2" rtl="0" algn="ctr">
              <a:lnSpc>
                <a:spcPct val="100000"/>
              </a:lnSpc>
              <a:spcBef>
                <a:spcPts val="1600"/>
              </a:spcBef>
              <a:spcAft>
                <a:spcPts val="0"/>
              </a:spcAft>
              <a:buNone/>
              <a:defRPr>
                <a:solidFill>
                  <a:srgbClr val="20293B"/>
                </a:solidFill>
              </a:defRPr>
            </a:lvl3pPr>
            <a:lvl4pPr lvl="3" rtl="0" algn="ctr">
              <a:lnSpc>
                <a:spcPct val="100000"/>
              </a:lnSpc>
              <a:spcBef>
                <a:spcPts val="1600"/>
              </a:spcBef>
              <a:spcAft>
                <a:spcPts val="0"/>
              </a:spcAft>
              <a:buNone/>
              <a:defRPr>
                <a:solidFill>
                  <a:srgbClr val="20293B"/>
                </a:solidFill>
              </a:defRPr>
            </a:lvl4pPr>
            <a:lvl5pPr lvl="4" rtl="0" algn="ctr">
              <a:lnSpc>
                <a:spcPct val="100000"/>
              </a:lnSpc>
              <a:spcBef>
                <a:spcPts val="1600"/>
              </a:spcBef>
              <a:spcAft>
                <a:spcPts val="0"/>
              </a:spcAft>
              <a:buNone/>
              <a:defRPr>
                <a:solidFill>
                  <a:srgbClr val="20293B"/>
                </a:solidFill>
              </a:defRPr>
            </a:lvl5pPr>
            <a:lvl6pPr lvl="5" rtl="0" algn="ctr">
              <a:lnSpc>
                <a:spcPct val="100000"/>
              </a:lnSpc>
              <a:spcBef>
                <a:spcPts val="1600"/>
              </a:spcBef>
              <a:spcAft>
                <a:spcPts val="0"/>
              </a:spcAft>
              <a:buNone/>
              <a:defRPr>
                <a:solidFill>
                  <a:srgbClr val="20293B"/>
                </a:solidFill>
              </a:defRPr>
            </a:lvl6pPr>
            <a:lvl7pPr lvl="6" rtl="0" algn="ctr">
              <a:lnSpc>
                <a:spcPct val="100000"/>
              </a:lnSpc>
              <a:spcBef>
                <a:spcPts val="1600"/>
              </a:spcBef>
              <a:spcAft>
                <a:spcPts val="0"/>
              </a:spcAft>
              <a:buNone/>
              <a:defRPr>
                <a:solidFill>
                  <a:srgbClr val="20293B"/>
                </a:solidFill>
              </a:defRPr>
            </a:lvl7pPr>
            <a:lvl8pPr lvl="7" rtl="0" algn="ctr">
              <a:lnSpc>
                <a:spcPct val="100000"/>
              </a:lnSpc>
              <a:spcBef>
                <a:spcPts val="1600"/>
              </a:spcBef>
              <a:spcAft>
                <a:spcPts val="0"/>
              </a:spcAft>
              <a:buNone/>
              <a:defRPr>
                <a:solidFill>
                  <a:srgbClr val="20293B"/>
                </a:solidFill>
              </a:defRPr>
            </a:lvl8pPr>
            <a:lvl9pPr lvl="8" rtl="0" algn="ctr">
              <a:lnSpc>
                <a:spcPct val="100000"/>
              </a:lnSpc>
              <a:spcBef>
                <a:spcPts val="1600"/>
              </a:spcBef>
              <a:spcAft>
                <a:spcPts val="1600"/>
              </a:spcAft>
              <a:buNone/>
              <a:defRPr>
                <a:solidFill>
                  <a:srgbClr val="20293B"/>
                </a:solidFill>
              </a:defRPr>
            </a:lvl9pPr>
          </a:lstStyle>
          <a:p/>
        </p:txBody>
      </p:sp>
      <p:sp>
        <p:nvSpPr>
          <p:cNvPr id="83" name="Google Shape;83;p15"/>
          <p:cNvSpPr txBox="1"/>
          <p:nvPr>
            <p:ph idx="6" type="ctrTitle"/>
          </p:nvPr>
        </p:nvSpPr>
        <p:spPr>
          <a:xfrm>
            <a:off x="6538363" y="3132563"/>
            <a:ext cx="1774200" cy="421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800"/>
              <a:buNone/>
              <a:defRPr sz="18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84" name="Google Shape;84;p15"/>
          <p:cNvSpPr txBox="1"/>
          <p:nvPr>
            <p:ph idx="7" type="subTitle"/>
          </p:nvPr>
        </p:nvSpPr>
        <p:spPr>
          <a:xfrm>
            <a:off x="6538375" y="3710275"/>
            <a:ext cx="1774200" cy="531000"/>
          </a:xfrm>
          <a:prstGeom prst="rect">
            <a:avLst/>
          </a:prstGeom>
          <a:solidFill>
            <a:srgbClr val="FFFFFF"/>
          </a:solidFill>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20293B"/>
                </a:solidFill>
              </a:defRPr>
            </a:lvl1pPr>
            <a:lvl2pPr lvl="1" rtl="0" algn="ctr">
              <a:lnSpc>
                <a:spcPct val="100000"/>
              </a:lnSpc>
              <a:spcBef>
                <a:spcPts val="1600"/>
              </a:spcBef>
              <a:spcAft>
                <a:spcPts val="0"/>
              </a:spcAft>
              <a:buNone/>
              <a:defRPr>
                <a:solidFill>
                  <a:srgbClr val="20293B"/>
                </a:solidFill>
              </a:defRPr>
            </a:lvl2pPr>
            <a:lvl3pPr lvl="2" rtl="0" algn="ctr">
              <a:lnSpc>
                <a:spcPct val="100000"/>
              </a:lnSpc>
              <a:spcBef>
                <a:spcPts val="1600"/>
              </a:spcBef>
              <a:spcAft>
                <a:spcPts val="0"/>
              </a:spcAft>
              <a:buNone/>
              <a:defRPr>
                <a:solidFill>
                  <a:srgbClr val="20293B"/>
                </a:solidFill>
              </a:defRPr>
            </a:lvl3pPr>
            <a:lvl4pPr lvl="3" rtl="0" algn="ctr">
              <a:lnSpc>
                <a:spcPct val="100000"/>
              </a:lnSpc>
              <a:spcBef>
                <a:spcPts val="1600"/>
              </a:spcBef>
              <a:spcAft>
                <a:spcPts val="0"/>
              </a:spcAft>
              <a:buNone/>
              <a:defRPr>
                <a:solidFill>
                  <a:srgbClr val="20293B"/>
                </a:solidFill>
              </a:defRPr>
            </a:lvl4pPr>
            <a:lvl5pPr lvl="4" rtl="0" algn="ctr">
              <a:lnSpc>
                <a:spcPct val="100000"/>
              </a:lnSpc>
              <a:spcBef>
                <a:spcPts val="1600"/>
              </a:spcBef>
              <a:spcAft>
                <a:spcPts val="0"/>
              </a:spcAft>
              <a:buNone/>
              <a:defRPr>
                <a:solidFill>
                  <a:srgbClr val="20293B"/>
                </a:solidFill>
              </a:defRPr>
            </a:lvl5pPr>
            <a:lvl6pPr lvl="5" rtl="0" algn="ctr">
              <a:lnSpc>
                <a:spcPct val="100000"/>
              </a:lnSpc>
              <a:spcBef>
                <a:spcPts val="1600"/>
              </a:spcBef>
              <a:spcAft>
                <a:spcPts val="0"/>
              </a:spcAft>
              <a:buNone/>
              <a:defRPr>
                <a:solidFill>
                  <a:srgbClr val="20293B"/>
                </a:solidFill>
              </a:defRPr>
            </a:lvl6pPr>
            <a:lvl7pPr lvl="6" rtl="0" algn="ctr">
              <a:lnSpc>
                <a:spcPct val="100000"/>
              </a:lnSpc>
              <a:spcBef>
                <a:spcPts val="1600"/>
              </a:spcBef>
              <a:spcAft>
                <a:spcPts val="0"/>
              </a:spcAft>
              <a:buNone/>
              <a:defRPr>
                <a:solidFill>
                  <a:srgbClr val="20293B"/>
                </a:solidFill>
              </a:defRPr>
            </a:lvl7pPr>
            <a:lvl8pPr lvl="7" rtl="0" algn="ctr">
              <a:lnSpc>
                <a:spcPct val="100000"/>
              </a:lnSpc>
              <a:spcBef>
                <a:spcPts val="1600"/>
              </a:spcBef>
              <a:spcAft>
                <a:spcPts val="0"/>
              </a:spcAft>
              <a:buNone/>
              <a:defRPr>
                <a:solidFill>
                  <a:srgbClr val="20293B"/>
                </a:solidFill>
              </a:defRPr>
            </a:lvl8pPr>
            <a:lvl9pPr lvl="8" rtl="0" algn="ctr">
              <a:lnSpc>
                <a:spcPct val="100000"/>
              </a:lnSpc>
              <a:spcBef>
                <a:spcPts val="1600"/>
              </a:spcBef>
              <a:spcAft>
                <a:spcPts val="1600"/>
              </a:spcAft>
              <a:buNone/>
              <a:defRPr>
                <a:solidFill>
                  <a:srgbClr val="20293B"/>
                </a:solidFill>
              </a:defRPr>
            </a:lvl9pPr>
          </a:lstStyle>
          <a:p/>
        </p:txBody>
      </p:sp>
      <p:sp>
        <p:nvSpPr>
          <p:cNvPr id="85" name="Google Shape;85;p15"/>
          <p:cNvSpPr txBox="1"/>
          <p:nvPr>
            <p:ph idx="8" type="title"/>
          </p:nvPr>
        </p:nvSpPr>
        <p:spPr>
          <a:xfrm>
            <a:off x="1226995" y="375868"/>
            <a:ext cx="67053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solidFill>
                  <a:srgbClr val="20293B"/>
                </a:solidFill>
                <a:latin typeface="Bangers"/>
                <a:ea typeface="Bangers"/>
                <a:cs typeface="Bangers"/>
                <a:sym typeface="Bangers"/>
              </a:defRPr>
            </a:lvl1pPr>
            <a:lvl2pPr lvl="1" rtl="0">
              <a:spcBef>
                <a:spcPts val="0"/>
              </a:spcBef>
              <a:spcAft>
                <a:spcPts val="0"/>
              </a:spcAft>
              <a:buNone/>
              <a:defRPr>
                <a:solidFill>
                  <a:srgbClr val="20293B"/>
                </a:solidFill>
                <a:latin typeface="Bangers"/>
                <a:ea typeface="Bangers"/>
                <a:cs typeface="Bangers"/>
                <a:sym typeface="Bangers"/>
              </a:defRPr>
            </a:lvl2pPr>
            <a:lvl3pPr lvl="2" rtl="0">
              <a:spcBef>
                <a:spcPts val="0"/>
              </a:spcBef>
              <a:spcAft>
                <a:spcPts val="0"/>
              </a:spcAft>
              <a:buNone/>
              <a:defRPr>
                <a:solidFill>
                  <a:srgbClr val="20293B"/>
                </a:solidFill>
                <a:latin typeface="Bangers"/>
                <a:ea typeface="Bangers"/>
                <a:cs typeface="Bangers"/>
                <a:sym typeface="Bangers"/>
              </a:defRPr>
            </a:lvl3pPr>
            <a:lvl4pPr lvl="3" rtl="0">
              <a:spcBef>
                <a:spcPts val="0"/>
              </a:spcBef>
              <a:spcAft>
                <a:spcPts val="0"/>
              </a:spcAft>
              <a:buNone/>
              <a:defRPr>
                <a:solidFill>
                  <a:srgbClr val="20293B"/>
                </a:solidFill>
                <a:latin typeface="Bangers"/>
                <a:ea typeface="Bangers"/>
                <a:cs typeface="Bangers"/>
                <a:sym typeface="Bangers"/>
              </a:defRPr>
            </a:lvl4pPr>
            <a:lvl5pPr lvl="4" rtl="0">
              <a:spcBef>
                <a:spcPts val="0"/>
              </a:spcBef>
              <a:spcAft>
                <a:spcPts val="0"/>
              </a:spcAft>
              <a:buNone/>
              <a:defRPr>
                <a:solidFill>
                  <a:srgbClr val="20293B"/>
                </a:solidFill>
                <a:latin typeface="Bangers"/>
                <a:ea typeface="Bangers"/>
                <a:cs typeface="Bangers"/>
                <a:sym typeface="Bangers"/>
              </a:defRPr>
            </a:lvl5pPr>
            <a:lvl6pPr lvl="5" rtl="0">
              <a:spcBef>
                <a:spcPts val="0"/>
              </a:spcBef>
              <a:spcAft>
                <a:spcPts val="0"/>
              </a:spcAft>
              <a:buNone/>
              <a:defRPr>
                <a:solidFill>
                  <a:srgbClr val="20293B"/>
                </a:solidFill>
                <a:latin typeface="Bangers"/>
                <a:ea typeface="Bangers"/>
                <a:cs typeface="Bangers"/>
                <a:sym typeface="Bangers"/>
              </a:defRPr>
            </a:lvl6pPr>
            <a:lvl7pPr lvl="6" rtl="0">
              <a:spcBef>
                <a:spcPts val="0"/>
              </a:spcBef>
              <a:spcAft>
                <a:spcPts val="0"/>
              </a:spcAft>
              <a:buNone/>
              <a:defRPr>
                <a:solidFill>
                  <a:srgbClr val="20293B"/>
                </a:solidFill>
                <a:latin typeface="Bangers"/>
                <a:ea typeface="Bangers"/>
                <a:cs typeface="Bangers"/>
                <a:sym typeface="Bangers"/>
              </a:defRPr>
            </a:lvl7pPr>
            <a:lvl8pPr lvl="7" rtl="0">
              <a:spcBef>
                <a:spcPts val="0"/>
              </a:spcBef>
              <a:spcAft>
                <a:spcPts val="0"/>
              </a:spcAft>
              <a:buNone/>
              <a:defRPr>
                <a:solidFill>
                  <a:srgbClr val="20293B"/>
                </a:solidFill>
                <a:latin typeface="Bangers"/>
                <a:ea typeface="Bangers"/>
                <a:cs typeface="Bangers"/>
                <a:sym typeface="Bangers"/>
              </a:defRPr>
            </a:lvl8pPr>
            <a:lvl9pPr lvl="8" rtl="0">
              <a:spcBef>
                <a:spcPts val="0"/>
              </a:spcBef>
              <a:spcAft>
                <a:spcPts val="0"/>
              </a:spcAft>
              <a:buNone/>
              <a:defRPr>
                <a:solidFill>
                  <a:srgbClr val="20293B"/>
                </a:solidFill>
                <a:latin typeface="Bangers"/>
                <a:ea typeface="Bangers"/>
                <a:cs typeface="Bangers"/>
                <a:sym typeface="Bangers"/>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 TEXT ">
  <p:cSld name="TITLE_1_1_1_1_1_2">
    <p:bg>
      <p:bgPr>
        <a:blipFill>
          <a:blip r:embed="rId2">
            <a:alphaModFix/>
          </a:blip>
          <a:stretch>
            <a:fillRect/>
          </a:stretch>
        </a:blipFill>
      </p:bgPr>
    </p:bg>
    <p:spTree>
      <p:nvGrpSpPr>
        <p:cNvPr id="86" name="Shape 86"/>
        <p:cNvGrpSpPr/>
        <p:nvPr/>
      </p:nvGrpSpPr>
      <p:grpSpPr>
        <a:xfrm>
          <a:off x="0" y="0"/>
          <a:ext cx="0" cy="0"/>
          <a:chOff x="0" y="0"/>
          <a:chExt cx="0" cy="0"/>
        </a:xfrm>
      </p:grpSpPr>
      <p:sp>
        <p:nvSpPr>
          <p:cNvPr id="87" name="Google Shape;87;p16"/>
          <p:cNvSpPr txBox="1"/>
          <p:nvPr>
            <p:ph idx="1" type="subTitle"/>
          </p:nvPr>
        </p:nvSpPr>
        <p:spPr>
          <a:xfrm>
            <a:off x="1139575" y="2029563"/>
            <a:ext cx="43659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8" name="Google Shape;88;p16"/>
          <p:cNvSpPr txBox="1"/>
          <p:nvPr>
            <p:ph idx="2" type="subTitle"/>
          </p:nvPr>
        </p:nvSpPr>
        <p:spPr>
          <a:xfrm>
            <a:off x="1139575" y="3024163"/>
            <a:ext cx="43659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89" name="Google Shape;89;p16"/>
          <p:cNvSpPr txBox="1"/>
          <p:nvPr>
            <p:ph idx="3" type="subTitle"/>
          </p:nvPr>
        </p:nvSpPr>
        <p:spPr>
          <a:xfrm>
            <a:off x="1139575" y="4018763"/>
            <a:ext cx="4365900" cy="294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200"/>
              <a:buNone/>
              <a:defRPr sz="1200"/>
            </a:lvl1pPr>
            <a:lvl2pPr lvl="1" rtl="0" algn="ctr">
              <a:lnSpc>
                <a:spcPct val="100000"/>
              </a:lnSpc>
              <a:spcBef>
                <a:spcPts val="0"/>
              </a:spcBef>
              <a:spcAft>
                <a:spcPts val="0"/>
              </a:spcAft>
              <a:buSzPts val="1200"/>
              <a:buNone/>
              <a:defRPr sz="1200"/>
            </a:lvl2pPr>
            <a:lvl3pPr lvl="2" rtl="0" algn="ctr">
              <a:lnSpc>
                <a:spcPct val="100000"/>
              </a:lnSpc>
              <a:spcBef>
                <a:spcPts val="0"/>
              </a:spcBef>
              <a:spcAft>
                <a:spcPts val="0"/>
              </a:spcAft>
              <a:buSzPts val="1200"/>
              <a:buNone/>
              <a:defRPr sz="1200"/>
            </a:lvl3pPr>
            <a:lvl4pPr lvl="3" rtl="0" algn="ctr">
              <a:lnSpc>
                <a:spcPct val="100000"/>
              </a:lnSpc>
              <a:spcBef>
                <a:spcPts val="0"/>
              </a:spcBef>
              <a:spcAft>
                <a:spcPts val="0"/>
              </a:spcAft>
              <a:buSzPts val="1200"/>
              <a:buNone/>
              <a:defRPr sz="1200"/>
            </a:lvl4pPr>
            <a:lvl5pPr lvl="4" rtl="0" algn="ctr">
              <a:lnSpc>
                <a:spcPct val="100000"/>
              </a:lnSpc>
              <a:spcBef>
                <a:spcPts val="0"/>
              </a:spcBef>
              <a:spcAft>
                <a:spcPts val="0"/>
              </a:spcAft>
              <a:buSzPts val="1200"/>
              <a:buNone/>
              <a:defRPr sz="1200"/>
            </a:lvl5pPr>
            <a:lvl6pPr lvl="5" rtl="0" algn="ctr">
              <a:lnSpc>
                <a:spcPct val="100000"/>
              </a:lnSpc>
              <a:spcBef>
                <a:spcPts val="0"/>
              </a:spcBef>
              <a:spcAft>
                <a:spcPts val="0"/>
              </a:spcAft>
              <a:buSzPts val="1200"/>
              <a:buNone/>
              <a:defRPr sz="1200"/>
            </a:lvl6pPr>
            <a:lvl7pPr lvl="6" rtl="0" algn="ctr">
              <a:lnSpc>
                <a:spcPct val="100000"/>
              </a:lnSpc>
              <a:spcBef>
                <a:spcPts val="0"/>
              </a:spcBef>
              <a:spcAft>
                <a:spcPts val="0"/>
              </a:spcAft>
              <a:buSzPts val="1200"/>
              <a:buNone/>
              <a:defRPr sz="1200"/>
            </a:lvl7pPr>
            <a:lvl8pPr lvl="7" rtl="0" algn="ctr">
              <a:lnSpc>
                <a:spcPct val="100000"/>
              </a:lnSpc>
              <a:spcBef>
                <a:spcPts val="0"/>
              </a:spcBef>
              <a:spcAft>
                <a:spcPts val="0"/>
              </a:spcAft>
              <a:buSzPts val="1200"/>
              <a:buNone/>
              <a:defRPr sz="1200"/>
            </a:lvl8pPr>
            <a:lvl9pPr lvl="8" rtl="0" algn="ctr">
              <a:lnSpc>
                <a:spcPct val="100000"/>
              </a:lnSpc>
              <a:spcBef>
                <a:spcPts val="0"/>
              </a:spcBef>
              <a:spcAft>
                <a:spcPts val="0"/>
              </a:spcAft>
              <a:buSzPts val="1200"/>
              <a:buNone/>
              <a:defRPr sz="1200"/>
            </a:lvl9pPr>
          </a:lstStyle>
          <a:p/>
        </p:txBody>
      </p:sp>
      <p:sp>
        <p:nvSpPr>
          <p:cNvPr id="90" name="Google Shape;90;p16"/>
          <p:cNvSpPr txBox="1"/>
          <p:nvPr>
            <p:ph hasCustomPrompt="1" type="title"/>
          </p:nvPr>
        </p:nvSpPr>
        <p:spPr>
          <a:xfrm>
            <a:off x="1690000" y="2446125"/>
            <a:ext cx="3265200" cy="732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91" name="Google Shape;91;p16"/>
          <p:cNvSpPr txBox="1"/>
          <p:nvPr>
            <p:ph hasCustomPrompt="1" idx="4" type="title"/>
          </p:nvPr>
        </p:nvSpPr>
        <p:spPr>
          <a:xfrm>
            <a:off x="1690000" y="3440725"/>
            <a:ext cx="3265200" cy="732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92" name="Google Shape;92;p16"/>
          <p:cNvSpPr txBox="1"/>
          <p:nvPr>
            <p:ph hasCustomPrompt="1" idx="5" type="title"/>
          </p:nvPr>
        </p:nvSpPr>
        <p:spPr>
          <a:xfrm>
            <a:off x="1690000" y="1405375"/>
            <a:ext cx="3265200" cy="732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TITLE_1_1_4_1">
    <p:bg>
      <p:bgPr>
        <a:blipFill>
          <a:blip r:embed="rId2">
            <a:alphaModFix/>
          </a:blip>
          <a:stretch>
            <a:fillRect/>
          </a:stretch>
        </a:blipFill>
      </p:bgPr>
    </p:bg>
    <p:spTree>
      <p:nvGrpSpPr>
        <p:cNvPr id="93" name="Shape 93"/>
        <p:cNvGrpSpPr/>
        <p:nvPr/>
      </p:nvGrpSpPr>
      <p:grpSpPr>
        <a:xfrm>
          <a:off x="0" y="0"/>
          <a:ext cx="0" cy="0"/>
          <a:chOff x="0" y="0"/>
          <a:chExt cx="0" cy="0"/>
        </a:xfrm>
      </p:grpSpPr>
      <p:sp>
        <p:nvSpPr>
          <p:cNvPr id="94" name="Google Shape;94;p17"/>
          <p:cNvSpPr txBox="1"/>
          <p:nvPr>
            <p:ph type="ctrTitle"/>
          </p:nvPr>
        </p:nvSpPr>
        <p:spPr>
          <a:xfrm>
            <a:off x="1352276" y="3632225"/>
            <a:ext cx="1545300" cy="2727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95" name="Google Shape;95;p17"/>
          <p:cNvSpPr txBox="1"/>
          <p:nvPr>
            <p:ph idx="1" type="subTitle"/>
          </p:nvPr>
        </p:nvSpPr>
        <p:spPr>
          <a:xfrm>
            <a:off x="1352276" y="3808717"/>
            <a:ext cx="1545300" cy="61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100">
                <a:solidFill>
                  <a:srgbClr val="FFFFFF"/>
                </a:solidFill>
              </a:defRPr>
            </a:lvl1pPr>
            <a:lvl2pPr lvl="1" rtl="0" algn="ctr">
              <a:lnSpc>
                <a:spcPct val="100000"/>
              </a:lnSpc>
              <a:spcBef>
                <a:spcPts val="1600"/>
              </a:spcBef>
              <a:spcAft>
                <a:spcPts val="0"/>
              </a:spcAft>
              <a:buNone/>
              <a:defRPr>
                <a:solidFill>
                  <a:srgbClr val="FFFFFF"/>
                </a:solidFill>
              </a:defRPr>
            </a:lvl2pPr>
            <a:lvl3pPr lvl="2" rtl="0" algn="ctr">
              <a:lnSpc>
                <a:spcPct val="100000"/>
              </a:lnSpc>
              <a:spcBef>
                <a:spcPts val="1600"/>
              </a:spcBef>
              <a:spcAft>
                <a:spcPts val="0"/>
              </a:spcAft>
              <a:buNone/>
              <a:defRPr>
                <a:solidFill>
                  <a:srgbClr val="FFFFFF"/>
                </a:solidFill>
              </a:defRPr>
            </a:lvl3pPr>
            <a:lvl4pPr lvl="3" rtl="0" algn="ctr">
              <a:lnSpc>
                <a:spcPct val="100000"/>
              </a:lnSpc>
              <a:spcBef>
                <a:spcPts val="1600"/>
              </a:spcBef>
              <a:spcAft>
                <a:spcPts val="0"/>
              </a:spcAft>
              <a:buNone/>
              <a:defRPr>
                <a:solidFill>
                  <a:srgbClr val="FFFFFF"/>
                </a:solidFill>
              </a:defRPr>
            </a:lvl4pPr>
            <a:lvl5pPr lvl="4" rtl="0" algn="ctr">
              <a:lnSpc>
                <a:spcPct val="100000"/>
              </a:lnSpc>
              <a:spcBef>
                <a:spcPts val="1600"/>
              </a:spcBef>
              <a:spcAft>
                <a:spcPts val="0"/>
              </a:spcAft>
              <a:buNone/>
              <a:defRPr>
                <a:solidFill>
                  <a:srgbClr val="FFFFFF"/>
                </a:solidFill>
              </a:defRPr>
            </a:lvl5pPr>
            <a:lvl6pPr lvl="5" rtl="0" algn="ctr">
              <a:lnSpc>
                <a:spcPct val="100000"/>
              </a:lnSpc>
              <a:spcBef>
                <a:spcPts val="1600"/>
              </a:spcBef>
              <a:spcAft>
                <a:spcPts val="0"/>
              </a:spcAft>
              <a:buNone/>
              <a:defRPr>
                <a:solidFill>
                  <a:srgbClr val="FFFFFF"/>
                </a:solidFill>
              </a:defRPr>
            </a:lvl6pPr>
            <a:lvl7pPr lvl="6" rtl="0" algn="ctr">
              <a:lnSpc>
                <a:spcPct val="100000"/>
              </a:lnSpc>
              <a:spcBef>
                <a:spcPts val="1600"/>
              </a:spcBef>
              <a:spcAft>
                <a:spcPts val="0"/>
              </a:spcAft>
              <a:buNone/>
              <a:defRPr>
                <a:solidFill>
                  <a:srgbClr val="FFFFFF"/>
                </a:solidFill>
              </a:defRPr>
            </a:lvl7pPr>
            <a:lvl8pPr lvl="7" rtl="0" algn="ctr">
              <a:lnSpc>
                <a:spcPct val="100000"/>
              </a:lnSpc>
              <a:spcBef>
                <a:spcPts val="1600"/>
              </a:spcBef>
              <a:spcAft>
                <a:spcPts val="0"/>
              </a:spcAft>
              <a:buNone/>
              <a:defRPr>
                <a:solidFill>
                  <a:srgbClr val="FFFFFF"/>
                </a:solidFill>
              </a:defRPr>
            </a:lvl8pPr>
            <a:lvl9pPr lvl="8" rtl="0" algn="ctr">
              <a:lnSpc>
                <a:spcPct val="100000"/>
              </a:lnSpc>
              <a:spcBef>
                <a:spcPts val="1600"/>
              </a:spcBef>
              <a:spcAft>
                <a:spcPts val="1600"/>
              </a:spcAft>
              <a:buNone/>
              <a:defRPr>
                <a:solidFill>
                  <a:srgbClr val="FFFFFF"/>
                </a:solidFill>
              </a:defRPr>
            </a:lvl9pPr>
          </a:lstStyle>
          <a:p/>
        </p:txBody>
      </p:sp>
      <p:sp>
        <p:nvSpPr>
          <p:cNvPr id="96" name="Google Shape;96;p17"/>
          <p:cNvSpPr txBox="1"/>
          <p:nvPr>
            <p:ph idx="2" type="ctrTitle"/>
          </p:nvPr>
        </p:nvSpPr>
        <p:spPr>
          <a:xfrm>
            <a:off x="3799351" y="3632225"/>
            <a:ext cx="1545300" cy="2727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97" name="Google Shape;97;p17"/>
          <p:cNvSpPr txBox="1"/>
          <p:nvPr>
            <p:ph idx="3" type="subTitle"/>
          </p:nvPr>
        </p:nvSpPr>
        <p:spPr>
          <a:xfrm>
            <a:off x="3799351" y="3808717"/>
            <a:ext cx="1545300" cy="61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100">
                <a:solidFill>
                  <a:srgbClr val="FFFFFF"/>
                </a:solidFill>
              </a:defRPr>
            </a:lvl1pPr>
            <a:lvl2pPr lvl="1" rtl="0" algn="ctr">
              <a:lnSpc>
                <a:spcPct val="100000"/>
              </a:lnSpc>
              <a:spcBef>
                <a:spcPts val="1600"/>
              </a:spcBef>
              <a:spcAft>
                <a:spcPts val="0"/>
              </a:spcAft>
              <a:buNone/>
              <a:defRPr>
                <a:solidFill>
                  <a:srgbClr val="FFFFFF"/>
                </a:solidFill>
              </a:defRPr>
            </a:lvl2pPr>
            <a:lvl3pPr lvl="2" rtl="0" algn="ctr">
              <a:lnSpc>
                <a:spcPct val="100000"/>
              </a:lnSpc>
              <a:spcBef>
                <a:spcPts val="1600"/>
              </a:spcBef>
              <a:spcAft>
                <a:spcPts val="0"/>
              </a:spcAft>
              <a:buNone/>
              <a:defRPr>
                <a:solidFill>
                  <a:srgbClr val="FFFFFF"/>
                </a:solidFill>
              </a:defRPr>
            </a:lvl3pPr>
            <a:lvl4pPr lvl="3" rtl="0" algn="ctr">
              <a:lnSpc>
                <a:spcPct val="100000"/>
              </a:lnSpc>
              <a:spcBef>
                <a:spcPts val="1600"/>
              </a:spcBef>
              <a:spcAft>
                <a:spcPts val="0"/>
              </a:spcAft>
              <a:buNone/>
              <a:defRPr>
                <a:solidFill>
                  <a:srgbClr val="FFFFFF"/>
                </a:solidFill>
              </a:defRPr>
            </a:lvl4pPr>
            <a:lvl5pPr lvl="4" rtl="0" algn="ctr">
              <a:lnSpc>
                <a:spcPct val="100000"/>
              </a:lnSpc>
              <a:spcBef>
                <a:spcPts val="1600"/>
              </a:spcBef>
              <a:spcAft>
                <a:spcPts val="0"/>
              </a:spcAft>
              <a:buNone/>
              <a:defRPr>
                <a:solidFill>
                  <a:srgbClr val="FFFFFF"/>
                </a:solidFill>
              </a:defRPr>
            </a:lvl5pPr>
            <a:lvl6pPr lvl="5" rtl="0" algn="ctr">
              <a:lnSpc>
                <a:spcPct val="100000"/>
              </a:lnSpc>
              <a:spcBef>
                <a:spcPts val="1600"/>
              </a:spcBef>
              <a:spcAft>
                <a:spcPts val="0"/>
              </a:spcAft>
              <a:buNone/>
              <a:defRPr>
                <a:solidFill>
                  <a:srgbClr val="FFFFFF"/>
                </a:solidFill>
              </a:defRPr>
            </a:lvl6pPr>
            <a:lvl7pPr lvl="6" rtl="0" algn="ctr">
              <a:lnSpc>
                <a:spcPct val="100000"/>
              </a:lnSpc>
              <a:spcBef>
                <a:spcPts val="1600"/>
              </a:spcBef>
              <a:spcAft>
                <a:spcPts val="0"/>
              </a:spcAft>
              <a:buNone/>
              <a:defRPr>
                <a:solidFill>
                  <a:srgbClr val="FFFFFF"/>
                </a:solidFill>
              </a:defRPr>
            </a:lvl7pPr>
            <a:lvl8pPr lvl="7" rtl="0" algn="ctr">
              <a:lnSpc>
                <a:spcPct val="100000"/>
              </a:lnSpc>
              <a:spcBef>
                <a:spcPts val="1600"/>
              </a:spcBef>
              <a:spcAft>
                <a:spcPts val="0"/>
              </a:spcAft>
              <a:buNone/>
              <a:defRPr>
                <a:solidFill>
                  <a:srgbClr val="FFFFFF"/>
                </a:solidFill>
              </a:defRPr>
            </a:lvl8pPr>
            <a:lvl9pPr lvl="8" rtl="0" algn="ctr">
              <a:lnSpc>
                <a:spcPct val="100000"/>
              </a:lnSpc>
              <a:spcBef>
                <a:spcPts val="1600"/>
              </a:spcBef>
              <a:spcAft>
                <a:spcPts val="1600"/>
              </a:spcAft>
              <a:buNone/>
              <a:defRPr>
                <a:solidFill>
                  <a:srgbClr val="FFFFFF"/>
                </a:solidFill>
              </a:defRPr>
            </a:lvl9pPr>
          </a:lstStyle>
          <a:p/>
        </p:txBody>
      </p:sp>
      <p:sp>
        <p:nvSpPr>
          <p:cNvPr id="98" name="Google Shape;98;p17"/>
          <p:cNvSpPr txBox="1"/>
          <p:nvPr>
            <p:ph idx="4" type="ctrTitle"/>
          </p:nvPr>
        </p:nvSpPr>
        <p:spPr>
          <a:xfrm>
            <a:off x="6246426" y="3632225"/>
            <a:ext cx="1545300" cy="2727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99" name="Google Shape;99;p17"/>
          <p:cNvSpPr txBox="1"/>
          <p:nvPr>
            <p:ph idx="5" type="subTitle"/>
          </p:nvPr>
        </p:nvSpPr>
        <p:spPr>
          <a:xfrm>
            <a:off x="6246426" y="3808717"/>
            <a:ext cx="1545300" cy="61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100">
                <a:solidFill>
                  <a:srgbClr val="FFFFFF"/>
                </a:solidFill>
              </a:defRPr>
            </a:lvl1pPr>
            <a:lvl2pPr lvl="1" rtl="0" algn="ctr">
              <a:lnSpc>
                <a:spcPct val="100000"/>
              </a:lnSpc>
              <a:spcBef>
                <a:spcPts val="1600"/>
              </a:spcBef>
              <a:spcAft>
                <a:spcPts val="0"/>
              </a:spcAft>
              <a:buNone/>
              <a:defRPr>
                <a:solidFill>
                  <a:srgbClr val="FFFFFF"/>
                </a:solidFill>
              </a:defRPr>
            </a:lvl2pPr>
            <a:lvl3pPr lvl="2" rtl="0" algn="ctr">
              <a:lnSpc>
                <a:spcPct val="100000"/>
              </a:lnSpc>
              <a:spcBef>
                <a:spcPts val="1600"/>
              </a:spcBef>
              <a:spcAft>
                <a:spcPts val="0"/>
              </a:spcAft>
              <a:buNone/>
              <a:defRPr>
                <a:solidFill>
                  <a:srgbClr val="FFFFFF"/>
                </a:solidFill>
              </a:defRPr>
            </a:lvl3pPr>
            <a:lvl4pPr lvl="3" rtl="0" algn="ctr">
              <a:lnSpc>
                <a:spcPct val="100000"/>
              </a:lnSpc>
              <a:spcBef>
                <a:spcPts val="1600"/>
              </a:spcBef>
              <a:spcAft>
                <a:spcPts val="0"/>
              </a:spcAft>
              <a:buNone/>
              <a:defRPr>
                <a:solidFill>
                  <a:srgbClr val="FFFFFF"/>
                </a:solidFill>
              </a:defRPr>
            </a:lvl4pPr>
            <a:lvl5pPr lvl="4" rtl="0" algn="ctr">
              <a:lnSpc>
                <a:spcPct val="100000"/>
              </a:lnSpc>
              <a:spcBef>
                <a:spcPts val="1600"/>
              </a:spcBef>
              <a:spcAft>
                <a:spcPts val="0"/>
              </a:spcAft>
              <a:buNone/>
              <a:defRPr>
                <a:solidFill>
                  <a:srgbClr val="FFFFFF"/>
                </a:solidFill>
              </a:defRPr>
            </a:lvl5pPr>
            <a:lvl6pPr lvl="5" rtl="0" algn="ctr">
              <a:lnSpc>
                <a:spcPct val="100000"/>
              </a:lnSpc>
              <a:spcBef>
                <a:spcPts val="1600"/>
              </a:spcBef>
              <a:spcAft>
                <a:spcPts val="0"/>
              </a:spcAft>
              <a:buNone/>
              <a:defRPr>
                <a:solidFill>
                  <a:srgbClr val="FFFFFF"/>
                </a:solidFill>
              </a:defRPr>
            </a:lvl6pPr>
            <a:lvl7pPr lvl="6" rtl="0" algn="ctr">
              <a:lnSpc>
                <a:spcPct val="100000"/>
              </a:lnSpc>
              <a:spcBef>
                <a:spcPts val="1600"/>
              </a:spcBef>
              <a:spcAft>
                <a:spcPts val="0"/>
              </a:spcAft>
              <a:buNone/>
              <a:defRPr>
                <a:solidFill>
                  <a:srgbClr val="FFFFFF"/>
                </a:solidFill>
              </a:defRPr>
            </a:lvl7pPr>
            <a:lvl8pPr lvl="7" rtl="0" algn="ctr">
              <a:lnSpc>
                <a:spcPct val="100000"/>
              </a:lnSpc>
              <a:spcBef>
                <a:spcPts val="1600"/>
              </a:spcBef>
              <a:spcAft>
                <a:spcPts val="0"/>
              </a:spcAft>
              <a:buNone/>
              <a:defRPr>
                <a:solidFill>
                  <a:srgbClr val="FFFFFF"/>
                </a:solidFill>
              </a:defRPr>
            </a:lvl8pPr>
            <a:lvl9pPr lvl="8" rtl="0" algn="ctr">
              <a:lnSpc>
                <a:spcPct val="100000"/>
              </a:lnSpc>
              <a:spcBef>
                <a:spcPts val="1600"/>
              </a:spcBef>
              <a:spcAft>
                <a:spcPts val="1600"/>
              </a:spcAft>
              <a:buNone/>
              <a:defRPr>
                <a:solidFill>
                  <a:srgbClr val="FFFFFF"/>
                </a:solidFill>
              </a:defRPr>
            </a:lvl9pPr>
          </a:lstStyle>
          <a:p/>
        </p:txBody>
      </p:sp>
      <p:sp>
        <p:nvSpPr>
          <p:cNvPr id="100" name="Google Shape;100;p17"/>
          <p:cNvSpPr txBox="1"/>
          <p:nvPr>
            <p:ph idx="6" type="ctrTitle"/>
          </p:nvPr>
        </p:nvSpPr>
        <p:spPr>
          <a:xfrm>
            <a:off x="1352276" y="2077975"/>
            <a:ext cx="1545300" cy="2727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01" name="Google Shape;101;p17"/>
          <p:cNvSpPr txBox="1"/>
          <p:nvPr>
            <p:ph idx="7" type="subTitle"/>
          </p:nvPr>
        </p:nvSpPr>
        <p:spPr>
          <a:xfrm>
            <a:off x="1352276" y="2254467"/>
            <a:ext cx="1545300" cy="61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100">
                <a:solidFill>
                  <a:srgbClr val="FFFFFF"/>
                </a:solidFill>
              </a:defRPr>
            </a:lvl1pPr>
            <a:lvl2pPr lvl="1" rtl="0" algn="ctr">
              <a:lnSpc>
                <a:spcPct val="100000"/>
              </a:lnSpc>
              <a:spcBef>
                <a:spcPts val="1600"/>
              </a:spcBef>
              <a:spcAft>
                <a:spcPts val="0"/>
              </a:spcAft>
              <a:buNone/>
              <a:defRPr>
                <a:solidFill>
                  <a:srgbClr val="FFFFFF"/>
                </a:solidFill>
              </a:defRPr>
            </a:lvl2pPr>
            <a:lvl3pPr lvl="2" rtl="0" algn="ctr">
              <a:lnSpc>
                <a:spcPct val="100000"/>
              </a:lnSpc>
              <a:spcBef>
                <a:spcPts val="1600"/>
              </a:spcBef>
              <a:spcAft>
                <a:spcPts val="0"/>
              </a:spcAft>
              <a:buNone/>
              <a:defRPr>
                <a:solidFill>
                  <a:srgbClr val="FFFFFF"/>
                </a:solidFill>
              </a:defRPr>
            </a:lvl3pPr>
            <a:lvl4pPr lvl="3" rtl="0" algn="ctr">
              <a:lnSpc>
                <a:spcPct val="100000"/>
              </a:lnSpc>
              <a:spcBef>
                <a:spcPts val="1600"/>
              </a:spcBef>
              <a:spcAft>
                <a:spcPts val="0"/>
              </a:spcAft>
              <a:buNone/>
              <a:defRPr>
                <a:solidFill>
                  <a:srgbClr val="FFFFFF"/>
                </a:solidFill>
              </a:defRPr>
            </a:lvl4pPr>
            <a:lvl5pPr lvl="4" rtl="0" algn="ctr">
              <a:lnSpc>
                <a:spcPct val="100000"/>
              </a:lnSpc>
              <a:spcBef>
                <a:spcPts val="1600"/>
              </a:spcBef>
              <a:spcAft>
                <a:spcPts val="0"/>
              </a:spcAft>
              <a:buNone/>
              <a:defRPr>
                <a:solidFill>
                  <a:srgbClr val="FFFFFF"/>
                </a:solidFill>
              </a:defRPr>
            </a:lvl5pPr>
            <a:lvl6pPr lvl="5" rtl="0" algn="ctr">
              <a:lnSpc>
                <a:spcPct val="100000"/>
              </a:lnSpc>
              <a:spcBef>
                <a:spcPts val="1600"/>
              </a:spcBef>
              <a:spcAft>
                <a:spcPts val="0"/>
              </a:spcAft>
              <a:buNone/>
              <a:defRPr>
                <a:solidFill>
                  <a:srgbClr val="FFFFFF"/>
                </a:solidFill>
              </a:defRPr>
            </a:lvl6pPr>
            <a:lvl7pPr lvl="6" rtl="0" algn="ctr">
              <a:lnSpc>
                <a:spcPct val="100000"/>
              </a:lnSpc>
              <a:spcBef>
                <a:spcPts val="1600"/>
              </a:spcBef>
              <a:spcAft>
                <a:spcPts val="0"/>
              </a:spcAft>
              <a:buNone/>
              <a:defRPr>
                <a:solidFill>
                  <a:srgbClr val="FFFFFF"/>
                </a:solidFill>
              </a:defRPr>
            </a:lvl7pPr>
            <a:lvl8pPr lvl="7" rtl="0" algn="ctr">
              <a:lnSpc>
                <a:spcPct val="100000"/>
              </a:lnSpc>
              <a:spcBef>
                <a:spcPts val="1600"/>
              </a:spcBef>
              <a:spcAft>
                <a:spcPts val="0"/>
              </a:spcAft>
              <a:buNone/>
              <a:defRPr>
                <a:solidFill>
                  <a:srgbClr val="FFFFFF"/>
                </a:solidFill>
              </a:defRPr>
            </a:lvl8pPr>
            <a:lvl9pPr lvl="8" rtl="0" algn="ctr">
              <a:lnSpc>
                <a:spcPct val="100000"/>
              </a:lnSpc>
              <a:spcBef>
                <a:spcPts val="1600"/>
              </a:spcBef>
              <a:spcAft>
                <a:spcPts val="1600"/>
              </a:spcAft>
              <a:buNone/>
              <a:defRPr>
                <a:solidFill>
                  <a:srgbClr val="FFFFFF"/>
                </a:solidFill>
              </a:defRPr>
            </a:lvl9pPr>
          </a:lstStyle>
          <a:p/>
        </p:txBody>
      </p:sp>
      <p:sp>
        <p:nvSpPr>
          <p:cNvPr id="102" name="Google Shape;102;p17"/>
          <p:cNvSpPr txBox="1"/>
          <p:nvPr>
            <p:ph idx="8" type="ctrTitle"/>
          </p:nvPr>
        </p:nvSpPr>
        <p:spPr>
          <a:xfrm>
            <a:off x="3799350" y="2077975"/>
            <a:ext cx="1545300" cy="2727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03" name="Google Shape;103;p17"/>
          <p:cNvSpPr txBox="1"/>
          <p:nvPr>
            <p:ph idx="9" type="subTitle"/>
          </p:nvPr>
        </p:nvSpPr>
        <p:spPr>
          <a:xfrm>
            <a:off x="3799351" y="2254467"/>
            <a:ext cx="1545300" cy="61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100">
                <a:solidFill>
                  <a:srgbClr val="FFFFFF"/>
                </a:solidFill>
              </a:defRPr>
            </a:lvl1pPr>
            <a:lvl2pPr lvl="1" rtl="0" algn="ctr">
              <a:lnSpc>
                <a:spcPct val="100000"/>
              </a:lnSpc>
              <a:spcBef>
                <a:spcPts val="1600"/>
              </a:spcBef>
              <a:spcAft>
                <a:spcPts val="0"/>
              </a:spcAft>
              <a:buNone/>
              <a:defRPr>
                <a:solidFill>
                  <a:srgbClr val="FFFFFF"/>
                </a:solidFill>
              </a:defRPr>
            </a:lvl2pPr>
            <a:lvl3pPr lvl="2" rtl="0" algn="ctr">
              <a:lnSpc>
                <a:spcPct val="100000"/>
              </a:lnSpc>
              <a:spcBef>
                <a:spcPts val="1600"/>
              </a:spcBef>
              <a:spcAft>
                <a:spcPts val="0"/>
              </a:spcAft>
              <a:buNone/>
              <a:defRPr>
                <a:solidFill>
                  <a:srgbClr val="FFFFFF"/>
                </a:solidFill>
              </a:defRPr>
            </a:lvl3pPr>
            <a:lvl4pPr lvl="3" rtl="0" algn="ctr">
              <a:lnSpc>
                <a:spcPct val="100000"/>
              </a:lnSpc>
              <a:spcBef>
                <a:spcPts val="1600"/>
              </a:spcBef>
              <a:spcAft>
                <a:spcPts val="0"/>
              </a:spcAft>
              <a:buNone/>
              <a:defRPr>
                <a:solidFill>
                  <a:srgbClr val="FFFFFF"/>
                </a:solidFill>
              </a:defRPr>
            </a:lvl4pPr>
            <a:lvl5pPr lvl="4" rtl="0" algn="ctr">
              <a:lnSpc>
                <a:spcPct val="100000"/>
              </a:lnSpc>
              <a:spcBef>
                <a:spcPts val="1600"/>
              </a:spcBef>
              <a:spcAft>
                <a:spcPts val="0"/>
              </a:spcAft>
              <a:buNone/>
              <a:defRPr>
                <a:solidFill>
                  <a:srgbClr val="FFFFFF"/>
                </a:solidFill>
              </a:defRPr>
            </a:lvl5pPr>
            <a:lvl6pPr lvl="5" rtl="0" algn="ctr">
              <a:lnSpc>
                <a:spcPct val="100000"/>
              </a:lnSpc>
              <a:spcBef>
                <a:spcPts val="1600"/>
              </a:spcBef>
              <a:spcAft>
                <a:spcPts val="0"/>
              </a:spcAft>
              <a:buNone/>
              <a:defRPr>
                <a:solidFill>
                  <a:srgbClr val="FFFFFF"/>
                </a:solidFill>
              </a:defRPr>
            </a:lvl6pPr>
            <a:lvl7pPr lvl="6" rtl="0" algn="ctr">
              <a:lnSpc>
                <a:spcPct val="100000"/>
              </a:lnSpc>
              <a:spcBef>
                <a:spcPts val="1600"/>
              </a:spcBef>
              <a:spcAft>
                <a:spcPts val="0"/>
              </a:spcAft>
              <a:buNone/>
              <a:defRPr>
                <a:solidFill>
                  <a:srgbClr val="FFFFFF"/>
                </a:solidFill>
              </a:defRPr>
            </a:lvl7pPr>
            <a:lvl8pPr lvl="7" rtl="0" algn="ctr">
              <a:lnSpc>
                <a:spcPct val="100000"/>
              </a:lnSpc>
              <a:spcBef>
                <a:spcPts val="1600"/>
              </a:spcBef>
              <a:spcAft>
                <a:spcPts val="0"/>
              </a:spcAft>
              <a:buNone/>
              <a:defRPr>
                <a:solidFill>
                  <a:srgbClr val="FFFFFF"/>
                </a:solidFill>
              </a:defRPr>
            </a:lvl8pPr>
            <a:lvl9pPr lvl="8" rtl="0" algn="ctr">
              <a:lnSpc>
                <a:spcPct val="100000"/>
              </a:lnSpc>
              <a:spcBef>
                <a:spcPts val="1600"/>
              </a:spcBef>
              <a:spcAft>
                <a:spcPts val="1600"/>
              </a:spcAft>
              <a:buNone/>
              <a:defRPr>
                <a:solidFill>
                  <a:srgbClr val="FFFFFF"/>
                </a:solidFill>
              </a:defRPr>
            </a:lvl9pPr>
          </a:lstStyle>
          <a:p/>
        </p:txBody>
      </p:sp>
      <p:sp>
        <p:nvSpPr>
          <p:cNvPr id="104" name="Google Shape;104;p17"/>
          <p:cNvSpPr txBox="1"/>
          <p:nvPr>
            <p:ph idx="13" type="ctrTitle"/>
          </p:nvPr>
        </p:nvSpPr>
        <p:spPr>
          <a:xfrm>
            <a:off x="6246426" y="2077975"/>
            <a:ext cx="1545300" cy="2727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400"/>
              <a:buNone/>
              <a:defRPr sz="1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05" name="Google Shape;105;p17"/>
          <p:cNvSpPr txBox="1"/>
          <p:nvPr>
            <p:ph idx="14" type="subTitle"/>
          </p:nvPr>
        </p:nvSpPr>
        <p:spPr>
          <a:xfrm>
            <a:off x="6246426" y="2254467"/>
            <a:ext cx="1545300" cy="617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100">
                <a:solidFill>
                  <a:srgbClr val="FFFFFF"/>
                </a:solidFill>
              </a:defRPr>
            </a:lvl1pPr>
            <a:lvl2pPr lvl="1" rtl="0" algn="ctr">
              <a:lnSpc>
                <a:spcPct val="100000"/>
              </a:lnSpc>
              <a:spcBef>
                <a:spcPts val="1600"/>
              </a:spcBef>
              <a:spcAft>
                <a:spcPts val="0"/>
              </a:spcAft>
              <a:buNone/>
              <a:defRPr>
                <a:solidFill>
                  <a:srgbClr val="FFFFFF"/>
                </a:solidFill>
              </a:defRPr>
            </a:lvl2pPr>
            <a:lvl3pPr lvl="2" rtl="0" algn="ctr">
              <a:lnSpc>
                <a:spcPct val="100000"/>
              </a:lnSpc>
              <a:spcBef>
                <a:spcPts val="1600"/>
              </a:spcBef>
              <a:spcAft>
                <a:spcPts val="0"/>
              </a:spcAft>
              <a:buNone/>
              <a:defRPr>
                <a:solidFill>
                  <a:srgbClr val="FFFFFF"/>
                </a:solidFill>
              </a:defRPr>
            </a:lvl3pPr>
            <a:lvl4pPr lvl="3" rtl="0" algn="ctr">
              <a:lnSpc>
                <a:spcPct val="100000"/>
              </a:lnSpc>
              <a:spcBef>
                <a:spcPts val="1600"/>
              </a:spcBef>
              <a:spcAft>
                <a:spcPts val="0"/>
              </a:spcAft>
              <a:buNone/>
              <a:defRPr>
                <a:solidFill>
                  <a:srgbClr val="FFFFFF"/>
                </a:solidFill>
              </a:defRPr>
            </a:lvl4pPr>
            <a:lvl5pPr lvl="4" rtl="0" algn="ctr">
              <a:lnSpc>
                <a:spcPct val="100000"/>
              </a:lnSpc>
              <a:spcBef>
                <a:spcPts val="1600"/>
              </a:spcBef>
              <a:spcAft>
                <a:spcPts val="0"/>
              </a:spcAft>
              <a:buNone/>
              <a:defRPr>
                <a:solidFill>
                  <a:srgbClr val="FFFFFF"/>
                </a:solidFill>
              </a:defRPr>
            </a:lvl5pPr>
            <a:lvl6pPr lvl="5" rtl="0" algn="ctr">
              <a:lnSpc>
                <a:spcPct val="100000"/>
              </a:lnSpc>
              <a:spcBef>
                <a:spcPts val="1600"/>
              </a:spcBef>
              <a:spcAft>
                <a:spcPts val="0"/>
              </a:spcAft>
              <a:buNone/>
              <a:defRPr>
                <a:solidFill>
                  <a:srgbClr val="FFFFFF"/>
                </a:solidFill>
              </a:defRPr>
            </a:lvl6pPr>
            <a:lvl7pPr lvl="6" rtl="0" algn="ctr">
              <a:lnSpc>
                <a:spcPct val="100000"/>
              </a:lnSpc>
              <a:spcBef>
                <a:spcPts val="1600"/>
              </a:spcBef>
              <a:spcAft>
                <a:spcPts val="0"/>
              </a:spcAft>
              <a:buNone/>
              <a:defRPr>
                <a:solidFill>
                  <a:srgbClr val="FFFFFF"/>
                </a:solidFill>
              </a:defRPr>
            </a:lvl7pPr>
            <a:lvl8pPr lvl="7" rtl="0" algn="ctr">
              <a:lnSpc>
                <a:spcPct val="100000"/>
              </a:lnSpc>
              <a:spcBef>
                <a:spcPts val="1600"/>
              </a:spcBef>
              <a:spcAft>
                <a:spcPts val="0"/>
              </a:spcAft>
              <a:buNone/>
              <a:defRPr>
                <a:solidFill>
                  <a:srgbClr val="FFFFFF"/>
                </a:solidFill>
              </a:defRPr>
            </a:lvl8pPr>
            <a:lvl9pPr lvl="8" rtl="0" algn="ctr">
              <a:lnSpc>
                <a:spcPct val="100000"/>
              </a:lnSpc>
              <a:spcBef>
                <a:spcPts val="1600"/>
              </a:spcBef>
              <a:spcAft>
                <a:spcPts val="1600"/>
              </a:spcAft>
              <a:buNone/>
              <a:defRPr>
                <a:solidFill>
                  <a:srgbClr val="FFFFFF"/>
                </a:solidFill>
              </a:defRPr>
            </a:lvl9pPr>
          </a:lstStyle>
          <a:p/>
        </p:txBody>
      </p:sp>
      <p:sp>
        <p:nvSpPr>
          <p:cNvPr id="106" name="Google Shape;106;p17"/>
          <p:cNvSpPr txBox="1"/>
          <p:nvPr>
            <p:ph idx="15" type="title"/>
          </p:nvPr>
        </p:nvSpPr>
        <p:spPr>
          <a:xfrm>
            <a:off x="1226995" y="375868"/>
            <a:ext cx="67053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solidFill>
                  <a:srgbClr val="20293B"/>
                </a:solidFill>
                <a:latin typeface="Bangers"/>
                <a:ea typeface="Bangers"/>
                <a:cs typeface="Bangers"/>
                <a:sym typeface="Bangers"/>
              </a:defRPr>
            </a:lvl1pPr>
            <a:lvl2pPr lvl="1" rtl="0">
              <a:spcBef>
                <a:spcPts val="0"/>
              </a:spcBef>
              <a:spcAft>
                <a:spcPts val="0"/>
              </a:spcAft>
              <a:buNone/>
              <a:defRPr>
                <a:solidFill>
                  <a:srgbClr val="20293B"/>
                </a:solidFill>
                <a:latin typeface="Bangers"/>
                <a:ea typeface="Bangers"/>
                <a:cs typeface="Bangers"/>
                <a:sym typeface="Bangers"/>
              </a:defRPr>
            </a:lvl2pPr>
            <a:lvl3pPr lvl="2" rtl="0">
              <a:spcBef>
                <a:spcPts val="0"/>
              </a:spcBef>
              <a:spcAft>
                <a:spcPts val="0"/>
              </a:spcAft>
              <a:buNone/>
              <a:defRPr>
                <a:solidFill>
                  <a:srgbClr val="20293B"/>
                </a:solidFill>
                <a:latin typeface="Bangers"/>
                <a:ea typeface="Bangers"/>
                <a:cs typeface="Bangers"/>
                <a:sym typeface="Bangers"/>
              </a:defRPr>
            </a:lvl3pPr>
            <a:lvl4pPr lvl="3" rtl="0">
              <a:spcBef>
                <a:spcPts val="0"/>
              </a:spcBef>
              <a:spcAft>
                <a:spcPts val="0"/>
              </a:spcAft>
              <a:buNone/>
              <a:defRPr>
                <a:solidFill>
                  <a:srgbClr val="20293B"/>
                </a:solidFill>
                <a:latin typeface="Bangers"/>
                <a:ea typeface="Bangers"/>
                <a:cs typeface="Bangers"/>
                <a:sym typeface="Bangers"/>
              </a:defRPr>
            </a:lvl4pPr>
            <a:lvl5pPr lvl="4" rtl="0">
              <a:spcBef>
                <a:spcPts val="0"/>
              </a:spcBef>
              <a:spcAft>
                <a:spcPts val="0"/>
              </a:spcAft>
              <a:buNone/>
              <a:defRPr>
                <a:solidFill>
                  <a:srgbClr val="20293B"/>
                </a:solidFill>
                <a:latin typeface="Bangers"/>
                <a:ea typeface="Bangers"/>
                <a:cs typeface="Bangers"/>
                <a:sym typeface="Bangers"/>
              </a:defRPr>
            </a:lvl5pPr>
            <a:lvl6pPr lvl="5" rtl="0">
              <a:spcBef>
                <a:spcPts val="0"/>
              </a:spcBef>
              <a:spcAft>
                <a:spcPts val="0"/>
              </a:spcAft>
              <a:buNone/>
              <a:defRPr>
                <a:solidFill>
                  <a:srgbClr val="20293B"/>
                </a:solidFill>
                <a:latin typeface="Bangers"/>
                <a:ea typeface="Bangers"/>
                <a:cs typeface="Bangers"/>
                <a:sym typeface="Bangers"/>
              </a:defRPr>
            </a:lvl6pPr>
            <a:lvl7pPr lvl="6" rtl="0">
              <a:spcBef>
                <a:spcPts val="0"/>
              </a:spcBef>
              <a:spcAft>
                <a:spcPts val="0"/>
              </a:spcAft>
              <a:buNone/>
              <a:defRPr>
                <a:solidFill>
                  <a:srgbClr val="20293B"/>
                </a:solidFill>
                <a:latin typeface="Bangers"/>
                <a:ea typeface="Bangers"/>
                <a:cs typeface="Bangers"/>
                <a:sym typeface="Bangers"/>
              </a:defRPr>
            </a:lvl7pPr>
            <a:lvl8pPr lvl="7" rtl="0">
              <a:spcBef>
                <a:spcPts val="0"/>
              </a:spcBef>
              <a:spcAft>
                <a:spcPts val="0"/>
              </a:spcAft>
              <a:buNone/>
              <a:defRPr>
                <a:solidFill>
                  <a:srgbClr val="20293B"/>
                </a:solidFill>
                <a:latin typeface="Bangers"/>
                <a:ea typeface="Bangers"/>
                <a:cs typeface="Bangers"/>
                <a:sym typeface="Bangers"/>
              </a:defRPr>
            </a:lvl8pPr>
            <a:lvl9pPr lvl="8" rtl="0">
              <a:spcBef>
                <a:spcPts val="0"/>
              </a:spcBef>
              <a:spcAft>
                <a:spcPts val="0"/>
              </a:spcAft>
              <a:buNone/>
              <a:defRPr>
                <a:solidFill>
                  <a:srgbClr val="20293B"/>
                </a:solidFill>
                <a:latin typeface="Bangers"/>
                <a:ea typeface="Bangers"/>
                <a:cs typeface="Bangers"/>
                <a:sym typeface="Bangers"/>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EXT">
  <p:cSld name="TITLE_1_1_1_2_1_1_1_1">
    <p:bg>
      <p:bgPr>
        <a:blipFill>
          <a:blip r:embed="rId2">
            <a:alphaModFix/>
          </a:blip>
          <a:stretch>
            <a:fillRect/>
          </a:stretch>
        </a:blipFill>
      </p:bgPr>
    </p:bg>
    <p:spTree>
      <p:nvGrpSpPr>
        <p:cNvPr id="107" name="Shape 107"/>
        <p:cNvGrpSpPr/>
        <p:nvPr/>
      </p:nvGrpSpPr>
      <p:grpSpPr>
        <a:xfrm>
          <a:off x="0" y="0"/>
          <a:ext cx="0" cy="0"/>
          <a:chOff x="0" y="0"/>
          <a:chExt cx="0" cy="0"/>
        </a:xfrm>
      </p:grpSpPr>
      <p:sp>
        <p:nvSpPr>
          <p:cNvPr id="108" name="Google Shape;108;p18"/>
          <p:cNvSpPr txBox="1"/>
          <p:nvPr>
            <p:ph type="title"/>
          </p:nvPr>
        </p:nvSpPr>
        <p:spPr>
          <a:xfrm>
            <a:off x="1226995" y="375868"/>
            <a:ext cx="67053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solidFill>
                  <a:srgbClr val="20293B"/>
                </a:solidFill>
                <a:latin typeface="Bangers"/>
                <a:ea typeface="Bangers"/>
                <a:cs typeface="Bangers"/>
                <a:sym typeface="Bangers"/>
              </a:defRPr>
            </a:lvl1pPr>
            <a:lvl2pPr lvl="1" rtl="0">
              <a:spcBef>
                <a:spcPts val="0"/>
              </a:spcBef>
              <a:spcAft>
                <a:spcPts val="0"/>
              </a:spcAft>
              <a:buNone/>
              <a:defRPr>
                <a:solidFill>
                  <a:srgbClr val="20293B"/>
                </a:solidFill>
                <a:latin typeface="Bangers"/>
                <a:ea typeface="Bangers"/>
                <a:cs typeface="Bangers"/>
                <a:sym typeface="Bangers"/>
              </a:defRPr>
            </a:lvl2pPr>
            <a:lvl3pPr lvl="2" rtl="0">
              <a:spcBef>
                <a:spcPts val="0"/>
              </a:spcBef>
              <a:spcAft>
                <a:spcPts val="0"/>
              </a:spcAft>
              <a:buNone/>
              <a:defRPr>
                <a:solidFill>
                  <a:srgbClr val="20293B"/>
                </a:solidFill>
                <a:latin typeface="Bangers"/>
                <a:ea typeface="Bangers"/>
                <a:cs typeface="Bangers"/>
                <a:sym typeface="Bangers"/>
              </a:defRPr>
            </a:lvl3pPr>
            <a:lvl4pPr lvl="3" rtl="0">
              <a:spcBef>
                <a:spcPts val="0"/>
              </a:spcBef>
              <a:spcAft>
                <a:spcPts val="0"/>
              </a:spcAft>
              <a:buNone/>
              <a:defRPr>
                <a:solidFill>
                  <a:srgbClr val="20293B"/>
                </a:solidFill>
                <a:latin typeface="Bangers"/>
                <a:ea typeface="Bangers"/>
                <a:cs typeface="Bangers"/>
                <a:sym typeface="Bangers"/>
              </a:defRPr>
            </a:lvl4pPr>
            <a:lvl5pPr lvl="4" rtl="0">
              <a:spcBef>
                <a:spcPts val="0"/>
              </a:spcBef>
              <a:spcAft>
                <a:spcPts val="0"/>
              </a:spcAft>
              <a:buNone/>
              <a:defRPr>
                <a:solidFill>
                  <a:srgbClr val="20293B"/>
                </a:solidFill>
                <a:latin typeface="Bangers"/>
                <a:ea typeface="Bangers"/>
                <a:cs typeface="Bangers"/>
                <a:sym typeface="Bangers"/>
              </a:defRPr>
            </a:lvl5pPr>
            <a:lvl6pPr lvl="5" rtl="0">
              <a:spcBef>
                <a:spcPts val="0"/>
              </a:spcBef>
              <a:spcAft>
                <a:spcPts val="0"/>
              </a:spcAft>
              <a:buNone/>
              <a:defRPr>
                <a:solidFill>
                  <a:srgbClr val="20293B"/>
                </a:solidFill>
                <a:latin typeface="Bangers"/>
                <a:ea typeface="Bangers"/>
                <a:cs typeface="Bangers"/>
                <a:sym typeface="Bangers"/>
              </a:defRPr>
            </a:lvl6pPr>
            <a:lvl7pPr lvl="6" rtl="0">
              <a:spcBef>
                <a:spcPts val="0"/>
              </a:spcBef>
              <a:spcAft>
                <a:spcPts val="0"/>
              </a:spcAft>
              <a:buNone/>
              <a:defRPr>
                <a:solidFill>
                  <a:srgbClr val="20293B"/>
                </a:solidFill>
                <a:latin typeface="Bangers"/>
                <a:ea typeface="Bangers"/>
                <a:cs typeface="Bangers"/>
                <a:sym typeface="Bangers"/>
              </a:defRPr>
            </a:lvl7pPr>
            <a:lvl8pPr lvl="7" rtl="0">
              <a:spcBef>
                <a:spcPts val="0"/>
              </a:spcBef>
              <a:spcAft>
                <a:spcPts val="0"/>
              </a:spcAft>
              <a:buNone/>
              <a:defRPr>
                <a:solidFill>
                  <a:srgbClr val="20293B"/>
                </a:solidFill>
                <a:latin typeface="Bangers"/>
                <a:ea typeface="Bangers"/>
                <a:cs typeface="Bangers"/>
                <a:sym typeface="Bangers"/>
              </a:defRPr>
            </a:lvl8pPr>
            <a:lvl9pPr lvl="8" rtl="0">
              <a:spcBef>
                <a:spcPts val="0"/>
              </a:spcBef>
              <a:spcAft>
                <a:spcPts val="0"/>
              </a:spcAft>
              <a:buNone/>
              <a:defRPr>
                <a:solidFill>
                  <a:srgbClr val="20293B"/>
                </a:solidFill>
                <a:latin typeface="Bangers"/>
                <a:ea typeface="Bangers"/>
                <a:cs typeface="Bangers"/>
                <a:sym typeface="Bangers"/>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TITLE_1_1_1_1_1_1">
    <p:bg>
      <p:bgPr>
        <a:blipFill>
          <a:blip r:embed="rId2">
            <a:alphaModFix/>
          </a:blip>
          <a:stretch>
            <a:fillRect/>
          </a:stretch>
        </a:blipFill>
      </p:bgPr>
    </p:bg>
    <p:spTree>
      <p:nvGrpSpPr>
        <p:cNvPr id="109" name="Shape 109"/>
        <p:cNvGrpSpPr/>
        <p:nvPr/>
      </p:nvGrpSpPr>
      <p:grpSpPr>
        <a:xfrm>
          <a:off x="0" y="0"/>
          <a:ext cx="0" cy="0"/>
          <a:chOff x="0" y="0"/>
          <a:chExt cx="0" cy="0"/>
        </a:xfrm>
      </p:grpSpPr>
      <p:sp>
        <p:nvSpPr>
          <p:cNvPr id="110" name="Google Shape;110;p19"/>
          <p:cNvSpPr txBox="1"/>
          <p:nvPr>
            <p:ph idx="1" type="subTitle"/>
          </p:nvPr>
        </p:nvSpPr>
        <p:spPr>
          <a:xfrm>
            <a:off x="990675" y="3510613"/>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FFFFFF"/>
                </a:solidFill>
              </a:defRPr>
            </a:lvl1pPr>
            <a:lvl2pPr lvl="1" rtl="0" algn="ctr">
              <a:lnSpc>
                <a:spcPct val="100000"/>
              </a:lnSpc>
              <a:spcBef>
                <a:spcPts val="1600"/>
              </a:spcBef>
              <a:spcAft>
                <a:spcPts val="0"/>
              </a:spcAft>
              <a:buNone/>
              <a:defRPr>
                <a:solidFill>
                  <a:srgbClr val="FFFFFF"/>
                </a:solidFill>
              </a:defRPr>
            </a:lvl2pPr>
            <a:lvl3pPr lvl="2" rtl="0" algn="ctr">
              <a:lnSpc>
                <a:spcPct val="100000"/>
              </a:lnSpc>
              <a:spcBef>
                <a:spcPts val="1600"/>
              </a:spcBef>
              <a:spcAft>
                <a:spcPts val="0"/>
              </a:spcAft>
              <a:buNone/>
              <a:defRPr>
                <a:solidFill>
                  <a:srgbClr val="FFFFFF"/>
                </a:solidFill>
              </a:defRPr>
            </a:lvl3pPr>
            <a:lvl4pPr lvl="3" rtl="0" algn="ctr">
              <a:lnSpc>
                <a:spcPct val="100000"/>
              </a:lnSpc>
              <a:spcBef>
                <a:spcPts val="1600"/>
              </a:spcBef>
              <a:spcAft>
                <a:spcPts val="0"/>
              </a:spcAft>
              <a:buNone/>
              <a:defRPr>
                <a:solidFill>
                  <a:srgbClr val="FFFFFF"/>
                </a:solidFill>
              </a:defRPr>
            </a:lvl4pPr>
            <a:lvl5pPr lvl="4" rtl="0" algn="ctr">
              <a:lnSpc>
                <a:spcPct val="100000"/>
              </a:lnSpc>
              <a:spcBef>
                <a:spcPts val="1600"/>
              </a:spcBef>
              <a:spcAft>
                <a:spcPts val="0"/>
              </a:spcAft>
              <a:buNone/>
              <a:defRPr>
                <a:solidFill>
                  <a:srgbClr val="FFFFFF"/>
                </a:solidFill>
              </a:defRPr>
            </a:lvl5pPr>
            <a:lvl6pPr lvl="5" rtl="0" algn="ctr">
              <a:lnSpc>
                <a:spcPct val="100000"/>
              </a:lnSpc>
              <a:spcBef>
                <a:spcPts val="1600"/>
              </a:spcBef>
              <a:spcAft>
                <a:spcPts val="0"/>
              </a:spcAft>
              <a:buNone/>
              <a:defRPr>
                <a:solidFill>
                  <a:srgbClr val="FFFFFF"/>
                </a:solidFill>
              </a:defRPr>
            </a:lvl6pPr>
            <a:lvl7pPr lvl="6" rtl="0" algn="ctr">
              <a:lnSpc>
                <a:spcPct val="100000"/>
              </a:lnSpc>
              <a:spcBef>
                <a:spcPts val="1600"/>
              </a:spcBef>
              <a:spcAft>
                <a:spcPts val="0"/>
              </a:spcAft>
              <a:buNone/>
              <a:defRPr>
                <a:solidFill>
                  <a:srgbClr val="FFFFFF"/>
                </a:solidFill>
              </a:defRPr>
            </a:lvl7pPr>
            <a:lvl8pPr lvl="7" rtl="0" algn="ctr">
              <a:lnSpc>
                <a:spcPct val="100000"/>
              </a:lnSpc>
              <a:spcBef>
                <a:spcPts val="1600"/>
              </a:spcBef>
              <a:spcAft>
                <a:spcPts val="0"/>
              </a:spcAft>
              <a:buNone/>
              <a:defRPr>
                <a:solidFill>
                  <a:srgbClr val="FFFFFF"/>
                </a:solidFill>
              </a:defRPr>
            </a:lvl8pPr>
            <a:lvl9pPr lvl="8" rtl="0" algn="ctr">
              <a:lnSpc>
                <a:spcPct val="100000"/>
              </a:lnSpc>
              <a:spcBef>
                <a:spcPts val="1600"/>
              </a:spcBef>
              <a:spcAft>
                <a:spcPts val="1600"/>
              </a:spcAft>
              <a:buNone/>
              <a:defRPr>
                <a:solidFill>
                  <a:srgbClr val="FFFFFF"/>
                </a:solidFill>
              </a:defRPr>
            </a:lvl9pPr>
          </a:lstStyle>
          <a:p/>
        </p:txBody>
      </p:sp>
      <p:sp>
        <p:nvSpPr>
          <p:cNvPr id="111" name="Google Shape;111;p19"/>
          <p:cNvSpPr txBox="1"/>
          <p:nvPr>
            <p:ph idx="2" type="subTitle"/>
          </p:nvPr>
        </p:nvSpPr>
        <p:spPr>
          <a:xfrm>
            <a:off x="3592189" y="3510613"/>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FFFFFF"/>
                </a:solidFill>
              </a:defRPr>
            </a:lvl1pPr>
            <a:lvl2pPr lvl="1" rtl="0" algn="ctr">
              <a:lnSpc>
                <a:spcPct val="100000"/>
              </a:lnSpc>
              <a:spcBef>
                <a:spcPts val="1600"/>
              </a:spcBef>
              <a:spcAft>
                <a:spcPts val="0"/>
              </a:spcAft>
              <a:buNone/>
              <a:defRPr>
                <a:solidFill>
                  <a:srgbClr val="FFFFFF"/>
                </a:solidFill>
              </a:defRPr>
            </a:lvl2pPr>
            <a:lvl3pPr lvl="2" rtl="0" algn="ctr">
              <a:lnSpc>
                <a:spcPct val="100000"/>
              </a:lnSpc>
              <a:spcBef>
                <a:spcPts val="1600"/>
              </a:spcBef>
              <a:spcAft>
                <a:spcPts val="0"/>
              </a:spcAft>
              <a:buNone/>
              <a:defRPr>
                <a:solidFill>
                  <a:srgbClr val="FFFFFF"/>
                </a:solidFill>
              </a:defRPr>
            </a:lvl3pPr>
            <a:lvl4pPr lvl="3" rtl="0" algn="ctr">
              <a:lnSpc>
                <a:spcPct val="100000"/>
              </a:lnSpc>
              <a:spcBef>
                <a:spcPts val="1600"/>
              </a:spcBef>
              <a:spcAft>
                <a:spcPts val="0"/>
              </a:spcAft>
              <a:buNone/>
              <a:defRPr>
                <a:solidFill>
                  <a:srgbClr val="FFFFFF"/>
                </a:solidFill>
              </a:defRPr>
            </a:lvl4pPr>
            <a:lvl5pPr lvl="4" rtl="0" algn="ctr">
              <a:lnSpc>
                <a:spcPct val="100000"/>
              </a:lnSpc>
              <a:spcBef>
                <a:spcPts val="1600"/>
              </a:spcBef>
              <a:spcAft>
                <a:spcPts val="0"/>
              </a:spcAft>
              <a:buNone/>
              <a:defRPr>
                <a:solidFill>
                  <a:srgbClr val="FFFFFF"/>
                </a:solidFill>
              </a:defRPr>
            </a:lvl5pPr>
            <a:lvl6pPr lvl="5" rtl="0" algn="ctr">
              <a:lnSpc>
                <a:spcPct val="100000"/>
              </a:lnSpc>
              <a:spcBef>
                <a:spcPts val="1600"/>
              </a:spcBef>
              <a:spcAft>
                <a:spcPts val="0"/>
              </a:spcAft>
              <a:buNone/>
              <a:defRPr>
                <a:solidFill>
                  <a:srgbClr val="FFFFFF"/>
                </a:solidFill>
              </a:defRPr>
            </a:lvl6pPr>
            <a:lvl7pPr lvl="6" rtl="0" algn="ctr">
              <a:lnSpc>
                <a:spcPct val="100000"/>
              </a:lnSpc>
              <a:spcBef>
                <a:spcPts val="1600"/>
              </a:spcBef>
              <a:spcAft>
                <a:spcPts val="0"/>
              </a:spcAft>
              <a:buNone/>
              <a:defRPr>
                <a:solidFill>
                  <a:srgbClr val="FFFFFF"/>
                </a:solidFill>
              </a:defRPr>
            </a:lvl7pPr>
            <a:lvl8pPr lvl="7" rtl="0" algn="ctr">
              <a:lnSpc>
                <a:spcPct val="100000"/>
              </a:lnSpc>
              <a:spcBef>
                <a:spcPts val="1600"/>
              </a:spcBef>
              <a:spcAft>
                <a:spcPts val="0"/>
              </a:spcAft>
              <a:buNone/>
              <a:defRPr>
                <a:solidFill>
                  <a:srgbClr val="FFFFFF"/>
                </a:solidFill>
              </a:defRPr>
            </a:lvl8pPr>
            <a:lvl9pPr lvl="8" rtl="0" algn="ctr">
              <a:lnSpc>
                <a:spcPct val="100000"/>
              </a:lnSpc>
              <a:spcBef>
                <a:spcPts val="1600"/>
              </a:spcBef>
              <a:spcAft>
                <a:spcPts val="1600"/>
              </a:spcAft>
              <a:buNone/>
              <a:defRPr>
                <a:solidFill>
                  <a:srgbClr val="FFFFFF"/>
                </a:solidFill>
              </a:defRPr>
            </a:lvl9pPr>
          </a:lstStyle>
          <a:p/>
        </p:txBody>
      </p:sp>
      <p:sp>
        <p:nvSpPr>
          <p:cNvPr id="112" name="Google Shape;112;p19"/>
          <p:cNvSpPr txBox="1"/>
          <p:nvPr>
            <p:ph idx="3" type="subTitle"/>
          </p:nvPr>
        </p:nvSpPr>
        <p:spPr>
          <a:xfrm>
            <a:off x="6193727" y="3510613"/>
            <a:ext cx="19596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FFFFFF"/>
                </a:solidFill>
              </a:defRPr>
            </a:lvl1pPr>
            <a:lvl2pPr lvl="1" rtl="0" algn="ctr">
              <a:lnSpc>
                <a:spcPct val="100000"/>
              </a:lnSpc>
              <a:spcBef>
                <a:spcPts val="1600"/>
              </a:spcBef>
              <a:spcAft>
                <a:spcPts val="0"/>
              </a:spcAft>
              <a:buNone/>
              <a:defRPr>
                <a:solidFill>
                  <a:srgbClr val="FFFFFF"/>
                </a:solidFill>
              </a:defRPr>
            </a:lvl2pPr>
            <a:lvl3pPr lvl="2" rtl="0" algn="ctr">
              <a:lnSpc>
                <a:spcPct val="100000"/>
              </a:lnSpc>
              <a:spcBef>
                <a:spcPts val="1600"/>
              </a:spcBef>
              <a:spcAft>
                <a:spcPts val="0"/>
              </a:spcAft>
              <a:buNone/>
              <a:defRPr>
                <a:solidFill>
                  <a:srgbClr val="FFFFFF"/>
                </a:solidFill>
              </a:defRPr>
            </a:lvl3pPr>
            <a:lvl4pPr lvl="3" rtl="0" algn="ctr">
              <a:lnSpc>
                <a:spcPct val="100000"/>
              </a:lnSpc>
              <a:spcBef>
                <a:spcPts val="1600"/>
              </a:spcBef>
              <a:spcAft>
                <a:spcPts val="0"/>
              </a:spcAft>
              <a:buNone/>
              <a:defRPr>
                <a:solidFill>
                  <a:srgbClr val="FFFFFF"/>
                </a:solidFill>
              </a:defRPr>
            </a:lvl4pPr>
            <a:lvl5pPr lvl="4" rtl="0" algn="ctr">
              <a:lnSpc>
                <a:spcPct val="100000"/>
              </a:lnSpc>
              <a:spcBef>
                <a:spcPts val="1600"/>
              </a:spcBef>
              <a:spcAft>
                <a:spcPts val="0"/>
              </a:spcAft>
              <a:buNone/>
              <a:defRPr>
                <a:solidFill>
                  <a:srgbClr val="FFFFFF"/>
                </a:solidFill>
              </a:defRPr>
            </a:lvl5pPr>
            <a:lvl6pPr lvl="5" rtl="0" algn="ctr">
              <a:lnSpc>
                <a:spcPct val="100000"/>
              </a:lnSpc>
              <a:spcBef>
                <a:spcPts val="1600"/>
              </a:spcBef>
              <a:spcAft>
                <a:spcPts val="0"/>
              </a:spcAft>
              <a:buNone/>
              <a:defRPr>
                <a:solidFill>
                  <a:srgbClr val="FFFFFF"/>
                </a:solidFill>
              </a:defRPr>
            </a:lvl6pPr>
            <a:lvl7pPr lvl="6" rtl="0" algn="ctr">
              <a:lnSpc>
                <a:spcPct val="100000"/>
              </a:lnSpc>
              <a:spcBef>
                <a:spcPts val="1600"/>
              </a:spcBef>
              <a:spcAft>
                <a:spcPts val="0"/>
              </a:spcAft>
              <a:buNone/>
              <a:defRPr>
                <a:solidFill>
                  <a:srgbClr val="FFFFFF"/>
                </a:solidFill>
              </a:defRPr>
            </a:lvl7pPr>
            <a:lvl8pPr lvl="7" rtl="0" algn="ctr">
              <a:lnSpc>
                <a:spcPct val="100000"/>
              </a:lnSpc>
              <a:spcBef>
                <a:spcPts val="1600"/>
              </a:spcBef>
              <a:spcAft>
                <a:spcPts val="0"/>
              </a:spcAft>
              <a:buNone/>
              <a:defRPr>
                <a:solidFill>
                  <a:srgbClr val="FFFFFF"/>
                </a:solidFill>
              </a:defRPr>
            </a:lvl8pPr>
            <a:lvl9pPr lvl="8" rtl="0" algn="ctr">
              <a:lnSpc>
                <a:spcPct val="100000"/>
              </a:lnSpc>
              <a:spcBef>
                <a:spcPts val="1600"/>
              </a:spcBef>
              <a:spcAft>
                <a:spcPts val="1600"/>
              </a:spcAft>
              <a:buNone/>
              <a:defRPr>
                <a:solidFill>
                  <a:srgbClr val="FFFFFF"/>
                </a:solidFill>
              </a:defRPr>
            </a:lvl9pPr>
          </a:lstStyle>
          <a:p/>
        </p:txBody>
      </p:sp>
      <p:sp>
        <p:nvSpPr>
          <p:cNvPr id="113" name="Google Shape;113;p19"/>
          <p:cNvSpPr txBox="1"/>
          <p:nvPr>
            <p:ph type="title"/>
          </p:nvPr>
        </p:nvSpPr>
        <p:spPr>
          <a:xfrm>
            <a:off x="1226995" y="375868"/>
            <a:ext cx="67053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solidFill>
                  <a:srgbClr val="20293B"/>
                </a:solidFill>
                <a:latin typeface="Bangers"/>
                <a:ea typeface="Bangers"/>
                <a:cs typeface="Bangers"/>
                <a:sym typeface="Bangers"/>
              </a:defRPr>
            </a:lvl1pPr>
            <a:lvl2pPr lvl="1" rtl="0">
              <a:spcBef>
                <a:spcPts val="0"/>
              </a:spcBef>
              <a:spcAft>
                <a:spcPts val="0"/>
              </a:spcAft>
              <a:buNone/>
              <a:defRPr>
                <a:solidFill>
                  <a:srgbClr val="20293B"/>
                </a:solidFill>
                <a:latin typeface="Bangers"/>
                <a:ea typeface="Bangers"/>
                <a:cs typeface="Bangers"/>
                <a:sym typeface="Bangers"/>
              </a:defRPr>
            </a:lvl2pPr>
            <a:lvl3pPr lvl="2" rtl="0">
              <a:spcBef>
                <a:spcPts val="0"/>
              </a:spcBef>
              <a:spcAft>
                <a:spcPts val="0"/>
              </a:spcAft>
              <a:buNone/>
              <a:defRPr>
                <a:solidFill>
                  <a:srgbClr val="20293B"/>
                </a:solidFill>
                <a:latin typeface="Bangers"/>
                <a:ea typeface="Bangers"/>
                <a:cs typeface="Bangers"/>
                <a:sym typeface="Bangers"/>
              </a:defRPr>
            </a:lvl3pPr>
            <a:lvl4pPr lvl="3" rtl="0">
              <a:spcBef>
                <a:spcPts val="0"/>
              </a:spcBef>
              <a:spcAft>
                <a:spcPts val="0"/>
              </a:spcAft>
              <a:buNone/>
              <a:defRPr>
                <a:solidFill>
                  <a:srgbClr val="20293B"/>
                </a:solidFill>
                <a:latin typeface="Bangers"/>
                <a:ea typeface="Bangers"/>
                <a:cs typeface="Bangers"/>
                <a:sym typeface="Bangers"/>
              </a:defRPr>
            </a:lvl4pPr>
            <a:lvl5pPr lvl="4" rtl="0">
              <a:spcBef>
                <a:spcPts val="0"/>
              </a:spcBef>
              <a:spcAft>
                <a:spcPts val="0"/>
              </a:spcAft>
              <a:buNone/>
              <a:defRPr>
                <a:solidFill>
                  <a:srgbClr val="20293B"/>
                </a:solidFill>
                <a:latin typeface="Bangers"/>
                <a:ea typeface="Bangers"/>
                <a:cs typeface="Bangers"/>
                <a:sym typeface="Bangers"/>
              </a:defRPr>
            </a:lvl5pPr>
            <a:lvl6pPr lvl="5" rtl="0">
              <a:spcBef>
                <a:spcPts val="0"/>
              </a:spcBef>
              <a:spcAft>
                <a:spcPts val="0"/>
              </a:spcAft>
              <a:buNone/>
              <a:defRPr>
                <a:solidFill>
                  <a:srgbClr val="20293B"/>
                </a:solidFill>
                <a:latin typeface="Bangers"/>
                <a:ea typeface="Bangers"/>
                <a:cs typeface="Bangers"/>
                <a:sym typeface="Bangers"/>
              </a:defRPr>
            </a:lvl6pPr>
            <a:lvl7pPr lvl="6" rtl="0">
              <a:spcBef>
                <a:spcPts val="0"/>
              </a:spcBef>
              <a:spcAft>
                <a:spcPts val="0"/>
              </a:spcAft>
              <a:buNone/>
              <a:defRPr>
                <a:solidFill>
                  <a:srgbClr val="20293B"/>
                </a:solidFill>
                <a:latin typeface="Bangers"/>
                <a:ea typeface="Bangers"/>
                <a:cs typeface="Bangers"/>
                <a:sym typeface="Bangers"/>
              </a:defRPr>
            </a:lvl7pPr>
            <a:lvl8pPr lvl="7" rtl="0">
              <a:spcBef>
                <a:spcPts val="0"/>
              </a:spcBef>
              <a:spcAft>
                <a:spcPts val="0"/>
              </a:spcAft>
              <a:buNone/>
              <a:defRPr>
                <a:solidFill>
                  <a:srgbClr val="20293B"/>
                </a:solidFill>
                <a:latin typeface="Bangers"/>
                <a:ea typeface="Bangers"/>
                <a:cs typeface="Bangers"/>
                <a:sym typeface="Bangers"/>
              </a:defRPr>
            </a:lvl8pPr>
            <a:lvl9pPr lvl="8" rtl="0">
              <a:spcBef>
                <a:spcPts val="0"/>
              </a:spcBef>
              <a:spcAft>
                <a:spcPts val="0"/>
              </a:spcAft>
              <a:buNone/>
              <a:defRPr>
                <a:solidFill>
                  <a:srgbClr val="20293B"/>
                </a:solidFill>
                <a:latin typeface="Bangers"/>
                <a:ea typeface="Bangers"/>
                <a:cs typeface="Bangers"/>
                <a:sym typeface="Bangers"/>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TITLE_1_1_1_1_1_1_1">
    <p:bg>
      <p:bgPr>
        <a:blipFill>
          <a:blip r:embed="rId2">
            <a:alphaModFix/>
          </a:blip>
          <a:stretch>
            <a:fillRect/>
          </a:stretch>
        </a:blipFill>
      </p:bgPr>
    </p:bg>
    <p:spTree>
      <p:nvGrpSpPr>
        <p:cNvPr id="114" name="Shape 114"/>
        <p:cNvGrpSpPr/>
        <p:nvPr/>
      </p:nvGrpSpPr>
      <p:grpSpPr>
        <a:xfrm>
          <a:off x="0" y="0"/>
          <a:ext cx="0" cy="0"/>
          <a:chOff x="0" y="0"/>
          <a:chExt cx="0" cy="0"/>
        </a:xfrm>
      </p:grpSpPr>
      <p:sp>
        <p:nvSpPr>
          <p:cNvPr id="115" name="Google Shape;115;p20"/>
          <p:cNvSpPr txBox="1"/>
          <p:nvPr>
            <p:ph idx="1" type="subTitle"/>
          </p:nvPr>
        </p:nvSpPr>
        <p:spPr>
          <a:xfrm flipH="1">
            <a:off x="4056695" y="1676550"/>
            <a:ext cx="3859500" cy="577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None/>
              <a:defRPr>
                <a:solidFill>
                  <a:srgbClr val="20293B"/>
                </a:solidFill>
                <a:latin typeface="Barlow Condensed Light"/>
                <a:ea typeface="Barlow Condensed Light"/>
                <a:cs typeface="Barlow Condensed Light"/>
                <a:sym typeface="Barlow Condensed Light"/>
              </a:defRPr>
            </a:lvl1pPr>
            <a:lvl2pPr lvl="1" rtl="0" algn="r">
              <a:lnSpc>
                <a:spcPct val="100000"/>
              </a:lnSpc>
              <a:spcBef>
                <a:spcPts val="1600"/>
              </a:spcBef>
              <a:spcAft>
                <a:spcPts val="0"/>
              </a:spcAft>
              <a:buNone/>
              <a:defRPr sz="1800">
                <a:solidFill>
                  <a:srgbClr val="20293B"/>
                </a:solidFill>
                <a:latin typeface="Barlow Condensed Light"/>
                <a:ea typeface="Barlow Condensed Light"/>
                <a:cs typeface="Barlow Condensed Light"/>
                <a:sym typeface="Barlow Condensed Light"/>
              </a:defRPr>
            </a:lvl2pPr>
            <a:lvl3pPr lvl="2" rtl="0" algn="r">
              <a:lnSpc>
                <a:spcPct val="100000"/>
              </a:lnSpc>
              <a:spcBef>
                <a:spcPts val="1600"/>
              </a:spcBef>
              <a:spcAft>
                <a:spcPts val="0"/>
              </a:spcAft>
              <a:buNone/>
              <a:defRPr sz="1800">
                <a:solidFill>
                  <a:srgbClr val="20293B"/>
                </a:solidFill>
                <a:latin typeface="Barlow Condensed Light"/>
                <a:ea typeface="Barlow Condensed Light"/>
                <a:cs typeface="Barlow Condensed Light"/>
                <a:sym typeface="Barlow Condensed Light"/>
              </a:defRPr>
            </a:lvl3pPr>
            <a:lvl4pPr lvl="3" rtl="0" algn="r">
              <a:lnSpc>
                <a:spcPct val="100000"/>
              </a:lnSpc>
              <a:spcBef>
                <a:spcPts val="1600"/>
              </a:spcBef>
              <a:spcAft>
                <a:spcPts val="0"/>
              </a:spcAft>
              <a:buNone/>
              <a:defRPr sz="1800">
                <a:solidFill>
                  <a:srgbClr val="20293B"/>
                </a:solidFill>
                <a:latin typeface="Barlow Condensed Light"/>
                <a:ea typeface="Barlow Condensed Light"/>
                <a:cs typeface="Barlow Condensed Light"/>
                <a:sym typeface="Barlow Condensed Light"/>
              </a:defRPr>
            </a:lvl4pPr>
            <a:lvl5pPr lvl="4" rtl="0" algn="r">
              <a:lnSpc>
                <a:spcPct val="100000"/>
              </a:lnSpc>
              <a:spcBef>
                <a:spcPts val="1600"/>
              </a:spcBef>
              <a:spcAft>
                <a:spcPts val="0"/>
              </a:spcAft>
              <a:buNone/>
              <a:defRPr sz="1800">
                <a:solidFill>
                  <a:srgbClr val="20293B"/>
                </a:solidFill>
                <a:latin typeface="Barlow Condensed Light"/>
                <a:ea typeface="Barlow Condensed Light"/>
                <a:cs typeface="Barlow Condensed Light"/>
                <a:sym typeface="Barlow Condensed Light"/>
              </a:defRPr>
            </a:lvl5pPr>
            <a:lvl6pPr lvl="5" rtl="0" algn="r">
              <a:lnSpc>
                <a:spcPct val="100000"/>
              </a:lnSpc>
              <a:spcBef>
                <a:spcPts val="1600"/>
              </a:spcBef>
              <a:spcAft>
                <a:spcPts val="0"/>
              </a:spcAft>
              <a:buNone/>
              <a:defRPr sz="1800">
                <a:solidFill>
                  <a:srgbClr val="20293B"/>
                </a:solidFill>
                <a:latin typeface="Barlow Condensed Light"/>
                <a:ea typeface="Barlow Condensed Light"/>
                <a:cs typeface="Barlow Condensed Light"/>
                <a:sym typeface="Barlow Condensed Light"/>
              </a:defRPr>
            </a:lvl6pPr>
            <a:lvl7pPr lvl="6" rtl="0" algn="r">
              <a:lnSpc>
                <a:spcPct val="100000"/>
              </a:lnSpc>
              <a:spcBef>
                <a:spcPts val="1600"/>
              </a:spcBef>
              <a:spcAft>
                <a:spcPts val="0"/>
              </a:spcAft>
              <a:buNone/>
              <a:defRPr sz="1800">
                <a:solidFill>
                  <a:srgbClr val="20293B"/>
                </a:solidFill>
                <a:latin typeface="Barlow Condensed Light"/>
                <a:ea typeface="Barlow Condensed Light"/>
                <a:cs typeface="Barlow Condensed Light"/>
                <a:sym typeface="Barlow Condensed Light"/>
              </a:defRPr>
            </a:lvl7pPr>
            <a:lvl8pPr lvl="7" rtl="0" algn="r">
              <a:lnSpc>
                <a:spcPct val="100000"/>
              </a:lnSpc>
              <a:spcBef>
                <a:spcPts val="1600"/>
              </a:spcBef>
              <a:spcAft>
                <a:spcPts val="0"/>
              </a:spcAft>
              <a:buNone/>
              <a:defRPr sz="1800">
                <a:solidFill>
                  <a:srgbClr val="20293B"/>
                </a:solidFill>
                <a:latin typeface="Barlow Condensed Light"/>
                <a:ea typeface="Barlow Condensed Light"/>
                <a:cs typeface="Barlow Condensed Light"/>
                <a:sym typeface="Barlow Condensed Light"/>
              </a:defRPr>
            </a:lvl8pPr>
            <a:lvl9pPr lvl="8" rtl="0" algn="r">
              <a:lnSpc>
                <a:spcPct val="100000"/>
              </a:lnSpc>
              <a:spcBef>
                <a:spcPts val="1600"/>
              </a:spcBef>
              <a:spcAft>
                <a:spcPts val="1600"/>
              </a:spcAft>
              <a:buNone/>
              <a:defRPr sz="1800">
                <a:solidFill>
                  <a:srgbClr val="20293B"/>
                </a:solidFill>
                <a:latin typeface="Barlow Condensed Light"/>
                <a:ea typeface="Barlow Condensed Light"/>
                <a:cs typeface="Barlow Condensed Light"/>
                <a:sym typeface="Barlow Condensed Light"/>
              </a:defRPr>
            </a:lvl9pPr>
          </a:lstStyle>
          <a:p/>
        </p:txBody>
      </p:sp>
      <p:sp>
        <p:nvSpPr>
          <p:cNvPr id="116" name="Google Shape;116;p20"/>
          <p:cNvSpPr txBox="1"/>
          <p:nvPr>
            <p:ph type="ctrTitle"/>
          </p:nvPr>
        </p:nvSpPr>
        <p:spPr>
          <a:xfrm flipH="1">
            <a:off x="1745192" y="-333875"/>
            <a:ext cx="6171000" cy="2052600"/>
          </a:xfrm>
          <a:prstGeom prst="rect">
            <a:avLst/>
          </a:prstGeom>
        </p:spPr>
        <p:txBody>
          <a:bodyPr anchorCtr="0" anchor="b" bIns="91425" lIns="91425" spcFirstLastPara="1" rIns="91425" wrap="square" tIns="91425">
            <a:noAutofit/>
          </a:bodyPr>
          <a:lstStyle>
            <a:lvl1pPr lvl="0" rtl="0" algn="r">
              <a:spcBef>
                <a:spcPts val="0"/>
              </a:spcBef>
              <a:spcAft>
                <a:spcPts val="0"/>
              </a:spcAft>
              <a:buClr>
                <a:srgbClr val="20293B"/>
              </a:buClr>
              <a:buSzPts val="6000"/>
              <a:buFont typeface="Fira Sans Condensed Medium"/>
              <a:buNone/>
              <a:defRPr sz="7200">
                <a:solidFill>
                  <a:srgbClr val="20293B"/>
                </a:solidFill>
                <a:latin typeface="Bangers"/>
                <a:ea typeface="Bangers"/>
                <a:cs typeface="Bangers"/>
                <a:sym typeface="Bangers"/>
              </a:defRPr>
            </a:lvl1pPr>
            <a:lvl2pPr lvl="1" rtl="0" algn="r">
              <a:spcBef>
                <a:spcPts val="0"/>
              </a:spcBef>
              <a:spcAft>
                <a:spcPts val="0"/>
              </a:spcAft>
              <a:buClr>
                <a:srgbClr val="20293B"/>
              </a:buClr>
              <a:buSzPts val="6000"/>
              <a:buFont typeface="Oswald Regular"/>
              <a:buNone/>
              <a:defRPr sz="6000">
                <a:solidFill>
                  <a:srgbClr val="20293B"/>
                </a:solidFill>
                <a:latin typeface="Oswald Regular"/>
                <a:ea typeface="Oswald Regular"/>
                <a:cs typeface="Oswald Regular"/>
                <a:sym typeface="Oswald Regular"/>
              </a:defRPr>
            </a:lvl2pPr>
            <a:lvl3pPr lvl="2" rtl="0" algn="r">
              <a:spcBef>
                <a:spcPts val="0"/>
              </a:spcBef>
              <a:spcAft>
                <a:spcPts val="0"/>
              </a:spcAft>
              <a:buClr>
                <a:srgbClr val="20293B"/>
              </a:buClr>
              <a:buSzPts val="6000"/>
              <a:buFont typeface="Oswald Regular"/>
              <a:buNone/>
              <a:defRPr sz="6000">
                <a:solidFill>
                  <a:srgbClr val="20293B"/>
                </a:solidFill>
                <a:latin typeface="Oswald Regular"/>
                <a:ea typeface="Oswald Regular"/>
                <a:cs typeface="Oswald Regular"/>
                <a:sym typeface="Oswald Regular"/>
              </a:defRPr>
            </a:lvl3pPr>
            <a:lvl4pPr lvl="3" rtl="0" algn="r">
              <a:spcBef>
                <a:spcPts val="0"/>
              </a:spcBef>
              <a:spcAft>
                <a:spcPts val="0"/>
              </a:spcAft>
              <a:buClr>
                <a:srgbClr val="20293B"/>
              </a:buClr>
              <a:buSzPts val="6000"/>
              <a:buFont typeface="Oswald Regular"/>
              <a:buNone/>
              <a:defRPr sz="6000">
                <a:solidFill>
                  <a:srgbClr val="20293B"/>
                </a:solidFill>
                <a:latin typeface="Oswald Regular"/>
                <a:ea typeface="Oswald Regular"/>
                <a:cs typeface="Oswald Regular"/>
                <a:sym typeface="Oswald Regular"/>
              </a:defRPr>
            </a:lvl4pPr>
            <a:lvl5pPr lvl="4" rtl="0" algn="r">
              <a:spcBef>
                <a:spcPts val="0"/>
              </a:spcBef>
              <a:spcAft>
                <a:spcPts val="0"/>
              </a:spcAft>
              <a:buClr>
                <a:srgbClr val="20293B"/>
              </a:buClr>
              <a:buSzPts val="6000"/>
              <a:buFont typeface="Oswald Regular"/>
              <a:buNone/>
              <a:defRPr sz="6000">
                <a:solidFill>
                  <a:srgbClr val="20293B"/>
                </a:solidFill>
                <a:latin typeface="Oswald Regular"/>
                <a:ea typeface="Oswald Regular"/>
                <a:cs typeface="Oswald Regular"/>
                <a:sym typeface="Oswald Regular"/>
              </a:defRPr>
            </a:lvl5pPr>
            <a:lvl6pPr lvl="5" rtl="0" algn="r">
              <a:spcBef>
                <a:spcPts val="0"/>
              </a:spcBef>
              <a:spcAft>
                <a:spcPts val="0"/>
              </a:spcAft>
              <a:buClr>
                <a:srgbClr val="20293B"/>
              </a:buClr>
              <a:buSzPts val="6000"/>
              <a:buFont typeface="Oswald Regular"/>
              <a:buNone/>
              <a:defRPr sz="6000">
                <a:solidFill>
                  <a:srgbClr val="20293B"/>
                </a:solidFill>
                <a:latin typeface="Oswald Regular"/>
                <a:ea typeface="Oswald Regular"/>
                <a:cs typeface="Oswald Regular"/>
                <a:sym typeface="Oswald Regular"/>
              </a:defRPr>
            </a:lvl6pPr>
            <a:lvl7pPr lvl="6" rtl="0" algn="r">
              <a:spcBef>
                <a:spcPts val="0"/>
              </a:spcBef>
              <a:spcAft>
                <a:spcPts val="0"/>
              </a:spcAft>
              <a:buClr>
                <a:srgbClr val="20293B"/>
              </a:buClr>
              <a:buSzPts val="6000"/>
              <a:buFont typeface="Oswald Regular"/>
              <a:buNone/>
              <a:defRPr sz="6000">
                <a:solidFill>
                  <a:srgbClr val="20293B"/>
                </a:solidFill>
                <a:latin typeface="Oswald Regular"/>
                <a:ea typeface="Oswald Regular"/>
                <a:cs typeface="Oswald Regular"/>
                <a:sym typeface="Oswald Regular"/>
              </a:defRPr>
            </a:lvl7pPr>
            <a:lvl8pPr lvl="7" rtl="0" algn="r">
              <a:spcBef>
                <a:spcPts val="0"/>
              </a:spcBef>
              <a:spcAft>
                <a:spcPts val="0"/>
              </a:spcAft>
              <a:buClr>
                <a:srgbClr val="20293B"/>
              </a:buClr>
              <a:buSzPts val="6000"/>
              <a:buFont typeface="Oswald Regular"/>
              <a:buNone/>
              <a:defRPr sz="6000">
                <a:solidFill>
                  <a:srgbClr val="20293B"/>
                </a:solidFill>
                <a:latin typeface="Oswald Regular"/>
                <a:ea typeface="Oswald Regular"/>
                <a:cs typeface="Oswald Regular"/>
                <a:sym typeface="Oswald Regular"/>
              </a:defRPr>
            </a:lvl8pPr>
            <a:lvl9pPr lvl="8" rtl="0" algn="r">
              <a:spcBef>
                <a:spcPts val="0"/>
              </a:spcBef>
              <a:spcAft>
                <a:spcPts val="0"/>
              </a:spcAft>
              <a:buClr>
                <a:srgbClr val="20293B"/>
              </a:buClr>
              <a:buSzPts val="6000"/>
              <a:buFont typeface="Oswald Regular"/>
              <a:buNone/>
              <a:defRPr sz="6000">
                <a:solidFill>
                  <a:srgbClr val="20293B"/>
                </a:solidFill>
                <a:latin typeface="Oswald Regular"/>
                <a:ea typeface="Oswald Regular"/>
                <a:cs typeface="Oswald Regular"/>
                <a:sym typeface="Oswald Regular"/>
              </a:defRPr>
            </a:lvl9pPr>
          </a:lstStyle>
          <a:p/>
        </p:txBody>
      </p:sp>
      <p:sp>
        <p:nvSpPr>
          <p:cNvPr id="117" name="Google Shape;117;p20"/>
          <p:cNvSpPr txBox="1"/>
          <p:nvPr/>
        </p:nvSpPr>
        <p:spPr>
          <a:xfrm>
            <a:off x="4697800" y="3024825"/>
            <a:ext cx="3240300" cy="8451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300"/>
              </a:spcBef>
              <a:spcAft>
                <a:spcPts val="0"/>
              </a:spcAft>
              <a:buNone/>
            </a:pPr>
            <a:r>
              <a:rPr b="1" lang="en" sz="1000">
                <a:solidFill>
                  <a:srgbClr val="20293B"/>
                </a:solidFill>
                <a:latin typeface="Barlow Condensed"/>
                <a:ea typeface="Barlow Condensed"/>
                <a:cs typeface="Barlow Condensed"/>
                <a:sym typeface="Barlow Condensed"/>
              </a:rPr>
              <a:t>CREDITS</a:t>
            </a:r>
            <a:r>
              <a:rPr lang="en" sz="1000">
                <a:solidFill>
                  <a:srgbClr val="20293B"/>
                </a:solidFill>
                <a:latin typeface="Barlow Condensed"/>
                <a:ea typeface="Barlow Condensed"/>
                <a:cs typeface="Barlow Condensed"/>
                <a:sym typeface="Barlow Condensed"/>
              </a:rPr>
              <a:t>: This presentation template was created by </a:t>
            </a:r>
            <a:r>
              <a:rPr b="1" lang="en" sz="1000">
                <a:solidFill>
                  <a:srgbClr val="20293B"/>
                </a:solidFill>
                <a:uFill>
                  <a:noFill/>
                </a:uFill>
                <a:latin typeface="Barlow Condensed"/>
                <a:ea typeface="Barlow Condensed"/>
                <a:cs typeface="Barlow Condensed"/>
                <a:sym typeface="Barlow Condensed"/>
                <a:hlinkClick r:id="rId3">
                  <a:extLst>
                    <a:ext uri="{A12FA001-AC4F-418D-AE19-62706E023703}">
                      <ahyp:hlinkClr val="tx"/>
                    </a:ext>
                  </a:extLst>
                </a:hlinkClick>
              </a:rPr>
              <a:t>Slidesgo</a:t>
            </a:r>
            <a:r>
              <a:rPr lang="en" sz="1000">
                <a:solidFill>
                  <a:srgbClr val="20293B"/>
                </a:solidFill>
                <a:latin typeface="Barlow Condensed"/>
                <a:ea typeface="Barlow Condensed"/>
                <a:cs typeface="Barlow Condensed"/>
                <a:sym typeface="Barlow Condensed"/>
              </a:rPr>
              <a:t>, including icons by </a:t>
            </a:r>
            <a:r>
              <a:rPr b="1" lang="en" sz="1000">
                <a:solidFill>
                  <a:srgbClr val="20293B"/>
                </a:solidFill>
                <a:uFill>
                  <a:noFill/>
                </a:uFill>
                <a:latin typeface="Barlow Condensed"/>
                <a:ea typeface="Barlow Condensed"/>
                <a:cs typeface="Barlow Condensed"/>
                <a:sym typeface="Barlow Condensed"/>
                <a:hlinkClick r:id="rId4">
                  <a:extLst>
                    <a:ext uri="{A12FA001-AC4F-418D-AE19-62706E023703}">
                      <ahyp:hlinkClr val="tx"/>
                    </a:ext>
                  </a:extLst>
                </a:hlinkClick>
              </a:rPr>
              <a:t>Flaticon</a:t>
            </a:r>
            <a:r>
              <a:rPr lang="en" sz="1000">
                <a:solidFill>
                  <a:srgbClr val="20293B"/>
                </a:solidFill>
                <a:latin typeface="Barlow Condensed"/>
                <a:ea typeface="Barlow Condensed"/>
                <a:cs typeface="Barlow Condensed"/>
                <a:sym typeface="Barlow Condensed"/>
              </a:rPr>
              <a:t>, and infographics &amp; images by </a:t>
            </a:r>
            <a:r>
              <a:rPr b="1" lang="en" sz="1000">
                <a:solidFill>
                  <a:srgbClr val="20293B"/>
                </a:solidFill>
                <a:uFill>
                  <a:noFill/>
                </a:uFill>
                <a:latin typeface="Barlow Condensed"/>
                <a:ea typeface="Barlow Condensed"/>
                <a:cs typeface="Barlow Condensed"/>
                <a:sym typeface="Barlow Condensed"/>
                <a:hlinkClick r:id="rId5">
                  <a:extLst>
                    <a:ext uri="{A12FA001-AC4F-418D-AE19-62706E023703}">
                      <ahyp:hlinkClr val="tx"/>
                    </a:ext>
                  </a:extLst>
                </a:hlinkClick>
              </a:rPr>
              <a:t>Freepik</a:t>
            </a:r>
            <a:r>
              <a:rPr lang="en" sz="1000">
                <a:solidFill>
                  <a:srgbClr val="20293B"/>
                </a:solidFill>
                <a:latin typeface="Barlow Condensed"/>
                <a:ea typeface="Barlow Condensed"/>
                <a:cs typeface="Barlow Condensed"/>
                <a:sym typeface="Barlow Condensed"/>
              </a:rPr>
              <a:t>. </a:t>
            </a:r>
            <a:endParaRPr sz="1000">
              <a:solidFill>
                <a:srgbClr val="20293B"/>
              </a:solidFill>
              <a:latin typeface="Barlow Condensed"/>
              <a:ea typeface="Barlow Condensed"/>
              <a:cs typeface="Barlow Condensed"/>
              <a:sym typeface="Barlow Condensed"/>
            </a:endParaRPr>
          </a:p>
          <a:p>
            <a:pPr indent="0" lvl="0" marL="0" rtl="0" algn="r">
              <a:lnSpc>
                <a:spcPct val="115000"/>
              </a:lnSpc>
              <a:spcBef>
                <a:spcPts val="300"/>
              </a:spcBef>
              <a:spcAft>
                <a:spcPts val="0"/>
              </a:spcAft>
              <a:buNone/>
            </a:pPr>
            <a:r>
              <a:rPr b="1" lang="en" sz="900">
                <a:solidFill>
                  <a:srgbClr val="20293B"/>
                </a:solidFill>
                <a:latin typeface="Barlow Condensed"/>
                <a:ea typeface="Barlow Condensed"/>
                <a:cs typeface="Barlow Condensed"/>
                <a:sym typeface="Barlow Condensed"/>
              </a:rPr>
              <a:t>Please keep this slide for attribution.</a:t>
            </a:r>
            <a:endParaRPr b="1" sz="900">
              <a:solidFill>
                <a:srgbClr val="20293B"/>
              </a:solidFill>
              <a:latin typeface="Barlow Condensed"/>
              <a:ea typeface="Barlow Condensed"/>
              <a:cs typeface="Barlow Condensed"/>
              <a:sym typeface="Barlow Condense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
  <p:cSld name="TITLE_1_1_1_1_2_1">
    <p:bg>
      <p:bgPr>
        <a:blipFill>
          <a:blip r:embed="rId2">
            <a:alphaModFix/>
          </a:blip>
          <a:stretch>
            <a:fillRect/>
          </a:stretch>
        </a:blipFill>
      </p:bgPr>
    </p:bg>
    <p:spTree>
      <p:nvGrpSpPr>
        <p:cNvPr id="11" name="Shape 11"/>
        <p:cNvGrpSpPr/>
        <p:nvPr/>
      </p:nvGrpSpPr>
      <p:grpSpPr>
        <a:xfrm>
          <a:off x="0" y="0"/>
          <a:ext cx="0" cy="0"/>
          <a:chOff x="0" y="0"/>
          <a:chExt cx="0" cy="0"/>
        </a:xfrm>
      </p:grpSpPr>
      <p:sp>
        <p:nvSpPr>
          <p:cNvPr id="12" name="Google Shape;12;p3"/>
          <p:cNvSpPr txBox="1"/>
          <p:nvPr>
            <p:ph idx="1" type="subTitle"/>
          </p:nvPr>
        </p:nvSpPr>
        <p:spPr>
          <a:xfrm>
            <a:off x="1399950" y="1670250"/>
            <a:ext cx="6342300" cy="25113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100">
                <a:latin typeface="Barlow Condensed Light"/>
                <a:ea typeface="Barlow Condensed Light"/>
                <a:cs typeface="Barlow Condensed Light"/>
                <a:sym typeface="Barlow Condensed Light"/>
              </a:defRPr>
            </a:lvl1pPr>
            <a:lvl2pPr lvl="1" rtl="0">
              <a:lnSpc>
                <a:spcPct val="100000"/>
              </a:lnSpc>
              <a:spcBef>
                <a:spcPts val="0"/>
              </a:spcBef>
              <a:spcAft>
                <a:spcPts val="0"/>
              </a:spcAft>
              <a:buNone/>
              <a:defRPr sz="1100">
                <a:latin typeface="Barlow Condensed Light"/>
                <a:ea typeface="Barlow Condensed Light"/>
                <a:cs typeface="Barlow Condensed Light"/>
                <a:sym typeface="Barlow Condensed Light"/>
              </a:defRPr>
            </a:lvl2pPr>
            <a:lvl3pPr lvl="2" rtl="0">
              <a:lnSpc>
                <a:spcPct val="100000"/>
              </a:lnSpc>
              <a:spcBef>
                <a:spcPts val="0"/>
              </a:spcBef>
              <a:spcAft>
                <a:spcPts val="0"/>
              </a:spcAft>
              <a:buNone/>
              <a:defRPr sz="1100">
                <a:latin typeface="Barlow Condensed Light"/>
                <a:ea typeface="Barlow Condensed Light"/>
                <a:cs typeface="Barlow Condensed Light"/>
                <a:sym typeface="Barlow Condensed Light"/>
              </a:defRPr>
            </a:lvl3pPr>
            <a:lvl4pPr lvl="3" rtl="0">
              <a:lnSpc>
                <a:spcPct val="100000"/>
              </a:lnSpc>
              <a:spcBef>
                <a:spcPts val="0"/>
              </a:spcBef>
              <a:spcAft>
                <a:spcPts val="0"/>
              </a:spcAft>
              <a:buNone/>
              <a:defRPr sz="1100">
                <a:latin typeface="Barlow Condensed Light"/>
                <a:ea typeface="Barlow Condensed Light"/>
                <a:cs typeface="Barlow Condensed Light"/>
                <a:sym typeface="Barlow Condensed Light"/>
              </a:defRPr>
            </a:lvl4pPr>
            <a:lvl5pPr lvl="4" rtl="0">
              <a:lnSpc>
                <a:spcPct val="100000"/>
              </a:lnSpc>
              <a:spcBef>
                <a:spcPts val="0"/>
              </a:spcBef>
              <a:spcAft>
                <a:spcPts val="0"/>
              </a:spcAft>
              <a:buNone/>
              <a:defRPr sz="1100">
                <a:latin typeface="Barlow Condensed Light"/>
                <a:ea typeface="Barlow Condensed Light"/>
                <a:cs typeface="Barlow Condensed Light"/>
                <a:sym typeface="Barlow Condensed Light"/>
              </a:defRPr>
            </a:lvl5pPr>
            <a:lvl6pPr lvl="5" rtl="0">
              <a:lnSpc>
                <a:spcPct val="100000"/>
              </a:lnSpc>
              <a:spcBef>
                <a:spcPts val="0"/>
              </a:spcBef>
              <a:spcAft>
                <a:spcPts val="0"/>
              </a:spcAft>
              <a:buNone/>
              <a:defRPr sz="1100">
                <a:latin typeface="Barlow Condensed Light"/>
                <a:ea typeface="Barlow Condensed Light"/>
                <a:cs typeface="Barlow Condensed Light"/>
                <a:sym typeface="Barlow Condensed Light"/>
              </a:defRPr>
            </a:lvl6pPr>
            <a:lvl7pPr lvl="6" rtl="0">
              <a:lnSpc>
                <a:spcPct val="100000"/>
              </a:lnSpc>
              <a:spcBef>
                <a:spcPts val="0"/>
              </a:spcBef>
              <a:spcAft>
                <a:spcPts val="0"/>
              </a:spcAft>
              <a:buNone/>
              <a:defRPr sz="1100">
                <a:latin typeface="Barlow Condensed Light"/>
                <a:ea typeface="Barlow Condensed Light"/>
                <a:cs typeface="Barlow Condensed Light"/>
                <a:sym typeface="Barlow Condensed Light"/>
              </a:defRPr>
            </a:lvl7pPr>
            <a:lvl8pPr lvl="7" rtl="0">
              <a:lnSpc>
                <a:spcPct val="100000"/>
              </a:lnSpc>
              <a:spcBef>
                <a:spcPts val="0"/>
              </a:spcBef>
              <a:spcAft>
                <a:spcPts val="0"/>
              </a:spcAft>
              <a:buNone/>
              <a:defRPr sz="1100">
                <a:latin typeface="Barlow Condensed Light"/>
                <a:ea typeface="Barlow Condensed Light"/>
                <a:cs typeface="Barlow Condensed Light"/>
                <a:sym typeface="Barlow Condensed Light"/>
              </a:defRPr>
            </a:lvl8pPr>
            <a:lvl9pPr lvl="8" rtl="0">
              <a:lnSpc>
                <a:spcPct val="100000"/>
              </a:lnSpc>
              <a:spcBef>
                <a:spcPts val="0"/>
              </a:spcBef>
              <a:spcAft>
                <a:spcPts val="0"/>
              </a:spcAft>
              <a:buNone/>
              <a:defRPr sz="1100">
                <a:latin typeface="Barlow Condensed Light"/>
                <a:ea typeface="Barlow Condensed Light"/>
                <a:cs typeface="Barlow Condensed Light"/>
                <a:sym typeface="Barlow Condensed Light"/>
              </a:defRPr>
            </a:lvl9pPr>
          </a:lstStyle>
          <a:p/>
        </p:txBody>
      </p:sp>
      <p:sp>
        <p:nvSpPr>
          <p:cNvPr id="13" name="Google Shape;13;p3"/>
          <p:cNvSpPr txBox="1"/>
          <p:nvPr>
            <p:ph type="title"/>
          </p:nvPr>
        </p:nvSpPr>
        <p:spPr>
          <a:xfrm>
            <a:off x="1226995" y="375868"/>
            <a:ext cx="67053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solidFill>
                  <a:srgbClr val="20293B"/>
                </a:solidFill>
                <a:latin typeface="Bangers"/>
                <a:ea typeface="Bangers"/>
                <a:cs typeface="Bangers"/>
                <a:sym typeface="Bangers"/>
              </a:defRPr>
            </a:lvl1pPr>
            <a:lvl2pPr lvl="1" rtl="0">
              <a:spcBef>
                <a:spcPts val="0"/>
              </a:spcBef>
              <a:spcAft>
                <a:spcPts val="0"/>
              </a:spcAft>
              <a:buNone/>
              <a:defRPr>
                <a:solidFill>
                  <a:srgbClr val="20293B"/>
                </a:solidFill>
                <a:latin typeface="Bangers"/>
                <a:ea typeface="Bangers"/>
                <a:cs typeface="Bangers"/>
                <a:sym typeface="Bangers"/>
              </a:defRPr>
            </a:lvl2pPr>
            <a:lvl3pPr lvl="2" rtl="0">
              <a:spcBef>
                <a:spcPts val="0"/>
              </a:spcBef>
              <a:spcAft>
                <a:spcPts val="0"/>
              </a:spcAft>
              <a:buNone/>
              <a:defRPr>
                <a:solidFill>
                  <a:srgbClr val="20293B"/>
                </a:solidFill>
                <a:latin typeface="Bangers"/>
                <a:ea typeface="Bangers"/>
                <a:cs typeface="Bangers"/>
                <a:sym typeface="Bangers"/>
              </a:defRPr>
            </a:lvl3pPr>
            <a:lvl4pPr lvl="3" rtl="0">
              <a:spcBef>
                <a:spcPts val="0"/>
              </a:spcBef>
              <a:spcAft>
                <a:spcPts val="0"/>
              </a:spcAft>
              <a:buNone/>
              <a:defRPr>
                <a:solidFill>
                  <a:srgbClr val="20293B"/>
                </a:solidFill>
                <a:latin typeface="Bangers"/>
                <a:ea typeface="Bangers"/>
                <a:cs typeface="Bangers"/>
                <a:sym typeface="Bangers"/>
              </a:defRPr>
            </a:lvl4pPr>
            <a:lvl5pPr lvl="4" rtl="0">
              <a:spcBef>
                <a:spcPts val="0"/>
              </a:spcBef>
              <a:spcAft>
                <a:spcPts val="0"/>
              </a:spcAft>
              <a:buNone/>
              <a:defRPr>
                <a:solidFill>
                  <a:srgbClr val="20293B"/>
                </a:solidFill>
                <a:latin typeface="Bangers"/>
                <a:ea typeface="Bangers"/>
                <a:cs typeface="Bangers"/>
                <a:sym typeface="Bangers"/>
              </a:defRPr>
            </a:lvl5pPr>
            <a:lvl6pPr lvl="5" rtl="0">
              <a:spcBef>
                <a:spcPts val="0"/>
              </a:spcBef>
              <a:spcAft>
                <a:spcPts val="0"/>
              </a:spcAft>
              <a:buNone/>
              <a:defRPr>
                <a:solidFill>
                  <a:srgbClr val="20293B"/>
                </a:solidFill>
                <a:latin typeface="Bangers"/>
                <a:ea typeface="Bangers"/>
                <a:cs typeface="Bangers"/>
                <a:sym typeface="Bangers"/>
              </a:defRPr>
            </a:lvl6pPr>
            <a:lvl7pPr lvl="6" rtl="0">
              <a:spcBef>
                <a:spcPts val="0"/>
              </a:spcBef>
              <a:spcAft>
                <a:spcPts val="0"/>
              </a:spcAft>
              <a:buNone/>
              <a:defRPr>
                <a:solidFill>
                  <a:srgbClr val="20293B"/>
                </a:solidFill>
                <a:latin typeface="Bangers"/>
                <a:ea typeface="Bangers"/>
                <a:cs typeface="Bangers"/>
                <a:sym typeface="Bangers"/>
              </a:defRPr>
            </a:lvl7pPr>
            <a:lvl8pPr lvl="7" rtl="0">
              <a:spcBef>
                <a:spcPts val="0"/>
              </a:spcBef>
              <a:spcAft>
                <a:spcPts val="0"/>
              </a:spcAft>
              <a:buNone/>
              <a:defRPr>
                <a:solidFill>
                  <a:srgbClr val="20293B"/>
                </a:solidFill>
                <a:latin typeface="Bangers"/>
                <a:ea typeface="Bangers"/>
                <a:cs typeface="Bangers"/>
                <a:sym typeface="Bangers"/>
              </a:defRPr>
            </a:lvl8pPr>
            <a:lvl9pPr lvl="8" rtl="0">
              <a:spcBef>
                <a:spcPts val="0"/>
              </a:spcBef>
              <a:spcAft>
                <a:spcPts val="0"/>
              </a:spcAft>
              <a:buNone/>
              <a:defRPr>
                <a:solidFill>
                  <a:srgbClr val="20293B"/>
                </a:solidFill>
                <a:latin typeface="Bangers"/>
                <a:ea typeface="Bangers"/>
                <a:cs typeface="Bangers"/>
                <a:sym typeface="Bangers"/>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4">
  <p:cSld name="TITLE_1_1_1_1_1_1_1_1">
    <p:bg>
      <p:bgPr>
        <a:blipFill>
          <a:blip r:embed="rId2">
            <a:alphaModFix/>
          </a:blip>
          <a:stretch>
            <a:fillRect/>
          </a:stretch>
        </a:blipFill>
      </p:bgPr>
    </p:bg>
    <p:spTree>
      <p:nvGrpSpPr>
        <p:cNvPr id="118" name="Shape 118"/>
        <p:cNvGrpSpPr/>
        <p:nvPr/>
      </p:nvGrpSpPr>
      <p:grpSpPr>
        <a:xfrm>
          <a:off x="0" y="0"/>
          <a:ext cx="0" cy="0"/>
          <a:chOff x="0" y="0"/>
          <a:chExt cx="0" cy="0"/>
        </a:xfrm>
      </p:grpSpPr>
      <p:sp>
        <p:nvSpPr>
          <p:cNvPr id="119" name="Google Shape;119;p21"/>
          <p:cNvSpPr txBox="1"/>
          <p:nvPr>
            <p:ph idx="1" type="subTitle"/>
          </p:nvPr>
        </p:nvSpPr>
        <p:spPr>
          <a:xfrm>
            <a:off x="4758000" y="2438625"/>
            <a:ext cx="21486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lvl1pPr>
            <a:lvl2pPr lvl="1" rtl="0">
              <a:lnSpc>
                <a:spcPct val="100000"/>
              </a:lnSpc>
              <a:spcBef>
                <a:spcPts val="1600"/>
              </a:spcBef>
              <a:spcAft>
                <a:spcPts val="0"/>
              </a:spcAft>
              <a:buNone/>
              <a:defRPr sz="1400"/>
            </a:lvl2pPr>
            <a:lvl3pPr lvl="2" rtl="0">
              <a:lnSpc>
                <a:spcPct val="100000"/>
              </a:lnSpc>
              <a:spcBef>
                <a:spcPts val="1600"/>
              </a:spcBef>
              <a:spcAft>
                <a:spcPts val="0"/>
              </a:spcAft>
              <a:buNone/>
              <a:defRPr sz="1400"/>
            </a:lvl3pPr>
            <a:lvl4pPr lvl="3" rtl="0">
              <a:lnSpc>
                <a:spcPct val="100000"/>
              </a:lnSpc>
              <a:spcBef>
                <a:spcPts val="1600"/>
              </a:spcBef>
              <a:spcAft>
                <a:spcPts val="0"/>
              </a:spcAft>
              <a:buNone/>
              <a:defRPr sz="1400"/>
            </a:lvl4pPr>
            <a:lvl5pPr lvl="4" rtl="0">
              <a:lnSpc>
                <a:spcPct val="100000"/>
              </a:lnSpc>
              <a:spcBef>
                <a:spcPts val="1600"/>
              </a:spcBef>
              <a:spcAft>
                <a:spcPts val="0"/>
              </a:spcAft>
              <a:buNone/>
              <a:defRPr sz="1400"/>
            </a:lvl5pPr>
            <a:lvl6pPr lvl="5" rtl="0">
              <a:lnSpc>
                <a:spcPct val="100000"/>
              </a:lnSpc>
              <a:spcBef>
                <a:spcPts val="1600"/>
              </a:spcBef>
              <a:spcAft>
                <a:spcPts val="0"/>
              </a:spcAft>
              <a:buNone/>
              <a:defRPr sz="1400"/>
            </a:lvl6pPr>
            <a:lvl7pPr lvl="6" rtl="0">
              <a:lnSpc>
                <a:spcPct val="100000"/>
              </a:lnSpc>
              <a:spcBef>
                <a:spcPts val="1600"/>
              </a:spcBef>
              <a:spcAft>
                <a:spcPts val="0"/>
              </a:spcAft>
              <a:buNone/>
              <a:defRPr sz="1400"/>
            </a:lvl7pPr>
            <a:lvl8pPr lvl="7" rtl="0">
              <a:lnSpc>
                <a:spcPct val="100000"/>
              </a:lnSpc>
              <a:spcBef>
                <a:spcPts val="1600"/>
              </a:spcBef>
              <a:spcAft>
                <a:spcPts val="0"/>
              </a:spcAft>
              <a:buNone/>
              <a:defRPr sz="1400"/>
            </a:lvl8pPr>
            <a:lvl9pPr lvl="8" rtl="0">
              <a:lnSpc>
                <a:spcPct val="100000"/>
              </a:lnSpc>
              <a:spcBef>
                <a:spcPts val="1600"/>
              </a:spcBef>
              <a:spcAft>
                <a:spcPts val="1600"/>
              </a:spcAft>
              <a:buNone/>
              <a:defRPr sz="1400"/>
            </a:lvl9pPr>
          </a:lstStyle>
          <a:p/>
        </p:txBody>
      </p:sp>
      <p:sp>
        <p:nvSpPr>
          <p:cNvPr id="120" name="Google Shape;120;p21"/>
          <p:cNvSpPr txBox="1"/>
          <p:nvPr>
            <p:ph type="title"/>
          </p:nvPr>
        </p:nvSpPr>
        <p:spPr>
          <a:xfrm>
            <a:off x="1226995" y="375868"/>
            <a:ext cx="67053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solidFill>
                  <a:srgbClr val="20293B"/>
                </a:solidFill>
                <a:latin typeface="Bangers"/>
                <a:ea typeface="Bangers"/>
                <a:cs typeface="Bangers"/>
                <a:sym typeface="Bangers"/>
              </a:defRPr>
            </a:lvl1pPr>
            <a:lvl2pPr lvl="1" rtl="0">
              <a:spcBef>
                <a:spcPts val="0"/>
              </a:spcBef>
              <a:spcAft>
                <a:spcPts val="0"/>
              </a:spcAft>
              <a:buNone/>
              <a:defRPr>
                <a:solidFill>
                  <a:srgbClr val="20293B"/>
                </a:solidFill>
                <a:latin typeface="Bangers"/>
                <a:ea typeface="Bangers"/>
                <a:cs typeface="Bangers"/>
                <a:sym typeface="Bangers"/>
              </a:defRPr>
            </a:lvl2pPr>
            <a:lvl3pPr lvl="2" rtl="0">
              <a:spcBef>
                <a:spcPts val="0"/>
              </a:spcBef>
              <a:spcAft>
                <a:spcPts val="0"/>
              </a:spcAft>
              <a:buNone/>
              <a:defRPr>
                <a:solidFill>
                  <a:srgbClr val="20293B"/>
                </a:solidFill>
                <a:latin typeface="Bangers"/>
                <a:ea typeface="Bangers"/>
                <a:cs typeface="Bangers"/>
                <a:sym typeface="Bangers"/>
              </a:defRPr>
            </a:lvl3pPr>
            <a:lvl4pPr lvl="3" rtl="0">
              <a:spcBef>
                <a:spcPts val="0"/>
              </a:spcBef>
              <a:spcAft>
                <a:spcPts val="0"/>
              </a:spcAft>
              <a:buNone/>
              <a:defRPr>
                <a:solidFill>
                  <a:srgbClr val="20293B"/>
                </a:solidFill>
                <a:latin typeface="Bangers"/>
                <a:ea typeface="Bangers"/>
                <a:cs typeface="Bangers"/>
                <a:sym typeface="Bangers"/>
              </a:defRPr>
            </a:lvl4pPr>
            <a:lvl5pPr lvl="4" rtl="0">
              <a:spcBef>
                <a:spcPts val="0"/>
              </a:spcBef>
              <a:spcAft>
                <a:spcPts val="0"/>
              </a:spcAft>
              <a:buNone/>
              <a:defRPr>
                <a:solidFill>
                  <a:srgbClr val="20293B"/>
                </a:solidFill>
                <a:latin typeface="Bangers"/>
                <a:ea typeface="Bangers"/>
                <a:cs typeface="Bangers"/>
                <a:sym typeface="Bangers"/>
              </a:defRPr>
            </a:lvl5pPr>
            <a:lvl6pPr lvl="5" rtl="0">
              <a:spcBef>
                <a:spcPts val="0"/>
              </a:spcBef>
              <a:spcAft>
                <a:spcPts val="0"/>
              </a:spcAft>
              <a:buNone/>
              <a:defRPr>
                <a:solidFill>
                  <a:srgbClr val="20293B"/>
                </a:solidFill>
                <a:latin typeface="Bangers"/>
                <a:ea typeface="Bangers"/>
                <a:cs typeface="Bangers"/>
                <a:sym typeface="Bangers"/>
              </a:defRPr>
            </a:lvl6pPr>
            <a:lvl7pPr lvl="6" rtl="0">
              <a:spcBef>
                <a:spcPts val="0"/>
              </a:spcBef>
              <a:spcAft>
                <a:spcPts val="0"/>
              </a:spcAft>
              <a:buNone/>
              <a:defRPr>
                <a:solidFill>
                  <a:srgbClr val="20293B"/>
                </a:solidFill>
                <a:latin typeface="Bangers"/>
                <a:ea typeface="Bangers"/>
                <a:cs typeface="Bangers"/>
                <a:sym typeface="Bangers"/>
              </a:defRPr>
            </a:lvl7pPr>
            <a:lvl8pPr lvl="7" rtl="0">
              <a:spcBef>
                <a:spcPts val="0"/>
              </a:spcBef>
              <a:spcAft>
                <a:spcPts val="0"/>
              </a:spcAft>
              <a:buNone/>
              <a:defRPr>
                <a:solidFill>
                  <a:srgbClr val="20293B"/>
                </a:solidFill>
                <a:latin typeface="Bangers"/>
                <a:ea typeface="Bangers"/>
                <a:cs typeface="Bangers"/>
                <a:sym typeface="Bangers"/>
              </a:defRPr>
            </a:lvl8pPr>
            <a:lvl9pPr lvl="8" rtl="0">
              <a:spcBef>
                <a:spcPts val="0"/>
              </a:spcBef>
              <a:spcAft>
                <a:spcPts val="0"/>
              </a:spcAft>
              <a:buNone/>
              <a:defRPr>
                <a:solidFill>
                  <a:srgbClr val="20293B"/>
                </a:solidFill>
                <a:latin typeface="Bangers"/>
                <a:ea typeface="Bangers"/>
                <a:cs typeface="Bangers"/>
                <a:sym typeface="Bangers"/>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5">
  <p:cSld name="TITLE_1_1_1_1_1_1_1_1_1">
    <p:bg>
      <p:bgPr>
        <a:blipFill>
          <a:blip r:embed="rId2">
            <a:alphaModFix/>
          </a:blip>
          <a:stretch>
            <a:fillRect/>
          </a:stretch>
        </a:blipFill>
      </p:bgPr>
    </p:bg>
    <p:spTree>
      <p:nvGrpSpPr>
        <p:cNvPr id="121" name="Shape 121"/>
        <p:cNvGrpSpPr/>
        <p:nvPr/>
      </p:nvGrpSpPr>
      <p:grpSpPr>
        <a:xfrm>
          <a:off x="0" y="0"/>
          <a:ext cx="0" cy="0"/>
          <a:chOff x="0" y="0"/>
          <a:chExt cx="0" cy="0"/>
        </a:xfrm>
      </p:grpSpPr>
      <p:sp>
        <p:nvSpPr>
          <p:cNvPr id="122" name="Google Shape;122;p22"/>
          <p:cNvSpPr txBox="1"/>
          <p:nvPr>
            <p:ph idx="1" type="subTitle"/>
          </p:nvPr>
        </p:nvSpPr>
        <p:spPr>
          <a:xfrm>
            <a:off x="1149000" y="1549550"/>
            <a:ext cx="57201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a:solidFill>
                  <a:srgbClr val="FFFFFF"/>
                </a:solidFill>
              </a:defRPr>
            </a:lvl1pPr>
            <a:lvl2pPr lvl="1" rtl="0">
              <a:lnSpc>
                <a:spcPct val="100000"/>
              </a:lnSpc>
              <a:spcBef>
                <a:spcPts val="1600"/>
              </a:spcBef>
              <a:spcAft>
                <a:spcPts val="0"/>
              </a:spcAft>
              <a:buNone/>
              <a:defRPr sz="1400">
                <a:solidFill>
                  <a:srgbClr val="FFFFFF"/>
                </a:solidFill>
              </a:defRPr>
            </a:lvl2pPr>
            <a:lvl3pPr lvl="2" rtl="0">
              <a:lnSpc>
                <a:spcPct val="100000"/>
              </a:lnSpc>
              <a:spcBef>
                <a:spcPts val="1600"/>
              </a:spcBef>
              <a:spcAft>
                <a:spcPts val="0"/>
              </a:spcAft>
              <a:buNone/>
              <a:defRPr sz="1400">
                <a:solidFill>
                  <a:srgbClr val="FFFFFF"/>
                </a:solidFill>
              </a:defRPr>
            </a:lvl3pPr>
            <a:lvl4pPr lvl="3" rtl="0">
              <a:lnSpc>
                <a:spcPct val="100000"/>
              </a:lnSpc>
              <a:spcBef>
                <a:spcPts val="1600"/>
              </a:spcBef>
              <a:spcAft>
                <a:spcPts val="0"/>
              </a:spcAft>
              <a:buNone/>
              <a:defRPr sz="1400">
                <a:solidFill>
                  <a:srgbClr val="FFFFFF"/>
                </a:solidFill>
              </a:defRPr>
            </a:lvl4pPr>
            <a:lvl5pPr lvl="4" rtl="0">
              <a:lnSpc>
                <a:spcPct val="100000"/>
              </a:lnSpc>
              <a:spcBef>
                <a:spcPts val="1600"/>
              </a:spcBef>
              <a:spcAft>
                <a:spcPts val="0"/>
              </a:spcAft>
              <a:buNone/>
              <a:defRPr sz="1400">
                <a:solidFill>
                  <a:srgbClr val="FFFFFF"/>
                </a:solidFill>
              </a:defRPr>
            </a:lvl5pPr>
            <a:lvl6pPr lvl="5" rtl="0">
              <a:lnSpc>
                <a:spcPct val="100000"/>
              </a:lnSpc>
              <a:spcBef>
                <a:spcPts val="1600"/>
              </a:spcBef>
              <a:spcAft>
                <a:spcPts val="0"/>
              </a:spcAft>
              <a:buNone/>
              <a:defRPr sz="1400">
                <a:solidFill>
                  <a:srgbClr val="FFFFFF"/>
                </a:solidFill>
              </a:defRPr>
            </a:lvl6pPr>
            <a:lvl7pPr lvl="6" rtl="0">
              <a:lnSpc>
                <a:spcPct val="100000"/>
              </a:lnSpc>
              <a:spcBef>
                <a:spcPts val="1600"/>
              </a:spcBef>
              <a:spcAft>
                <a:spcPts val="0"/>
              </a:spcAft>
              <a:buNone/>
              <a:defRPr sz="1400">
                <a:solidFill>
                  <a:srgbClr val="FFFFFF"/>
                </a:solidFill>
              </a:defRPr>
            </a:lvl7pPr>
            <a:lvl8pPr lvl="7" rtl="0">
              <a:lnSpc>
                <a:spcPct val="100000"/>
              </a:lnSpc>
              <a:spcBef>
                <a:spcPts val="1600"/>
              </a:spcBef>
              <a:spcAft>
                <a:spcPts val="0"/>
              </a:spcAft>
              <a:buNone/>
              <a:defRPr sz="1400">
                <a:solidFill>
                  <a:srgbClr val="FFFFFF"/>
                </a:solidFill>
              </a:defRPr>
            </a:lvl8pPr>
            <a:lvl9pPr lvl="8" rtl="0">
              <a:lnSpc>
                <a:spcPct val="100000"/>
              </a:lnSpc>
              <a:spcBef>
                <a:spcPts val="1600"/>
              </a:spcBef>
              <a:spcAft>
                <a:spcPts val="1600"/>
              </a:spcAft>
              <a:buNone/>
              <a:defRPr sz="1400">
                <a:solidFill>
                  <a:srgbClr val="FFFFFF"/>
                </a:solidFill>
              </a:defRPr>
            </a:lvl9pPr>
          </a:lstStyle>
          <a:p/>
        </p:txBody>
      </p:sp>
      <p:sp>
        <p:nvSpPr>
          <p:cNvPr id="123" name="Google Shape;123;p22"/>
          <p:cNvSpPr txBox="1"/>
          <p:nvPr>
            <p:ph type="title"/>
          </p:nvPr>
        </p:nvSpPr>
        <p:spPr>
          <a:xfrm>
            <a:off x="1148995" y="375868"/>
            <a:ext cx="6705300" cy="577800"/>
          </a:xfrm>
          <a:prstGeom prst="rect">
            <a:avLst/>
          </a:prstGeom>
        </p:spPr>
        <p:txBody>
          <a:bodyPr anchorCtr="0" anchor="t" bIns="91425" lIns="91425" spcFirstLastPara="1" rIns="91425" wrap="square" tIns="91425">
            <a:noAutofit/>
          </a:bodyPr>
          <a:lstStyle>
            <a:lvl1pPr lvl="0" rtl="0">
              <a:spcBef>
                <a:spcPts val="0"/>
              </a:spcBef>
              <a:spcAft>
                <a:spcPts val="0"/>
              </a:spcAft>
              <a:buNone/>
              <a:defRPr>
                <a:solidFill>
                  <a:srgbClr val="20293B"/>
                </a:solidFill>
                <a:latin typeface="Bangers"/>
                <a:ea typeface="Bangers"/>
                <a:cs typeface="Bangers"/>
                <a:sym typeface="Bangers"/>
              </a:defRPr>
            </a:lvl1pPr>
            <a:lvl2pPr lvl="1" rtl="0">
              <a:spcBef>
                <a:spcPts val="0"/>
              </a:spcBef>
              <a:spcAft>
                <a:spcPts val="0"/>
              </a:spcAft>
              <a:buNone/>
              <a:defRPr>
                <a:solidFill>
                  <a:srgbClr val="20293B"/>
                </a:solidFill>
                <a:latin typeface="Bangers"/>
                <a:ea typeface="Bangers"/>
                <a:cs typeface="Bangers"/>
                <a:sym typeface="Bangers"/>
              </a:defRPr>
            </a:lvl2pPr>
            <a:lvl3pPr lvl="2" rtl="0">
              <a:spcBef>
                <a:spcPts val="0"/>
              </a:spcBef>
              <a:spcAft>
                <a:spcPts val="0"/>
              </a:spcAft>
              <a:buNone/>
              <a:defRPr>
                <a:solidFill>
                  <a:srgbClr val="20293B"/>
                </a:solidFill>
                <a:latin typeface="Bangers"/>
                <a:ea typeface="Bangers"/>
                <a:cs typeface="Bangers"/>
                <a:sym typeface="Bangers"/>
              </a:defRPr>
            </a:lvl3pPr>
            <a:lvl4pPr lvl="3" rtl="0">
              <a:spcBef>
                <a:spcPts val="0"/>
              </a:spcBef>
              <a:spcAft>
                <a:spcPts val="0"/>
              </a:spcAft>
              <a:buNone/>
              <a:defRPr>
                <a:solidFill>
                  <a:srgbClr val="20293B"/>
                </a:solidFill>
                <a:latin typeface="Bangers"/>
                <a:ea typeface="Bangers"/>
                <a:cs typeface="Bangers"/>
                <a:sym typeface="Bangers"/>
              </a:defRPr>
            </a:lvl4pPr>
            <a:lvl5pPr lvl="4" rtl="0">
              <a:spcBef>
                <a:spcPts val="0"/>
              </a:spcBef>
              <a:spcAft>
                <a:spcPts val="0"/>
              </a:spcAft>
              <a:buNone/>
              <a:defRPr>
                <a:solidFill>
                  <a:srgbClr val="20293B"/>
                </a:solidFill>
                <a:latin typeface="Bangers"/>
                <a:ea typeface="Bangers"/>
                <a:cs typeface="Bangers"/>
                <a:sym typeface="Bangers"/>
              </a:defRPr>
            </a:lvl5pPr>
            <a:lvl6pPr lvl="5" rtl="0">
              <a:spcBef>
                <a:spcPts val="0"/>
              </a:spcBef>
              <a:spcAft>
                <a:spcPts val="0"/>
              </a:spcAft>
              <a:buNone/>
              <a:defRPr>
                <a:solidFill>
                  <a:srgbClr val="20293B"/>
                </a:solidFill>
                <a:latin typeface="Bangers"/>
                <a:ea typeface="Bangers"/>
                <a:cs typeface="Bangers"/>
                <a:sym typeface="Bangers"/>
              </a:defRPr>
            </a:lvl6pPr>
            <a:lvl7pPr lvl="6" rtl="0">
              <a:spcBef>
                <a:spcPts val="0"/>
              </a:spcBef>
              <a:spcAft>
                <a:spcPts val="0"/>
              </a:spcAft>
              <a:buNone/>
              <a:defRPr>
                <a:solidFill>
                  <a:srgbClr val="20293B"/>
                </a:solidFill>
                <a:latin typeface="Bangers"/>
                <a:ea typeface="Bangers"/>
                <a:cs typeface="Bangers"/>
                <a:sym typeface="Bangers"/>
              </a:defRPr>
            </a:lvl7pPr>
            <a:lvl8pPr lvl="7" rtl="0">
              <a:spcBef>
                <a:spcPts val="0"/>
              </a:spcBef>
              <a:spcAft>
                <a:spcPts val="0"/>
              </a:spcAft>
              <a:buNone/>
              <a:defRPr>
                <a:solidFill>
                  <a:srgbClr val="20293B"/>
                </a:solidFill>
                <a:latin typeface="Bangers"/>
                <a:ea typeface="Bangers"/>
                <a:cs typeface="Bangers"/>
                <a:sym typeface="Bangers"/>
              </a:defRPr>
            </a:lvl8pPr>
            <a:lvl9pPr lvl="8" rtl="0">
              <a:spcBef>
                <a:spcPts val="0"/>
              </a:spcBef>
              <a:spcAft>
                <a:spcPts val="0"/>
              </a:spcAft>
              <a:buNone/>
              <a:defRPr>
                <a:solidFill>
                  <a:srgbClr val="20293B"/>
                </a:solidFill>
                <a:latin typeface="Bangers"/>
                <a:ea typeface="Bangers"/>
                <a:cs typeface="Bangers"/>
                <a:sym typeface="Bangers"/>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CUSTOM_2">
    <p:spTree>
      <p:nvGrpSpPr>
        <p:cNvPr id="124" name="Shape 124"/>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28" name="Shape 128"/>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TITLE_1_1_1_2_1_1">
    <p:bg>
      <p:bgPr>
        <a:blipFill>
          <a:blip r:embed="rId2">
            <a:alphaModFix/>
          </a:blip>
          <a:stretch>
            <a:fillRect/>
          </a:stretch>
        </a:blipFill>
      </p:bgPr>
    </p:bg>
    <p:spTree>
      <p:nvGrpSpPr>
        <p:cNvPr id="14" name="Shape 14"/>
        <p:cNvGrpSpPr/>
        <p:nvPr/>
      </p:nvGrpSpPr>
      <p:grpSpPr>
        <a:xfrm>
          <a:off x="0" y="0"/>
          <a:ext cx="0" cy="0"/>
          <a:chOff x="0" y="0"/>
          <a:chExt cx="0" cy="0"/>
        </a:xfrm>
      </p:grpSpPr>
      <p:sp>
        <p:nvSpPr>
          <p:cNvPr id="15" name="Google Shape;15;p4"/>
          <p:cNvSpPr txBox="1"/>
          <p:nvPr>
            <p:ph idx="1" type="subTitle"/>
          </p:nvPr>
        </p:nvSpPr>
        <p:spPr>
          <a:xfrm>
            <a:off x="6125650" y="2097050"/>
            <a:ext cx="16938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100">
                <a:solidFill>
                  <a:srgbClr val="20293B"/>
                </a:solidFill>
                <a:latin typeface="Barlow Condensed Light"/>
                <a:ea typeface="Barlow Condensed Light"/>
                <a:cs typeface="Barlow Condensed Light"/>
                <a:sym typeface="Barlow Condensed Light"/>
              </a:defRPr>
            </a:lvl1pPr>
            <a:lvl2pPr lvl="1"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2pPr>
            <a:lvl3pPr lvl="2"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3pPr>
            <a:lvl4pPr lvl="3"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4pPr>
            <a:lvl5pPr lvl="4"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5pPr>
            <a:lvl6pPr lvl="5"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6pPr>
            <a:lvl7pPr lvl="6"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7pPr>
            <a:lvl8pPr lvl="7"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8pPr>
            <a:lvl9pPr lvl="8" rtl="0">
              <a:lnSpc>
                <a:spcPct val="100000"/>
              </a:lnSpc>
              <a:spcBef>
                <a:spcPts val="1600"/>
              </a:spcBef>
              <a:spcAft>
                <a:spcPts val="1600"/>
              </a:spcAft>
              <a:buNone/>
              <a:defRPr sz="1100">
                <a:solidFill>
                  <a:srgbClr val="20293B"/>
                </a:solidFill>
                <a:latin typeface="Barlow Condensed Light"/>
                <a:ea typeface="Barlow Condensed Light"/>
                <a:cs typeface="Barlow Condensed Light"/>
                <a:sym typeface="Barlow Condensed Light"/>
              </a:defRPr>
            </a:lvl9pPr>
          </a:lstStyle>
          <a:p/>
        </p:txBody>
      </p:sp>
      <p:sp>
        <p:nvSpPr>
          <p:cNvPr id="16" name="Google Shape;16;p4"/>
          <p:cNvSpPr txBox="1"/>
          <p:nvPr>
            <p:ph idx="2" type="subTitle"/>
          </p:nvPr>
        </p:nvSpPr>
        <p:spPr>
          <a:xfrm>
            <a:off x="6125650" y="3117150"/>
            <a:ext cx="16938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100">
                <a:solidFill>
                  <a:srgbClr val="20293B"/>
                </a:solidFill>
                <a:latin typeface="Barlow Condensed Light"/>
                <a:ea typeface="Barlow Condensed Light"/>
                <a:cs typeface="Barlow Condensed Light"/>
                <a:sym typeface="Barlow Condensed Light"/>
              </a:defRPr>
            </a:lvl1pPr>
            <a:lvl2pPr lvl="1"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2pPr>
            <a:lvl3pPr lvl="2"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3pPr>
            <a:lvl4pPr lvl="3"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4pPr>
            <a:lvl5pPr lvl="4"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5pPr>
            <a:lvl6pPr lvl="5"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6pPr>
            <a:lvl7pPr lvl="6"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7pPr>
            <a:lvl8pPr lvl="7"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8pPr>
            <a:lvl9pPr lvl="8" rtl="0">
              <a:lnSpc>
                <a:spcPct val="100000"/>
              </a:lnSpc>
              <a:spcBef>
                <a:spcPts val="1600"/>
              </a:spcBef>
              <a:spcAft>
                <a:spcPts val="1600"/>
              </a:spcAft>
              <a:buNone/>
              <a:defRPr sz="1100">
                <a:solidFill>
                  <a:srgbClr val="20293B"/>
                </a:solidFill>
                <a:latin typeface="Barlow Condensed Light"/>
                <a:ea typeface="Barlow Condensed Light"/>
                <a:cs typeface="Barlow Condensed Light"/>
                <a:sym typeface="Barlow Condensed Light"/>
              </a:defRPr>
            </a:lvl9pPr>
          </a:lstStyle>
          <a:p/>
        </p:txBody>
      </p:sp>
      <p:sp>
        <p:nvSpPr>
          <p:cNvPr id="17" name="Google Shape;17;p4"/>
          <p:cNvSpPr txBox="1"/>
          <p:nvPr>
            <p:ph idx="3" type="subTitle"/>
          </p:nvPr>
        </p:nvSpPr>
        <p:spPr>
          <a:xfrm>
            <a:off x="4281550" y="2097050"/>
            <a:ext cx="16938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100">
                <a:solidFill>
                  <a:srgbClr val="20293B"/>
                </a:solidFill>
                <a:latin typeface="Barlow Condensed Light"/>
                <a:ea typeface="Barlow Condensed Light"/>
                <a:cs typeface="Barlow Condensed Light"/>
                <a:sym typeface="Barlow Condensed Light"/>
              </a:defRPr>
            </a:lvl1pPr>
            <a:lvl2pPr lvl="1"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2pPr>
            <a:lvl3pPr lvl="2"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3pPr>
            <a:lvl4pPr lvl="3"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4pPr>
            <a:lvl5pPr lvl="4"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5pPr>
            <a:lvl6pPr lvl="5"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6pPr>
            <a:lvl7pPr lvl="6"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7pPr>
            <a:lvl8pPr lvl="7"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8pPr>
            <a:lvl9pPr lvl="8" rtl="0">
              <a:lnSpc>
                <a:spcPct val="100000"/>
              </a:lnSpc>
              <a:spcBef>
                <a:spcPts val="1600"/>
              </a:spcBef>
              <a:spcAft>
                <a:spcPts val="1600"/>
              </a:spcAft>
              <a:buNone/>
              <a:defRPr sz="1100">
                <a:solidFill>
                  <a:srgbClr val="20293B"/>
                </a:solidFill>
                <a:latin typeface="Barlow Condensed Light"/>
                <a:ea typeface="Barlow Condensed Light"/>
                <a:cs typeface="Barlow Condensed Light"/>
                <a:sym typeface="Barlow Condensed Light"/>
              </a:defRPr>
            </a:lvl9pPr>
          </a:lstStyle>
          <a:p/>
        </p:txBody>
      </p:sp>
      <p:sp>
        <p:nvSpPr>
          <p:cNvPr id="18" name="Google Shape;18;p4"/>
          <p:cNvSpPr txBox="1"/>
          <p:nvPr>
            <p:ph idx="4" type="subTitle"/>
          </p:nvPr>
        </p:nvSpPr>
        <p:spPr>
          <a:xfrm>
            <a:off x="4281550" y="3117151"/>
            <a:ext cx="1693800" cy="577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100">
                <a:solidFill>
                  <a:srgbClr val="20293B"/>
                </a:solidFill>
                <a:latin typeface="Barlow Condensed Light"/>
                <a:ea typeface="Barlow Condensed Light"/>
                <a:cs typeface="Barlow Condensed Light"/>
                <a:sym typeface="Barlow Condensed Light"/>
              </a:defRPr>
            </a:lvl1pPr>
            <a:lvl2pPr lvl="1"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2pPr>
            <a:lvl3pPr lvl="2"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3pPr>
            <a:lvl4pPr lvl="3"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4pPr>
            <a:lvl5pPr lvl="4"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5pPr>
            <a:lvl6pPr lvl="5"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6pPr>
            <a:lvl7pPr lvl="6"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7pPr>
            <a:lvl8pPr lvl="7" rtl="0">
              <a:lnSpc>
                <a:spcPct val="100000"/>
              </a:lnSpc>
              <a:spcBef>
                <a:spcPts val="1600"/>
              </a:spcBef>
              <a:spcAft>
                <a:spcPts val="0"/>
              </a:spcAft>
              <a:buNone/>
              <a:defRPr sz="1100">
                <a:solidFill>
                  <a:srgbClr val="20293B"/>
                </a:solidFill>
                <a:latin typeface="Barlow Condensed Light"/>
                <a:ea typeface="Barlow Condensed Light"/>
                <a:cs typeface="Barlow Condensed Light"/>
                <a:sym typeface="Barlow Condensed Light"/>
              </a:defRPr>
            </a:lvl8pPr>
            <a:lvl9pPr lvl="8" rtl="0">
              <a:lnSpc>
                <a:spcPct val="100000"/>
              </a:lnSpc>
              <a:spcBef>
                <a:spcPts val="1600"/>
              </a:spcBef>
              <a:spcAft>
                <a:spcPts val="1600"/>
              </a:spcAft>
              <a:buNone/>
              <a:defRPr sz="1100">
                <a:solidFill>
                  <a:srgbClr val="20293B"/>
                </a:solidFill>
                <a:latin typeface="Barlow Condensed Light"/>
                <a:ea typeface="Barlow Condensed Light"/>
                <a:cs typeface="Barlow Condensed Light"/>
                <a:sym typeface="Barlow Condensed Light"/>
              </a:defRPr>
            </a:lvl9pPr>
          </a:lstStyle>
          <a:p/>
        </p:txBody>
      </p:sp>
      <p:sp>
        <p:nvSpPr>
          <p:cNvPr id="19" name="Google Shape;19;p4"/>
          <p:cNvSpPr txBox="1"/>
          <p:nvPr>
            <p:ph idx="5" type="subTitle"/>
          </p:nvPr>
        </p:nvSpPr>
        <p:spPr>
          <a:xfrm>
            <a:off x="6125650" y="2709500"/>
            <a:ext cx="1844100" cy="577800"/>
          </a:xfrm>
          <a:prstGeom prst="rect">
            <a:avLst/>
          </a:prstGeom>
        </p:spPr>
        <p:txBody>
          <a:bodyPr anchorCtr="0" anchor="b" bIns="0" lIns="91425" spcFirstLastPara="1" rIns="91425" wrap="square" tIns="450000">
            <a:noAutofit/>
          </a:bodyPr>
          <a:lstStyle>
            <a:lvl1pPr lvl="0" rtl="0">
              <a:lnSpc>
                <a:spcPct val="100000"/>
              </a:lnSpc>
              <a:spcBef>
                <a:spcPts val="0"/>
              </a:spcBef>
              <a:spcAft>
                <a:spcPts val="0"/>
              </a:spcAft>
              <a:buNone/>
              <a:defRPr sz="1400">
                <a:solidFill>
                  <a:srgbClr val="20293B"/>
                </a:solidFill>
                <a:latin typeface="Bangers"/>
                <a:ea typeface="Bangers"/>
                <a:cs typeface="Bangers"/>
                <a:sym typeface="Bangers"/>
              </a:defRPr>
            </a:lvl1pPr>
            <a:lvl2pPr lvl="1" rtl="0">
              <a:lnSpc>
                <a:spcPct val="100000"/>
              </a:lnSpc>
              <a:spcBef>
                <a:spcPts val="1600"/>
              </a:spcBef>
              <a:spcAft>
                <a:spcPts val="0"/>
              </a:spcAft>
              <a:buNone/>
              <a:defRPr sz="1400">
                <a:solidFill>
                  <a:srgbClr val="20293B"/>
                </a:solidFill>
                <a:latin typeface="Bangers"/>
                <a:ea typeface="Bangers"/>
                <a:cs typeface="Bangers"/>
                <a:sym typeface="Bangers"/>
              </a:defRPr>
            </a:lvl2pPr>
            <a:lvl3pPr lvl="2" rtl="0">
              <a:lnSpc>
                <a:spcPct val="100000"/>
              </a:lnSpc>
              <a:spcBef>
                <a:spcPts val="1600"/>
              </a:spcBef>
              <a:spcAft>
                <a:spcPts val="0"/>
              </a:spcAft>
              <a:buNone/>
              <a:defRPr sz="1400">
                <a:solidFill>
                  <a:srgbClr val="20293B"/>
                </a:solidFill>
                <a:latin typeface="Bangers"/>
                <a:ea typeface="Bangers"/>
                <a:cs typeface="Bangers"/>
                <a:sym typeface="Bangers"/>
              </a:defRPr>
            </a:lvl3pPr>
            <a:lvl4pPr lvl="3" rtl="0">
              <a:lnSpc>
                <a:spcPct val="100000"/>
              </a:lnSpc>
              <a:spcBef>
                <a:spcPts val="1600"/>
              </a:spcBef>
              <a:spcAft>
                <a:spcPts val="0"/>
              </a:spcAft>
              <a:buNone/>
              <a:defRPr sz="1400">
                <a:solidFill>
                  <a:srgbClr val="20293B"/>
                </a:solidFill>
                <a:latin typeface="Bangers"/>
                <a:ea typeface="Bangers"/>
                <a:cs typeface="Bangers"/>
                <a:sym typeface="Bangers"/>
              </a:defRPr>
            </a:lvl4pPr>
            <a:lvl5pPr lvl="4" rtl="0">
              <a:lnSpc>
                <a:spcPct val="100000"/>
              </a:lnSpc>
              <a:spcBef>
                <a:spcPts val="1600"/>
              </a:spcBef>
              <a:spcAft>
                <a:spcPts val="0"/>
              </a:spcAft>
              <a:buNone/>
              <a:defRPr sz="1400">
                <a:solidFill>
                  <a:srgbClr val="20293B"/>
                </a:solidFill>
                <a:latin typeface="Bangers"/>
                <a:ea typeface="Bangers"/>
                <a:cs typeface="Bangers"/>
                <a:sym typeface="Bangers"/>
              </a:defRPr>
            </a:lvl5pPr>
            <a:lvl6pPr lvl="5" rtl="0">
              <a:lnSpc>
                <a:spcPct val="100000"/>
              </a:lnSpc>
              <a:spcBef>
                <a:spcPts val="1600"/>
              </a:spcBef>
              <a:spcAft>
                <a:spcPts val="0"/>
              </a:spcAft>
              <a:buNone/>
              <a:defRPr sz="1400">
                <a:solidFill>
                  <a:srgbClr val="20293B"/>
                </a:solidFill>
                <a:latin typeface="Bangers"/>
                <a:ea typeface="Bangers"/>
                <a:cs typeface="Bangers"/>
                <a:sym typeface="Bangers"/>
              </a:defRPr>
            </a:lvl6pPr>
            <a:lvl7pPr lvl="6" rtl="0">
              <a:lnSpc>
                <a:spcPct val="100000"/>
              </a:lnSpc>
              <a:spcBef>
                <a:spcPts val="1600"/>
              </a:spcBef>
              <a:spcAft>
                <a:spcPts val="0"/>
              </a:spcAft>
              <a:buNone/>
              <a:defRPr sz="1400">
                <a:solidFill>
                  <a:srgbClr val="20293B"/>
                </a:solidFill>
                <a:latin typeface="Bangers"/>
                <a:ea typeface="Bangers"/>
                <a:cs typeface="Bangers"/>
                <a:sym typeface="Bangers"/>
              </a:defRPr>
            </a:lvl7pPr>
            <a:lvl8pPr lvl="7" rtl="0">
              <a:lnSpc>
                <a:spcPct val="100000"/>
              </a:lnSpc>
              <a:spcBef>
                <a:spcPts val="1600"/>
              </a:spcBef>
              <a:spcAft>
                <a:spcPts val="0"/>
              </a:spcAft>
              <a:buNone/>
              <a:defRPr sz="1400">
                <a:solidFill>
                  <a:srgbClr val="20293B"/>
                </a:solidFill>
                <a:latin typeface="Bangers"/>
                <a:ea typeface="Bangers"/>
                <a:cs typeface="Bangers"/>
                <a:sym typeface="Bangers"/>
              </a:defRPr>
            </a:lvl8pPr>
            <a:lvl9pPr lvl="8" rtl="0">
              <a:lnSpc>
                <a:spcPct val="100000"/>
              </a:lnSpc>
              <a:spcBef>
                <a:spcPts val="1600"/>
              </a:spcBef>
              <a:spcAft>
                <a:spcPts val="1600"/>
              </a:spcAft>
              <a:buNone/>
              <a:defRPr sz="1400">
                <a:solidFill>
                  <a:srgbClr val="20293B"/>
                </a:solidFill>
                <a:latin typeface="Bangers"/>
                <a:ea typeface="Bangers"/>
                <a:cs typeface="Bangers"/>
                <a:sym typeface="Bangers"/>
              </a:defRPr>
            </a:lvl9pPr>
          </a:lstStyle>
          <a:p/>
        </p:txBody>
      </p:sp>
      <p:sp>
        <p:nvSpPr>
          <p:cNvPr id="20" name="Google Shape;20;p4"/>
          <p:cNvSpPr txBox="1"/>
          <p:nvPr>
            <p:ph idx="6" type="subTitle"/>
          </p:nvPr>
        </p:nvSpPr>
        <p:spPr>
          <a:xfrm>
            <a:off x="4281550" y="2709550"/>
            <a:ext cx="1844100" cy="577800"/>
          </a:xfrm>
          <a:prstGeom prst="rect">
            <a:avLst/>
          </a:prstGeom>
        </p:spPr>
        <p:txBody>
          <a:bodyPr anchorCtr="0" anchor="b" bIns="0" lIns="91425" spcFirstLastPara="1" rIns="91425" wrap="square" tIns="450000">
            <a:noAutofit/>
          </a:bodyPr>
          <a:lstStyle>
            <a:lvl1pPr lvl="0" rtl="0">
              <a:lnSpc>
                <a:spcPct val="100000"/>
              </a:lnSpc>
              <a:spcBef>
                <a:spcPts val="0"/>
              </a:spcBef>
              <a:spcAft>
                <a:spcPts val="0"/>
              </a:spcAft>
              <a:buNone/>
              <a:defRPr sz="1400">
                <a:solidFill>
                  <a:srgbClr val="20293B"/>
                </a:solidFill>
                <a:latin typeface="Bangers"/>
                <a:ea typeface="Bangers"/>
                <a:cs typeface="Bangers"/>
                <a:sym typeface="Bangers"/>
              </a:defRPr>
            </a:lvl1pPr>
            <a:lvl2pPr lvl="1" rtl="0">
              <a:lnSpc>
                <a:spcPct val="100000"/>
              </a:lnSpc>
              <a:spcBef>
                <a:spcPts val="1600"/>
              </a:spcBef>
              <a:spcAft>
                <a:spcPts val="0"/>
              </a:spcAft>
              <a:buNone/>
              <a:defRPr sz="1400">
                <a:solidFill>
                  <a:srgbClr val="20293B"/>
                </a:solidFill>
                <a:latin typeface="Bangers"/>
                <a:ea typeface="Bangers"/>
                <a:cs typeface="Bangers"/>
                <a:sym typeface="Bangers"/>
              </a:defRPr>
            </a:lvl2pPr>
            <a:lvl3pPr lvl="2" rtl="0">
              <a:lnSpc>
                <a:spcPct val="100000"/>
              </a:lnSpc>
              <a:spcBef>
                <a:spcPts val="1600"/>
              </a:spcBef>
              <a:spcAft>
                <a:spcPts val="0"/>
              </a:spcAft>
              <a:buNone/>
              <a:defRPr sz="1400">
                <a:solidFill>
                  <a:srgbClr val="20293B"/>
                </a:solidFill>
                <a:latin typeface="Bangers"/>
                <a:ea typeface="Bangers"/>
                <a:cs typeface="Bangers"/>
                <a:sym typeface="Bangers"/>
              </a:defRPr>
            </a:lvl3pPr>
            <a:lvl4pPr lvl="3" rtl="0">
              <a:lnSpc>
                <a:spcPct val="100000"/>
              </a:lnSpc>
              <a:spcBef>
                <a:spcPts val="1600"/>
              </a:spcBef>
              <a:spcAft>
                <a:spcPts val="0"/>
              </a:spcAft>
              <a:buNone/>
              <a:defRPr sz="1400">
                <a:solidFill>
                  <a:srgbClr val="20293B"/>
                </a:solidFill>
                <a:latin typeface="Bangers"/>
                <a:ea typeface="Bangers"/>
                <a:cs typeface="Bangers"/>
                <a:sym typeface="Bangers"/>
              </a:defRPr>
            </a:lvl4pPr>
            <a:lvl5pPr lvl="4" rtl="0">
              <a:lnSpc>
                <a:spcPct val="100000"/>
              </a:lnSpc>
              <a:spcBef>
                <a:spcPts val="1600"/>
              </a:spcBef>
              <a:spcAft>
                <a:spcPts val="0"/>
              </a:spcAft>
              <a:buNone/>
              <a:defRPr sz="1400">
                <a:solidFill>
                  <a:srgbClr val="20293B"/>
                </a:solidFill>
                <a:latin typeface="Bangers"/>
                <a:ea typeface="Bangers"/>
                <a:cs typeface="Bangers"/>
                <a:sym typeface="Bangers"/>
              </a:defRPr>
            </a:lvl5pPr>
            <a:lvl6pPr lvl="5" rtl="0">
              <a:lnSpc>
                <a:spcPct val="100000"/>
              </a:lnSpc>
              <a:spcBef>
                <a:spcPts val="1600"/>
              </a:spcBef>
              <a:spcAft>
                <a:spcPts val="0"/>
              </a:spcAft>
              <a:buNone/>
              <a:defRPr sz="1400">
                <a:solidFill>
                  <a:srgbClr val="20293B"/>
                </a:solidFill>
                <a:latin typeface="Bangers"/>
                <a:ea typeface="Bangers"/>
                <a:cs typeface="Bangers"/>
                <a:sym typeface="Bangers"/>
              </a:defRPr>
            </a:lvl6pPr>
            <a:lvl7pPr lvl="6" rtl="0">
              <a:lnSpc>
                <a:spcPct val="100000"/>
              </a:lnSpc>
              <a:spcBef>
                <a:spcPts val="1600"/>
              </a:spcBef>
              <a:spcAft>
                <a:spcPts val="0"/>
              </a:spcAft>
              <a:buNone/>
              <a:defRPr sz="1400">
                <a:solidFill>
                  <a:srgbClr val="20293B"/>
                </a:solidFill>
                <a:latin typeface="Bangers"/>
                <a:ea typeface="Bangers"/>
                <a:cs typeface="Bangers"/>
                <a:sym typeface="Bangers"/>
              </a:defRPr>
            </a:lvl7pPr>
            <a:lvl8pPr lvl="7" rtl="0">
              <a:lnSpc>
                <a:spcPct val="100000"/>
              </a:lnSpc>
              <a:spcBef>
                <a:spcPts val="1600"/>
              </a:spcBef>
              <a:spcAft>
                <a:spcPts val="0"/>
              </a:spcAft>
              <a:buNone/>
              <a:defRPr sz="1400">
                <a:solidFill>
                  <a:srgbClr val="20293B"/>
                </a:solidFill>
                <a:latin typeface="Bangers"/>
                <a:ea typeface="Bangers"/>
                <a:cs typeface="Bangers"/>
                <a:sym typeface="Bangers"/>
              </a:defRPr>
            </a:lvl8pPr>
            <a:lvl9pPr lvl="8" rtl="0">
              <a:lnSpc>
                <a:spcPct val="100000"/>
              </a:lnSpc>
              <a:spcBef>
                <a:spcPts val="1600"/>
              </a:spcBef>
              <a:spcAft>
                <a:spcPts val="1600"/>
              </a:spcAft>
              <a:buNone/>
              <a:defRPr sz="1400">
                <a:solidFill>
                  <a:srgbClr val="20293B"/>
                </a:solidFill>
                <a:latin typeface="Bangers"/>
                <a:ea typeface="Bangers"/>
                <a:cs typeface="Bangers"/>
                <a:sym typeface="Bangers"/>
              </a:defRPr>
            </a:lvl9pPr>
          </a:lstStyle>
          <a:p/>
        </p:txBody>
      </p:sp>
      <p:sp>
        <p:nvSpPr>
          <p:cNvPr id="21" name="Google Shape;21;p4"/>
          <p:cNvSpPr txBox="1"/>
          <p:nvPr>
            <p:ph idx="7" type="subTitle"/>
          </p:nvPr>
        </p:nvSpPr>
        <p:spPr>
          <a:xfrm>
            <a:off x="6125650" y="1504650"/>
            <a:ext cx="1844100" cy="754500"/>
          </a:xfrm>
          <a:prstGeom prst="rect">
            <a:avLst/>
          </a:prstGeom>
        </p:spPr>
        <p:txBody>
          <a:bodyPr anchorCtr="0" anchor="b" bIns="0" lIns="91425" spcFirstLastPara="1" rIns="91425" wrap="square" tIns="450000">
            <a:noAutofit/>
          </a:bodyPr>
          <a:lstStyle>
            <a:lvl1pPr lvl="0" rtl="0">
              <a:lnSpc>
                <a:spcPct val="100000"/>
              </a:lnSpc>
              <a:spcBef>
                <a:spcPts val="0"/>
              </a:spcBef>
              <a:spcAft>
                <a:spcPts val="0"/>
              </a:spcAft>
              <a:buNone/>
              <a:defRPr sz="1400">
                <a:solidFill>
                  <a:srgbClr val="20293B"/>
                </a:solidFill>
                <a:latin typeface="Bangers"/>
                <a:ea typeface="Bangers"/>
                <a:cs typeface="Bangers"/>
                <a:sym typeface="Bangers"/>
              </a:defRPr>
            </a:lvl1pPr>
            <a:lvl2pPr lvl="1" rtl="0">
              <a:lnSpc>
                <a:spcPct val="100000"/>
              </a:lnSpc>
              <a:spcBef>
                <a:spcPts val="1600"/>
              </a:spcBef>
              <a:spcAft>
                <a:spcPts val="0"/>
              </a:spcAft>
              <a:buNone/>
              <a:defRPr sz="1400">
                <a:solidFill>
                  <a:srgbClr val="20293B"/>
                </a:solidFill>
                <a:latin typeface="Bangers"/>
                <a:ea typeface="Bangers"/>
                <a:cs typeface="Bangers"/>
                <a:sym typeface="Bangers"/>
              </a:defRPr>
            </a:lvl2pPr>
            <a:lvl3pPr lvl="2" rtl="0">
              <a:lnSpc>
                <a:spcPct val="100000"/>
              </a:lnSpc>
              <a:spcBef>
                <a:spcPts val="1600"/>
              </a:spcBef>
              <a:spcAft>
                <a:spcPts val="0"/>
              </a:spcAft>
              <a:buNone/>
              <a:defRPr sz="1400">
                <a:solidFill>
                  <a:srgbClr val="20293B"/>
                </a:solidFill>
                <a:latin typeface="Bangers"/>
                <a:ea typeface="Bangers"/>
                <a:cs typeface="Bangers"/>
                <a:sym typeface="Bangers"/>
              </a:defRPr>
            </a:lvl3pPr>
            <a:lvl4pPr lvl="3" rtl="0">
              <a:lnSpc>
                <a:spcPct val="100000"/>
              </a:lnSpc>
              <a:spcBef>
                <a:spcPts val="1600"/>
              </a:spcBef>
              <a:spcAft>
                <a:spcPts val="0"/>
              </a:spcAft>
              <a:buNone/>
              <a:defRPr sz="1400">
                <a:solidFill>
                  <a:srgbClr val="20293B"/>
                </a:solidFill>
                <a:latin typeface="Bangers"/>
                <a:ea typeface="Bangers"/>
                <a:cs typeface="Bangers"/>
                <a:sym typeface="Bangers"/>
              </a:defRPr>
            </a:lvl4pPr>
            <a:lvl5pPr lvl="4" rtl="0">
              <a:lnSpc>
                <a:spcPct val="100000"/>
              </a:lnSpc>
              <a:spcBef>
                <a:spcPts val="1600"/>
              </a:spcBef>
              <a:spcAft>
                <a:spcPts val="0"/>
              </a:spcAft>
              <a:buNone/>
              <a:defRPr sz="1400">
                <a:solidFill>
                  <a:srgbClr val="20293B"/>
                </a:solidFill>
                <a:latin typeface="Bangers"/>
                <a:ea typeface="Bangers"/>
                <a:cs typeface="Bangers"/>
                <a:sym typeface="Bangers"/>
              </a:defRPr>
            </a:lvl5pPr>
            <a:lvl6pPr lvl="5" rtl="0">
              <a:lnSpc>
                <a:spcPct val="100000"/>
              </a:lnSpc>
              <a:spcBef>
                <a:spcPts val="1600"/>
              </a:spcBef>
              <a:spcAft>
                <a:spcPts val="0"/>
              </a:spcAft>
              <a:buNone/>
              <a:defRPr sz="1400">
                <a:solidFill>
                  <a:srgbClr val="20293B"/>
                </a:solidFill>
                <a:latin typeface="Bangers"/>
                <a:ea typeface="Bangers"/>
                <a:cs typeface="Bangers"/>
                <a:sym typeface="Bangers"/>
              </a:defRPr>
            </a:lvl6pPr>
            <a:lvl7pPr lvl="6" rtl="0">
              <a:lnSpc>
                <a:spcPct val="100000"/>
              </a:lnSpc>
              <a:spcBef>
                <a:spcPts val="1600"/>
              </a:spcBef>
              <a:spcAft>
                <a:spcPts val="0"/>
              </a:spcAft>
              <a:buNone/>
              <a:defRPr sz="1400">
                <a:solidFill>
                  <a:srgbClr val="20293B"/>
                </a:solidFill>
                <a:latin typeface="Bangers"/>
                <a:ea typeface="Bangers"/>
                <a:cs typeface="Bangers"/>
                <a:sym typeface="Bangers"/>
              </a:defRPr>
            </a:lvl7pPr>
            <a:lvl8pPr lvl="7" rtl="0">
              <a:lnSpc>
                <a:spcPct val="100000"/>
              </a:lnSpc>
              <a:spcBef>
                <a:spcPts val="1600"/>
              </a:spcBef>
              <a:spcAft>
                <a:spcPts val="0"/>
              </a:spcAft>
              <a:buNone/>
              <a:defRPr sz="1400">
                <a:solidFill>
                  <a:srgbClr val="20293B"/>
                </a:solidFill>
                <a:latin typeface="Bangers"/>
                <a:ea typeface="Bangers"/>
                <a:cs typeface="Bangers"/>
                <a:sym typeface="Bangers"/>
              </a:defRPr>
            </a:lvl8pPr>
            <a:lvl9pPr lvl="8" rtl="0">
              <a:lnSpc>
                <a:spcPct val="100000"/>
              </a:lnSpc>
              <a:spcBef>
                <a:spcPts val="1600"/>
              </a:spcBef>
              <a:spcAft>
                <a:spcPts val="1600"/>
              </a:spcAft>
              <a:buNone/>
              <a:defRPr sz="1400">
                <a:solidFill>
                  <a:srgbClr val="20293B"/>
                </a:solidFill>
                <a:latin typeface="Bangers"/>
                <a:ea typeface="Bangers"/>
                <a:cs typeface="Bangers"/>
                <a:sym typeface="Bangers"/>
              </a:defRPr>
            </a:lvl9pPr>
          </a:lstStyle>
          <a:p/>
        </p:txBody>
      </p:sp>
      <p:sp>
        <p:nvSpPr>
          <p:cNvPr id="22" name="Google Shape;22;p4"/>
          <p:cNvSpPr txBox="1"/>
          <p:nvPr>
            <p:ph idx="8" type="subTitle"/>
          </p:nvPr>
        </p:nvSpPr>
        <p:spPr>
          <a:xfrm>
            <a:off x="4281550" y="1504725"/>
            <a:ext cx="1844100" cy="754500"/>
          </a:xfrm>
          <a:prstGeom prst="rect">
            <a:avLst/>
          </a:prstGeom>
        </p:spPr>
        <p:txBody>
          <a:bodyPr anchorCtr="0" anchor="b" bIns="0" lIns="91425" spcFirstLastPara="1" rIns="91425" wrap="square" tIns="450000">
            <a:noAutofit/>
          </a:bodyPr>
          <a:lstStyle>
            <a:lvl1pPr lvl="0" rtl="0">
              <a:lnSpc>
                <a:spcPct val="100000"/>
              </a:lnSpc>
              <a:spcBef>
                <a:spcPts val="0"/>
              </a:spcBef>
              <a:spcAft>
                <a:spcPts val="0"/>
              </a:spcAft>
              <a:buNone/>
              <a:defRPr sz="1400">
                <a:solidFill>
                  <a:srgbClr val="20293B"/>
                </a:solidFill>
                <a:latin typeface="Bangers"/>
                <a:ea typeface="Bangers"/>
                <a:cs typeface="Bangers"/>
                <a:sym typeface="Bangers"/>
              </a:defRPr>
            </a:lvl1pPr>
            <a:lvl2pPr lvl="1" rtl="0">
              <a:lnSpc>
                <a:spcPct val="100000"/>
              </a:lnSpc>
              <a:spcBef>
                <a:spcPts val="1600"/>
              </a:spcBef>
              <a:spcAft>
                <a:spcPts val="0"/>
              </a:spcAft>
              <a:buNone/>
              <a:defRPr sz="1400">
                <a:solidFill>
                  <a:srgbClr val="20293B"/>
                </a:solidFill>
                <a:latin typeface="Bangers"/>
                <a:ea typeface="Bangers"/>
                <a:cs typeface="Bangers"/>
                <a:sym typeface="Bangers"/>
              </a:defRPr>
            </a:lvl2pPr>
            <a:lvl3pPr lvl="2" rtl="0">
              <a:lnSpc>
                <a:spcPct val="100000"/>
              </a:lnSpc>
              <a:spcBef>
                <a:spcPts val="1600"/>
              </a:spcBef>
              <a:spcAft>
                <a:spcPts val="0"/>
              </a:spcAft>
              <a:buNone/>
              <a:defRPr sz="1400">
                <a:solidFill>
                  <a:srgbClr val="20293B"/>
                </a:solidFill>
                <a:latin typeface="Bangers"/>
                <a:ea typeface="Bangers"/>
                <a:cs typeface="Bangers"/>
                <a:sym typeface="Bangers"/>
              </a:defRPr>
            </a:lvl3pPr>
            <a:lvl4pPr lvl="3" rtl="0">
              <a:lnSpc>
                <a:spcPct val="100000"/>
              </a:lnSpc>
              <a:spcBef>
                <a:spcPts val="1600"/>
              </a:spcBef>
              <a:spcAft>
                <a:spcPts val="0"/>
              </a:spcAft>
              <a:buNone/>
              <a:defRPr sz="1400">
                <a:solidFill>
                  <a:srgbClr val="20293B"/>
                </a:solidFill>
                <a:latin typeface="Bangers"/>
                <a:ea typeface="Bangers"/>
                <a:cs typeface="Bangers"/>
                <a:sym typeface="Bangers"/>
              </a:defRPr>
            </a:lvl4pPr>
            <a:lvl5pPr lvl="4" rtl="0">
              <a:lnSpc>
                <a:spcPct val="100000"/>
              </a:lnSpc>
              <a:spcBef>
                <a:spcPts val="1600"/>
              </a:spcBef>
              <a:spcAft>
                <a:spcPts val="0"/>
              </a:spcAft>
              <a:buNone/>
              <a:defRPr sz="1400">
                <a:solidFill>
                  <a:srgbClr val="20293B"/>
                </a:solidFill>
                <a:latin typeface="Bangers"/>
                <a:ea typeface="Bangers"/>
                <a:cs typeface="Bangers"/>
                <a:sym typeface="Bangers"/>
              </a:defRPr>
            </a:lvl5pPr>
            <a:lvl6pPr lvl="5" rtl="0">
              <a:lnSpc>
                <a:spcPct val="100000"/>
              </a:lnSpc>
              <a:spcBef>
                <a:spcPts val="1600"/>
              </a:spcBef>
              <a:spcAft>
                <a:spcPts val="0"/>
              </a:spcAft>
              <a:buNone/>
              <a:defRPr sz="1400">
                <a:solidFill>
                  <a:srgbClr val="20293B"/>
                </a:solidFill>
                <a:latin typeface="Bangers"/>
                <a:ea typeface="Bangers"/>
                <a:cs typeface="Bangers"/>
                <a:sym typeface="Bangers"/>
              </a:defRPr>
            </a:lvl6pPr>
            <a:lvl7pPr lvl="6" rtl="0">
              <a:lnSpc>
                <a:spcPct val="100000"/>
              </a:lnSpc>
              <a:spcBef>
                <a:spcPts val="1600"/>
              </a:spcBef>
              <a:spcAft>
                <a:spcPts val="0"/>
              </a:spcAft>
              <a:buNone/>
              <a:defRPr sz="1400">
                <a:solidFill>
                  <a:srgbClr val="20293B"/>
                </a:solidFill>
                <a:latin typeface="Bangers"/>
                <a:ea typeface="Bangers"/>
                <a:cs typeface="Bangers"/>
                <a:sym typeface="Bangers"/>
              </a:defRPr>
            </a:lvl7pPr>
            <a:lvl8pPr lvl="7" rtl="0">
              <a:lnSpc>
                <a:spcPct val="100000"/>
              </a:lnSpc>
              <a:spcBef>
                <a:spcPts val="1600"/>
              </a:spcBef>
              <a:spcAft>
                <a:spcPts val="0"/>
              </a:spcAft>
              <a:buNone/>
              <a:defRPr sz="1400">
                <a:solidFill>
                  <a:srgbClr val="20293B"/>
                </a:solidFill>
                <a:latin typeface="Bangers"/>
                <a:ea typeface="Bangers"/>
                <a:cs typeface="Bangers"/>
                <a:sym typeface="Bangers"/>
              </a:defRPr>
            </a:lvl8pPr>
            <a:lvl9pPr lvl="8" rtl="0">
              <a:lnSpc>
                <a:spcPct val="100000"/>
              </a:lnSpc>
              <a:spcBef>
                <a:spcPts val="1600"/>
              </a:spcBef>
              <a:spcAft>
                <a:spcPts val="1600"/>
              </a:spcAft>
              <a:buNone/>
              <a:defRPr sz="1400">
                <a:solidFill>
                  <a:srgbClr val="20293B"/>
                </a:solidFill>
                <a:latin typeface="Bangers"/>
                <a:ea typeface="Bangers"/>
                <a:cs typeface="Bangers"/>
                <a:sym typeface="Bangers"/>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
  <p:cSld name="TITLE_1_1_1_3">
    <p:bg>
      <p:bgPr>
        <a:blipFill>
          <a:blip r:embed="rId2">
            <a:alphaModFix/>
          </a:blip>
          <a:stretch>
            <a:fillRect/>
          </a:stretch>
        </a:blipFill>
      </p:bgPr>
    </p:bg>
    <p:spTree>
      <p:nvGrpSpPr>
        <p:cNvPr id="23" name="Shape 23"/>
        <p:cNvGrpSpPr/>
        <p:nvPr/>
      </p:nvGrpSpPr>
      <p:grpSpPr>
        <a:xfrm>
          <a:off x="0" y="0"/>
          <a:ext cx="0" cy="0"/>
          <a:chOff x="0" y="0"/>
          <a:chExt cx="0" cy="0"/>
        </a:xfrm>
      </p:grpSpPr>
      <p:sp>
        <p:nvSpPr>
          <p:cNvPr id="24" name="Google Shape;24;p5"/>
          <p:cNvSpPr txBox="1"/>
          <p:nvPr>
            <p:ph type="ctrTitle"/>
          </p:nvPr>
        </p:nvSpPr>
        <p:spPr>
          <a:xfrm>
            <a:off x="2515950" y="2636000"/>
            <a:ext cx="2875500" cy="5778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1400"/>
              <a:buNone/>
              <a:defRPr sz="1400">
                <a:solidFill>
                  <a:srgbClr val="FFFFFF"/>
                </a:solidFill>
              </a:defRPr>
            </a:lvl1pPr>
            <a:lvl2pPr lvl="1" rtl="0" algn="ctr">
              <a:spcBef>
                <a:spcPts val="0"/>
              </a:spcBef>
              <a:spcAft>
                <a:spcPts val="0"/>
              </a:spcAft>
              <a:buClr>
                <a:srgbClr val="FFFFFF"/>
              </a:buClr>
              <a:buSzPts val="1400"/>
              <a:buNone/>
              <a:defRPr sz="1400">
                <a:solidFill>
                  <a:srgbClr val="FFFFFF"/>
                </a:solidFill>
              </a:defRPr>
            </a:lvl2pPr>
            <a:lvl3pPr lvl="2" rtl="0" algn="ctr">
              <a:spcBef>
                <a:spcPts val="0"/>
              </a:spcBef>
              <a:spcAft>
                <a:spcPts val="0"/>
              </a:spcAft>
              <a:buClr>
                <a:srgbClr val="FFFFFF"/>
              </a:buClr>
              <a:buSzPts val="1400"/>
              <a:buNone/>
              <a:defRPr sz="1400">
                <a:solidFill>
                  <a:srgbClr val="FFFFFF"/>
                </a:solidFill>
              </a:defRPr>
            </a:lvl3pPr>
            <a:lvl4pPr lvl="3" rtl="0" algn="ctr">
              <a:spcBef>
                <a:spcPts val="0"/>
              </a:spcBef>
              <a:spcAft>
                <a:spcPts val="0"/>
              </a:spcAft>
              <a:buClr>
                <a:srgbClr val="FFFFFF"/>
              </a:buClr>
              <a:buSzPts val="1400"/>
              <a:buNone/>
              <a:defRPr sz="1400">
                <a:solidFill>
                  <a:srgbClr val="FFFFFF"/>
                </a:solidFill>
              </a:defRPr>
            </a:lvl4pPr>
            <a:lvl5pPr lvl="4" rtl="0" algn="ctr">
              <a:spcBef>
                <a:spcPts val="0"/>
              </a:spcBef>
              <a:spcAft>
                <a:spcPts val="0"/>
              </a:spcAft>
              <a:buClr>
                <a:srgbClr val="FFFFFF"/>
              </a:buClr>
              <a:buSzPts val="1400"/>
              <a:buNone/>
              <a:defRPr sz="1400">
                <a:solidFill>
                  <a:srgbClr val="FFFFFF"/>
                </a:solidFill>
              </a:defRPr>
            </a:lvl5pPr>
            <a:lvl6pPr lvl="5" rtl="0" algn="ctr">
              <a:spcBef>
                <a:spcPts val="0"/>
              </a:spcBef>
              <a:spcAft>
                <a:spcPts val="0"/>
              </a:spcAft>
              <a:buClr>
                <a:srgbClr val="FFFFFF"/>
              </a:buClr>
              <a:buSzPts val="1400"/>
              <a:buNone/>
              <a:defRPr sz="1400">
                <a:solidFill>
                  <a:srgbClr val="FFFFFF"/>
                </a:solidFill>
              </a:defRPr>
            </a:lvl6pPr>
            <a:lvl7pPr lvl="6" rtl="0" algn="ctr">
              <a:spcBef>
                <a:spcPts val="0"/>
              </a:spcBef>
              <a:spcAft>
                <a:spcPts val="0"/>
              </a:spcAft>
              <a:buClr>
                <a:srgbClr val="FFFFFF"/>
              </a:buClr>
              <a:buSzPts val="1400"/>
              <a:buNone/>
              <a:defRPr sz="1400">
                <a:solidFill>
                  <a:srgbClr val="FFFFFF"/>
                </a:solidFill>
              </a:defRPr>
            </a:lvl7pPr>
            <a:lvl8pPr lvl="7" rtl="0" algn="ctr">
              <a:spcBef>
                <a:spcPts val="0"/>
              </a:spcBef>
              <a:spcAft>
                <a:spcPts val="0"/>
              </a:spcAft>
              <a:buClr>
                <a:srgbClr val="FFFFFF"/>
              </a:buClr>
              <a:buSzPts val="1400"/>
              <a:buNone/>
              <a:defRPr sz="1400">
                <a:solidFill>
                  <a:srgbClr val="FFFFFF"/>
                </a:solidFill>
              </a:defRPr>
            </a:lvl8pPr>
            <a:lvl9pPr lvl="8" rtl="0" algn="ctr">
              <a:spcBef>
                <a:spcPts val="0"/>
              </a:spcBef>
              <a:spcAft>
                <a:spcPts val="0"/>
              </a:spcAft>
              <a:buClr>
                <a:srgbClr val="FFFFFF"/>
              </a:buClr>
              <a:buSzPts val="1400"/>
              <a:buNone/>
              <a:defRPr sz="1400">
                <a:solidFill>
                  <a:srgbClr val="FFFFFF"/>
                </a:solidFill>
              </a:defRPr>
            </a:lvl9pPr>
          </a:lstStyle>
          <a:p/>
        </p:txBody>
      </p:sp>
      <p:sp>
        <p:nvSpPr>
          <p:cNvPr id="25" name="Google Shape;25;p5"/>
          <p:cNvSpPr txBox="1"/>
          <p:nvPr>
            <p:ph idx="1" type="subTitle"/>
          </p:nvPr>
        </p:nvSpPr>
        <p:spPr>
          <a:xfrm>
            <a:off x="2515950" y="1802100"/>
            <a:ext cx="4100100" cy="8859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None/>
              <a:defRPr sz="1400">
                <a:solidFill>
                  <a:srgbClr val="FFFFFF"/>
                </a:solidFill>
                <a:latin typeface="Barlow Condensed Light"/>
                <a:ea typeface="Barlow Condensed Light"/>
                <a:cs typeface="Barlow Condensed Light"/>
                <a:sym typeface="Barlow Condensed Light"/>
              </a:defRPr>
            </a:lvl1pPr>
            <a:lvl2pPr lvl="1" rtl="0">
              <a:lnSpc>
                <a:spcPct val="100000"/>
              </a:lnSpc>
              <a:spcBef>
                <a:spcPts val="1600"/>
              </a:spcBef>
              <a:spcAft>
                <a:spcPts val="0"/>
              </a:spcAft>
              <a:buNone/>
              <a:defRPr sz="1400">
                <a:solidFill>
                  <a:srgbClr val="FFFFFF"/>
                </a:solidFill>
                <a:latin typeface="Barlow Condensed Light"/>
                <a:ea typeface="Barlow Condensed Light"/>
                <a:cs typeface="Barlow Condensed Light"/>
                <a:sym typeface="Barlow Condensed Light"/>
              </a:defRPr>
            </a:lvl2pPr>
            <a:lvl3pPr lvl="2" rtl="0">
              <a:lnSpc>
                <a:spcPct val="100000"/>
              </a:lnSpc>
              <a:spcBef>
                <a:spcPts val="1600"/>
              </a:spcBef>
              <a:spcAft>
                <a:spcPts val="0"/>
              </a:spcAft>
              <a:buNone/>
              <a:defRPr sz="1400">
                <a:solidFill>
                  <a:srgbClr val="FFFFFF"/>
                </a:solidFill>
                <a:latin typeface="Barlow Condensed Light"/>
                <a:ea typeface="Barlow Condensed Light"/>
                <a:cs typeface="Barlow Condensed Light"/>
                <a:sym typeface="Barlow Condensed Light"/>
              </a:defRPr>
            </a:lvl3pPr>
            <a:lvl4pPr lvl="3" rtl="0">
              <a:lnSpc>
                <a:spcPct val="100000"/>
              </a:lnSpc>
              <a:spcBef>
                <a:spcPts val="1600"/>
              </a:spcBef>
              <a:spcAft>
                <a:spcPts val="0"/>
              </a:spcAft>
              <a:buNone/>
              <a:defRPr sz="1400">
                <a:solidFill>
                  <a:srgbClr val="FFFFFF"/>
                </a:solidFill>
                <a:latin typeface="Barlow Condensed Light"/>
                <a:ea typeface="Barlow Condensed Light"/>
                <a:cs typeface="Barlow Condensed Light"/>
                <a:sym typeface="Barlow Condensed Light"/>
              </a:defRPr>
            </a:lvl4pPr>
            <a:lvl5pPr lvl="4" rtl="0">
              <a:lnSpc>
                <a:spcPct val="100000"/>
              </a:lnSpc>
              <a:spcBef>
                <a:spcPts val="1600"/>
              </a:spcBef>
              <a:spcAft>
                <a:spcPts val="0"/>
              </a:spcAft>
              <a:buNone/>
              <a:defRPr sz="1400">
                <a:solidFill>
                  <a:srgbClr val="FFFFFF"/>
                </a:solidFill>
                <a:latin typeface="Barlow Condensed Light"/>
                <a:ea typeface="Barlow Condensed Light"/>
                <a:cs typeface="Barlow Condensed Light"/>
                <a:sym typeface="Barlow Condensed Light"/>
              </a:defRPr>
            </a:lvl5pPr>
            <a:lvl6pPr lvl="5" rtl="0">
              <a:lnSpc>
                <a:spcPct val="100000"/>
              </a:lnSpc>
              <a:spcBef>
                <a:spcPts val="1600"/>
              </a:spcBef>
              <a:spcAft>
                <a:spcPts val="0"/>
              </a:spcAft>
              <a:buNone/>
              <a:defRPr sz="1400">
                <a:solidFill>
                  <a:srgbClr val="FFFFFF"/>
                </a:solidFill>
                <a:latin typeface="Barlow Condensed Light"/>
                <a:ea typeface="Barlow Condensed Light"/>
                <a:cs typeface="Barlow Condensed Light"/>
                <a:sym typeface="Barlow Condensed Light"/>
              </a:defRPr>
            </a:lvl6pPr>
            <a:lvl7pPr lvl="6" rtl="0">
              <a:lnSpc>
                <a:spcPct val="100000"/>
              </a:lnSpc>
              <a:spcBef>
                <a:spcPts val="1600"/>
              </a:spcBef>
              <a:spcAft>
                <a:spcPts val="0"/>
              </a:spcAft>
              <a:buNone/>
              <a:defRPr sz="1400">
                <a:solidFill>
                  <a:srgbClr val="FFFFFF"/>
                </a:solidFill>
                <a:latin typeface="Barlow Condensed Light"/>
                <a:ea typeface="Barlow Condensed Light"/>
                <a:cs typeface="Barlow Condensed Light"/>
                <a:sym typeface="Barlow Condensed Light"/>
              </a:defRPr>
            </a:lvl7pPr>
            <a:lvl8pPr lvl="7" rtl="0">
              <a:lnSpc>
                <a:spcPct val="100000"/>
              </a:lnSpc>
              <a:spcBef>
                <a:spcPts val="1600"/>
              </a:spcBef>
              <a:spcAft>
                <a:spcPts val="0"/>
              </a:spcAft>
              <a:buNone/>
              <a:defRPr sz="1400">
                <a:solidFill>
                  <a:srgbClr val="FFFFFF"/>
                </a:solidFill>
                <a:latin typeface="Barlow Condensed Light"/>
                <a:ea typeface="Barlow Condensed Light"/>
                <a:cs typeface="Barlow Condensed Light"/>
                <a:sym typeface="Barlow Condensed Light"/>
              </a:defRPr>
            </a:lvl8pPr>
            <a:lvl9pPr lvl="8" rtl="0">
              <a:lnSpc>
                <a:spcPct val="100000"/>
              </a:lnSpc>
              <a:spcBef>
                <a:spcPts val="1600"/>
              </a:spcBef>
              <a:spcAft>
                <a:spcPts val="1600"/>
              </a:spcAft>
              <a:buNone/>
              <a:defRPr sz="1400">
                <a:solidFill>
                  <a:srgbClr val="FFFFFF"/>
                </a:solidFill>
                <a:latin typeface="Barlow Condensed Light"/>
                <a:ea typeface="Barlow Condensed Light"/>
                <a:cs typeface="Barlow Condensed Light"/>
                <a:sym typeface="Barlow Condensed Light"/>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BLANK SLIDE">
  <p:cSld name="TITLE_1_1_3">
    <p:bg>
      <p:bgPr>
        <a:blipFill>
          <a:blip r:embed="rId2">
            <a:alphaModFix/>
          </a:blip>
          <a:stretch>
            <a:fillRect/>
          </a:stretch>
        </a:blipFill>
      </p:bgPr>
    </p:bg>
    <p:spTree>
      <p:nvGrpSpPr>
        <p:cNvPr id="26" name="Shape 26"/>
        <p:cNvGrpSpPr/>
        <p:nvPr/>
      </p:nvGrpSpPr>
      <p:grpSpPr>
        <a:xfrm>
          <a:off x="0" y="0"/>
          <a:ext cx="0" cy="0"/>
          <a:chOff x="0" y="0"/>
          <a:chExt cx="0" cy="0"/>
        </a:xfrm>
      </p:grpSpPr>
      <p:sp>
        <p:nvSpPr>
          <p:cNvPr id="27" name="Google Shape;27;p6"/>
          <p:cNvSpPr txBox="1"/>
          <p:nvPr>
            <p:ph type="title"/>
          </p:nvPr>
        </p:nvSpPr>
        <p:spPr>
          <a:xfrm>
            <a:off x="1226995" y="375868"/>
            <a:ext cx="67053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solidFill>
                  <a:srgbClr val="20293B"/>
                </a:solidFill>
                <a:latin typeface="Bangers"/>
                <a:ea typeface="Bangers"/>
                <a:cs typeface="Bangers"/>
                <a:sym typeface="Bangers"/>
              </a:defRPr>
            </a:lvl1pPr>
            <a:lvl2pPr lvl="1" rtl="0">
              <a:spcBef>
                <a:spcPts val="0"/>
              </a:spcBef>
              <a:spcAft>
                <a:spcPts val="0"/>
              </a:spcAft>
              <a:buNone/>
              <a:defRPr>
                <a:solidFill>
                  <a:srgbClr val="20293B"/>
                </a:solidFill>
                <a:latin typeface="Bangers"/>
                <a:ea typeface="Bangers"/>
                <a:cs typeface="Bangers"/>
                <a:sym typeface="Bangers"/>
              </a:defRPr>
            </a:lvl2pPr>
            <a:lvl3pPr lvl="2" rtl="0">
              <a:spcBef>
                <a:spcPts val="0"/>
              </a:spcBef>
              <a:spcAft>
                <a:spcPts val="0"/>
              </a:spcAft>
              <a:buNone/>
              <a:defRPr>
                <a:solidFill>
                  <a:srgbClr val="20293B"/>
                </a:solidFill>
                <a:latin typeface="Bangers"/>
                <a:ea typeface="Bangers"/>
                <a:cs typeface="Bangers"/>
                <a:sym typeface="Bangers"/>
              </a:defRPr>
            </a:lvl3pPr>
            <a:lvl4pPr lvl="3" rtl="0">
              <a:spcBef>
                <a:spcPts val="0"/>
              </a:spcBef>
              <a:spcAft>
                <a:spcPts val="0"/>
              </a:spcAft>
              <a:buNone/>
              <a:defRPr>
                <a:solidFill>
                  <a:srgbClr val="20293B"/>
                </a:solidFill>
                <a:latin typeface="Bangers"/>
                <a:ea typeface="Bangers"/>
                <a:cs typeface="Bangers"/>
                <a:sym typeface="Bangers"/>
              </a:defRPr>
            </a:lvl4pPr>
            <a:lvl5pPr lvl="4" rtl="0">
              <a:spcBef>
                <a:spcPts val="0"/>
              </a:spcBef>
              <a:spcAft>
                <a:spcPts val="0"/>
              </a:spcAft>
              <a:buNone/>
              <a:defRPr>
                <a:solidFill>
                  <a:srgbClr val="20293B"/>
                </a:solidFill>
                <a:latin typeface="Bangers"/>
                <a:ea typeface="Bangers"/>
                <a:cs typeface="Bangers"/>
                <a:sym typeface="Bangers"/>
              </a:defRPr>
            </a:lvl5pPr>
            <a:lvl6pPr lvl="5" rtl="0">
              <a:spcBef>
                <a:spcPts val="0"/>
              </a:spcBef>
              <a:spcAft>
                <a:spcPts val="0"/>
              </a:spcAft>
              <a:buNone/>
              <a:defRPr>
                <a:solidFill>
                  <a:srgbClr val="20293B"/>
                </a:solidFill>
                <a:latin typeface="Bangers"/>
                <a:ea typeface="Bangers"/>
                <a:cs typeface="Bangers"/>
                <a:sym typeface="Bangers"/>
              </a:defRPr>
            </a:lvl6pPr>
            <a:lvl7pPr lvl="6" rtl="0">
              <a:spcBef>
                <a:spcPts val="0"/>
              </a:spcBef>
              <a:spcAft>
                <a:spcPts val="0"/>
              </a:spcAft>
              <a:buNone/>
              <a:defRPr>
                <a:solidFill>
                  <a:srgbClr val="20293B"/>
                </a:solidFill>
                <a:latin typeface="Bangers"/>
                <a:ea typeface="Bangers"/>
                <a:cs typeface="Bangers"/>
                <a:sym typeface="Bangers"/>
              </a:defRPr>
            </a:lvl7pPr>
            <a:lvl8pPr lvl="7" rtl="0">
              <a:spcBef>
                <a:spcPts val="0"/>
              </a:spcBef>
              <a:spcAft>
                <a:spcPts val="0"/>
              </a:spcAft>
              <a:buNone/>
              <a:defRPr>
                <a:solidFill>
                  <a:srgbClr val="20293B"/>
                </a:solidFill>
                <a:latin typeface="Bangers"/>
                <a:ea typeface="Bangers"/>
                <a:cs typeface="Bangers"/>
                <a:sym typeface="Bangers"/>
              </a:defRPr>
            </a:lvl8pPr>
            <a:lvl9pPr lvl="8" rtl="0">
              <a:spcBef>
                <a:spcPts val="0"/>
              </a:spcBef>
              <a:spcAft>
                <a:spcPts val="0"/>
              </a:spcAft>
              <a:buNone/>
              <a:defRPr>
                <a:solidFill>
                  <a:srgbClr val="20293B"/>
                </a:solidFill>
                <a:latin typeface="Bangers"/>
                <a:ea typeface="Bangers"/>
                <a:cs typeface="Bangers"/>
                <a:sym typeface="Bangers"/>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EXT">
  <p:cSld name="TITLE_1_1_2_1">
    <p:bg>
      <p:bgPr>
        <a:blipFill>
          <a:blip r:embed="rId2">
            <a:alphaModFix/>
          </a:blip>
          <a:stretch>
            <a:fillRect/>
          </a:stretch>
        </a:blipFill>
      </p:bgPr>
    </p:bg>
    <p:spTree>
      <p:nvGrpSpPr>
        <p:cNvPr id="28" name="Shape 28"/>
        <p:cNvGrpSpPr/>
        <p:nvPr/>
      </p:nvGrpSpPr>
      <p:grpSpPr>
        <a:xfrm>
          <a:off x="0" y="0"/>
          <a:ext cx="0" cy="0"/>
          <a:chOff x="0" y="0"/>
          <a:chExt cx="0" cy="0"/>
        </a:xfrm>
      </p:grpSpPr>
      <p:sp>
        <p:nvSpPr>
          <p:cNvPr id="29" name="Google Shape;29;p7"/>
          <p:cNvSpPr/>
          <p:nvPr/>
        </p:nvSpPr>
        <p:spPr>
          <a:xfrm>
            <a:off x="1565599" y="1433825"/>
            <a:ext cx="6059871" cy="2275878"/>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7"/>
          <p:cNvSpPr txBox="1"/>
          <p:nvPr>
            <p:ph type="title"/>
          </p:nvPr>
        </p:nvSpPr>
        <p:spPr>
          <a:xfrm>
            <a:off x="1238925" y="1722775"/>
            <a:ext cx="6665100" cy="1698000"/>
          </a:xfrm>
          <a:prstGeom prst="rect">
            <a:avLst/>
          </a:prstGeom>
        </p:spPr>
        <p:txBody>
          <a:bodyPr anchorCtr="0" anchor="ctr" bIns="91425" lIns="91425" spcFirstLastPara="1" rIns="91425" wrap="square" tIns="91425">
            <a:noAutofit/>
          </a:bodyPr>
          <a:lstStyle>
            <a:lvl1pPr lvl="0" rtl="0" algn="ctr">
              <a:spcBef>
                <a:spcPts val="0"/>
              </a:spcBef>
              <a:spcAft>
                <a:spcPts val="0"/>
              </a:spcAft>
              <a:buNone/>
              <a:defRPr sz="6000"/>
            </a:lvl1pPr>
            <a:lvl2pPr lvl="1" rtl="0" algn="ctr">
              <a:spcBef>
                <a:spcPts val="0"/>
              </a:spcBef>
              <a:spcAft>
                <a:spcPts val="0"/>
              </a:spcAft>
              <a:buNone/>
              <a:defRPr sz="6000">
                <a:latin typeface="Roboto Slab Regular"/>
                <a:ea typeface="Roboto Slab Regular"/>
                <a:cs typeface="Roboto Slab Regular"/>
                <a:sym typeface="Roboto Slab Regular"/>
              </a:defRPr>
            </a:lvl2pPr>
            <a:lvl3pPr lvl="2" rtl="0" algn="ctr">
              <a:spcBef>
                <a:spcPts val="0"/>
              </a:spcBef>
              <a:spcAft>
                <a:spcPts val="0"/>
              </a:spcAft>
              <a:buNone/>
              <a:defRPr sz="6000">
                <a:latin typeface="Roboto Slab Regular"/>
                <a:ea typeface="Roboto Slab Regular"/>
                <a:cs typeface="Roboto Slab Regular"/>
                <a:sym typeface="Roboto Slab Regular"/>
              </a:defRPr>
            </a:lvl3pPr>
            <a:lvl4pPr lvl="3" rtl="0" algn="ctr">
              <a:spcBef>
                <a:spcPts val="0"/>
              </a:spcBef>
              <a:spcAft>
                <a:spcPts val="0"/>
              </a:spcAft>
              <a:buNone/>
              <a:defRPr sz="6000">
                <a:latin typeface="Roboto Slab Regular"/>
                <a:ea typeface="Roboto Slab Regular"/>
                <a:cs typeface="Roboto Slab Regular"/>
                <a:sym typeface="Roboto Slab Regular"/>
              </a:defRPr>
            </a:lvl4pPr>
            <a:lvl5pPr lvl="4" rtl="0" algn="ctr">
              <a:spcBef>
                <a:spcPts val="0"/>
              </a:spcBef>
              <a:spcAft>
                <a:spcPts val="0"/>
              </a:spcAft>
              <a:buNone/>
              <a:defRPr sz="6000">
                <a:latin typeface="Roboto Slab Regular"/>
                <a:ea typeface="Roboto Slab Regular"/>
                <a:cs typeface="Roboto Slab Regular"/>
                <a:sym typeface="Roboto Slab Regular"/>
              </a:defRPr>
            </a:lvl5pPr>
            <a:lvl6pPr lvl="5" rtl="0" algn="ctr">
              <a:spcBef>
                <a:spcPts val="0"/>
              </a:spcBef>
              <a:spcAft>
                <a:spcPts val="0"/>
              </a:spcAft>
              <a:buNone/>
              <a:defRPr sz="6000">
                <a:latin typeface="Roboto Slab Regular"/>
                <a:ea typeface="Roboto Slab Regular"/>
                <a:cs typeface="Roboto Slab Regular"/>
                <a:sym typeface="Roboto Slab Regular"/>
              </a:defRPr>
            </a:lvl6pPr>
            <a:lvl7pPr lvl="6" rtl="0" algn="ctr">
              <a:spcBef>
                <a:spcPts val="0"/>
              </a:spcBef>
              <a:spcAft>
                <a:spcPts val="0"/>
              </a:spcAft>
              <a:buNone/>
              <a:defRPr sz="6000">
                <a:latin typeface="Roboto Slab Regular"/>
                <a:ea typeface="Roboto Slab Regular"/>
                <a:cs typeface="Roboto Slab Regular"/>
                <a:sym typeface="Roboto Slab Regular"/>
              </a:defRPr>
            </a:lvl7pPr>
            <a:lvl8pPr lvl="7" rtl="0" algn="ctr">
              <a:spcBef>
                <a:spcPts val="0"/>
              </a:spcBef>
              <a:spcAft>
                <a:spcPts val="0"/>
              </a:spcAft>
              <a:buNone/>
              <a:defRPr sz="6000">
                <a:latin typeface="Roboto Slab Regular"/>
                <a:ea typeface="Roboto Slab Regular"/>
                <a:cs typeface="Roboto Slab Regular"/>
                <a:sym typeface="Roboto Slab Regular"/>
              </a:defRPr>
            </a:lvl8pPr>
            <a:lvl9pPr lvl="8" rtl="0" algn="ctr">
              <a:spcBef>
                <a:spcPts val="0"/>
              </a:spcBef>
              <a:spcAft>
                <a:spcPts val="0"/>
              </a:spcAft>
              <a:buNone/>
              <a:defRPr sz="6000">
                <a:latin typeface="Roboto Slab Regular"/>
                <a:ea typeface="Roboto Slab Regular"/>
                <a:cs typeface="Roboto Slab Regular"/>
                <a:sym typeface="Roboto Slab Regular"/>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p:cSld name="TITLE_1_1_1_2_1_1_1_2_1">
    <p:bg>
      <p:bgPr>
        <a:blipFill>
          <a:blip r:embed="rId2">
            <a:alphaModFix/>
          </a:blip>
          <a:stretch>
            <a:fillRect/>
          </a:stretch>
        </a:blipFill>
      </p:bgPr>
    </p:bg>
    <p:spTree>
      <p:nvGrpSpPr>
        <p:cNvPr id="31" name="Shape 31"/>
        <p:cNvGrpSpPr/>
        <p:nvPr/>
      </p:nvGrpSpPr>
      <p:grpSpPr>
        <a:xfrm>
          <a:off x="0" y="0"/>
          <a:ext cx="0" cy="0"/>
          <a:chOff x="0" y="0"/>
          <a:chExt cx="0" cy="0"/>
        </a:xfrm>
      </p:grpSpPr>
      <p:sp>
        <p:nvSpPr>
          <p:cNvPr id="32" name="Google Shape;32;p8"/>
          <p:cNvSpPr txBox="1"/>
          <p:nvPr>
            <p:ph type="ctrTitle"/>
          </p:nvPr>
        </p:nvSpPr>
        <p:spPr>
          <a:xfrm>
            <a:off x="1316300" y="3978854"/>
            <a:ext cx="2445600" cy="31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solidFill>
                  <a:srgbClr val="20293B"/>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3" name="Google Shape;33;p8"/>
          <p:cNvSpPr txBox="1"/>
          <p:nvPr>
            <p:ph idx="1" type="subTitle"/>
          </p:nvPr>
        </p:nvSpPr>
        <p:spPr>
          <a:xfrm>
            <a:off x="1664325" y="2289913"/>
            <a:ext cx="1847700" cy="8493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100">
                <a:solidFill>
                  <a:srgbClr val="20293B"/>
                </a:solidFill>
              </a:defRPr>
            </a:lvl1pPr>
            <a:lvl2pPr lvl="1" rtl="0" algn="ctr">
              <a:lnSpc>
                <a:spcPct val="100000"/>
              </a:lnSpc>
              <a:spcBef>
                <a:spcPts val="1600"/>
              </a:spcBef>
              <a:spcAft>
                <a:spcPts val="0"/>
              </a:spcAft>
              <a:buNone/>
              <a:defRPr sz="1100">
                <a:solidFill>
                  <a:srgbClr val="20293B"/>
                </a:solidFill>
              </a:defRPr>
            </a:lvl2pPr>
            <a:lvl3pPr lvl="2" rtl="0" algn="ctr">
              <a:lnSpc>
                <a:spcPct val="100000"/>
              </a:lnSpc>
              <a:spcBef>
                <a:spcPts val="1600"/>
              </a:spcBef>
              <a:spcAft>
                <a:spcPts val="0"/>
              </a:spcAft>
              <a:buNone/>
              <a:defRPr sz="1100">
                <a:solidFill>
                  <a:srgbClr val="20293B"/>
                </a:solidFill>
              </a:defRPr>
            </a:lvl3pPr>
            <a:lvl4pPr lvl="3" rtl="0" algn="ctr">
              <a:lnSpc>
                <a:spcPct val="100000"/>
              </a:lnSpc>
              <a:spcBef>
                <a:spcPts val="1600"/>
              </a:spcBef>
              <a:spcAft>
                <a:spcPts val="0"/>
              </a:spcAft>
              <a:buNone/>
              <a:defRPr sz="1100">
                <a:solidFill>
                  <a:srgbClr val="20293B"/>
                </a:solidFill>
              </a:defRPr>
            </a:lvl4pPr>
            <a:lvl5pPr lvl="4" rtl="0" algn="ctr">
              <a:lnSpc>
                <a:spcPct val="100000"/>
              </a:lnSpc>
              <a:spcBef>
                <a:spcPts val="1600"/>
              </a:spcBef>
              <a:spcAft>
                <a:spcPts val="0"/>
              </a:spcAft>
              <a:buNone/>
              <a:defRPr sz="1100">
                <a:solidFill>
                  <a:srgbClr val="20293B"/>
                </a:solidFill>
              </a:defRPr>
            </a:lvl5pPr>
            <a:lvl6pPr lvl="5" rtl="0" algn="ctr">
              <a:lnSpc>
                <a:spcPct val="100000"/>
              </a:lnSpc>
              <a:spcBef>
                <a:spcPts val="1600"/>
              </a:spcBef>
              <a:spcAft>
                <a:spcPts val="0"/>
              </a:spcAft>
              <a:buNone/>
              <a:defRPr sz="1100">
                <a:solidFill>
                  <a:srgbClr val="20293B"/>
                </a:solidFill>
              </a:defRPr>
            </a:lvl6pPr>
            <a:lvl7pPr lvl="6" rtl="0" algn="ctr">
              <a:lnSpc>
                <a:spcPct val="100000"/>
              </a:lnSpc>
              <a:spcBef>
                <a:spcPts val="1600"/>
              </a:spcBef>
              <a:spcAft>
                <a:spcPts val="0"/>
              </a:spcAft>
              <a:buNone/>
              <a:defRPr sz="1100">
                <a:solidFill>
                  <a:srgbClr val="20293B"/>
                </a:solidFill>
              </a:defRPr>
            </a:lvl7pPr>
            <a:lvl8pPr lvl="7" rtl="0" algn="ctr">
              <a:lnSpc>
                <a:spcPct val="100000"/>
              </a:lnSpc>
              <a:spcBef>
                <a:spcPts val="1600"/>
              </a:spcBef>
              <a:spcAft>
                <a:spcPts val="0"/>
              </a:spcAft>
              <a:buNone/>
              <a:defRPr sz="1100">
                <a:solidFill>
                  <a:srgbClr val="20293B"/>
                </a:solidFill>
              </a:defRPr>
            </a:lvl8pPr>
            <a:lvl9pPr lvl="8" rtl="0" algn="ctr">
              <a:lnSpc>
                <a:spcPct val="100000"/>
              </a:lnSpc>
              <a:spcBef>
                <a:spcPts val="1600"/>
              </a:spcBef>
              <a:spcAft>
                <a:spcPts val="1600"/>
              </a:spcAft>
              <a:buNone/>
              <a:defRPr sz="1100">
                <a:solidFill>
                  <a:srgbClr val="20293B"/>
                </a:solidFill>
              </a:defRPr>
            </a:lvl9pPr>
          </a:lstStyle>
          <a:p/>
        </p:txBody>
      </p:sp>
      <p:sp>
        <p:nvSpPr>
          <p:cNvPr id="34" name="Google Shape;34;p8"/>
          <p:cNvSpPr txBox="1"/>
          <p:nvPr>
            <p:ph idx="2" type="ctrTitle"/>
          </p:nvPr>
        </p:nvSpPr>
        <p:spPr>
          <a:xfrm>
            <a:off x="5382125" y="3978848"/>
            <a:ext cx="2445600" cy="312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1800">
                <a:solidFill>
                  <a:srgbClr val="20293B"/>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35" name="Google Shape;35;p8"/>
          <p:cNvSpPr txBox="1"/>
          <p:nvPr>
            <p:ph idx="3" type="subTitle"/>
          </p:nvPr>
        </p:nvSpPr>
        <p:spPr>
          <a:xfrm>
            <a:off x="5681050" y="2289913"/>
            <a:ext cx="1847700" cy="8493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100"/>
            </a:lvl1pPr>
            <a:lvl2pPr lvl="1" rtl="0" algn="ctr">
              <a:lnSpc>
                <a:spcPct val="100000"/>
              </a:lnSpc>
              <a:spcBef>
                <a:spcPts val="1600"/>
              </a:spcBef>
              <a:spcAft>
                <a:spcPts val="0"/>
              </a:spcAft>
              <a:buNone/>
              <a:defRPr sz="1100"/>
            </a:lvl2pPr>
            <a:lvl3pPr lvl="2" rtl="0" algn="ctr">
              <a:lnSpc>
                <a:spcPct val="100000"/>
              </a:lnSpc>
              <a:spcBef>
                <a:spcPts val="1600"/>
              </a:spcBef>
              <a:spcAft>
                <a:spcPts val="0"/>
              </a:spcAft>
              <a:buNone/>
              <a:defRPr sz="1100"/>
            </a:lvl3pPr>
            <a:lvl4pPr lvl="3" rtl="0" algn="ctr">
              <a:lnSpc>
                <a:spcPct val="100000"/>
              </a:lnSpc>
              <a:spcBef>
                <a:spcPts val="1600"/>
              </a:spcBef>
              <a:spcAft>
                <a:spcPts val="0"/>
              </a:spcAft>
              <a:buNone/>
              <a:defRPr sz="1100"/>
            </a:lvl4pPr>
            <a:lvl5pPr lvl="4" rtl="0" algn="ctr">
              <a:lnSpc>
                <a:spcPct val="100000"/>
              </a:lnSpc>
              <a:spcBef>
                <a:spcPts val="1600"/>
              </a:spcBef>
              <a:spcAft>
                <a:spcPts val="0"/>
              </a:spcAft>
              <a:buNone/>
              <a:defRPr sz="1100"/>
            </a:lvl5pPr>
            <a:lvl6pPr lvl="5" rtl="0" algn="ctr">
              <a:lnSpc>
                <a:spcPct val="100000"/>
              </a:lnSpc>
              <a:spcBef>
                <a:spcPts val="1600"/>
              </a:spcBef>
              <a:spcAft>
                <a:spcPts val="0"/>
              </a:spcAft>
              <a:buNone/>
              <a:defRPr sz="1100"/>
            </a:lvl6pPr>
            <a:lvl7pPr lvl="6" rtl="0" algn="ctr">
              <a:lnSpc>
                <a:spcPct val="100000"/>
              </a:lnSpc>
              <a:spcBef>
                <a:spcPts val="1600"/>
              </a:spcBef>
              <a:spcAft>
                <a:spcPts val="0"/>
              </a:spcAft>
              <a:buNone/>
              <a:defRPr sz="1100"/>
            </a:lvl7pPr>
            <a:lvl8pPr lvl="7" rtl="0" algn="ctr">
              <a:lnSpc>
                <a:spcPct val="100000"/>
              </a:lnSpc>
              <a:spcBef>
                <a:spcPts val="1600"/>
              </a:spcBef>
              <a:spcAft>
                <a:spcPts val="0"/>
              </a:spcAft>
              <a:buNone/>
              <a:defRPr sz="1100"/>
            </a:lvl8pPr>
            <a:lvl9pPr lvl="8" rtl="0" algn="ctr">
              <a:lnSpc>
                <a:spcPct val="100000"/>
              </a:lnSpc>
              <a:spcBef>
                <a:spcPts val="1600"/>
              </a:spcBef>
              <a:spcAft>
                <a:spcPts val="1600"/>
              </a:spcAft>
              <a:buNone/>
              <a:defRPr sz="1100"/>
            </a:lvl9pPr>
          </a:lstStyle>
          <a:p/>
        </p:txBody>
      </p:sp>
      <p:sp>
        <p:nvSpPr>
          <p:cNvPr id="36" name="Google Shape;36;p8"/>
          <p:cNvSpPr txBox="1"/>
          <p:nvPr>
            <p:ph idx="4" type="title"/>
          </p:nvPr>
        </p:nvSpPr>
        <p:spPr>
          <a:xfrm>
            <a:off x="1226995" y="375868"/>
            <a:ext cx="67053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solidFill>
                  <a:srgbClr val="20293B"/>
                </a:solidFill>
                <a:latin typeface="Bangers"/>
                <a:ea typeface="Bangers"/>
                <a:cs typeface="Bangers"/>
                <a:sym typeface="Bangers"/>
              </a:defRPr>
            </a:lvl1pPr>
            <a:lvl2pPr lvl="1" rtl="0">
              <a:spcBef>
                <a:spcPts val="0"/>
              </a:spcBef>
              <a:spcAft>
                <a:spcPts val="0"/>
              </a:spcAft>
              <a:buNone/>
              <a:defRPr>
                <a:solidFill>
                  <a:srgbClr val="20293B"/>
                </a:solidFill>
                <a:latin typeface="Bangers"/>
                <a:ea typeface="Bangers"/>
                <a:cs typeface="Bangers"/>
                <a:sym typeface="Bangers"/>
              </a:defRPr>
            </a:lvl2pPr>
            <a:lvl3pPr lvl="2" rtl="0">
              <a:spcBef>
                <a:spcPts val="0"/>
              </a:spcBef>
              <a:spcAft>
                <a:spcPts val="0"/>
              </a:spcAft>
              <a:buNone/>
              <a:defRPr>
                <a:solidFill>
                  <a:srgbClr val="20293B"/>
                </a:solidFill>
                <a:latin typeface="Bangers"/>
                <a:ea typeface="Bangers"/>
                <a:cs typeface="Bangers"/>
                <a:sym typeface="Bangers"/>
              </a:defRPr>
            </a:lvl3pPr>
            <a:lvl4pPr lvl="3" rtl="0">
              <a:spcBef>
                <a:spcPts val="0"/>
              </a:spcBef>
              <a:spcAft>
                <a:spcPts val="0"/>
              </a:spcAft>
              <a:buNone/>
              <a:defRPr>
                <a:solidFill>
                  <a:srgbClr val="20293B"/>
                </a:solidFill>
                <a:latin typeface="Bangers"/>
                <a:ea typeface="Bangers"/>
                <a:cs typeface="Bangers"/>
                <a:sym typeface="Bangers"/>
              </a:defRPr>
            </a:lvl4pPr>
            <a:lvl5pPr lvl="4" rtl="0">
              <a:spcBef>
                <a:spcPts val="0"/>
              </a:spcBef>
              <a:spcAft>
                <a:spcPts val="0"/>
              </a:spcAft>
              <a:buNone/>
              <a:defRPr>
                <a:solidFill>
                  <a:srgbClr val="20293B"/>
                </a:solidFill>
                <a:latin typeface="Bangers"/>
                <a:ea typeface="Bangers"/>
                <a:cs typeface="Bangers"/>
                <a:sym typeface="Bangers"/>
              </a:defRPr>
            </a:lvl5pPr>
            <a:lvl6pPr lvl="5" rtl="0">
              <a:spcBef>
                <a:spcPts val="0"/>
              </a:spcBef>
              <a:spcAft>
                <a:spcPts val="0"/>
              </a:spcAft>
              <a:buNone/>
              <a:defRPr>
                <a:solidFill>
                  <a:srgbClr val="20293B"/>
                </a:solidFill>
                <a:latin typeface="Bangers"/>
                <a:ea typeface="Bangers"/>
                <a:cs typeface="Bangers"/>
                <a:sym typeface="Bangers"/>
              </a:defRPr>
            </a:lvl6pPr>
            <a:lvl7pPr lvl="6" rtl="0">
              <a:spcBef>
                <a:spcPts val="0"/>
              </a:spcBef>
              <a:spcAft>
                <a:spcPts val="0"/>
              </a:spcAft>
              <a:buNone/>
              <a:defRPr>
                <a:solidFill>
                  <a:srgbClr val="20293B"/>
                </a:solidFill>
                <a:latin typeface="Bangers"/>
                <a:ea typeface="Bangers"/>
                <a:cs typeface="Bangers"/>
                <a:sym typeface="Bangers"/>
              </a:defRPr>
            </a:lvl7pPr>
            <a:lvl8pPr lvl="7" rtl="0">
              <a:spcBef>
                <a:spcPts val="0"/>
              </a:spcBef>
              <a:spcAft>
                <a:spcPts val="0"/>
              </a:spcAft>
              <a:buNone/>
              <a:defRPr>
                <a:solidFill>
                  <a:srgbClr val="20293B"/>
                </a:solidFill>
                <a:latin typeface="Bangers"/>
                <a:ea typeface="Bangers"/>
                <a:cs typeface="Bangers"/>
                <a:sym typeface="Bangers"/>
              </a:defRPr>
            </a:lvl8pPr>
            <a:lvl9pPr lvl="8" rtl="0">
              <a:spcBef>
                <a:spcPts val="0"/>
              </a:spcBef>
              <a:spcAft>
                <a:spcPts val="0"/>
              </a:spcAft>
              <a:buNone/>
              <a:defRPr>
                <a:solidFill>
                  <a:srgbClr val="20293B"/>
                </a:solidFill>
                <a:latin typeface="Bangers"/>
                <a:ea typeface="Bangers"/>
                <a:cs typeface="Bangers"/>
                <a:sym typeface="Bangers"/>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
  <p:cSld name="TITLE_1_1_1_2_1_1_1_2">
    <p:bg>
      <p:bgPr>
        <a:blipFill>
          <a:blip r:embed="rId2">
            <a:alphaModFix/>
          </a:blip>
          <a:stretch>
            <a:fillRect/>
          </a:stretch>
        </a:blipFill>
      </p:bgPr>
    </p:bg>
    <p:spTree>
      <p:nvGrpSpPr>
        <p:cNvPr id="37" name="Shape 37"/>
        <p:cNvGrpSpPr/>
        <p:nvPr/>
      </p:nvGrpSpPr>
      <p:grpSpPr>
        <a:xfrm>
          <a:off x="0" y="0"/>
          <a:ext cx="0" cy="0"/>
          <a:chOff x="0" y="0"/>
          <a:chExt cx="0" cy="0"/>
        </a:xfrm>
      </p:grpSpPr>
      <p:sp>
        <p:nvSpPr>
          <p:cNvPr id="38" name="Google Shape;38;p9"/>
          <p:cNvSpPr txBox="1"/>
          <p:nvPr>
            <p:ph type="ctrTitle"/>
          </p:nvPr>
        </p:nvSpPr>
        <p:spPr>
          <a:xfrm>
            <a:off x="1029850" y="1717475"/>
            <a:ext cx="2122200" cy="445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800"/>
              <a:buNone/>
              <a:defRPr sz="18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39" name="Google Shape;39;p9"/>
          <p:cNvSpPr txBox="1"/>
          <p:nvPr>
            <p:ph idx="1" type="subTitle"/>
          </p:nvPr>
        </p:nvSpPr>
        <p:spPr>
          <a:xfrm>
            <a:off x="1167138" y="2162688"/>
            <a:ext cx="18477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FFFFFF"/>
                </a:solidFill>
              </a:defRPr>
            </a:lvl1pPr>
            <a:lvl2pPr lvl="1" rtl="0" algn="ctr">
              <a:lnSpc>
                <a:spcPct val="100000"/>
              </a:lnSpc>
              <a:spcBef>
                <a:spcPts val="1600"/>
              </a:spcBef>
              <a:spcAft>
                <a:spcPts val="0"/>
              </a:spcAft>
              <a:buNone/>
              <a:defRPr>
                <a:solidFill>
                  <a:srgbClr val="FFFFFF"/>
                </a:solidFill>
              </a:defRPr>
            </a:lvl2pPr>
            <a:lvl3pPr lvl="2" rtl="0" algn="ctr">
              <a:lnSpc>
                <a:spcPct val="100000"/>
              </a:lnSpc>
              <a:spcBef>
                <a:spcPts val="1600"/>
              </a:spcBef>
              <a:spcAft>
                <a:spcPts val="0"/>
              </a:spcAft>
              <a:buNone/>
              <a:defRPr>
                <a:solidFill>
                  <a:srgbClr val="FFFFFF"/>
                </a:solidFill>
              </a:defRPr>
            </a:lvl3pPr>
            <a:lvl4pPr lvl="3" rtl="0" algn="ctr">
              <a:lnSpc>
                <a:spcPct val="100000"/>
              </a:lnSpc>
              <a:spcBef>
                <a:spcPts val="1600"/>
              </a:spcBef>
              <a:spcAft>
                <a:spcPts val="0"/>
              </a:spcAft>
              <a:buNone/>
              <a:defRPr>
                <a:solidFill>
                  <a:srgbClr val="FFFFFF"/>
                </a:solidFill>
              </a:defRPr>
            </a:lvl4pPr>
            <a:lvl5pPr lvl="4" rtl="0" algn="ctr">
              <a:lnSpc>
                <a:spcPct val="100000"/>
              </a:lnSpc>
              <a:spcBef>
                <a:spcPts val="1600"/>
              </a:spcBef>
              <a:spcAft>
                <a:spcPts val="0"/>
              </a:spcAft>
              <a:buNone/>
              <a:defRPr>
                <a:solidFill>
                  <a:srgbClr val="FFFFFF"/>
                </a:solidFill>
              </a:defRPr>
            </a:lvl5pPr>
            <a:lvl6pPr lvl="5" rtl="0" algn="ctr">
              <a:lnSpc>
                <a:spcPct val="100000"/>
              </a:lnSpc>
              <a:spcBef>
                <a:spcPts val="1600"/>
              </a:spcBef>
              <a:spcAft>
                <a:spcPts val="0"/>
              </a:spcAft>
              <a:buNone/>
              <a:defRPr>
                <a:solidFill>
                  <a:srgbClr val="FFFFFF"/>
                </a:solidFill>
              </a:defRPr>
            </a:lvl6pPr>
            <a:lvl7pPr lvl="6" rtl="0" algn="ctr">
              <a:lnSpc>
                <a:spcPct val="100000"/>
              </a:lnSpc>
              <a:spcBef>
                <a:spcPts val="1600"/>
              </a:spcBef>
              <a:spcAft>
                <a:spcPts val="0"/>
              </a:spcAft>
              <a:buNone/>
              <a:defRPr>
                <a:solidFill>
                  <a:srgbClr val="FFFFFF"/>
                </a:solidFill>
              </a:defRPr>
            </a:lvl7pPr>
            <a:lvl8pPr lvl="7" rtl="0" algn="ctr">
              <a:lnSpc>
                <a:spcPct val="100000"/>
              </a:lnSpc>
              <a:spcBef>
                <a:spcPts val="1600"/>
              </a:spcBef>
              <a:spcAft>
                <a:spcPts val="0"/>
              </a:spcAft>
              <a:buNone/>
              <a:defRPr>
                <a:solidFill>
                  <a:srgbClr val="FFFFFF"/>
                </a:solidFill>
              </a:defRPr>
            </a:lvl8pPr>
            <a:lvl9pPr lvl="8" rtl="0" algn="ctr">
              <a:lnSpc>
                <a:spcPct val="100000"/>
              </a:lnSpc>
              <a:spcBef>
                <a:spcPts val="1600"/>
              </a:spcBef>
              <a:spcAft>
                <a:spcPts val="1600"/>
              </a:spcAft>
              <a:buNone/>
              <a:defRPr>
                <a:solidFill>
                  <a:srgbClr val="FFFFFF"/>
                </a:solidFill>
              </a:defRPr>
            </a:lvl9pPr>
          </a:lstStyle>
          <a:p/>
        </p:txBody>
      </p:sp>
      <p:sp>
        <p:nvSpPr>
          <p:cNvPr id="40" name="Google Shape;40;p9"/>
          <p:cNvSpPr txBox="1"/>
          <p:nvPr>
            <p:ph idx="2" type="ctrTitle"/>
          </p:nvPr>
        </p:nvSpPr>
        <p:spPr>
          <a:xfrm>
            <a:off x="3510899" y="1717475"/>
            <a:ext cx="2122200" cy="445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800"/>
              <a:buNone/>
              <a:defRPr sz="18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41" name="Google Shape;41;p9"/>
          <p:cNvSpPr txBox="1"/>
          <p:nvPr>
            <p:ph idx="3" type="subTitle"/>
          </p:nvPr>
        </p:nvSpPr>
        <p:spPr>
          <a:xfrm>
            <a:off x="3648156" y="2162688"/>
            <a:ext cx="18477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FFFFFF"/>
                </a:solidFill>
              </a:defRPr>
            </a:lvl1pPr>
            <a:lvl2pPr lvl="1" rtl="0" algn="ctr">
              <a:lnSpc>
                <a:spcPct val="100000"/>
              </a:lnSpc>
              <a:spcBef>
                <a:spcPts val="1600"/>
              </a:spcBef>
              <a:spcAft>
                <a:spcPts val="0"/>
              </a:spcAft>
              <a:buNone/>
              <a:defRPr>
                <a:solidFill>
                  <a:srgbClr val="FFFFFF"/>
                </a:solidFill>
              </a:defRPr>
            </a:lvl2pPr>
            <a:lvl3pPr lvl="2" rtl="0" algn="ctr">
              <a:lnSpc>
                <a:spcPct val="100000"/>
              </a:lnSpc>
              <a:spcBef>
                <a:spcPts val="1600"/>
              </a:spcBef>
              <a:spcAft>
                <a:spcPts val="0"/>
              </a:spcAft>
              <a:buNone/>
              <a:defRPr>
                <a:solidFill>
                  <a:srgbClr val="FFFFFF"/>
                </a:solidFill>
              </a:defRPr>
            </a:lvl3pPr>
            <a:lvl4pPr lvl="3" rtl="0" algn="ctr">
              <a:lnSpc>
                <a:spcPct val="100000"/>
              </a:lnSpc>
              <a:spcBef>
                <a:spcPts val="1600"/>
              </a:spcBef>
              <a:spcAft>
                <a:spcPts val="0"/>
              </a:spcAft>
              <a:buNone/>
              <a:defRPr>
                <a:solidFill>
                  <a:srgbClr val="FFFFFF"/>
                </a:solidFill>
              </a:defRPr>
            </a:lvl4pPr>
            <a:lvl5pPr lvl="4" rtl="0" algn="ctr">
              <a:lnSpc>
                <a:spcPct val="100000"/>
              </a:lnSpc>
              <a:spcBef>
                <a:spcPts val="1600"/>
              </a:spcBef>
              <a:spcAft>
                <a:spcPts val="0"/>
              </a:spcAft>
              <a:buNone/>
              <a:defRPr>
                <a:solidFill>
                  <a:srgbClr val="FFFFFF"/>
                </a:solidFill>
              </a:defRPr>
            </a:lvl5pPr>
            <a:lvl6pPr lvl="5" rtl="0" algn="ctr">
              <a:lnSpc>
                <a:spcPct val="100000"/>
              </a:lnSpc>
              <a:spcBef>
                <a:spcPts val="1600"/>
              </a:spcBef>
              <a:spcAft>
                <a:spcPts val="0"/>
              </a:spcAft>
              <a:buNone/>
              <a:defRPr>
                <a:solidFill>
                  <a:srgbClr val="FFFFFF"/>
                </a:solidFill>
              </a:defRPr>
            </a:lvl6pPr>
            <a:lvl7pPr lvl="6" rtl="0" algn="ctr">
              <a:lnSpc>
                <a:spcPct val="100000"/>
              </a:lnSpc>
              <a:spcBef>
                <a:spcPts val="1600"/>
              </a:spcBef>
              <a:spcAft>
                <a:spcPts val="0"/>
              </a:spcAft>
              <a:buNone/>
              <a:defRPr>
                <a:solidFill>
                  <a:srgbClr val="FFFFFF"/>
                </a:solidFill>
              </a:defRPr>
            </a:lvl7pPr>
            <a:lvl8pPr lvl="7" rtl="0" algn="ctr">
              <a:lnSpc>
                <a:spcPct val="100000"/>
              </a:lnSpc>
              <a:spcBef>
                <a:spcPts val="1600"/>
              </a:spcBef>
              <a:spcAft>
                <a:spcPts val="0"/>
              </a:spcAft>
              <a:buNone/>
              <a:defRPr>
                <a:solidFill>
                  <a:srgbClr val="FFFFFF"/>
                </a:solidFill>
              </a:defRPr>
            </a:lvl8pPr>
            <a:lvl9pPr lvl="8" rtl="0" algn="ctr">
              <a:lnSpc>
                <a:spcPct val="100000"/>
              </a:lnSpc>
              <a:spcBef>
                <a:spcPts val="1600"/>
              </a:spcBef>
              <a:spcAft>
                <a:spcPts val="1600"/>
              </a:spcAft>
              <a:buNone/>
              <a:defRPr>
                <a:solidFill>
                  <a:srgbClr val="FFFFFF"/>
                </a:solidFill>
              </a:defRPr>
            </a:lvl9pPr>
          </a:lstStyle>
          <a:p/>
        </p:txBody>
      </p:sp>
      <p:sp>
        <p:nvSpPr>
          <p:cNvPr id="42" name="Google Shape;42;p9"/>
          <p:cNvSpPr txBox="1"/>
          <p:nvPr>
            <p:ph idx="4" type="ctrTitle"/>
          </p:nvPr>
        </p:nvSpPr>
        <p:spPr>
          <a:xfrm>
            <a:off x="5991911" y="1717500"/>
            <a:ext cx="2122200" cy="445200"/>
          </a:xfrm>
          <a:prstGeom prst="rect">
            <a:avLst/>
          </a:prstGeom>
        </p:spPr>
        <p:txBody>
          <a:bodyPr anchorCtr="0" anchor="b" bIns="91425" lIns="91425" spcFirstLastPara="1" rIns="91425" wrap="square" tIns="91425">
            <a:noAutofit/>
          </a:bodyPr>
          <a:lstStyle>
            <a:lvl1pPr lvl="0" rtl="0" algn="ctr">
              <a:spcBef>
                <a:spcPts val="0"/>
              </a:spcBef>
              <a:spcAft>
                <a:spcPts val="0"/>
              </a:spcAft>
              <a:buClr>
                <a:srgbClr val="FFFFFF"/>
              </a:buClr>
              <a:buSzPts val="1800"/>
              <a:buNone/>
              <a:defRPr sz="18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43" name="Google Shape;43;p9"/>
          <p:cNvSpPr txBox="1"/>
          <p:nvPr>
            <p:ph idx="5" type="subTitle"/>
          </p:nvPr>
        </p:nvSpPr>
        <p:spPr>
          <a:xfrm>
            <a:off x="6129169" y="2162688"/>
            <a:ext cx="18477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rgbClr val="FFFFFF"/>
                </a:solidFill>
              </a:defRPr>
            </a:lvl1pPr>
            <a:lvl2pPr lvl="1" rtl="0" algn="ctr">
              <a:lnSpc>
                <a:spcPct val="100000"/>
              </a:lnSpc>
              <a:spcBef>
                <a:spcPts val="1600"/>
              </a:spcBef>
              <a:spcAft>
                <a:spcPts val="0"/>
              </a:spcAft>
              <a:buNone/>
              <a:defRPr>
                <a:solidFill>
                  <a:srgbClr val="FFFFFF"/>
                </a:solidFill>
              </a:defRPr>
            </a:lvl2pPr>
            <a:lvl3pPr lvl="2" rtl="0" algn="ctr">
              <a:lnSpc>
                <a:spcPct val="100000"/>
              </a:lnSpc>
              <a:spcBef>
                <a:spcPts val="1600"/>
              </a:spcBef>
              <a:spcAft>
                <a:spcPts val="0"/>
              </a:spcAft>
              <a:buNone/>
              <a:defRPr>
                <a:solidFill>
                  <a:srgbClr val="FFFFFF"/>
                </a:solidFill>
              </a:defRPr>
            </a:lvl3pPr>
            <a:lvl4pPr lvl="3" rtl="0" algn="ctr">
              <a:lnSpc>
                <a:spcPct val="100000"/>
              </a:lnSpc>
              <a:spcBef>
                <a:spcPts val="1600"/>
              </a:spcBef>
              <a:spcAft>
                <a:spcPts val="0"/>
              </a:spcAft>
              <a:buNone/>
              <a:defRPr>
                <a:solidFill>
                  <a:srgbClr val="FFFFFF"/>
                </a:solidFill>
              </a:defRPr>
            </a:lvl4pPr>
            <a:lvl5pPr lvl="4" rtl="0" algn="ctr">
              <a:lnSpc>
                <a:spcPct val="100000"/>
              </a:lnSpc>
              <a:spcBef>
                <a:spcPts val="1600"/>
              </a:spcBef>
              <a:spcAft>
                <a:spcPts val="0"/>
              </a:spcAft>
              <a:buNone/>
              <a:defRPr>
                <a:solidFill>
                  <a:srgbClr val="FFFFFF"/>
                </a:solidFill>
              </a:defRPr>
            </a:lvl5pPr>
            <a:lvl6pPr lvl="5" rtl="0" algn="ctr">
              <a:lnSpc>
                <a:spcPct val="100000"/>
              </a:lnSpc>
              <a:spcBef>
                <a:spcPts val="1600"/>
              </a:spcBef>
              <a:spcAft>
                <a:spcPts val="0"/>
              </a:spcAft>
              <a:buNone/>
              <a:defRPr>
                <a:solidFill>
                  <a:srgbClr val="FFFFFF"/>
                </a:solidFill>
              </a:defRPr>
            </a:lvl6pPr>
            <a:lvl7pPr lvl="6" rtl="0" algn="ctr">
              <a:lnSpc>
                <a:spcPct val="100000"/>
              </a:lnSpc>
              <a:spcBef>
                <a:spcPts val="1600"/>
              </a:spcBef>
              <a:spcAft>
                <a:spcPts val="0"/>
              </a:spcAft>
              <a:buNone/>
              <a:defRPr>
                <a:solidFill>
                  <a:srgbClr val="FFFFFF"/>
                </a:solidFill>
              </a:defRPr>
            </a:lvl7pPr>
            <a:lvl8pPr lvl="7" rtl="0" algn="ctr">
              <a:lnSpc>
                <a:spcPct val="100000"/>
              </a:lnSpc>
              <a:spcBef>
                <a:spcPts val="1600"/>
              </a:spcBef>
              <a:spcAft>
                <a:spcPts val="0"/>
              </a:spcAft>
              <a:buNone/>
              <a:defRPr>
                <a:solidFill>
                  <a:srgbClr val="FFFFFF"/>
                </a:solidFill>
              </a:defRPr>
            </a:lvl8pPr>
            <a:lvl9pPr lvl="8" rtl="0" algn="ctr">
              <a:lnSpc>
                <a:spcPct val="100000"/>
              </a:lnSpc>
              <a:spcBef>
                <a:spcPts val="1600"/>
              </a:spcBef>
              <a:spcAft>
                <a:spcPts val="1600"/>
              </a:spcAft>
              <a:buNone/>
              <a:defRPr>
                <a:solidFill>
                  <a:srgbClr val="FFFFFF"/>
                </a:solidFill>
              </a:defRPr>
            </a:lvl9pPr>
          </a:lstStyle>
          <a:p/>
        </p:txBody>
      </p:sp>
      <p:sp>
        <p:nvSpPr>
          <p:cNvPr id="44" name="Google Shape;44;p9"/>
          <p:cNvSpPr txBox="1"/>
          <p:nvPr>
            <p:ph idx="6" type="title"/>
          </p:nvPr>
        </p:nvSpPr>
        <p:spPr>
          <a:xfrm>
            <a:off x="1226995" y="375868"/>
            <a:ext cx="6705300" cy="5778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solidFill>
                  <a:srgbClr val="20293B"/>
                </a:solidFill>
                <a:latin typeface="Bangers"/>
                <a:ea typeface="Bangers"/>
                <a:cs typeface="Bangers"/>
                <a:sym typeface="Bangers"/>
              </a:defRPr>
            </a:lvl1pPr>
            <a:lvl2pPr lvl="1" rtl="0">
              <a:spcBef>
                <a:spcPts val="0"/>
              </a:spcBef>
              <a:spcAft>
                <a:spcPts val="0"/>
              </a:spcAft>
              <a:buNone/>
              <a:defRPr>
                <a:solidFill>
                  <a:srgbClr val="20293B"/>
                </a:solidFill>
                <a:latin typeface="Bangers"/>
                <a:ea typeface="Bangers"/>
                <a:cs typeface="Bangers"/>
                <a:sym typeface="Bangers"/>
              </a:defRPr>
            </a:lvl2pPr>
            <a:lvl3pPr lvl="2" rtl="0">
              <a:spcBef>
                <a:spcPts val="0"/>
              </a:spcBef>
              <a:spcAft>
                <a:spcPts val="0"/>
              </a:spcAft>
              <a:buNone/>
              <a:defRPr>
                <a:solidFill>
                  <a:srgbClr val="20293B"/>
                </a:solidFill>
                <a:latin typeface="Bangers"/>
                <a:ea typeface="Bangers"/>
                <a:cs typeface="Bangers"/>
                <a:sym typeface="Bangers"/>
              </a:defRPr>
            </a:lvl3pPr>
            <a:lvl4pPr lvl="3" rtl="0">
              <a:spcBef>
                <a:spcPts val="0"/>
              </a:spcBef>
              <a:spcAft>
                <a:spcPts val="0"/>
              </a:spcAft>
              <a:buNone/>
              <a:defRPr>
                <a:solidFill>
                  <a:srgbClr val="20293B"/>
                </a:solidFill>
                <a:latin typeface="Bangers"/>
                <a:ea typeface="Bangers"/>
                <a:cs typeface="Bangers"/>
                <a:sym typeface="Bangers"/>
              </a:defRPr>
            </a:lvl4pPr>
            <a:lvl5pPr lvl="4" rtl="0">
              <a:spcBef>
                <a:spcPts val="0"/>
              </a:spcBef>
              <a:spcAft>
                <a:spcPts val="0"/>
              </a:spcAft>
              <a:buNone/>
              <a:defRPr>
                <a:solidFill>
                  <a:srgbClr val="20293B"/>
                </a:solidFill>
                <a:latin typeface="Bangers"/>
                <a:ea typeface="Bangers"/>
                <a:cs typeface="Bangers"/>
                <a:sym typeface="Bangers"/>
              </a:defRPr>
            </a:lvl5pPr>
            <a:lvl6pPr lvl="5" rtl="0">
              <a:spcBef>
                <a:spcPts val="0"/>
              </a:spcBef>
              <a:spcAft>
                <a:spcPts val="0"/>
              </a:spcAft>
              <a:buNone/>
              <a:defRPr>
                <a:solidFill>
                  <a:srgbClr val="20293B"/>
                </a:solidFill>
                <a:latin typeface="Bangers"/>
                <a:ea typeface="Bangers"/>
                <a:cs typeface="Bangers"/>
                <a:sym typeface="Bangers"/>
              </a:defRPr>
            </a:lvl6pPr>
            <a:lvl7pPr lvl="6" rtl="0">
              <a:spcBef>
                <a:spcPts val="0"/>
              </a:spcBef>
              <a:spcAft>
                <a:spcPts val="0"/>
              </a:spcAft>
              <a:buNone/>
              <a:defRPr>
                <a:solidFill>
                  <a:srgbClr val="20293B"/>
                </a:solidFill>
                <a:latin typeface="Bangers"/>
                <a:ea typeface="Bangers"/>
                <a:cs typeface="Bangers"/>
                <a:sym typeface="Bangers"/>
              </a:defRPr>
            </a:lvl7pPr>
            <a:lvl8pPr lvl="7" rtl="0">
              <a:spcBef>
                <a:spcPts val="0"/>
              </a:spcBef>
              <a:spcAft>
                <a:spcPts val="0"/>
              </a:spcAft>
              <a:buNone/>
              <a:defRPr>
                <a:solidFill>
                  <a:srgbClr val="20293B"/>
                </a:solidFill>
                <a:latin typeface="Bangers"/>
                <a:ea typeface="Bangers"/>
                <a:cs typeface="Bangers"/>
                <a:sym typeface="Bangers"/>
              </a:defRPr>
            </a:lvl8pPr>
            <a:lvl9pPr lvl="8" rtl="0">
              <a:spcBef>
                <a:spcPts val="0"/>
              </a:spcBef>
              <a:spcAft>
                <a:spcPts val="0"/>
              </a:spcAft>
              <a:buNone/>
              <a:defRPr>
                <a:solidFill>
                  <a:srgbClr val="20293B"/>
                </a:solidFill>
                <a:latin typeface="Bangers"/>
                <a:ea typeface="Bangers"/>
                <a:cs typeface="Bangers"/>
                <a:sym typeface="Bangers"/>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1">
  <p:cSld name="TITLE_1_1_4">
    <p:bg>
      <p:bgPr>
        <a:blipFill>
          <a:blip r:embed="rId2">
            <a:alphaModFix/>
          </a:blip>
          <a:stretch>
            <a:fillRect/>
          </a:stretch>
        </a:blipFill>
      </p:bgPr>
    </p:bg>
    <p:spTree>
      <p:nvGrpSpPr>
        <p:cNvPr id="45" name="Shape 45"/>
        <p:cNvGrpSpPr/>
        <p:nvPr/>
      </p:nvGrpSpPr>
      <p:grpSpPr>
        <a:xfrm>
          <a:off x="0" y="0"/>
          <a:ext cx="0" cy="0"/>
          <a:chOff x="0" y="0"/>
          <a:chExt cx="0" cy="0"/>
        </a:xfrm>
      </p:grpSpPr>
      <p:sp>
        <p:nvSpPr>
          <p:cNvPr id="46" name="Google Shape;46;p10"/>
          <p:cNvSpPr txBox="1"/>
          <p:nvPr>
            <p:ph idx="1" type="subTitle"/>
          </p:nvPr>
        </p:nvSpPr>
        <p:spPr>
          <a:xfrm flipH="1">
            <a:off x="2938025" y="2134525"/>
            <a:ext cx="3267900" cy="13704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None/>
              <a:defRPr sz="1400">
                <a:solidFill>
                  <a:srgbClr val="FFFFFF"/>
                </a:solidFill>
              </a:defRPr>
            </a:lvl1pPr>
            <a:lvl2pPr lvl="1" rtl="0">
              <a:lnSpc>
                <a:spcPct val="100000"/>
              </a:lnSpc>
              <a:spcBef>
                <a:spcPts val="1600"/>
              </a:spcBef>
              <a:spcAft>
                <a:spcPts val="0"/>
              </a:spcAft>
              <a:buNone/>
              <a:defRPr sz="1400">
                <a:solidFill>
                  <a:srgbClr val="FFFFFF"/>
                </a:solidFill>
              </a:defRPr>
            </a:lvl2pPr>
            <a:lvl3pPr lvl="2" rtl="0">
              <a:lnSpc>
                <a:spcPct val="100000"/>
              </a:lnSpc>
              <a:spcBef>
                <a:spcPts val="1600"/>
              </a:spcBef>
              <a:spcAft>
                <a:spcPts val="0"/>
              </a:spcAft>
              <a:buNone/>
              <a:defRPr sz="1400">
                <a:solidFill>
                  <a:srgbClr val="FFFFFF"/>
                </a:solidFill>
              </a:defRPr>
            </a:lvl3pPr>
            <a:lvl4pPr lvl="3" rtl="0">
              <a:lnSpc>
                <a:spcPct val="100000"/>
              </a:lnSpc>
              <a:spcBef>
                <a:spcPts val="1600"/>
              </a:spcBef>
              <a:spcAft>
                <a:spcPts val="0"/>
              </a:spcAft>
              <a:buNone/>
              <a:defRPr sz="1400">
                <a:solidFill>
                  <a:srgbClr val="FFFFFF"/>
                </a:solidFill>
              </a:defRPr>
            </a:lvl4pPr>
            <a:lvl5pPr lvl="4" rtl="0">
              <a:lnSpc>
                <a:spcPct val="100000"/>
              </a:lnSpc>
              <a:spcBef>
                <a:spcPts val="1600"/>
              </a:spcBef>
              <a:spcAft>
                <a:spcPts val="0"/>
              </a:spcAft>
              <a:buNone/>
              <a:defRPr sz="1400">
                <a:solidFill>
                  <a:srgbClr val="FFFFFF"/>
                </a:solidFill>
              </a:defRPr>
            </a:lvl5pPr>
            <a:lvl6pPr lvl="5" rtl="0">
              <a:lnSpc>
                <a:spcPct val="100000"/>
              </a:lnSpc>
              <a:spcBef>
                <a:spcPts val="1600"/>
              </a:spcBef>
              <a:spcAft>
                <a:spcPts val="0"/>
              </a:spcAft>
              <a:buNone/>
              <a:defRPr sz="1400">
                <a:solidFill>
                  <a:srgbClr val="FFFFFF"/>
                </a:solidFill>
              </a:defRPr>
            </a:lvl6pPr>
            <a:lvl7pPr lvl="6" rtl="0">
              <a:lnSpc>
                <a:spcPct val="100000"/>
              </a:lnSpc>
              <a:spcBef>
                <a:spcPts val="1600"/>
              </a:spcBef>
              <a:spcAft>
                <a:spcPts val="0"/>
              </a:spcAft>
              <a:buNone/>
              <a:defRPr sz="1400">
                <a:solidFill>
                  <a:srgbClr val="FFFFFF"/>
                </a:solidFill>
              </a:defRPr>
            </a:lvl7pPr>
            <a:lvl8pPr lvl="7" rtl="0">
              <a:lnSpc>
                <a:spcPct val="100000"/>
              </a:lnSpc>
              <a:spcBef>
                <a:spcPts val="1600"/>
              </a:spcBef>
              <a:spcAft>
                <a:spcPts val="0"/>
              </a:spcAft>
              <a:buNone/>
              <a:defRPr sz="1400">
                <a:solidFill>
                  <a:srgbClr val="FFFFFF"/>
                </a:solidFill>
              </a:defRPr>
            </a:lvl8pPr>
            <a:lvl9pPr lvl="8" rtl="0">
              <a:lnSpc>
                <a:spcPct val="100000"/>
              </a:lnSpc>
              <a:spcBef>
                <a:spcPts val="1600"/>
              </a:spcBef>
              <a:spcAft>
                <a:spcPts val="1600"/>
              </a:spcAft>
              <a:buNone/>
              <a:defRPr sz="1400">
                <a:solidFill>
                  <a:srgbClr val="FFFFFF"/>
                </a:solidFill>
              </a:defRPr>
            </a:lvl9pPr>
          </a:lstStyle>
          <a:p/>
        </p:txBody>
      </p:sp>
      <p:sp>
        <p:nvSpPr>
          <p:cNvPr id="47" name="Google Shape;47;p10"/>
          <p:cNvSpPr txBox="1"/>
          <p:nvPr>
            <p:ph type="title"/>
          </p:nvPr>
        </p:nvSpPr>
        <p:spPr>
          <a:xfrm>
            <a:off x="2336150" y="372439"/>
            <a:ext cx="4470600" cy="5286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a:solidFill>
                  <a:srgbClr val="FFFFFF"/>
                </a:solidFill>
              </a:defRPr>
            </a:lvl1pPr>
            <a:lvl2pPr lvl="1" rtl="0" algn="ctr">
              <a:spcBef>
                <a:spcPts val="0"/>
              </a:spcBef>
              <a:spcAft>
                <a:spcPts val="0"/>
              </a:spcAft>
              <a:buNone/>
              <a:defRPr>
                <a:latin typeface="Roboto Slab Regular"/>
                <a:ea typeface="Roboto Slab Regular"/>
                <a:cs typeface="Roboto Slab Regular"/>
                <a:sym typeface="Roboto Slab Regular"/>
              </a:defRPr>
            </a:lvl2pPr>
            <a:lvl3pPr lvl="2" rtl="0" algn="ctr">
              <a:spcBef>
                <a:spcPts val="0"/>
              </a:spcBef>
              <a:spcAft>
                <a:spcPts val="0"/>
              </a:spcAft>
              <a:buNone/>
              <a:defRPr>
                <a:latin typeface="Roboto Slab Regular"/>
                <a:ea typeface="Roboto Slab Regular"/>
                <a:cs typeface="Roboto Slab Regular"/>
                <a:sym typeface="Roboto Slab Regular"/>
              </a:defRPr>
            </a:lvl3pPr>
            <a:lvl4pPr lvl="3" rtl="0" algn="ctr">
              <a:spcBef>
                <a:spcPts val="0"/>
              </a:spcBef>
              <a:spcAft>
                <a:spcPts val="0"/>
              </a:spcAft>
              <a:buNone/>
              <a:defRPr>
                <a:latin typeface="Roboto Slab Regular"/>
                <a:ea typeface="Roboto Slab Regular"/>
                <a:cs typeface="Roboto Slab Regular"/>
                <a:sym typeface="Roboto Slab Regular"/>
              </a:defRPr>
            </a:lvl4pPr>
            <a:lvl5pPr lvl="4" rtl="0" algn="ctr">
              <a:spcBef>
                <a:spcPts val="0"/>
              </a:spcBef>
              <a:spcAft>
                <a:spcPts val="0"/>
              </a:spcAft>
              <a:buNone/>
              <a:defRPr>
                <a:latin typeface="Roboto Slab Regular"/>
                <a:ea typeface="Roboto Slab Regular"/>
                <a:cs typeface="Roboto Slab Regular"/>
                <a:sym typeface="Roboto Slab Regular"/>
              </a:defRPr>
            </a:lvl5pPr>
            <a:lvl6pPr lvl="5" rtl="0" algn="ctr">
              <a:spcBef>
                <a:spcPts val="0"/>
              </a:spcBef>
              <a:spcAft>
                <a:spcPts val="0"/>
              </a:spcAft>
              <a:buNone/>
              <a:defRPr>
                <a:latin typeface="Roboto Slab Regular"/>
                <a:ea typeface="Roboto Slab Regular"/>
                <a:cs typeface="Roboto Slab Regular"/>
                <a:sym typeface="Roboto Slab Regular"/>
              </a:defRPr>
            </a:lvl6pPr>
            <a:lvl7pPr lvl="6" rtl="0" algn="ctr">
              <a:spcBef>
                <a:spcPts val="0"/>
              </a:spcBef>
              <a:spcAft>
                <a:spcPts val="0"/>
              </a:spcAft>
              <a:buNone/>
              <a:defRPr>
                <a:latin typeface="Roboto Slab Regular"/>
                <a:ea typeface="Roboto Slab Regular"/>
                <a:cs typeface="Roboto Slab Regular"/>
                <a:sym typeface="Roboto Slab Regular"/>
              </a:defRPr>
            </a:lvl7pPr>
            <a:lvl8pPr lvl="7" rtl="0" algn="ctr">
              <a:spcBef>
                <a:spcPts val="0"/>
              </a:spcBef>
              <a:spcAft>
                <a:spcPts val="0"/>
              </a:spcAft>
              <a:buNone/>
              <a:defRPr>
                <a:latin typeface="Roboto Slab Regular"/>
                <a:ea typeface="Roboto Slab Regular"/>
                <a:cs typeface="Roboto Slab Regular"/>
                <a:sym typeface="Roboto Slab Regular"/>
              </a:defRPr>
            </a:lvl8pPr>
            <a:lvl9pPr lvl="8" rtl="0" algn="ctr">
              <a:spcBef>
                <a:spcPts val="0"/>
              </a:spcBef>
              <a:spcAft>
                <a:spcPts val="0"/>
              </a:spcAft>
              <a:buNone/>
              <a:defRPr>
                <a:latin typeface="Roboto Slab Regular"/>
                <a:ea typeface="Roboto Slab Regular"/>
                <a:cs typeface="Roboto Slab Regular"/>
                <a:sym typeface="Roboto Slab Regular"/>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23" Type="http://schemas.openxmlformats.org/officeDocument/2006/relationships/theme" Target="../theme/theme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no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20293B"/>
              </a:buClr>
              <a:buSzPts val="2800"/>
              <a:buFont typeface="Bangers"/>
              <a:buNone/>
              <a:defRPr sz="2800">
                <a:solidFill>
                  <a:srgbClr val="20293B"/>
                </a:solidFill>
                <a:latin typeface="Bangers"/>
                <a:ea typeface="Bangers"/>
                <a:cs typeface="Bangers"/>
                <a:sym typeface="Bangers"/>
              </a:defRPr>
            </a:lvl1pPr>
            <a:lvl2pPr lvl="1">
              <a:spcBef>
                <a:spcPts val="0"/>
              </a:spcBef>
              <a:spcAft>
                <a:spcPts val="0"/>
              </a:spcAft>
              <a:buClr>
                <a:srgbClr val="20293B"/>
              </a:buClr>
              <a:buSzPts val="2800"/>
              <a:buFont typeface="Bangers"/>
              <a:buNone/>
              <a:defRPr sz="2800">
                <a:solidFill>
                  <a:srgbClr val="20293B"/>
                </a:solidFill>
                <a:latin typeface="Bangers"/>
                <a:ea typeface="Bangers"/>
                <a:cs typeface="Bangers"/>
                <a:sym typeface="Bangers"/>
              </a:defRPr>
            </a:lvl2pPr>
            <a:lvl3pPr lvl="2">
              <a:spcBef>
                <a:spcPts val="0"/>
              </a:spcBef>
              <a:spcAft>
                <a:spcPts val="0"/>
              </a:spcAft>
              <a:buClr>
                <a:srgbClr val="20293B"/>
              </a:buClr>
              <a:buSzPts val="2800"/>
              <a:buFont typeface="Bangers"/>
              <a:buNone/>
              <a:defRPr sz="2800">
                <a:solidFill>
                  <a:srgbClr val="20293B"/>
                </a:solidFill>
                <a:latin typeface="Bangers"/>
                <a:ea typeface="Bangers"/>
                <a:cs typeface="Bangers"/>
                <a:sym typeface="Bangers"/>
              </a:defRPr>
            </a:lvl3pPr>
            <a:lvl4pPr lvl="3">
              <a:spcBef>
                <a:spcPts val="0"/>
              </a:spcBef>
              <a:spcAft>
                <a:spcPts val="0"/>
              </a:spcAft>
              <a:buClr>
                <a:srgbClr val="20293B"/>
              </a:buClr>
              <a:buSzPts val="2800"/>
              <a:buFont typeface="Bangers"/>
              <a:buNone/>
              <a:defRPr sz="2800">
                <a:solidFill>
                  <a:srgbClr val="20293B"/>
                </a:solidFill>
                <a:latin typeface="Bangers"/>
                <a:ea typeface="Bangers"/>
                <a:cs typeface="Bangers"/>
                <a:sym typeface="Bangers"/>
              </a:defRPr>
            </a:lvl4pPr>
            <a:lvl5pPr lvl="4">
              <a:spcBef>
                <a:spcPts val="0"/>
              </a:spcBef>
              <a:spcAft>
                <a:spcPts val="0"/>
              </a:spcAft>
              <a:buClr>
                <a:srgbClr val="20293B"/>
              </a:buClr>
              <a:buSzPts val="2800"/>
              <a:buFont typeface="Bangers"/>
              <a:buNone/>
              <a:defRPr sz="2800">
                <a:solidFill>
                  <a:srgbClr val="20293B"/>
                </a:solidFill>
                <a:latin typeface="Bangers"/>
                <a:ea typeface="Bangers"/>
                <a:cs typeface="Bangers"/>
                <a:sym typeface="Bangers"/>
              </a:defRPr>
            </a:lvl5pPr>
            <a:lvl6pPr lvl="5">
              <a:spcBef>
                <a:spcPts val="0"/>
              </a:spcBef>
              <a:spcAft>
                <a:spcPts val="0"/>
              </a:spcAft>
              <a:buClr>
                <a:srgbClr val="20293B"/>
              </a:buClr>
              <a:buSzPts val="2800"/>
              <a:buFont typeface="Bangers"/>
              <a:buNone/>
              <a:defRPr sz="2800">
                <a:solidFill>
                  <a:srgbClr val="20293B"/>
                </a:solidFill>
                <a:latin typeface="Bangers"/>
                <a:ea typeface="Bangers"/>
                <a:cs typeface="Bangers"/>
                <a:sym typeface="Bangers"/>
              </a:defRPr>
            </a:lvl6pPr>
            <a:lvl7pPr lvl="6">
              <a:spcBef>
                <a:spcPts val="0"/>
              </a:spcBef>
              <a:spcAft>
                <a:spcPts val="0"/>
              </a:spcAft>
              <a:buClr>
                <a:srgbClr val="20293B"/>
              </a:buClr>
              <a:buSzPts val="2800"/>
              <a:buFont typeface="Bangers"/>
              <a:buNone/>
              <a:defRPr sz="2800">
                <a:solidFill>
                  <a:srgbClr val="20293B"/>
                </a:solidFill>
                <a:latin typeface="Bangers"/>
                <a:ea typeface="Bangers"/>
                <a:cs typeface="Bangers"/>
                <a:sym typeface="Bangers"/>
              </a:defRPr>
            </a:lvl7pPr>
            <a:lvl8pPr lvl="7">
              <a:spcBef>
                <a:spcPts val="0"/>
              </a:spcBef>
              <a:spcAft>
                <a:spcPts val="0"/>
              </a:spcAft>
              <a:buClr>
                <a:srgbClr val="20293B"/>
              </a:buClr>
              <a:buSzPts val="2800"/>
              <a:buFont typeface="Bangers"/>
              <a:buNone/>
              <a:defRPr sz="2800">
                <a:solidFill>
                  <a:srgbClr val="20293B"/>
                </a:solidFill>
                <a:latin typeface="Bangers"/>
                <a:ea typeface="Bangers"/>
                <a:cs typeface="Bangers"/>
                <a:sym typeface="Bangers"/>
              </a:defRPr>
            </a:lvl8pPr>
            <a:lvl9pPr lvl="8">
              <a:spcBef>
                <a:spcPts val="0"/>
              </a:spcBef>
              <a:spcAft>
                <a:spcPts val="0"/>
              </a:spcAft>
              <a:buClr>
                <a:srgbClr val="20293B"/>
              </a:buClr>
              <a:buSzPts val="2800"/>
              <a:buFont typeface="Bangers"/>
              <a:buNone/>
              <a:defRPr sz="2800">
                <a:solidFill>
                  <a:srgbClr val="20293B"/>
                </a:solidFill>
                <a:latin typeface="Bangers"/>
                <a:ea typeface="Bangers"/>
                <a:cs typeface="Bangers"/>
                <a:sym typeface="Bangers"/>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04800" lvl="0" marL="457200">
              <a:lnSpc>
                <a:spcPct val="115000"/>
              </a:lnSpc>
              <a:spcBef>
                <a:spcPts val="0"/>
              </a:spcBef>
              <a:spcAft>
                <a:spcPts val="0"/>
              </a:spcAft>
              <a:buClr>
                <a:srgbClr val="20293B"/>
              </a:buClr>
              <a:buSzPts val="1200"/>
              <a:buFont typeface="Barlow Condensed"/>
              <a:buChar char="●"/>
              <a:defRPr sz="1200">
                <a:solidFill>
                  <a:srgbClr val="20293B"/>
                </a:solidFill>
                <a:latin typeface="Barlow Condensed"/>
                <a:ea typeface="Barlow Condensed"/>
                <a:cs typeface="Barlow Condensed"/>
                <a:sym typeface="Barlow Condensed"/>
              </a:defRPr>
            </a:lvl1pPr>
            <a:lvl2pPr indent="-304800" lvl="1" marL="914400">
              <a:lnSpc>
                <a:spcPct val="115000"/>
              </a:lnSpc>
              <a:spcBef>
                <a:spcPts val="1600"/>
              </a:spcBef>
              <a:spcAft>
                <a:spcPts val="0"/>
              </a:spcAft>
              <a:buClr>
                <a:srgbClr val="20293B"/>
              </a:buClr>
              <a:buSzPts val="1200"/>
              <a:buFont typeface="Barlow Condensed"/>
              <a:buChar char="○"/>
              <a:defRPr sz="1200">
                <a:solidFill>
                  <a:srgbClr val="20293B"/>
                </a:solidFill>
                <a:latin typeface="Barlow Condensed"/>
                <a:ea typeface="Barlow Condensed"/>
                <a:cs typeface="Barlow Condensed"/>
                <a:sym typeface="Barlow Condensed"/>
              </a:defRPr>
            </a:lvl2pPr>
            <a:lvl3pPr indent="-304800" lvl="2" marL="1371600">
              <a:lnSpc>
                <a:spcPct val="115000"/>
              </a:lnSpc>
              <a:spcBef>
                <a:spcPts val="1600"/>
              </a:spcBef>
              <a:spcAft>
                <a:spcPts val="0"/>
              </a:spcAft>
              <a:buClr>
                <a:srgbClr val="20293B"/>
              </a:buClr>
              <a:buSzPts val="1200"/>
              <a:buFont typeface="Barlow Condensed"/>
              <a:buChar char="■"/>
              <a:defRPr sz="1200">
                <a:solidFill>
                  <a:srgbClr val="20293B"/>
                </a:solidFill>
                <a:latin typeface="Barlow Condensed"/>
                <a:ea typeface="Barlow Condensed"/>
                <a:cs typeface="Barlow Condensed"/>
                <a:sym typeface="Barlow Condensed"/>
              </a:defRPr>
            </a:lvl3pPr>
            <a:lvl4pPr indent="-304800" lvl="3" marL="1828800">
              <a:lnSpc>
                <a:spcPct val="115000"/>
              </a:lnSpc>
              <a:spcBef>
                <a:spcPts val="1600"/>
              </a:spcBef>
              <a:spcAft>
                <a:spcPts val="0"/>
              </a:spcAft>
              <a:buClr>
                <a:srgbClr val="20293B"/>
              </a:buClr>
              <a:buSzPts val="1200"/>
              <a:buFont typeface="Barlow Condensed"/>
              <a:buChar char="●"/>
              <a:defRPr sz="1200">
                <a:solidFill>
                  <a:srgbClr val="20293B"/>
                </a:solidFill>
                <a:latin typeface="Barlow Condensed"/>
                <a:ea typeface="Barlow Condensed"/>
                <a:cs typeface="Barlow Condensed"/>
                <a:sym typeface="Barlow Condensed"/>
              </a:defRPr>
            </a:lvl4pPr>
            <a:lvl5pPr indent="-304800" lvl="4" marL="2286000">
              <a:lnSpc>
                <a:spcPct val="115000"/>
              </a:lnSpc>
              <a:spcBef>
                <a:spcPts val="1600"/>
              </a:spcBef>
              <a:spcAft>
                <a:spcPts val="0"/>
              </a:spcAft>
              <a:buClr>
                <a:srgbClr val="20293B"/>
              </a:buClr>
              <a:buSzPts val="1200"/>
              <a:buFont typeface="Barlow Condensed"/>
              <a:buChar char="○"/>
              <a:defRPr sz="1200">
                <a:solidFill>
                  <a:srgbClr val="20293B"/>
                </a:solidFill>
                <a:latin typeface="Barlow Condensed"/>
                <a:ea typeface="Barlow Condensed"/>
                <a:cs typeface="Barlow Condensed"/>
                <a:sym typeface="Barlow Condensed"/>
              </a:defRPr>
            </a:lvl5pPr>
            <a:lvl6pPr indent="-304800" lvl="5" marL="2743200">
              <a:lnSpc>
                <a:spcPct val="115000"/>
              </a:lnSpc>
              <a:spcBef>
                <a:spcPts val="1600"/>
              </a:spcBef>
              <a:spcAft>
                <a:spcPts val="0"/>
              </a:spcAft>
              <a:buClr>
                <a:srgbClr val="20293B"/>
              </a:buClr>
              <a:buSzPts val="1200"/>
              <a:buFont typeface="Barlow Condensed"/>
              <a:buChar char="■"/>
              <a:defRPr sz="1200">
                <a:solidFill>
                  <a:srgbClr val="20293B"/>
                </a:solidFill>
                <a:latin typeface="Barlow Condensed"/>
                <a:ea typeface="Barlow Condensed"/>
                <a:cs typeface="Barlow Condensed"/>
                <a:sym typeface="Barlow Condensed"/>
              </a:defRPr>
            </a:lvl6pPr>
            <a:lvl7pPr indent="-304800" lvl="6" marL="3200400">
              <a:lnSpc>
                <a:spcPct val="115000"/>
              </a:lnSpc>
              <a:spcBef>
                <a:spcPts val="1600"/>
              </a:spcBef>
              <a:spcAft>
                <a:spcPts val="0"/>
              </a:spcAft>
              <a:buClr>
                <a:srgbClr val="20293B"/>
              </a:buClr>
              <a:buSzPts val="1200"/>
              <a:buFont typeface="Barlow Condensed"/>
              <a:buChar char="●"/>
              <a:defRPr sz="1200">
                <a:solidFill>
                  <a:srgbClr val="20293B"/>
                </a:solidFill>
                <a:latin typeface="Barlow Condensed"/>
                <a:ea typeface="Barlow Condensed"/>
                <a:cs typeface="Barlow Condensed"/>
                <a:sym typeface="Barlow Condensed"/>
              </a:defRPr>
            </a:lvl7pPr>
            <a:lvl8pPr indent="-304800" lvl="7" marL="3657600">
              <a:lnSpc>
                <a:spcPct val="115000"/>
              </a:lnSpc>
              <a:spcBef>
                <a:spcPts val="1600"/>
              </a:spcBef>
              <a:spcAft>
                <a:spcPts val="0"/>
              </a:spcAft>
              <a:buClr>
                <a:srgbClr val="20293B"/>
              </a:buClr>
              <a:buSzPts val="1200"/>
              <a:buFont typeface="Barlow Condensed"/>
              <a:buChar char="○"/>
              <a:defRPr sz="1200">
                <a:solidFill>
                  <a:srgbClr val="20293B"/>
                </a:solidFill>
                <a:latin typeface="Barlow Condensed"/>
                <a:ea typeface="Barlow Condensed"/>
                <a:cs typeface="Barlow Condensed"/>
                <a:sym typeface="Barlow Condensed"/>
              </a:defRPr>
            </a:lvl8pPr>
            <a:lvl9pPr indent="-304800" lvl="8" marL="4114800">
              <a:lnSpc>
                <a:spcPct val="115000"/>
              </a:lnSpc>
              <a:spcBef>
                <a:spcPts val="1600"/>
              </a:spcBef>
              <a:spcAft>
                <a:spcPts val="1600"/>
              </a:spcAft>
              <a:buClr>
                <a:srgbClr val="20293B"/>
              </a:buClr>
              <a:buSzPts val="1200"/>
              <a:buFont typeface="Barlow Condensed"/>
              <a:buChar char="■"/>
              <a:defRPr sz="1200">
                <a:solidFill>
                  <a:srgbClr val="20293B"/>
                </a:solidFill>
                <a:latin typeface="Barlow Condensed"/>
                <a:ea typeface="Barlow Condensed"/>
                <a:cs typeface="Barlow Condensed"/>
                <a:sym typeface="Barlow Condense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25" name="Shape 125"/>
        <p:cNvGrpSpPr/>
        <p:nvPr/>
      </p:nvGrpSpPr>
      <p:grpSpPr>
        <a:xfrm>
          <a:off x="0" y="0"/>
          <a:ext cx="0" cy="0"/>
          <a:chOff x="0" y="0"/>
          <a:chExt cx="0" cy="0"/>
        </a:xfrm>
      </p:grpSpPr>
      <p:sp>
        <p:nvSpPr>
          <p:cNvPr id="126" name="Google Shape;126;p24"/>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27" name="Google Shape;127;p24"/>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0"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28.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0.xml"/><Relationship Id="rId3" Type="http://schemas.openxmlformats.org/officeDocument/2006/relationships/image" Target="../media/image25.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1.xml"/><Relationship Id="rId3" Type="http://schemas.openxmlformats.org/officeDocument/2006/relationships/image" Target="../media/image34.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image" Target="../media/image27.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3.xml"/><Relationship Id="rId3" Type="http://schemas.openxmlformats.org/officeDocument/2006/relationships/image" Target="../media/image23.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4.xml"/><Relationship Id="rId3" Type="http://schemas.openxmlformats.org/officeDocument/2006/relationships/image" Target="../media/image29.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5.xml"/><Relationship Id="rId3" Type="http://schemas.openxmlformats.org/officeDocument/2006/relationships/image" Target="../media/image37.png"/><Relationship Id="rId4" Type="http://schemas.openxmlformats.org/officeDocument/2006/relationships/image" Target="../media/image3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6.xml"/><Relationship Id="rId3" Type="http://schemas.openxmlformats.org/officeDocument/2006/relationships/image" Target="../media/image43.png"/><Relationship Id="rId4" Type="http://schemas.openxmlformats.org/officeDocument/2006/relationships/image" Target="../media/image51.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 Id="rId3" Type="http://schemas.openxmlformats.org/officeDocument/2006/relationships/image" Target="../media/image41.png"/><Relationship Id="rId4" Type="http://schemas.openxmlformats.org/officeDocument/2006/relationships/image" Target="../media/image32.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8.xml"/><Relationship Id="rId3" Type="http://schemas.openxmlformats.org/officeDocument/2006/relationships/image" Target="../media/image44.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 Id="rId3" Type="http://schemas.openxmlformats.org/officeDocument/2006/relationships/image" Target="../media/image49.png"/></Relationships>
</file>

<file path=ppt/slides/_rels/slide2.xml.rels><?xml version="1.0" encoding="UTF-8" standalone="yes"?><Relationships xmlns="http://schemas.openxmlformats.org/package/2006/relationships"><Relationship Id="rId11" Type="http://schemas.openxmlformats.org/officeDocument/2006/relationships/slide" Target="/ppt/slides/slide30.xml"/><Relationship Id="rId10" Type="http://schemas.openxmlformats.org/officeDocument/2006/relationships/slide" Target="/ppt/slides/slide29.xml"/><Relationship Id="rId12" Type="http://schemas.openxmlformats.org/officeDocument/2006/relationships/slide" Target="/ppt/slides/slide32.xml"/><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image" Target="../media/image26.png"/><Relationship Id="rId4" Type="http://schemas.openxmlformats.org/officeDocument/2006/relationships/hyperlink" Target="http://bit.ly/30B07Gq" TargetMode="External"/><Relationship Id="rId9"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slide" Target="/ppt/slides/slide25.xml"/><Relationship Id="rId7" Type="http://schemas.openxmlformats.org/officeDocument/2006/relationships/slide" Target="/ppt/slides/slide24.xml"/><Relationship Id="rId8" Type="http://schemas.openxmlformats.org/officeDocument/2006/relationships/slide" Target="/ppt/slides/slide2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0.xml"/><Relationship Id="rId3" Type="http://schemas.openxmlformats.org/officeDocument/2006/relationships/image" Target="../media/image48.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 Id="rId3" Type="http://schemas.openxmlformats.org/officeDocument/2006/relationships/image" Target="../media/image45.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2.xml"/><Relationship Id="rId3" Type="http://schemas.openxmlformats.org/officeDocument/2006/relationships/image" Target="../media/image40.png"/><Relationship Id="rId4" Type="http://schemas.openxmlformats.org/officeDocument/2006/relationships/image" Target="../media/image35.png"/><Relationship Id="rId5" Type="http://schemas.openxmlformats.org/officeDocument/2006/relationships/image" Target="../media/image36.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3.xml"/><Relationship Id="rId3" Type="http://schemas.openxmlformats.org/officeDocument/2006/relationships/image" Target="../media/image53.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4.xml"/><Relationship Id="rId3" Type="http://schemas.openxmlformats.org/officeDocument/2006/relationships/image" Target="../media/image52.png"/><Relationship Id="rId4" Type="http://schemas.openxmlformats.org/officeDocument/2006/relationships/image" Target="../media/image46.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5.xml"/><Relationship Id="rId3" Type="http://schemas.openxmlformats.org/officeDocument/2006/relationships/image" Target="../media/image55.png"/><Relationship Id="rId4" Type="http://schemas.openxmlformats.org/officeDocument/2006/relationships/image" Target="../media/image47.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 Id="rId3" Type="http://schemas.openxmlformats.org/officeDocument/2006/relationships/image" Target="../media/image50.png"/></Relationships>
</file>

<file path=ppt/slides/_rels/slide27.xml.rels><?xml version="1.0" encoding="UTF-8" standalone="yes"?><Relationships xmlns="http://schemas.openxmlformats.org/package/2006/relationships"><Relationship Id="rId11" Type="http://schemas.openxmlformats.org/officeDocument/2006/relationships/hyperlink" Target="https://www.freepik.com/free-vector/collection-comic-sound-effects_2946168.htm/?utm_source=slidesgo_template&amp;utm_medium=referral-link&amp;utm_campaign=sg_resources&amp;utm_content=freepik" TargetMode="External"/><Relationship Id="rId10" Type="http://schemas.openxmlformats.org/officeDocument/2006/relationships/hyperlink" Target="https://www.freepik.com/free-vector/school-timetable-flat-style_5184313.htm/?utm_source=slidesgo_template&amp;utm_medium=referral-link&amp;utm_campaign=sg_resources&amp;utm_content=freepik" TargetMode="External"/><Relationship Id="rId12" Type="http://schemas.openxmlformats.org/officeDocument/2006/relationships/hyperlink" Target="https://www.freepik.com/free-vector/halftone-superhero-background_2965699.htm/?utm_source=slidesgo_template&amp;utm_medium=referral-link&amp;utm_campaign=sg_resources&amp;utm_content=freepik" TargetMode="External"/><Relationship Id="rId1" Type="http://schemas.openxmlformats.org/officeDocument/2006/relationships/slideLayout" Target="../slideLayouts/slideLayout21.xml"/><Relationship Id="rId2" Type="http://schemas.openxmlformats.org/officeDocument/2006/relationships/notesSlide" Target="../notesSlides/notesSlide27.xml"/><Relationship Id="rId3" Type="http://schemas.openxmlformats.org/officeDocument/2006/relationships/image" Target="../media/image54.png"/><Relationship Id="rId4" Type="http://schemas.openxmlformats.org/officeDocument/2006/relationships/hyperlink" Target="https://www.freepik.com/free-vector/collection-superheroes_2985428.htm" TargetMode="External"/><Relationship Id="rId9" Type="http://schemas.openxmlformats.org/officeDocument/2006/relationships/hyperlink" Target="https://www.freepik.com/free-vector/hand-drawn-school-timetable-template_4927437.htm/?utm_source=slidesgo_template&amp;utm_medium=referral-link&amp;utm_campaign=sg_resources&amp;utm_content=freepik" TargetMode="External"/><Relationship Id="rId5" Type="http://schemas.openxmlformats.org/officeDocument/2006/relationships/hyperlink" Target="https://www.freepik.com/free-vector/set-superheroes_2985458.htm" TargetMode="External"/><Relationship Id="rId6" Type="http://schemas.openxmlformats.org/officeDocument/2006/relationships/hyperlink" Target="https://www.freepik.com/free-vector/female-superhero-collectio_2985432.htm/?utm_source=slidesgo_template&amp;utm_medium=referral-link&amp;utm_campaign=sg_resources&amp;utm_content=freepik" TargetMode="External"/><Relationship Id="rId7" Type="http://schemas.openxmlformats.org/officeDocument/2006/relationships/hyperlink" Target="https://www.freepik.com/free-vector/comic-background-style-pop-art-cloud-with-lightning_911030.htm/?utm_source=slidesgo_template&amp;utm_medium=referral-link&amp;utm_campaign=sg_resources&amp;utm_content=freepik" TargetMode="External"/><Relationship Id="rId8" Type="http://schemas.openxmlformats.org/officeDocument/2006/relationships/hyperlink" Target="https://www.freepik.com/free-vector/comic-retro-background-with-clouds-border_946744.htm/?utm_source=slidesgo_template&amp;utm_medium=referral-link&amp;utm_campaign=sg_resources&amp;utm_content=freepik"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 Id="rId3" Type="http://schemas.openxmlformats.org/officeDocument/2006/relationships/hyperlink" Target="http://bit.ly/2PfT4lq" TargetMode="External"/><Relationship Id="rId4" Type="http://schemas.openxmlformats.org/officeDocument/2006/relationships/slide" Target="/ppt/slides/slide24.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9.xml"/><Relationship Id="rId3" Type="http://schemas.openxmlformats.org/officeDocument/2006/relationships/hyperlink" Target="https://fonts.google.com/specimen/Bangers" TargetMode="External"/><Relationship Id="rId4" Type="http://schemas.openxmlformats.org/officeDocument/2006/relationships/hyperlink" Target="https://fonts.google.com/specimen/Barlow+Condensed"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 Id="rId3" Type="http://schemas.openxmlformats.org/officeDocument/2006/relationships/image" Target="../media/image38.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2.xml"/><Relationship Id="rId3" Type="http://schemas.openxmlformats.org/officeDocument/2006/relationships/hyperlink" Target="https://chrome.google.com/webstore/detail/flaticon-for-gsuit-gslide/haekgjfnhhdkgfgmldhfokhmfkgmciba"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image" Target="../media/image39.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 Id="rId3" Type="http://schemas.openxmlformats.org/officeDocument/2006/relationships/image" Target="../media/image20.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 Id="rId3" Type="http://schemas.openxmlformats.org/officeDocument/2006/relationships/image" Target="../media/image3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33.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19.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 Id="rId3" Type="http://schemas.openxmlformats.org/officeDocument/2006/relationships/image" Target="../media/image42.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 Id="rId3" Type="http://schemas.openxmlformats.org/officeDocument/2006/relationships/image" Target="../media/image3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2" name="Shape 132"/>
        <p:cNvGrpSpPr/>
        <p:nvPr/>
      </p:nvGrpSpPr>
      <p:grpSpPr>
        <a:xfrm>
          <a:off x="0" y="0"/>
          <a:ext cx="0" cy="0"/>
          <a:chOff x="0" y="0"/>
          <a:chExt cx="0" cy="0"/>
        </a:xfrm>
      </p:grpSpPr>
      <p:sp>
        <p:nvSpPr>
          <p:cNvPr id="133" name="Google Shape;133;p26"/>
          <p:cNvSpPr txBox="1"/>
          <p:nvPr>
            <p:ph type="ctrTitle"/>
          </p:nvPr>
        </p:nvSpPr>
        <p:spPr>
          <a:xfrm>
            <a:off x="1291662" y="1545450"/>
            <a:ext cx="3817500" cy="2052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solidFill>
                  <a:srgbClr val="FFFFFF"/>
                </a:solidFill>
              </a:rPr>
              <a:t>BACK TO SCHOOL</a:t>
            </a:r>
            <a:endParaRPr>
              <a:solidFill>
                <a:srgbClr val="FFFFFF"/>
              </a:solidFill>
            </a:endParaRPr>
          </a:p>
        </p:txBody>
      </p:sp>
      <p:sp>
        <p:nvSpPr>
          <p:cNvPr id="134" name="Google Shape;134;p26"/>
          <p:cNvSpPr txBox="1"/>
          <p:nvPr>
            <p:ph idx="1" type="subTitle"/>
          </p:nvPr>
        </p:nvSpPr>
        <p:spPr>
          <a:xfrm>
            <a:off x="1291662" y="3555875"/>
            <a:ext cx="28104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FFFFFF"/>
                </a:solidFill>
              </a:rPr>
              <a:t>First day teacher’s survival pack</a:t>
            </a:r>
            <a:endParaRPr>
              <a:solidFill>
                <a:srgbClr val="FFFFFF"/>
              </a:solidFill>
            </a:endParaRPr>
          </a:p>
        </p:txBody>
      </p:sp>
      <p:grpSp>
        <p:nvGrpSpPr>
          <p:cNvPr id="135" name="Google Shape;135;p26"/>
          <p:cNvGrpSpPr/>
          <p:nvPr/>
        </p:nvGrpSpPr>
        <p:grpSpPr>
          <a:xfrm>
            <a:off x="4280117" y="508352"/>
            <a:ext cx="4495811" cy="2987724"/>
            <a:chOff x="2023850" y="344150"/>
            <a:chExt cx="1809325" cy="1202400"/>
          </a:xfrm>
        </p:grpSpPr>
        <p:sp>
          <p:nvSpPr>
            <p:cNvPr id="136" name="Google Shape;136;p26"/>
            <p:cNvSpPr/>
            <p:nvPr/>
          </p:nvSpPr>
          <p:spPr>
            <a:xfrm>
              <a:off x="2027825" y="1030200"/>
              <a:ext cx="439950" cy="416225"/>
            </a:xfrm>
            <a:custGeom>
              <a:rect b="b" l="l" r="r" t="t"/>
              <a:pathLst>
                <a:path extrusionOk="0" h="16649" w="17598">
                  <a:moveTo>
                    <a:pt x="16259" y="0"/>
                  </a:moveTo>
                  <a:lnTo>
                    <a:pt x="1" y="4458"/>
                  </a:lnTo>
                  <a:lnTo>
                    <a:pt x="3842" y="16648"/>
                  </a:lnTo>
                  <a:lnTo>
                    <a:pt x="17597" y="12880"/>
                  </a:lnTo>
                  <a:lnTo>
                    <a:pt x="16259" y="0"/>
                  </a:ln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6"/>
            <p:cNvSpPr/>
            <p:nvPr/>
          </p:nvSpPr>
          <p:spPr>
            <a:xfrm>
              <a:off x="2298900" y="1348275"/>
              <a:ext cx="190475" cy="126300"/>
            </a:xfrm>
            <a:custGeom>
              <a:rect b="b" l="l" r="r" t="t"/>
              <a:pathLst>
                <a:path extrusionOk="0" h="5052" w="7619">
                  <a:moveTo>
                    <a:pt x="6727" y="0"/>
                  </a:moveTo>
                  <a:lnTo>
                    <a:pt x="0" y="1911"/>
                  </a:lnTo>
                  <a:lnTo>
                    <a:pt x="891" y="5051"/>
                  </a:lnTo>
                  <a:lnTo>
                    <a:pt x="7619" y="3144"/>
                  </a:lnTo>
                  <a:lnTo>
                    <a:pt x="6727" y="0"/>
                  </a:ln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6"/>
            <p:cNvSpPr/>
            <p:nvPr/>
          </p:nvSpPr>
          <p:spPr>
            <a:xfrm>
              <a:off x="2173875" y="1251925"/>
              <a:ext cx="103500" cy="102725"/>
            </a:xfrm>
            <a:custGeom>
              <a:rect b="b" l="l" r="r" t="t"/>
              <a:pathLst>
                <a:path extrusionOk="0" h="4109" w="4140">
                  <a:moveTo>
                    <a:pt x="3565" y="1"/>
                  </a:moveTo>
                  <a:cubicBezTo>
                    <a:pt x="3309" y="1"/>
                    <a:pt x="2422" y="208"/>
                    <a:pt x="0" y="2295"/>
                  </a:cubicBezTo>
                  <a:cubicBezTo>
                    <a:pt x="624" y="3579"/>
                    <a:pt x="426" y="4109"/>
                    <a:pt x="426" y="4109"/>
                  </a:cubicBezTo>
                  <a:cubicBezTo>
                    <a:pt x="426" y="4109"/>
                    <a:pt x="2266" y="2580"/>
                    <a:pt x="4140" y="2024"/>
                  </a:cubicBezTo>
                  <a:cubicBezTo>
                    <a:pt x="3895" y="673"/>
                    <a:pt x="3654" y="13"/>
                    <a:pt x="3654" y="13"/>
                  </a:cubicBezTo>
                  <a:cubicBezTo>
                    <a:pt x="3654" y="13"/>
                    <a:pt x="3629" y="1"/>
                    <a:pt x="3565"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6"/>
            <p:cNvSpPr/>
            <p:nvPr/>
          </p:nvSpPr>
          <p:spPr>
            <a:xfrm>
              <a:off x="2184425" y="1226425"/>
              <a:ext cx="59925" cy="165775"/>
            </a:xfrm>
            <a:custGeom>
              <a:rect b="b" l="l" r="r" t="t"/>
              <a:pathLst>
                <a:path extrusionOk="0" h="6631" w="2397">
                  <a:moveTo>
                    <a:pt x="1224" y="0"/>
                  </a:moveTo>
                  <a:lnTo>
                    <a:pt x="0" y="614"/>
                  </a:lnTo>
                  <a:lnTo>
                    <a:pt x="865" y="4234"/>
                  </a:lnTo>
                  <a:lnTo>
                    <a:pt x="1580" y="3212"/>
                  </a:lnTo>
                  <a:lnTo>
                    <a:pt x="2143" y="6630"/>
                  </a:lnTo>
                  <a:lnTo>
                    <a:pt x="2397" y="1378"/>
                  </a:lnTo>
                  <a:lnTo>
                    <a:pt x="1275" y="2397"/>
                  </a:lnTo>
                  <a:lnTo>
                    <a:pt x="1224" y="0"/>
                  </a:lnTo>
                  <a:close/>
                </a:path>
              </a:pathLst>
            </a:custGeom>
            <a:solidFill>
              <a:srgbClr val="3A22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6"/>
            <p:cNvSpPr/>
            <p:nvPr/>
          </p:nvSpPr>
          <p:spPr>
            <a:xfrm>
              <a:off x="2135925" y="1193825"/>
              <a:ext cx="317575" cy="230900"/>
            </a:xfrm>
            <a:custGeom>
              <a:rect b="b" l="l" r="r" t="t"/>
              <a:pathLst>
                <a:path extrusionOk="0" h="9236" w="12703">
                  <a:moveTo>
                    <a:pt x="372" y="0"/>
                  </a:moveTo>
                  <a:lnTo>
                    <a:pt x="0" y="115"/>
                  </a:lnTo>
                  <a:lnTo>
                    <a:pt x="2712" y="9235"/>
                  </a:lnTo>
                  <a:lnTo>
                    <a:pt x="12703" y="6581"/>
                  </a:lnTo>
                  <a:lnTo>
                    <a:pt x="12582" y="6208"/>
                  </a:lnTo>
                  <a:lnTo>
                    <a:pt x="2966" y="8742"/>
                  </a:lnTo>
                  <a:lnTo>
                    <a:pt x="372"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6"/>
            <p:cNvSpPr/>
            <p:nvPr/>
          </p:nvSpPr>
          <p:spPr>
            <a:xfrm>
              <a:off x="2243250" y="1151200"/>
              <a:ext cx="59100" cy="243675"/>
            </a:xfrm>
            <a:custGeom>
              <a:rect b="b" l="l" r="r" t="t"/>
              <a:pathLst>
                <a:path extrusionOk="0" h="9747" w="2364">
                  <a:moveTo>
                    <a:pt x="382" y="0"/>
                  </a:moveTo>
                  <a:lnTo>
                    <a:pt x="0" y="84"/>
                  </a:lnTo>
                  <a:lnTo>
                    <a:pt x="1982" y="9746"/>
                  </a:lnTo>
                  <a:lnTo>
                    <a:pt x="2364" y="9663"/>
                  </a:lnTo>
                  <a:lnTo>
                    <a:pt x="382"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6"/>
            <p:cNvSpPr/>
            <p:nvPr/>
          </p:nvSpPr>
          <p:spPr>
            <a:xfrm>
              <a:off x="2362750" y="1125875"/>
              <a:ext cx="21475" cy="250825"/>
            </a:xfrm>
            <a:custGeom>
              <a:rect b="b" l="l" r="r" t="t"/>
              <a:pathLst>
                <a:path extrusionOk="0" h="10033" w="859">
                  <a:moveTo>
                    <a:pt x="469" y="0"/>
                  </a:moveTo>
                  <a:lnTo>
                    <a:pt x="0" y="10012"/>
                  </a:lnTo>
                  <a:lnTo>
                    <a:pt x="392" y="10032"/>
                  </a:lnTo>
                  <a:lnTo>
                    <a:pt x="858" y="21"/>
                  </a:lnTo>
                  <a:lnTo>
                    <a:pt x="469"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6"/>
            <p:cNvSpPr/>
            <p:nvPr/>
          </p:nvSpPr>
          <p:spPr>
            <a:xfrm>
              <a:off x="2023850" y="344150"/>
              <a:ext cx="753775" cy="696350"/>
            </a:xfrm>
            <a:custGeom>
              <a:rect b="b" l="l" r="r" t="t"/>
              <a:pathLst>
                <a:path extrusionOk="0" h="27854" w="30151">
                  <a:moveTo>
                    <a:pt x="242" y="1"/>
                  </a:moveTo>
                  <a:cubicBezTo>
                    <a:pt x="83" y="1"/>
                    <a:pt x="1" y="110"/>
                    <a:pt x="8" y="347"/>
                  </a:cubicBezTo>
                  <a:cubicBezTo>
                    <a:pt x="79" y="2542"/>
                    <a:pt x="7520" y="13170"/>
                    <a:pt x="14535" y="17990"/>
                  </a:cubicBezTo>
                  <a:cubicBezTo>
                    <a:pt x="11738" y="16461"/>
                    <a:pt x="10369" y="15821"/>
                    <a:pt x="9830" y="15821"/>
                  </a:cubicBezTo>
                  <a:cubicBezTo>
                    <a:pt x="9495" y="15821"/>
                    <a:pt x="9481" y="16068"/>
                    <a:pt x="9644" y="16502"/>
                  </a:cubicBezTo>
                  <a:cubicBezTo>
                    <a:pt x="10071" y="17635"/>
                    <a:pt x="13258" y="20329"/>
                    <a:pt x="15879" y="21533"/>
                  </a:cubicBezTo>
                  <a:cubicBezTo>
                    <a:pt x="13684" y="20813"/>
                    <a:pt x="12479" y="20410"/>
                    <a:pt x="11907" y="20410"/>
                  </a:cubicBezTo>
                  <a:cubicBezTo>
                    <a:pt x="11465" y="20410"/>
                    <a:pt x="11404" y="20652"/>
                    <a:pt x="11559" y="21177"/>
                  </a:cubicBezTo>
                  <a:cubicBezTo>
                    <a:pt x="11914" y="22384"/>
                    <a:pt x="15809" y="23728"/>
                    <a:pt x="18433" y="24368"/>
                  </a:cubicBezTo>
                  <a:cubicBezTo>
                    <a:pt x="16662" y="24110"/>
                    <a:pt x="15623" y="23954"/>
                    <a:pt x="15102" y="23954"/>
                  </a:cubicBezTo>
                  <a:cubicBezTo>
                    <a:pt x="14476" y="23954"/>
                    <a:pt x="14598" y="24179"/>
                    <a:pt x="15101" y="24721"/>
                  </a:cubicBezTo>
                  <a:cubicBezTo>
                    <a:pt x="16023" y="25713"/>
                    <a:pt x="17015" y="26353"/>
                    <a:pt x="22046" y="26919"/>
                  </a:cubicBezTo>
                  <a:cubicBezTo>
                    <a:pt x="27077" y="27485"/>
                    <a:pt x="30150" y="27854"/>
                    <a:pt x="30150" y="27854"/>
                  </a:cubicBezTo>
                  <a:lnTo>
                    <a:pt x="29909" y="23517"/>
                  </a:lnTo>
                  <a:cubicBezTo>
                    <a:pt x="29909" y="23517"/>
                    <a:pt x="18359" y="17565"/>
                    <a:pt x="12976" y="12248"/>
                  </a:cubicBezTo>
                  <a:cubicBezTo>
                    <a:pt x="8170" y="7508"/>
                    <a:pt x="1560" y="1"/>
                    <a:pt x="2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6"/>
            <p:cNvSpPr/>
            <p:nvPr/>
          </p:nvSpPr>
          <p:spPr>
            <a:xfrm>
              <a:off x="2907575" y="356750"/>
              <a:ext cx="925600" cy="691125"/>
            </a:xfrm>
            <a:custGeom>
              <a:rect b="b" l="l" r="r" t="t"/>
              <a:pathLst>
                <a:path extrusionOk="0" h="27645" w="37024">
                  <a:moveTo>
                    <a:pt x="36506" y="0"/>
                  </a:moveTo>
                  <a:cubicBezTo>
                    <a:pt x="35239" y="0"/>
                    <a:pt x="30543" y="4807"/>
                    <a:pt x="23096" y="12100"/>
                  </a:cubicBezTo>
                  <a:cubicBezTo>
                    <a:pt x="14456" y="20563"/>
                    <a:pt x="881" y="24706"/>
                    <a:pt x="881" y="24706"/>
                  </a:cubicBezTo>
                  <a:lnTo>
                    <a:pt x="0" y="27085"/>
                  </a:lnTo>
                  <a:cubicBezTo>
                    <a:pt x="0" y="27085"/>
                    <a:pt x="2126" y="27644"/>
                    <a:pt x="5030" y="27644"/>
                  </a:cubicBezTo>
                  <a:cubicBezTo>
                    <a:pt x="6118" y="27644"/>
                    <a:pt x="7315" y="27566"/>
                    <a:pt x="8550" y="27350"/>
                  </a:cubicBezTo>
                  <a:cubicBezTo>
                    <a:pt x="13082" y="26562"/>
                    <a:pt x="17807" y="25061"/>
                    <a:pt x="21156" y="22503"/>
                  </a:cubicBezTo>
                  <a:cubicBezTo>
                    <a:pt x="22138" y="21754"/>
                    <a:pt x="22091" y="21490"/>
                    <a:pt x="21533" y="21490"/>
                  </a:cubicBezTo>
                  <a:cubicBezTo>
                    <a:pt x="20188" y="21490"/>
                    <a:pt x="15867" y="23033"/>
                    <a:pt x="15867" y="23033"/>
                  </a:cubicBezTo>
                  <a:cubicBezTo>
                    <a:pt x="15867" y="23033"/>
                    <a:pt x="22389" y="20211"/>
                    <a:pt x="26975" y="16068"/>
                  </a:cubicBezTo>
                  <a:cubicBezTo>
                    <a:pt x="29199" y="14058"/>
                    <a:pt x="29722" y="13189"/>
                    <a:pt x="28986" y="13189"/>
                  </a:cubicBezTo>
                  <a:cubicBezTo>
                    <a:pt x="28205" y="13189"/>
                    <a:pt x="26006" y="14169"/>
                    <a:pt x="22919" y="15803"/>
                  </a:cubicBezTo>
                  <a:cubicBezTo>
                    <a:pt x="27326" y="13159"/>
                    <a:pt x="37023" y="2229"/>
                    <a:pt x="36849" y="379"/>
                  </a:cubicBezTo>
                  <a:cubicBezTo>
                    <a:pt x="36824" y="123"/>
                    <a:pt x="36709" y="0"/>
                    <a:pt x="365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6"/>
            <p:cNvSpPr/>
            <p:nvPr/>
          </p:nvSpPr>
          <p:spPr>
            <a:xfrm>
              <a:off x="2773575" y="1339625"/>
              <a:ext cx="68550" cy="106800"/>
            </a:xfrm>
            <a:custGeom>
              <a:rect b="b" l="l" r="r" t="t"/>
              <a:pathLst>
                <a:path extrusionOk="0" h="4272" w="2742">
                  <a:moveTo>
                    <a:pt x="0" y="0"/>
                  </a:moveTo>
                  <a:cubicBezTo>
                    <a:pt x="0" y="1"/>
                    <a:pt x="523" y="2608"/>
                    <a:pt x="1666" y="4271"/>
                  </a:cubicBezTo>
                  <a:cubicBezTo>
                    <a:pt x="2316" y="3131"/>
                    <a:pt x="2742" y="457"/>
                    <a:pt x="2742" y="457"/>
                  </a:cubicBezTo>
                  <a:lnTo>
                    <a:pt x="0"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6"/>
            <p:cNvSpPr/>
            <p:nvPr/>
          </p:nvSpPr>
          <p:spPr>
            <a:xfrm>
              <a:off x="2837175" y="1355125"/>
              <a:ext cx="65200" cy="107625"/>
            </a:xfrm>
            <a:custGeom>
              <a:rect b="b" l="l" r="r" t="t"/>
              <a:pathLst>
                <a:path extrusionOk="0" h="4305" w="2608">
                  <a:moveTo>
                    <a:pt x="326" y="1"/>
                  </a:moveTo>
                  <a:cubicBezTo>
                    <a:pt x="326" y="1"/>
                    <a:pt x="1" y="3000"/>
                    <a:pt x="97" y="4304"/>
                  </a:cubicBezTo>
                  <a:cubicBezTo>
                    <a:pt x="1240" y="3423"/>
                    <a:pt x="2608" y="98"/>
                    <a:pt x="2608" y="98"/>
                  </a:cubicBezTo>
                  <a:lnTo>
                    <a:pt x="326"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6"/>
            <p:cNvSpPr/>
            <p:nvPr/>
          </p:nvSpPr>
          <p:spPr>
            <a:xfrm>
              <a:off x="2434300" y="995875"/>
              <a:ext cx="874825" cy="367575"/>
            </a:xfrm>
            <a:custGeom>
              <a:rect b="b" l="l" r="r" t="t"/>
              <a:pathLst>
                <a:path extrusionOk="0" h="14703" w="34993">
                  <a:moveTo>
                    <a:pt x="11251" y="1"/>
                  </a:moveTo>
                  <a:cubicBezTo>
                    <a:pt x="8930" y="1"/>
                    <a:pt x="4699" y="199"/>
                    <a:pt x="0" y="1373"/>
                  </a:cubicBezTo>
                  <a:lnTo>
                    <a:pt x="537" y="6656"/>
                  </a:lnTo>
                  <a:lnTo>
                    <a:pt x="2062" y="7935"/>
                  </a:lnTo>
                  <a:cubicBezTo>
                    <a:pt x="2062" y="7935"/>
                    <a:pt x="2642" y="7812"/>
                    <a:pt x="2846" y="7604"/>
                  </a:cubicBezTo>
                  <a:cubicBezTo>
                    <a:pt x="3066" y="7903"/>
                    <a:pt x="3485" y="8041"/>
                    <a:pt x="3969" y="8041"/>
                  </a:cubicBezTo>
                  <a:cubicBezTo>
                    <a:pt x="4754" y="8041"/>
                    <a:pt x="5710" y="7681"/>
                    <a:pt x="6271" y="7067"/>
                  </a:cubicBezTo>
                  <a:cubicBezTo>
                    <a:pt x="6724" y="8968"/>
                    <a:pt x="8705" y="12350"/>
                    <a:pt x="12586" y="13630"/>
                  </a:cubicBezTo>
                  <a:cubicBezTo>
                    <a:pt x="14309" y="14199"/>
                    <a:pt x="16742" y="14702"/>
                    <a:pt x="19127" y="14702"/>
                  </a:cubicBezTo>
                  <a:cubicBezTo>
                    <a:pt x="22109" y="14702"/>
                    <a:pt x="25016" y="13915"/>
                    <a:pt x="26368" y="11485"/>
                  </a:cubicBezTo>
                  <a:cubicBezTo>
                    <a:pt x="26700" y="12350"/>
                    <a:pt x="27729" y="12846"/>
                    <a:pt x="28185" y="12886"/>
                  </a:cubicBezTo>
                  <a:lnTo>
                    <a:pt x="29878" y="12886"/>
                  </a:lnTo>
                  <a:lnTo>
                    <a:pt x="34992" y="9008"/>
                  </a:lnTo>
                  <a:lnTo>
                    <a:pt x="34500" y="3890"/>
                  </a:lnTo>
                  <a:cubicBezTo>
                    <a:pt x="34500" y="3890"/>
                    <a:pt x="28061" y="508"/>
                    <a:pt x="19189" y="384"/>
                  </a:cubicBezTo>
                  <a:cubicBezTo>
                    <a:pt x="15640" y="176"/>
                    <a:pt x="13123" y="52"/>
                    <a:pt x="13123" y="52"/>
                  </a:cubicBezTo>
                  <a:cubicBezTo>
                    <a:pt x="13123" y="52"/>
                    <a:pt x="12435" y="1"/>
                    <a:pt x="11251" y="1"/>
                  </a:cubicBezTo>
                  <a:close/>
                </a:path>
              </a:pathLst>
            </a:custGeom>
            <a:solidFill>
              <a:srgbClr val="3A22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6"/>
            <p:cNvSpPr/>
            <p:nvPr/>
          </p:nvSpPr>
          <p:spPr>
            <a:xfrm>
              <a:off x="2666900" y="995900"/>
              <a:ext cx="70500" cy="334125"/>
            </a:xfrm>
            <a:custGeom>
              <a:rect b="b" l="l" r="r" t="t"/>
              <a:pathLst>
                <a:path extrusionOk="0" h="13365" w="2820">
                  <a:moveTo>
                    <a:pt x="1987" y="1"/>
                  </a:moveTo>
                  <a:cubicBezTo>
                    <a:pt x="1613" y="1"/>
                    <a:pt x="1189" y="5"/>
                    <a:pt x="718" y="18"/>
                  </a:cubicBezTo>
                  <a:cubicBezTo>
                    <a:pt x="507" y="2444"/>
                    <a:pt x="1" y="9144"/>
                    <a:pt x="698" y="10790"/>
                  </a:cubicBezTo>
                  <a:cubicBezTo>
                    <a:pt x="940" y="9870"/>
                    <a:pt x="1085" y="9775"/>
                    <a:pt x="1134" y="9775"/>
                  </a:cubicBezTo>
                  <a:cubicBezTo>
                    <a:pt x="1147" y="9775"/>
                    <a:pt x="1154" y="9781"/>
                    <a:pt x="1154" y="9781"/>
                  </a:cubicBezTo>
                  <a:cubicBezTo>
                    <a:pt x="1154" y="9781"/>
                    <a:pt x="1204" y="12205"/>
                    <a:pt x="2820" y="13364"/>
                  </a:cubicBezTo>
                  <a:cubicBezTo>
                    <a:pt x="1710" y="10284"/>
                    <a:pt x="1606" y="6704"/>
                    <a:pt x="1760" y="6098"/>
                  </a:cubicBezTo>
                  <a:lnTo>
                    <a:pt x="1760" y="6098"/>
                  </a:lnTo>
                  <a:lnTo>
                    <a:pt x="1154" y="7157"/>
                  </a:lnTo>
                  <a:cubicBezTo>
                    <a:pt x="1154" y="7157"/>
                    <a:pt x="2015" y="2361"/>
                    <a:pt x="2572" y="5"/>
                  </a:cubicBezTo>
                  <a:cubicBezTo>
                    <a:pt x="2394" y="2"/>
                    <a:pt x="2198" y="1"/>
                    <a:pt x="1987"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6"/>
            <p:cNvSpPr/>
            <p:nvPr/>
          </p:nvSpPr>
          <p:spPr>
            <a:xfrm>
              <a:off x="2965900" y="1007900"/>
              <a:ext cx="71400" cy="347525"/>
            </a:xfrm>
            <a:custGeom>
              <a:rect b="b" l="l" r="r" t="t"/>
              <a:pathLst>
                <a:path extrusionOk="0" h="13901" w="2856">
                  <a:moveTo>
                    <a:pt x="110" y="1"/>
                  </a:moveTo>
                  <a:cubicBezTo>
                    <a:pt x="650" y="2048"/>
                    <a:pt x="1665" y="7692"/>
                    <a:pt x="1665" y="7692"/>
                  </a:cubicBezTo>
                  <a:lnTo>
                    <a:pt x="1059" y="6633"/>
                  </a:lnTo>
                  <a:lnTo>
                    <a:pt x="1059" y="6633"/>
                  </a:lnTo>
                  <a:cubicBezTo>
                    <a:pt x="1210" y="7240"/>
                    <a:pt x="1109" y="10823"/>
                    <a:pt x="0" y="13900"/>
                  </a:cubicBezTo>
                  <a:cubicBezTo>
                    <a:pt x="1615" y="12740"/>
                    <a:pt x="1665" y="10317"/>
                    <a:pt x="1665" y="10317"/>
                  </a:cubicBezTo>
                  <a:cubicBezTo>
                    <a:pt x="1665" y="10317"/>
                    <a:pt x="1672" y="10311"/>
                    <a:pt x="1685" y="10311"/>
                  </a:cubicBezTo>
                  <a:cubicBezTo>
                    <a:pt x="1734" y="10311"/>
                    <a:pt x="1879" y="10406"/>
                    <a:pt x="2118" y="11326"/>
                  </a:cubicBezTo>
                  <a:cubicBezTo>
                    <a:pt x="2856" y="9593"/>
                    <a:pt x="2252" y="2229"/>
                    <a:pt x="2067" y="198"/>
                  </a:cubicBezTo>
                  <a:cubicBezTo>
                    <a:pt x="1434" y="117"/>
                    <a:pt x="780" y="51"/>
                    <a:pt x="110"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6"/>
            <p:cNvSpPr/>
            <p:nvPr/>
          </p:nvSpPr>
          <p:spPr>
            <a:xfrm>
              <a:off x="2645525" y="996000"/>
              <a:ext cx="63800" cy="240850"/>
            </a:xfrm>
            <a:custGeom>
              <a:rect b="b" l="l" r="r" t="t"/>
              <a:pathLst>
                <a:path extrusionOk="0" h="9634" w="2552">
                  <a:moveTo>
                    <a:pt x="2358" y="1"/>
                  </a:moveTo>
                  <a:lnTo>
                    <a:pt x="2358" y="1"/>
                  </a:lnTo>
                  <a:cubicBezTo>
                    <a:pt x="1948" y="4"/>
                    <a:pt x="1493" y="14"/>
                    <a:pt x="1000" y="34"/>
                  </a:cubicBezTo>
                  <a:cubicBezTo>
                    <a:pt x="709" y="1210"/>
                    <a:pt x="232" y="3285"/>
                    <a:pt x="1" y="5085"/>
                  </a:cubicBezTo>
                  <a:lnTo>
                    <a:pt x="896" y="4257"/>
                  </a:lnTo>
                  <a:lnTo>
                    <a:pt x="896" y="4257"/>
                  </a:lnTo>
                  <a:cubicBezTo>
                    <a:pt x="896" y="4258"/>
                    <a:pt x="689" y="7016"/>
                    <a:pt x="1241" y="9633"/>
                  </a:cubicBezTo>
                  <a:cubicBezTo>
                    <a:pt x="1791" y="4740"/>
                    <a:pt x="2552" y="2397"/>
                    <a:pt x="2552" y="2397"/>
                  </a:cubicBezTo>
                  <a:lnTo>
                    <a:pt x="2552" y="2397"/>
                  </a:lnTo>
                  <a:lnTo>
                    <a:pt x="1449" y="3084"/>
                  </a:lnTo>
                  <a:cubicBezTo>
                    <a:pt x="1449" y="3084"/>
                    <a:pt x="1855" y="1210"/>
                    <a:pt x="2358" y="1"/>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6"/>
            <p:cNvSpPr/>
            <p:nvPr/>
          </p:nvSpPr>
          <p:spPr>
            <a:xfrm>
              <a:off x="2985150" y="1009325"/>
              <a:ext cx="72075" cy="263725"/>
            </a:xfrm>
            <a:custGeom>
              <a:rect b="b" l="l" r="r" t="t"/>
              <a:pathLst>
                <a:path extrusionOk="0" h="10549" w="2883">
                  <a:moveTo>
                    <a:pt x="1" y="0"/>
                  </a:moveTo>
                  <a:lnTo>
                    <a:pt x="1" y="0"/>
                  </a:lnTo>
                  <a:cubicBezTo>
                    <a:pt x="18" y="24"/>
                    <a:pt x="30" y="44"/>
                    <a:pt x="58" y="71"/>
                  </a:cubicBezTo>
                  <a:cubicBezTo>
                    <a:pt x="745" y="829"/>
                    <a:pt x="1435" y="3999"/>
                    <a:pt x="1435" y="3999"/>
                  </a:cubicBezTo>
                  <a:lnTo>
                    <a:pt x="332" y="3312"/>
                  </a:lnTo>
                  <a:lnTo>
                    <a:pt x="332" y="3312"/>
                  </a:lnTo>
                  <a:cubicBezTo>
                    <a:pt x="332" y="3312"/>
                    <a:pt x="1090" y="5655"/>
                    <a:pt x="1643" y="10548"/>
                  </a:cubicBezTo>
                  <a:cubicBezTo>
                    <a:pt x="2193" y="7931"/>
                    <a:pt x="1985" y="5173"/>
                    <a:pt x="1985" y="5172"/>
                  </a:cubicBezTo>
                  <a:lnTo>
                    <a:pt x="1985" y="5172"/>
                  </a:lnTo>
                  <a:lnTo>
                    <a:pt x="2883" y="6000"/>
                  </a:lnTo>
                  <a:cubicBezTo>
                    <a:pt x="2588" y="3694"/>
                    <a:pt x="1885" y="932"/>
                    <a:pt x="1693" y="191"/>
                  </a:cubicBezTo>
                  <a:cubicBezTo>
                    <a:pt x="1144" y="117"/>
                    <a:pt x="581" y="54"/>
                    <a:pt x="1" y="0"/>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6"/>
            <p:cNvSpPr/>
            <p:nvPr/>
          </p:nvSpPr>
          <p:spPr>
            <a:xfrm>
              <a:off x="2944925" y="1028600"/>
              <a:ext cx="65625" cy="78975"/>
            </a:xfrm>
            <a:custGeom>
              <a:rect b="b" l="l" r="r" t="t"/>
              <a:pathLst>
                <a:path extrusionOk="0" h="3159" w="2625">
                  <a:moveTo>
                    <a:pt x="1690" y="1"/>
                  </a:moveTo>
                  <a:cubicBezTo>
                    <a:pt x="1571" y="1"/>
                    <a:pt x="1449" y="38"/>
                    <a:pt x="1331" y="111"/>
                  </a:cubicBezTo>
                  <a:cubicBezTo>
                    <a:pt x="822" y="423"/>
                    <a:pt x="58" y="1736"/>
                    <a:pt x="58" y="1736"/>
                  </a:cubicBezTo>
                  <a:lnTo>
                    <a:pt x="1" y="2678"/>
                  </a:lnTo>
                  <a:cubicBezTo>
                    <a:pt x="1" y="2678"/>
                    <a:pt x="862" y="3159"/>
                    <a:pt x="1428" y="3159"/>
                  </a:cubicBezTo>
                  <a:cubicBezTo>
                    <a:pt x="1476" y="3159"/>
                    <a:pt x="1523" y="3155"/>
                    <a:pt x="1566" y="3147"/>
                  </a:cubicBezTo>
                  <a:cubicBezTo>
                    <a:pt x="2116" y="3050"/>
                    <a:pt x="2625" y="2383"/>
                    <a:pt x="2524" y="1267"/>
                  </a:cubicBezTo>
                  <a:cubicBezTo>
                    <a:pt x="2450" y="409"/>
                    <a:pt x="2086" y="1"/>
                    <a:pt x="1690" y="1"/>
                  </a:cubicBez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6"/>
            <p:cNvSpPr/>
            <p:nvPr/>
          </p:nvSpPr>
          <p:spPr>
            <a:xfrm>
              <a:off x="2732200" y="839625"/>
              <a:ext cx="236400" cy="479750"/>
            </a:xfrm>
            <a:custGeom>
              <a:rect b="b" l="l" r="r" t="t"/>
              <a:pathLst>
                <a:path extrusionOk="0" h="19190" w="9456">
                  <a:moveTo>
                    <a:pt x="1485" y="1"/>
                  </a:moveTo>
                  <a:cubicBezTo>
                    <a:pt x="1329" y="1"/>
                    <a:pt x="1179" y="7"/>
                    <a:pt x="1035" y="21"/>
                  </a:cubicBezTo>
                  <a:cubicBezTo>
                    <a:pt x="841" y="280"/>
                    <a:pt x="714" y="1188"/>
                    <a:pt x="583" y="3192"/>
                  </a:cubicBezTo>
                  <a:cubicBezTo>
                    <a:pt x="583" y="3192"/>
                    <a:pt x="520" y="9088"/>
                    <a:pt x="325" y="12714"/>
                  </a:cubicBezTo>
                  <a:cubicBezTo>
                    <a:pt x="130" y="16337"/>
                    <a:pt x="0" y="17893"/>
                    <a:pt x="0" y="17893"/>
                  </a:cubicBezTo>
                  <a:cubicBezTo>
                    <a:pt x="0" y="17893"/>
                    <a:pt x="1360" y="19190"/>
                    <a:pt x="4468" y="19190"/>
                  </a:cubicBezTo>
                  <a:cubicBezTo>
                    <a:pt x="7578" y="19190"/>
                    <a:pt x="9324" y="18540"/>
                    <a:pt x="9391" y="16988"/>
                  </a:cubicBezTo>
                  <a:cubicBezTo>
                    <a:pt x="9455" y="15432"/>
                    <a:pt x="8614" y="10512"/>
                    <a:pt x="8614" y="6819"/>
                  </a:cubicBezTo>
                  <a:cubicBezTo>
                    <a:pt x="8614" y="3128"/>
                    <a:pt x="7900" y="2739"/>
                    <a:pt x="7122" y="1898"/>
                  </a:cubicBezTo>
                  <a:cubicBezTo>
                    <a:pt x="6403" y="1117"/>
                    <a:pt x="3503" y="1"/>
                    <a:pt x="1485" y="1"/>
                  </a:cubicBez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6"/>
            <p:cNvSpPr/>
            <p:nvPr/>
          </p:nvSpPr>
          <p:spPr>
            <a:xfrm>
              <a:off x="2747425" y="839625"/>
              <a:ext cx="200125" cy="169400"/>
            </a:xfrm>
            <a:custGeom>
              <a:rect b="b" l="l" r="r" t="t"/>
              <a:pathLst>
                <a:path extrusionOk="0" h="6776" w="8005">
                  <a:moveTo>
                    <a:pt x="876" y="1"/>
                  </a:moveTo>
                  <a:cubicBezTo>
                    <a:pt x="720" y="1"/>
                    <a:pt x="570" y="7"/>
                    <a:pt x="426" y="21"/>
                  </a:cubicBezTo>
                  <a:cubicBezTo>
                    <a:pt x="245" y="263"/>
                    <a:pt x="121" y="1061"/>
                    <a:pt x="1" y="2783"/>
                  </a:cubicBezTo>
                  <a:cubicBezTo>
                    <a:pt x="727" y="2702"/>
                    <a:pt x="2555" y="2515"/>
                    <a:pt x="4024" y="2515"/>
                  </a:cubicBezTo>
                  <a:cubicBezTo>
                    <a:pt x="4494" y="2515"/>
                    <a:pt x="4928" y="2534"/>
                    <a:pt x="5276" y="2582"/>
                  </a:cubicBezTo>
                  <a:cubicBezTo>
                    <a:pt x="7016" y="2820"/>
                    <a:pt x="7834" y="2957"/>
                    <a:pt x="7528" y="5957"/>
                  </a:cubicBezTo>
                  <a:cubicBezTo>
                    <a:pt x="7653" y="6325"/>
                    <a:pt x="7827" y="6587"/>
                    <a:pt x="8005" y="6775"/>
                  </a:cubicBezTo>
                  <a:cubicBezTo>
                    <a:pt x="7998" y="3125"/>
                    <a:pt x="7287" y="2736"/>
                    <a:pt x="6513" y="1898"/>
                  </a:cubicBezTo>
                  <a:cubicBezTo>
                    <a:pt x="5794" y="1117"/>
                    <a:pt x="2894" y="1"/>
                    <a:pt x="876"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6"/>
            <p:cNvSpPr/>
            <p:nvPr/>
          </p:nvSpPr>
          <p:spPr>
            <a:xfrm>
              <a:off x="2732100" y="1155300"/>
              <a:ext cx="236075" cy="164425"/>
            </a:xfrm>
            <a:custGeom>
              <a:rect b="b" l="l" r="r" t="t"/>
              <a:pathLst>
                <a:path extrusionOk="0" h="6577" w="9443">
                  <a:moveTo>
                    <a:pt x="5980" y="0"/>
                  </a:moveTo>
                  <a:lnTo>
                    <a:pt x="4274" y="781"/>
                  </a:lnTo>
                  <a:lnTo>
                    <a:pt x="3161" y="57"/>
                  </a:lnTo>
                  <a:cubicBezTo>
                    <a:pt x="1720" y="486"/>
                    <a:pt x="668" y="1461"/>
                    <a:pt x="225" y="1928"/>
                  </a:cubicBezTo>
                  <a:cubicBezTo>
                    <a:pt x="88" y="4247"/>
                    <a:pt x="1" y="5262"/>
                    <a:pt x="1" y="5262"/>
                  </a:cubicBezTo>
                  <a:cubicBezTo>
                    <a:pt x="1" y="5262"/>
                    <a:pt x="1358" y="6576"/>
                    <a:pt x="4465" y="6576"/>
                  </a:cubicBezTo>
                  <a:cubicBezTo>
                    <a:pt x="7575" y="6576"/>
                    <a:pt x="9355" y="5916"/>
                    <a:pt x="9419" y="4361"/>
                  </a:cubicBezTo>
                  <a:cubicBezTo>
                    <a:pt x="9442" y="3808"/>
                    <a:pt x="9325" y="2829"/>
                    <a:pt x="9198" y="1632"/>
                  </a:cubicBezTo>
                  <a:cubicBezTo>
                    <a:pt x="7629" y="509"/>
                    <a:pt x="5980" y="0"/>
                    <a:pt x="5980"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6"/>
            <p:cNvSpPr/>
            <p:nvPr/>
          </p:nvSpPr>
          <p:spPr>
            <a:xfrm>
              <a:off x="2833400" y="1057500"/>
              <a:ext cx="5825" cy="101150"/>
            </a:xfrm>
            <a:custGeom>
              <a:rect b="b" l="l" r="r" t="t"/>
              <a:pathLst>
                <a:path extrusionOk="0" h="4046" w="233">
                  <a:moveTo>
                    <a:pt x="11" y="0"/>
                  </a:moveTo>
                  <a:cubicBezTo>
                    <a:pt x="1" y="678"/>
                    <a:pt x="31" y="1351"/>
                    <a:pt x="47" y="2025"/>
                  </a:cubicBezTo>
                  <a:cubicBezTo>
                    <a:pt x="84" y="2698"/>
                    <a:pt x="101" y="3372"/>
                    <a:pt x="165" y="4046"/>
                  </a:cubicBezTo>
                  <a:cubicBezTo>
                    <a:pt x="232" y="3372"/>
                    <a:pt x="222" y="2695"/>
                    <a:pt x="205" y="2019"/>
                  </a:cubicBezTo>
                  <a:cubicBezTo>
                    <a:pt x="172" y="1345"/>
                    <a:pt x="132" y="667"/>
                    <a:pt x="11" y="0"/>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6"/>
            <p:cNvSpPr/>
            <p:nvPr/>
          </p:nvSpPr>
          <p:spPr>
            <a:xfrm>
              <a:off x="2743400" y="955525"/>
              <a:ext cx="207000" cy="146325"/>
            </a:xfrm>
            <a:custGeom>
              <a:rect b="b" l="l" r="r" t="t"/>
              <a:pathLst>
                <a:path extrusionOk="0" h="5853" w="8280">
                  <a:moveTo>
                    <a:pt x="6346" y="0"/>
                  </a:moveTo>
                  <a:cubicBezTo>
                    <a:pt x="5595" y="0"/>
                    <a:pt x="3825" y="2947"/>
                    <a:pt x="3825" y="2947"/>
                  </a:cubicBezTo>
                  <a:cubicBezTo>
                    <a:pt x="3645" y="3218"/>
                    <a:pt x="3422" y="3287"/>
                    <a:pt x="3242" y="3287"/>
                  </a:cubicBezTo>
                  <a:cubicBezTo>
                    <a:pt x="3058" y="3287"/>
                    <a:pt x="2920" y="3215"/>
                    <a:pt x="2920" y="3215"/>
                  </a:cubicBezTo>
                  <a:lnTo>
                    <a:pt x="78" y="1915"/>
                  </a:lnTo>
                  <a:cubicBezTo>
                    <a:pt x="58" y="2860"/>
                    <a:pt x="35" y="3915"/>
                    <a:pt x="1" y="4961"/>
                  </a:cubicBezTo>
                  <a:cubicBezTo>
                    <a:pt x="429" y="5609"/>
                    <a:pt x="876" y="5853"/>
                    <a:pt x="1317" y="5853"/>
                  </a:cubicBezTo>
                  <a:cubicBezTo>
                    <a:pt x="2170" y="5853"/>
                    <a:pt x="2999" y="4940"/>
                    <a:pt x="3624" y="4271"/>
                  </a:cubicBezTo>
                  <a:cubicBezTo>
                    <a:pt x="4219" y="4647"/>
                    <a:pt x="6399" y="5652"/>
                    <a:pt x="7275" y="5652"/>
                  </a:cubicBezTo>
                  <a:cubicBezTo>
                    <a:pt x="7351" y="5652"/>
                    <a:pt x="7418" y="5644"/>
                    <a:pt x="7472" y="5628"/>
                  </a:cubicBezTo>
                  <a:cubicBezTo>
                    <a:pt x="7827" y="5524"/>
                    <a:pt x="8102" y="5173"/>
                    <a:pt x="8280" y="4864"/>
                  </a:cubicBezTo>
                  <a:cubicBezTo>
                    <a:pt x="8212" y="3942"/>
                    <a:pt x="8166" y="3034"/>
                    <a:pt x="8166" y="2186"/>
                  </a:cubicBezTo>
                  <a:cubicBezTo>
                    <a:pt x="8166" y="2022"/>
                    <a:pt x="8162" y="1864"/>
                    <a:pt x="8159" y="1714"/>
                  </a:cubicBezTo>
                  <a:cubicBezTo>
                    <a:pt x="7777" y="1154"/>
                    <a:pt x="6916" y="0"/>
                    <a:pt x="6346"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6"/>
            <p:cNvSpPr/>
            <p:nvPr/>
          </p:nvSpPr>
          <p:spPr>
            <a:xfrm>
              <a:off x="2694150" y="1052850"/>
              <a:ext cx="54900" cy="65550"/>
            </a:xfrm>
            <a:custGeom>
              <a:rect b="b" l="l" r="r" t="t"/>
              <a:pathLst>
                <a:path extrusionOk="0" h="2622" w="2196">
                  <a:moveTo>
                    <a:pt x="463" y="0"/>
                  </a:moveTo>
                  <a:cubicBezTo>
                    <a:pt x="176" y="0"/>
                    <a:pt x="34" y="206"/>
                    <a:pt x="20" y="766"/>
                  </a:cubicBezTo>
                  <a:cubicBezTo>
                    <a:pt x="0" y="1588"/>
                    <a:pt x="393" y="2234"/>
                    <a:pt x="1059" y="2510"/>
                  </a:cubicBezTo>
                  <a:cubicBezTo>
                    <a:pt x="1262" y="2593"/>
                    <a:pt x="1446" y="2622"/>
                    <a:pt x="1605" y="2622"/>
                  </a:cubicBezTo>
                  <a:cubicBezTo>
                    <a:pt x="1968" y="2622"/>
                    <a:pt x="2195" y="2469"/>
                    <a:pt x="2195" y="2469"/>
                  </a:cubicBezTo>
                  <a:lnTo>
                    <a:pt x="2058" y="1276"/>
                  </a:lnTo>
                  <a:cubicBezTo>
                    <a:pt x="2058" y="1276"/>
                    <a:pt x="1589" y="355"/>
                    <a:pt x="962" y="120"/>
                  </a:cubicBezTo>
                  <a:cubicBezTo>
                    <a:pt x="763" y="45"/>
                    <a:pt x="597" y="0"/>
                    <a:pt x="463" y="0"/>
                  </a:cubicBez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6"/>
            <p:cNvSpPr/>
            <p:nvPr/>
          </p:nvSpPr>
          <p:spPr>
            <a:xfrm>
              <a:off x="2774350" y="1040475"/>
              <a:ext cx="33700" cy="21075"/>
            </a:xfrm>
            <a:custGeom>
              <a:rect b="b" l="l" r="r" t="t"/>
              <a:pathLst>
                <a:path extrusionOk="0" h="843" w="1348">
                  <a:moveTo>
                    <a:pt x="130" y="1"/>
                  </a:moveTo>
                  <a:lnTo>
                    <a:pt x="130" y="1"/>
                  </a:lnTo>
                  <a:cubicBezTo>
                    <a:pt x="0" y="537"/>
                    <a:pt x="224" y="755"/>
                    <a:pt x="512" y="825"/>
                  </a:cubicBezTo>
                  <a:cubicBezTo>
                    <a:pt x="562" y="838"/>
                    <a:pt x="617" y="843"/>
                    <a:pt x="673" y="843"/>
                  </a:cubicBezTo>
                  <a:cubicBezTo>
                    <a:pt x="942" y="843"/>
                    <a:pt x="1258" y="729"/>
                    <a:pt x="1347" y="729"/>
                  </a:cubicBezTo>
                  <a:cubicBezTo>
                    <a:pt x="1347" y="729"/>
                    <a:pt x="499" y="132"/>
                    <a:pt x="1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6"/>
            <p:cNvSpPr/>
            <p:nvPr/>
          </p:nvSpPr>
          <p:spPr>
            <a:xfrm>
              <a:off x="2859050" y="1020325"/>
              <a:ext cx="45775" cy="35550"/>
            </a:xfrm>
            <a:custGeom>
              <a:rect b="b" l="l" r="r" t="t"/>
              <a:pathLst>
                <a:path extrusionOk="0" h="1422" w="1831">
                  <a:moveTo>
                    <a:pt x="1178" y="0"/>
                  </a:moveTo>
                  <a:cubicBezTo>
                    <a:pt x="372" y="0"/>
                    <a:pt x="0" y="1082"/>
                    <a:pt x="0" y="1082"/>
                  </a:cubicBezTo>
                  <a:cubicBezTo>
                    <a:pt x="430" y="1322"/>
                    <a:pt x="766" y="1421"/>
                    <a:pt x="1024" y="1421"/>
                  </a:cubicBezTo>
                  <a:cubicBezTo>
                    <a:pt x="1688" y="1421"/>
                    <a:pt x="1831" y="761"/>
                    <a:pt x="1720" y="150"/>
                  </a:cubicBezTo>
                  <a:cubicBezTo>
                    <a:pt x="1521" y="45"/>
                    <a:pt x="1341" y="0"/>
                    <a:pt x="11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6"/>
            <p:cNvSpPr/>
            <p:nvPr/>
          </p:nvSpPr>
          <p:spPr>
            <a:xfrm>
              <a:off x="2804675" y="1131900"/>
              <a:ext cx="80125" cy="44475"/>
            </a:xfrm>
            <a:custGeom>
              <a:rect b="b" l="l" r="r" t="t"/>
              <a:pathLst>
                <a:path extrusionOk="0" h="1779" w="3205">
                  <a:moveTo>
                    <a:pt x="2798" y="0"/>
                  </a:moveTo>
                  <a:cubicBezTo>
                    <a:pt x="2776" y="0"/>
                    <a:pt x="2753" y="5"/>
                    <a:pt x="2732" y="14"/>
                  </a:cubicBezTo>
                  <a:cubicBezTo>
                    <a:pt x="2591" y="81"/>
                    <a:pt x="2528" y="222"/>
                    <a:pt x="2467" y="350"/>
                  </a:cubicBezTo>
                  <a:cubicBezTo>
                    <a:pt x="2534" y="229"/>
                    <a:pt x="2618" y="95"/>
                    <a:pt x="2745" y="48"/>
                  </a:cubicBezTo>
                  <a:cubicBezTo>
                    <a:pt x="2761" y="42"/>
                    <a:pt x="2777" y="40"/>
                    <a:pt x="2792" y="40"/>
                  </a:cubicBezTo>
                  <a:cubicBezTo>
                    <a:pt x="2899" y="40"/>
                    <a:pt x="2971" y="175"/>
                    <a:pt x="3026" y="273"/>
                  </a:cubicBezTo>
                  <a:cubicBezTo>
                    <a:pt x="3151" y="503"/>
                    <a:pt x="3174" y="865"/>
                    <a:pt x="2902" y="953"/>
                  </a:cubicBezTo>
                  <a:cubicBezTo>
                    <a:pt x="2391" y="1186"/>
                    <a:pt x="1877" y="1411"/>
                    <a:pt x="1373" y="1651"/>
                  </a:cubicBezTo>
                  <a:lnTo>
                    <a:pt x="1373" y="1651"/>
                  </a:lnTo>
                  <a:cubicBezTo>
                    <a:pt x="994" y="1441"/>
                    <a:pt x="619" y="1211"/>
                    <a:pt x="302" y="923"/>
                  </a:cubicBezTo>
                  <a:cubicBezTo>
                    <a:pt x="228" y="845"/>
                    <a:pt x="147" y="765"/>
                    <a:pt x="114" y="672"/>
                  </a:cubicBezTo>
                  <a:cubicBezTo>
                    <a:pt x="77" y="571"/>
                    <a:pt x="67" y="460"/>
                    <a:pt x="70" y="353"/>
                  </a:cubicBezTo>
                  <a:cubicBezTo>
                    <a:pt x="77" y="249"/>
                    <a:pt x="94" y="129"/>
                    <a:pt x="167" y="55"/>
                  </a:cubicBezTo>
                  <a:cubicBezTo>
                    <a:pt x="184" y="36"/>
                    <a:pt x="206" y="27"/>
                    <a:pt x="229" y="27"/>
                  </a:cubicBezTo>
                  <a:cubicBezTo>
                    <a:pt x="255" y="27"/>
                    <a:pt x="282" y="39"/>
                    <a:pt x="302" y="61"/>
                  </a:cubicBezTo>
                  <a:cubicBezTo>
                    <a:pt x="342" y="98"/>
                    <a:pt x="372" y="149"/>
                    <a:pt x="399" y="199"/>
                  </a:cubicBezTo>
                  <a:cubicBezTo>
                    <a:pt x="376" y="145"/>
                    <a:pt x="352" y="95"/>
                    <a:pt x="311" y="51"/>
                  </a:cubicBezTo>
                  <a:cubicBezTo>
                    <a:pt x="292" y="24"/>
                    <a:pt x="257" y="7"/>
                    <a:pt x="221" y="7"/>
                  </a:cubicBezTo>
                  <a:cubicBezTo>
                    <a:pt x="196" y="7"/>
                    <a:pt x="170" y="15"/>
                    <a:pt x="151" y="35"/>
                  </a:cubicBezTo>
                  <a:cubicBezTo>
                    <a:pt x="57" y="115"/>
                    <a:pt x="34" y="236"/>
                    <a:pt x="17" y="350"/>
                  </a:cubicBezTo>
                  <a:cubicBezTo>
                    <a:pt x="0" y="463"/>
                    <a:pt x="10" y="581"/>
                    <a:pt x="44" y="695"/>
                  </a:cubicBezTo>
                  <a:cubicBezTo>
                    <a:pt x="84" y="812"/>
                    <a:pt x="164" y="899"/>
                    <a:pt x="241" y="986"/>
                  </a:cubicBezTo>
                  <a:cubicBezTo>
                    <a:pt x="563" y="1311"/>
                    <a:pt x="952" y="1543"/>
                    <a:pt x="1344" y="1770"/>
                  </a:cubicBezTo>
                  <a:cubicBezTo>
                    <a:pt x="1351" y="1776"/>
                    <a:pt x="1360" y="1779"/>
                    <a:pt x="1370" y="1779"/>
                  </a:cubicBezTo>
                  <a:cubicBezTo>
                    <a:pt x="1378" y="1779"/>
                    <a:pt x="1386" y="1777"/>
                    <a:pt x="1394" y="1774"/>
                  </a:cubicBezTo>
                  <a:cubicBezTo>
                    <a:pt x="1917" y="1540"/>
                    <a:pt x="2433" y="1288"/>
                    <a:pt x="2953" y="1043"/>
                  </a:cubicBezTo>
                  <a:cubicBezTo>
                    <a:pt x="3013" y="1020"/>
                    <a:pt x="3091" y="966"/>
                    <a:pt x="3134" y="896"/>
                  </a:cubicBezTo>
                  <a:cubicBezTo>
                    <a:pt x="3178" y="825"/>
                    <a:pt x="3194" y="748"/>
                    <a:pt x="3198" y="672"/>
                  </a:cubicBezTo>
                  <a:cubicBezTo>
                    <a:pt x="3204" y="517"/>
                    <a:pt x="3157" y="370"/>
                    <a:pt x="3087" y="242"/>
                  </a:cubicBezTo>
                  <a:cubicBezTo>
                    <a:pt x="3050" y="178"/>
                    <a:pt x="3003" y="118"/>
                    <a:pt x="2950" y="68"/>
                  </a:cubicBezTo>
                  <a:cubicBezTo>
                    <a:pt x="2914" y="28"/>
                    <a:pt x="2855" y="0"/>
                    <a:pt x="2798" y="0"/>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6"/>
            <p:cNvSpPr/>
            <p:nvPr/>
          </p:nvSpPr>
          <p:spPr>
            <a:xfrm>
              <a:off x="2740550" y="1079550"/>
              <a:ext cx="4300" cy="32600"/>
            </a:xfrm>
            <a:custGeom>
              <a:rect b="b" l="l" r="r" t="t"/>
              <a:pathLst>
                <a:path extrusionOk="0" h="1304" w="172">
                  <a:moveTo>
                    <a:pt x="115" y="0"/>
                  </a:moveTo>
                  <a:cubicBezTo>
                    <a:pt x="41" y="215"/>
                    <a:pt x="28" y="433"/>
                    <a:pt x="8" y="647"/>
                  </a:cubicBezTo>
                  <a:cubicBezTo>
                    <a:pt x="8" y="865"/>
                    <a:pt x="1" y="1083"/>
                    <a:pt x="58" y="1304"/>
                  </a:cubicBezTo>
                  <a:cubicBezTo>
                    <a:pt x="132" y="1089"/>
                    <a:pt x="145" y="871"/>
                    <a:pt x="166" y="654"/>
                  </a:cubicBezTo>
                  <a:cubicBezTo>
                    <a:pt x="166" y="436"/>
                    <a:pt x="172" y="221"/>
                    <a:pt x="115" y="0"/>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6"/>
            <p:cNvSpPr/>
            <p:nvPr/>
          </p:nvSpPr>
          <p:spPr>
            <a:xfrm>
              <a:off x="2949950" y="1082475"/>
              <a:ext cx="2700" cy="17850"/>
            </a:xfrm>
            <a:custGeom>
              <a:rect b="b" l="l" r="r" t="t"/>
              <a:pathLst>
                <a:path extrusionOk="0" h="714" w="108">
                  <a:moveTo>
                    <a:pt x="31" y="0"/>
                  </a:moveTo>
                  <a:cubicBezTo>
                    <a:pt x="1" y="121"/>
                    <a:pt x="4" y="242"/>
                    <a:pt x="7" y="359"/>
                  </a:cubicBezTo>
                  <a:cubicBezTo>
                    <a:pt x="21" y="480"/>
                    <a:pt x="31" y="597"/>
                    <a:pt x="78" y="714"/>
                  </a:cubicBezTo>
                  <a:cubicBezTo>
                    <a:pt x="108" y="593"/>
                    <a:pt x="105" y="473"/>
                    <a:pt x="102" y="352"/>
                  </a:cubicBezTo>
                  <a:cubicBezTo>
                    <a:pt x="88" y="235"/>
                    <a:pt x="78" y="115"/>
                    <a:pt x="31" y="0"/>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6"/>
            <p:cNvSpPr/>
            <p:nvPr/>
          </p:nvSpPr>
          <p:spPr>
            <a:xfrm>
              <a:off x="2951475" y="1053100"/>
              <a:ext cx="44175" cy="33925"/>
            </a:xfrm>
            <a:custGeom>
              <a:rect b="b" l="l" r="r" t="t"/>
              <a:pathLst>
                <a:path extrusionOk="0" h="1357" w="1767">
                  <a:moveTo>
                    <a:pt x="1532" y="1"/>
                  </a:moveTo>
                  <a:cubicBezTo>
                    <a:pt x="1515" y="1"/>
                    <a:pt x="1498" y="1"/>
                    <a:pt x="1482" y="3"/>
                  </a:cubicBezTo>
                  <a:cubicBezTo>
                    <a:pt x="1381" y="16"/>
                    <a:pt x="1284" y="49"/>
                    <a:pt x="1193" y="90"/>
                  </a:cubicBezTo>
                  <a:cubicBezTo>
                    <a:pt x="1009" y="176"/>
                    <a:pt x="855" y="304"/>
                    <a:pt x="707" y="431"/>
                  </a:cubicBezTo>
                  <a:cubicBezTo>
                    <a:pt x="567" y="569"/>
                    <a:pt x="432" y="713"/>
                    <a:pt x="319" y="867"/>
                  </a:cubicBezTo>
                  <a:cubicBezTo>
                    <a:pt x="198" y="1021"/>
                    <a:pt x="94" y="1185"/>
                    <a:pt x="0" y="1356"/>
                  </a:cubicBezTo>
                  <a:cubicBezTo>
                    <a:pt x="147" y="1225"/>
                    <a:pt x="271" y="1081"/>
                    <a:pt x="409" y="948"/>
                  </a:cubicBezTo>
                  <a:cubicBezTo>
                    <a:pt x="543" y="810"/>
                    <a:pt x="670" y="669"/>
                    <a:pt x="814" y="549"/>
                  </a:cubicBezTo>
                  <a:cubicBezTo>
                    <a:pt x="949" y="414"/>
                    <a:pt x="1093" y="294"/>
                    <a:pt x="1250" y="197"/>
                  </a:cubicBezTo>
                  <a:cubicBezTo>
                    <a:pt x="1328" y="147"/>
                    <a:pt x="1408" y="103"/>
                    <a:pt x="1495" y="76"/>
                  </a:cubicBezTo>
                  <a:cubicBezTo>
                    <a:pt x="1541" y="62"/>
                    <a:pt x="1589" y="52"/>
                    <a:pt x="1637" y="52"/>
                  </a:cubicBezTo>
                  <a:cubicBezTo>
                    <a:pt x="1680" y="52"/>
                    <a:pt x="1724" y="60"/>
                    <a:pt x="1767" y="79"/>
                  </a:cubicBezTo>
                  <a:cubicBezTo>
                    <a:pt x="1708" y="18"/>
                    <a:pt x="1617" y="1"/>
                    <a:pt x="1532"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6"/>
            <p:cNvSpPr/>
            <p:nvPr/>
          </p:nvSpPr>
          <p:spPr>
            <a:xfrm>
              <a:off x="2983075" y="1057000"/>
              <a:ext cx="8375" cy="25500"/>
            </a:xfrm>
            <a:custGeom>
              <a:rect b="b" l="l" r="r" t="t"/>
              <a:pathLst>
                <a:path extrusionOk="0" h="1020" w="335">
                  <a:moveTo>
                    <a:pt x="0" y="0"/>
                  </a:moveTo>
                  <a:lnTo>
                    <a:pt x="0" y="0"/>
                  </a:lnTo>
                  <a:cubicBezTo>
                    <a:pt x="64" y="178"/>
                    <a:pt x="138" y="336"/>
                    <a:pt x="161" y="500"/>
                  </a:cubicBezTo>
                  <a:cubicBezTo>
                    <a:pt x="187" y="583"/>
                    <a:pt x="187" y="664"/>
                    <a:pt x="187" y="752"/>
                  </a:cubicBezTo>
                  <a:cubicBezTo>
                    <a:pt x="194" y="835"/>
                    <a:pt x="174" y="922"/>
                    <a:pt x="167" y="1019"/>
                  </a:cubicBezTo>
                  <a:cubicBezTo>
                    <a:pt x="234" y="949"/>
                    <a:pt x="285" y="862"/>
                    <a:pt x="308" y="764"/>
                  </a:cubicBezTo>
                  <a:cubicBezTo>
                    <a:pt x="335" y="671"/>
                    <a:pt x="331" y="567"/>
                    <a:pt x="315" y="470"/>
                  </a:cubicBezTo>
                  <a:cubicBezTo>
                    <a:pt x="268" y="279"/>
                    <a:pt x="167" y="101"/>
                    <a:pt x="0" y="0"/>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6"/>
            <p:cNvSpPr/>
            <p:nvPr/>
          </p:nvSpPr>
          <p:spPr>
            <a:xfrm>
              <a:off x="2704700" y="1072400"/>
              <a:ext cx="38825" cy="26025"/>
            </a:xfrm>
            <a:custGeom>
              <a:rect b="b" l="l" r="r" t="t"/>
              <a:pathLst>
                <a:path extrusionOk="0" h="1041" w="1553">
                  <a:moveTo>
                    <a:pt x="238" y="0"/>
                  </a:moveTo>
                  <a:cubicBezTo>
                    <a:pt x="156" y="0"/>
                    <a:pt x="74" y="15"/>
                    <a:pt x="0" y="51"/>
                  </a:cubicBezTo>
                  <a:cubicBezTo>
                    <a:pt x="15" y="50"/>
                    <a:pt x="29" y="50"/>
                    <a:pt x="43" y="50"/>
                  </a:cubicBezTo>
                  <a:cubicBezTo>
                    <a:pt x="190" y="50"/>
                    <a:pt x="324" y="94"/>
                    <a:pt x="446" y="156"/>
                  </a:cubicBezTo>
                  <a:cubicBezTo>
                    <a:pt x="580" y="226"/>
                    <a:pt x="704" y="313"/>
                    <a:pt x="811" y="427"/>
                  </a:cubicBezTo>
                  <a:cubicBezTo>
                    <a:pt x="1046" y="642"/>
                    <a:pt x="1278" y="863"/>
                    <a:pt x="1552" y="1041"/>
                  </a:cubicBezTo>
                  <a:cubicBezTo>
                    <a:pt x="1371" y="772"/>
                    <a:pt x="1143" y="544"/>
                    <a:pt x="919" y="313"/>
                  </a:cubicBezTo>
                  <a:cubicBezTo>
                    <a:pt x="795" y="202"/>
                    <a:pt x="658" y="99"/>
                    <a:pt x="493" y="45"/>
                  </a:cubicBezTo>
                  <a:cubicBezTo>
                    <a:pt x="413" y="17"/>
                    <a:pt x="325" y="0"/>
                    <a:pt x="238" y="0"/>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6"/>
            <p:cNvSpPr/>
            <p:nvPr/>
          </p:nvSpPr>
          <p:spPr>
            <a:xfrm>
              <a:off x="2709475" y="1075600"/>
              <a:ext cx="6300" cy="19800"/>
            </a:xfrm>
            <a:custGeom>
              <a:rect b="b" l="l" r="r" t="t"/>
              <a:pathLst>
                <a:path extrusionOk="0" h="792" w="252">
                  <a:moveTo>
                    <a:pt x="252" y="0"/>
                  </a:moveTo>
                  <a:lnTo>
                    <a:pt x="252" y="0"/>
                  </a:lnTo>
                  <a:cubicBezTo>
                    <a:pt x="125" y="88"/>
                    <a:pt x="64" y="229"/>
                    <a:pt x="27" y="366"/>
                  </a:cubicBezTo>
                  <a:cubicBezTo>
                    <a:pt x="4" y="506"/>
                    <a:pt x="1" y="661"/>
                    <a:pt x="84" y="792"/>
                  </a:cubicBezTo>
                  <a:cubicBezTo>
                    <a:pt x="108" y="718"/>
                    <a:pt x="117" y="654"/>
                    <a:pt x="134" y="587"/>
                  </a:cubicBezTo>
                  <a:cubicBezTo>
                    <a:pt x="151" y="523"/>
                    <a:pt x="158" y="460"/>
                    <a:pt x="178" y="399"/>
                  </a:cubicBezTo>
                  <a:cubicBezTo>
                    <a:pt x="198" y="269"/>
                    <a:pt x="238" y="148"/>
                    <a:pt x="252" y="0"/>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6"/>
            <p:cNvSpPr/>
            <p:nvPr/>
          </p:nvSpPr>
          <p:spPr>
            <a:xfrm>
              <a:off x="2846050" y="1185025"/>
              <a:ext cx="67400" cy="32450"/>
            </a:xfrm>
            <a:custGeom>
              <a:rect b="b" l="l" r="r" t="t"/>
              <a:pathLst>
                <a:path extrusionOk="0" h="1298" w="2696">
                  <a:moveTo>
                    <a:pt x="2595" y="1"/>
                  </a:moveTo>
                  <a:lnTo>
                    <a:pt x="2595" y="1"/>
                  </a:lnTo>
                  <a:cubicBezTo>
                    <a:pt x="2632" y="292"/>
                    <a:pt x="2571" y="598"/>
                    <a:pt x="2384" y="799"/>
                  </a:cubicBezTo>
                  <a:cubicBezTo>
                    <a:pt x="2203" y="1003"/>
                    <a:pt x="1925" y="1110"/>
                    <a:pt x="1650" y="1137"/>
                  </a:cubicBezTo>
                  <a:cubicBezTo>
                    <a:pt x="1594" y="1144"/>
                    <a:pt x="1538" y="1147"/>
                    <a:pt x="1483" y="1147"/>
                  </a:cubicBezTo>
                  <a:cubicBezTo>
                    <a:pt x="1258" y="1147"/>
                    <a:pt x="1032" y="1096"/>
                    <a:pt x="812" y="1027"/>
                  </a:cubicBezTo>
                  <a:cubicBezTo>
                    <a:pt x="537" y="940"/>
                    <a:pt x="272" y="812"/>
                    <a:pt x="1" y="691"/>
                  </a:cubicBezTo>
                  <a:lnTo>
                    <a:pt x="1" y="691"/>
                  </a:lnTo>
                  <a:cubicBezTo>
                    <a:pt x="239" y="866"/>
                    <a:pt x="494" y="1023"/>
                    <a:pt x="772" y="1137"/>
                  </a:cubicBezTo>
                  <a:cubicBezTo>
                    <a:pt x="1005" y="1236"/>
                    <a:pt x="1262" y="1297"/>
                    <a:pt x="1525" y="1297"/>
                  </a:cubicBezTo>
                  <a:cubicBezTo>
                    <a:pt x="1572" y="1297"/>
                    <a:pt x="1619" y="1295"/>
                    <a:pt x="1667" y="1291"/>
                  </a:cubicBezTo>
                  <a:cubicBezTo>
                    <a:pt x="1968" y="1251"/>
                    <a:pt x="2283" y="1134"/>
                    <a:pt x="2477" y="875"/>
                  </a:cubicBezTo>
                  <a:cubicBezTo>
                    <a:pt x="2672" y="621"/>
                    <a:pt x="2695" y="279"/>
                    <a:pt x="2595"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6"/>
            <p:cNvSpPr/>
            <p:nvPr/>
          </p:nvSpPr>
          <p:spPr>
            <a:xfrm>
              <a:off x="2591075" y="1072500"/>
              <a:ext cx="29950" cy="100075"/>
            </a:xfrm>
            <a:custGeom>
              <a:rect b="b" l="l" r="r" t="t"/>
              <a:pathLst>
                <a:path extrusionOk="0" h="4003" w="1198">
                  <a:moveTo>
                    <a:pt x="1057" y="0"/>
                  </a:moveTo>
                  <a:cubicBezTo>
                    <a:pt x="1003" y="715"/>
                    <a:pt x="926" y="1405"/>
                    <a:pt x="768" y="2075"/>
                  </a:cubicBezTo>
                  <a:cubicBezTo>
                    <a:pt x="698" y="2414"/>
                    <a:pt x="584" y="2739"/>
                    <a:pt x="463" y="3060"/>
                  </a:cubicBezTo>
                  <a:cubicBezTo>
                    <a:pt x="342" y="3385"/>
                    <a:pt x="175" y="3687"/>
                    <a:pt x="0" y="4002"/>
                  </a:cubicBezTo>
                  <a:cubicBezTo>
                    <a:pt x="272" y="3772"/>
                    <a:pt x="514" y="3486"/>
                    <a:pt x="684" y="3168"/>
                  </a:cubicBezTo>
                  <a:cubicBezTo>
                    <a:pt x="859" y="2846"/>
                    <a:pt x="992" y="2501"/>
                    <a:pt x="1073" y="2149"/>
                  </a:cubicBezTo>
                  <a:cubicBezTo>
                    <a:pt x="1153" y="1794"/>
                    <a:pt x="1197" y="1432"/>
                    <a:pt x="1193" y="1070"/>
                  </a:cubicBezTo>
                  <a:cubicBezTo>
                    <a:pt x="1193" y="711"/>
                    <a:pt x="1160" y="349"/>
                    <a:pt x="1057"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6"/>
            <p:cNvSpPr/>
            <p:nvPr/>
          </p:nvSpPr>
          <p:spPr>
            <a:xfrm>
              <a:off x="2505450" y="1073850"/>
              <a:ext cx="31775" cy="112125"/>
            </a:xfrm>
            <a:custGeom>
              <a:rect b="b" l="l" r="r" t="t"/>
              <a:pathLst>
                <a:path extrusionOk="0" h="4485" w="1271">
                  <a:moveTo>
                    <a:pt x="399" y="0"/>
                  </a:moveTo>
                  <a:cubicBezTo>
                    <a:pt x="794" y="717"/>
                    <a:pt x="952" y="1512"/>
                    <a:pt x="862" y="2279"/>
                  </a:cubicBezTo>
                  <a:cubicBezTo>
                    <a:pt x="808" y="2665"/>
                    <a:pt x="707" y="3043"/>
                    <a:pt x="550" y="3409"/>
                  </a:cubicBezTo>
                  <a:cubicBezTo>
                    <a:pt x="483" y="3593"/>
                    <a:pt x="379" y="3767"/>
                    <a:pt x="299" y="3952"/>
                  </a:cubicBezTo>
                  <a:cubicBezTo>
                    <a:pt x="201" y="4129"/>
                    <a:pt x="94" y="4301"/>
                    <a:pt x="0" y="4485"/>
                  </a:cubicBezTo>
                  <a:cubicBezTo>
                    <a:pt x="147" y="4344"/>
                    <a:pt x="291" y="4193"/>
                    <a:pt x="426" y="4035"/>
                  </a:cubicBezTo>
                  <a:cubicBezTo>
                    <a:pt x="543" y="3865"/>
                    <a:pt x="677" y="3704"/>
                    <a:pt x="771" y="3516"/>
                  </a:cubicBezTo>
                  <a:cubicBezTo>
                    <a:pt x="982" y="3150"/>
                    <a:pt x="1110" y="2739"/>
                    <a:pt x="1173" y="2319"/>
                  </a:cubicBezTo>
                  <a:cubicBezTo>
                    <a:pt x="1270" y="1475"/>
                    <a:pt x="1003" y="570"/>
                    <a:pt x="399"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6"/>
            <p:cNvSpPr/>
            <p:nvPr/>
          </p:nvSpPr>
          <p:spPr>
            <a:xfrm>
              <a:off x="3077650" y="1146175"/>
              <a:ext cx="24500" cy="136850"/>
            </a:xfrm>
            <a:custGeom>
              <a:rect b="b" l="l" r="r" t="t"/>
              <a:pathLst>
                <a:path extrusionOk="0" h="5474" w="980">
                  <a:moveTo>
                    <a:pt x="980" y="0"/>
                  </a:moveTo>
                  <a:lnTo>
                    <a:pt x="980" y="0"/>
                  </a:lnTo>
                  <a:cubicBezTo>
                    <a:pt x="460" y="800"/>
                    <a:pt x="159" y="1739"/>
                    <a:pt x="48" y="2695"/>
                  </a:cubicBezTo>
                  <a:cubicBezTo>
                    <a:pt x="1" y="3177"/>
                    <a:pt x="18" y="3663"/>
                    <a:pt x="102" y="4139"/>
                  </a:cubicBezTo>
                  <a:cubicBezTo>
                    <a:pt x="188" y="4618"/>
                    <a:pt x="383" y="5071"/>
                    <a:pt x="634" y="5473"/>
                  </a:cubicBezTo>
                  <a:cubicBezTo>
                    <a:pt x="493" y="5017"/>
                    <a:pt x="386" y="4565"/>
                    <a:pt x="346" y="4106"/>
                  </a:cubicBezTo>
                  <a:cubicBezTo>
                    <a:pt x="312" y="3646"/>
                    <a:pt x="309" y="3187"/>
                    <a:pt x="360" y="2728"/>
                  </a:cubicBezTo>
                  <a:cubicBezTo>
                    <a:pt x="406" y="2268"/>
                    <a:pt x="490" y="1813"/>
                    <a:pt x="594" y="1357"/>
                  </a:cubicBezTo>
                  <a:cubicBezTo>
                    <a:pt x="705" y="905"/>
                    <a:pt x="825" y="452"/>
                    <a:pt x="980"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6"/>
            <p:cNvSpPr/>
            <p:nvPr/>
          </p:nvSpPr>
          <p:spPr>
            <a:xfrm>
              <a:off x="3159850" y="1161650"/>
              <a:ext cx="21050" cy="124125"/>
            </a:xfrm>
            <a:custGeom>
              <a:rect b="b" l="l" r="r" t="t"/>
              <a:pathLst>
                <a:path extrusionOk="0" h="4965" w="842">
                  <a:moveTo>
                    <a:pt x="842" y="0"/>
                  </a:moveTo>
                  <a:lnTo>
                    <a:pt x="842" y="0"/>
                  </a:lnTo>
                  <a:cubicBezTo>
                    <a:pt x="614" y="376"/>
                    <a:pt x="437" y="778"/>
                    <a:pt x="299" y="1197"/>
                  </a:cubicBezTo>
                  <a:cubicBezTo>
                    <a:pt x="161" y="1617"/>
                    <a:pt x="68" y="2048"/>
                    <a:pt x="31" y="2491"/>
                  </a:cubicBezTo>
                  <a:cubicBezTo>
                    <a:pt x="1" y="2933"/>
                    <a:pt x="1" y="3389"/>
                    <a:pt x="128" y="3825"/>
                  </a:cubicBezTo>
                  <a:cubicBezTo>
                    <a:pt x="242" y="4261"/>
                    <a:pt x="470" y="4666"/>
                    <a:pt x="792" y="4964"/>
                  </a:cubicBezTo>
                  <a:cubicBezTo>
                    <a:pt x="564" y="4586"/>
                    <a:pt x="437" y="4183"/>
                    <a:pt x="367" y="3775"/>
                  </a:cubicBezTo>
                  <a:cubicBezTo>
                    <a:pt x="296" y="3363"/>
                    <a:pt x="309" y="2937"/>
                    <a:pt x="342" y="2518"/>
                  </a:cubicBezTo>
                  <a:cubicBezTo>
                    <a:pt x="373" y="2099"/>
                    <a:pt x="450" y="1680"/>
                    <a:pt x="534" y="1261"/>
                  </a:cubicBezTo>
                  <a:cubicBezTo>
                    <a:pt x="628" y="842"/>
                    <a:pt x="725" y="423"/>
                    <a:pt x="842"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6"/>
            <p:cNvSpPr/>
            <p:nvPr/>
          </p:nvSpPr>
          <p:spPr>
            <a:xfrm>
              <a:off x="2872700" y="1005475"/>
              <a:ext cx="39250" cy="11825"/>
            </a:xfrm>
            <a:custGeom>
              <a:rect b="b" l="l" r="r" t="t"/>
              <a:pathLst>
                <a:path extrusionOk="0" h="473" w="1570">
                  <a:moveTo>
                    <a:pt x="818" y="0"/>
                  </a:moveTo>
                  <a:cubicBezTo>
                    <a:pt x="661" y="7"/>
                    <a:pt x="506" y="44"/>
                    <a:pt x="366" y="107"/>
                  </a:cubicBezTo>
                  <a:cubicBezTo>
                    <a:pt x="299" y="144"/>
                    <a:pt x="235" y="185"/>
                    <a:pt x="172" y="225"/>
                  </a:cubicBezTo>
                  <a:cubicBezTo>
                    <a:pt x="115" y="275"/>
                    <a:pt x="54" y="322"/>
                    <a:pt x="0" y="372"/>
                  </a:cubicBezTo>
                  <a:cubicBezTo>
                    <a:pt x="144" y="319"/>
                    <a:pt x="276" y="262"/>
                    <a:pt x="410" y="222"/>
                  </a:cubicBezTo>
                  <a:cubicBezTo>
                    <a:pt x="541" y="186"/>
                    <a:pt x="669" y="154"/>
                    <a:pt x="800" y="154"/>
                  </a:cubicBezTo>
                  <a:cubicBezTo>
                    <a:pt x="806" y="154"/>
                    <a:pt x="812" y="154"/>
                    <a:pt x="818" y="154"/>
                  </a:cubicBezTo>
                  <a:cubicBezTo>
                    <a:pt x="822" y="154"/>
                    <a:pt x="825" y="154"/>
                    <a:pt x="829" y="154"/>
                  </a:cubicBezTo>
                  <a:cubicBezTo>
                    <a:pt x="1096" y="154"/>
                    <a:pt x="1351" y="277"/>
                    <a:pt x="1569" y="473"/>
                  </a:cubicBezTo>
                  <a:cubicBezTo>
                    <a:pt x="1452" y="191"/>
                    <a:pt x="1137" y="7"/>
                    <a:pt x="818"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6"/>
            <p:cNvSpPr/>
            <p:nvPr/>
          </p:nvSpPr>
          <p:spPr>
            <a:xfrm>
              <a:off x="2766375" y="1027250"/>
              <a:ext cx="31775" cy="16200"/>
            </a:xfrm>
            <a:custGeom>
              <a:rect b="b" l="l" r="r" t="t"/>
              <a:pathLst>
                <a:path extrusionOk="0" h="648" w="1271">
                  <a:moveTo>
                    <a:pt x="1" y="1"/>
                  </a:moveTo>
                  <a:lnTo>
                    <a:pt x="1" y="1"/>
                  </a:lnTo>
                  <a:cubicBezTo>
                    <a:pt x="191" y="168"/>
                    <a:pt x="399" y="279"/>
                    <a:pt x="604" y="396"/>
                  </a:cubicBezTo>
                  <a:cubicBezTo>
                    <a:pt x="818" y="497"/>
                    <a:pt x="1029" y="597"/>
                    <a:pt x="1271" y="647"/>
                  </a:cubicBezTo>
                  <a:cubicBezTo>
                    <a:pt x="1086" y="480"/>
                    <a:pt x="875" y="369"/>
                    <a:pt x="664" y="252"/>
                  </a:cubicBezTo>
                  <a:cubicBezTo>
                    <a:pt x="449" y="152"/>
                    <a:pt x="231" y="47"/>
                    <a:pt x="1"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6"/>
            <p:cNvSpPr/>
            <p:nvPr/>
          </p:nvSpPr>
          <p:spPr>
            <a:xfrm>
              <a:off x="2859050" y="1018775"/>
              <a:ext cx="43025" cy="28600"/>
            </a:xfrm>
            <a:custGeom>
              <a:rect b="b" l="l" r="r" t="t"/>
              <a:pathLst>
                <a:path extrusionOk="0" h="1144" w="1721">
                  <a:moveTo>
                    <a:pt x="1144" y="0"/>
                  </a:moveTo>
                  <a:cubicBezTo>
                    <a:pt x="952" y="0"/>
                    <a:pt x="765" y="71"/>
                    <a:pt x="607" y="175"/>
                  </a:cubicBezTo>
                  <a:cubicBezTo>
                    <a:pt x="446" y="296"/>
                    <a:pt x="316" y="447"/>
                    <a:pt x="215" y="611"/>
                  </a:cubicBezTo>
                  <a:cubicBezTo>
                    <a:pt x="118" y="779"/>
                    <a:pt x="37" y="957"/>
                    <a:pt x="0" y="1144"/>
                  </a:cubicBezTo>
                  <a:cubicBezTo>
                    <a:pt x="98" y="980"/>
                    <a:pt x="201" y="825"/>
                    <a:pt x="316" y="681"/>
                  </a:cubicBezTo>
                  <a:cubicBezTo>
                    <a:pt x="429" y="537"/>
                    <a:pt x="550" y="397"/>
                    <a:pt x="698" y="303"/>
                  </a:cubicBezTo>
                  <a:cubicBezTo>
                    <a:pt x="838" y="196"/>
                    <a:pt x="1006" y="135"/>
                    <a:pt x="1180" y="122"/>
                  </a:cubicBezTo>
                  <a:cubicBezTo>
                    <a:pt x="1206" y="118"/>
                    <a:pt x="1232" y="117"/>
                    <a:pt x="1258" y="117"/>
                  </a:cubicBezTo>
                  <a:cubicBezTo>
                    <a:pt x="1410" y="117"/>
                    <a:pt x="1562" y="169"/>
                    <a:pt x="1720" y="212"/>
                  </a:cubicBezTo>
                  <a:cubicBezTo>
                    <a:pt x="1566" y="105"/>
                    <a:pt x="1385" y="4"/>
                    <a:pt x="1180" y="1"/>
                  </a:cubicBezTo>
                  <a:cubicBezTo>
                    <a:pt x="1168" y="0"/>
                    <a:pt x="1156" y="0"/>
                    <a:pt x="1144"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6"/>
            <p:cNvSpPr/>
            <p:nvPr/>
          </p:nvSpPr>
          <p:spPr>
            <a:xfrm>
              <a:off x="2777600" y="1040475"/>
              <a:ext cx="30450" cy="18225"/>
            </a:xfrm>
            <a:custGeom>
              <a:rect b="b" l="l" r="r" t="t"/>
              <a:pathLst>
                <a:path extrusionOk="0" h="729" w="1218">
                  <a:moveTo>
                    <a:pt x="0" y="1"/>
                  </a:moveTo>
                  <a:lnTo>
                    <a:pt x="0" y="1"/>
                  </a:lnTo>
                  <a:cubicBezTo>
                    <a:pt x="185" y="166"/>
                    <a:pt x="389" y="279"/>
                    <a:pt x="587" y="403"/>
                  </a:cubicBezTo>
                  <a:cubicBezTo>
                    <a:pt x="795" y="517"/>
                    <a:pt x="992" y="635"/>
                    <a:pt x="1217" y="729"/>
                  </a:cubicBezTo>
                  <a:cubicBezTo>
                    <a:pt x="1069" y="531"/>
                    <a:pt x="865" y="397"/>
                    <a:pt x="664" y="270"/>
                  </a:cubicBezTo>
                  <a:cubicBezTo>
                    <a:pt x="456" y="159"/>
                    <a:pt x="242" y="48"/>
                    <a:pt x="0"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6"/>
            <p:cNvSpPr/>
            <p:nvPr/>
          </p:nvSpPr>
          <p:spPr>
            <a:xfrm>
              <a:off x="3223700" y="1091875"/>
              <a:ext cx="461400" cy="449550"/>
            </a:xfrm>
            <a:custGeom>
              <a:rect b="b" l="l" r="r" t="t"/>
              <a:pathLst>
                <a:path extrusionOk="0" h="17982" w="18456">
                  <a:moveTo>
                    <a:pt x="2823" y="0"/>
                  </a:moveTo>
                  <a:lnTo>
                    <a:pt x="1" y="12650"/>
                  </a:lnTo>
                  <a:lnTo>
                    <a:pt x="13230" y="17982"/>
                  </a:lnTo>
                  <a:lnTo>
                    <a:pt x="18455" y="6318"/>
                  </a:lnTo>
                  <a:lnTo>
                    <a:pt x="2823" y="0"/>
                  </a:ln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6"/>
            <p:cNvSpPr/>
            <p:nvPr/>
          </p:nvSpPr>
          <p:spPr>
            <a:xfrm>
              <a:off x="3193725" y="1404250"/>
              <a:ext cx="192725" cy="142300"/>
            </a:xfrm>
            <a:custGeom>
              <a:rect b="b" l="l" r="r" t="t"/>
              <a:pathLst>
                <a:path extrusionOk="0" h="5692" w="7709">
                  <a:moveTo>
                    <a:pt x="1247" y="0"/>
                  </a:moveTo>
                  <a:lnTo>
                    <a:pt x="0" y="3020"/>
                  </a:lnTo>
                  <a:lnTo>
                    <a:pt x="6462" y="5691"/>
                  </a:lnTo>
                  <a:lnTo>
                    <a:pt x="7709" y="2675"/>
                  </a:lnTo>
                  <a:lnTo>
                    <a:pt x="1247" y="0"/>
                  </a:ln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6"/>
            <p:cNvSpPr/>
            <p:nvPr/>
          </p:nvSpPr>
          <p:spPr>
            <a:xfrm>
              <a:off x="3237200" y="1288025"/>
              <a:ext cx="334200" cy="222650"/>
            </a:xfrm>
            <a:custGeom>
              <a:rect b="b" l="l" r="r" t="t"/>
              <a:pathLst>
                <a:path extrusionOk="0" h="8906" w="13368">
                  <a:moveTo>
                    <a:pt x="13008" y="0"/>
                  </a:moveTo>
                  <a:lnTo>
                    <a:pt x="9422" y="8383"/>
                  </a:lnTo>
                  <a:lnTo>
                    <a:pt x="164" y="4756"/>
                  </a:lnTo>
                  <a:lnTo>
                    <a:pt x="0" y="5112"/>
                  </a:lnTo>
                  <a:lnTo>
                    <a:pt x="9620" y="8906"/>
                  </a:lnTo>
                  <a:lnTo>
                    <a:pt x="13367" y="158"/>
                  </a:lnTo>
                  <a:lnTo>
                    <a:pt x="13008"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6"/>
            <p:cNvSpPr/>
            <p:nvPr/>
          </p:nvSpPr>
          <p:spPr>
            <a:xfrm>
              <a:off x="3383425" y="1233300"/>
              <a:ext cx="86325" cy="237325"/>
            </a:xfrm>
            <a:custGeom>
              <a:rect b="b" l="l" r="r" t="t"/>
              <a:pathLst>
                <a:path extrusionOk="0" h="9493" w="3453">
                  <a:moveTo>
                    <a:pt x="3084" y="1"/>
                  </a:moveTo>
                  <a:lnTo>
                    <a:pt x="0" y="9366"/>
                  </a:lnTo>
                  <a:lnTo>
                    <a:pt x="369" y="9493"/>
                  </a:lnTo>
                  <a:lnTo>
                    <a:pt x="3453" y="128"/>
                  </a:lnTo>
                  <a:lnTo>
                    <a:pt x="3084"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6"/>
            <p:cNvSpPr/>
            <p:nvPr/>
          </p:nvSpPr>
          <p:spPr>
            <a:xfrm>
              <a:off x="3315550" y="1193425"/>
              <a:ext cx="27100" cy="250625"/>
            </a:xfrm>
            <a:custGeom>
              <a:rect b="b" l="l" r="r" t="t"/>
              <a:pathLst>
                <a:path extrusionOk="0" h="10025" w="1084">
                  <a:moveTo>
                    <a:pt x="691" y="0"/>
                  </a:moveTo>
                  <a:lnTo>
                    <a:pt x="0" y="10002"/>
                  </a:lnTo>
                  <a:lnTo>
                    <a:pt x="389" y="10025"/>
                  </a:lnTo>
                  <a:lnTo>
                    <a:pt x="1083" y="24"/>
                  </a:lnTo>
                  <a:lnTo>
                    <a:pt x="691"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6"/>
            <p:cNvSpPr/>
            <p:nvPr/>
          </p:nvSpPr>
          <p:spPr>
            <a:xfrm>
              <a:off x="2059825" y="432850"/>
              <a:ext cx="1518350" cy="607150"/>
            </a:xfrm>
            <a:custGeom>
              <a:rect b="b" l="l" r="r" t="t"/>
              <a:pathLst>
                <a:path extrusionOk="0" h="24286" w="60734">
                  <a:moveTo>
                    <a:pt x="0" y="0"/>
                  </a:moveTo>
                  <a:cubicBezTo>
                    <a:pt x="0" y="3"/>
                    <a:pt x="0" y="6"/>
                    <a:pt x="4" y="6"/>
                  </a:cubicBezTo>
                  <a:cubicBezTo>
                    <a:pt x="0" y="3"/>
                    <a:pt x="0" y="3"/>
                    <a:pt x="0" y="0"/>
                  </a:cubicBezTo>
                  <a:close/>
                  <a:moveTo>
                    <a:pt x="11" y="17"/>
                  </a:moveTo>
                  <a:cubicBezTo>
                    <a:pt x="11" y="20"/>
                    <a:pt x="11" y="23"/>
                    <a:pt x="14" y="23"/>
                  </a:cubicBezTo>
                  <a:cubicBezTo>
                    <a:pt x="14" y="23"/>
                    <a:pt x="11" y="20"/>
                    <a:pt x="11" y="17"/>
                  </a:cubicBezTo>
                  <a:close/>
                  <a:moveTo>
                    <a:pt x="17" y="33"/>
                  </a:moveTo>
                  <a:cubicBezTo>
                    <a:pt x="20" y="37"/>
                    <a:pt x="20" y="40"/>
                    <a:pt x="25" y="40"/>
                  </a:cubicBezTo>
                  <a:cubicBezTo>
                    <a:pt x="20" y="37"/>
                    <a:pt x="20" y="37"/>
                    <a:pt x="17" y="33"/>
                  </a:cubicBezTo>
                  <a:close/>
                  <a:moveTo>
                    <a:pt x="4026" y="5644"/>
                  </a:moveTo>
                  <a:lnTo>
                    <a:pt x="4030" y="5648"/>
                  </a:lnTo>
                  <a:cubicBezTo>
                    <a:pt x="4030" y="5644"/>
                    <a:pt x="4026" y="5644"/>
                    <a:pt x="4026" y="5644"/>
                  </a:cubicBezTo>
                  <a:close/>
                  <a:moveTo>
                    <a:pt x="4039" y="5660"/>
                  </a:moveTo>
                  <a:lnTo>
                    <a:pt x="4047" y="5668"/>
                  </a:lnTo>
                  <a:cubicBezTo>
                    <a:pt x="4047" y="5664"/>
                    <a:pt x="4043" y="5664"/>
                    <a:pt x="4039" y="5660"/>
                  </a:cubicBezTo>
                  <a:close/>
                  <a:moveTo>
                    <a:pt x="4067" y="5691"/>
                  </a:moveTo>
                  <a:lnTo>
                    <a:pt x="4067" y="5691"/>
                  </a:lnTo>
                  <a:cubicBezTo>
                    <a:pt x="4067" y="5694"/>
                    <a:pt x="4070" y="5697"/>
                    <a:pt x="4073" y="5697"/>
                  </a:cubicBezTo>
                  <a:cubicBezTo>
                    <a:pt x="4070" y="5697"/>
                    <a:pt x="4070" y="5694"/>
                    <a:pt x="4067" y="5691"/>
                  </a:cubicBezTo>
                  <a:close/>
                  <a:moveTo>
                    <a:pt x="4073" y="5701"/>
                  </a:moveTo>
                  <a:cubicBezTo>
                    <a:pt x="4076" y="5704"/>
                    <a:pt x="4076" y="5708"/>
                    <a:pt x="4080" y="5711"/>
                  </a:cubicBezTo>
                  <a:cubicBezTo>
                    <a:pt x="4080" y="5708"/>
                    <a:pt x="4076" y="5704"/>
                    <a:pt x="4073" y="5701"/>
                  </a:cubicBezTo>
                  <a:close/>
                  <a:moveTo>
                    <a:pt x="4090" y="5721"/>
                  </a:moveTo>
                  <a:cubicBezTo>
                    <a:pt x="4093" y="5724"/>
                    <a:pt x="4093" y="5728"/>
                    <a:pt x="4096" y="5731"/>
                  </a:cubicBezTo>
                  <a:cubicBezTo>
                    <a:pt x="4096" y="5728"/>
                    <a:pt x="4093" y="5724"/>
                    <a:pt x="4090" y="5721"/>
                  </a:cubicBezTo>
                  <a:close/>
                  <a:moveTo>
                    <a:pt x="4100" y="5731"/>
                  </a:moveTo>
                  <a:cubicBezTo>
                    <a:pt x="4107" y="5744"/>
                    <a:pt x="4117" y="5755"/>
                    <a:pt x="4123" y="5764"/>
                  </a:cubicBezTo>
                  <a:cubicBezTo>
                    <a:pt x="4117" y="5755"/>
                    <a:pt x="4107" y="5741"/>
                    <a:pt x="4100" y="5731"/>
                  </a:cubicBezTo>
                  <a:close/>
                  <a:moveTo>
                    <a:pt x="4167" y="5815"/>
                  </a:moveTo>
                  <a:cubicBezTo>
                    <a:pt x="4170" y="5821"/>
                    <a:pt x="4174" y="5821"/>
                    <a:pt x="4177" y="5825"/>
                  </a:cubicBezTo>
                  <a:cubicBezTo>
                    <a:pt x="4174" y="5821"/>
                    <a:pt x="4170" y="5818"/>
                    <a:pt x="4167" y="5815"/>
                  </a:cubicBezTo>
                  <a:close/>
                  <a:moveTo>
                    <a:pt x="4177" y="5829"/>
                  </a:moveTo>
                  <a:lnTo>
                    <a:pt x="4177" y="5829"/>
                  </a:lnTo>
                  <a:cubicBezTo>
                    <a:pt x="4180" y="5832"/>
                    <a:pt x="4180" y="5835"/>
                    <a:pt x="4183" y="5838"/>
                  </a:cubicBezTo>
                  <a:cubicBezTo>
                    <a:pt x="4180" y="5832"/>
                    <a:pt x="4180" y="5832"/>
                    <a:pt x="4177" y="5829"/>
                  </a:cubicBezTo>
                  <a:close/>
                  <a:moveTo>
                    <a:pt x="60733" y="9639"/>
                  </a:moveTo>
                  <a:lnTo>
                    <a:pt x="60730" y="9642"/>
                  </a:lnTo>
                  <a:cubicBezTo>
                    <a:pt x="60733" y="9642"/>
                    <a:pt x="60730" y="9642"/>
                    <a:pt x="60733" y="9639"/>
                  </a:cubicBezTo>
                  <a:close/>
                  <a:moveTo>
                    <a:pt x="60399" y="9947"/>
                  </a:moveTo>
                  <a:cubicBezTo>
                    <a:pt x="60399" y="9947"/>
                    <a:pt x="60395" y="9947"/>
                    <a:pt x="60395" y="9951"/>
                  </a:cubicBezTo>
                  <a:lnTo>
                    <a:pt x="60399" y="9947"/>
                  </a:lnTo>
                  <a:close/>
                  <a:moveTo>
                    <a:pt x="60335" y="10004"/>
                  </a:moveTo>
                  <a:lnTo>
                    <a:pt x="60331" y="10007"/>
                  </a:lnTo>
                  <a:cubicBezTo>
                    <a:pt x="60335" y="10007"/>
                    <a:pt x="60335" y="10004"/>
                    <a:pt x="60335" y="10004"/>
                  </a:cubicBezTo>
                  <a:close/>
                  <a:moveTo>
                    <a:pt x="60328" y="10011"/>
                  </a:moveTo>
                  <a:lnTo>
                    <a:pt x="60325" y="10015"/>
                  </a:lnTo>
                  <a:cubicBezTo>
                    <a:pt x="60325" y="10015"/>
                    <a:pt x="60328" y="10015"/>
                    <a:pt x="60328" y="10011"/>
                  </a:cubicBezTo>
                  <a:close/>
                  <a:moveTo>
                    <a:pt x="60295" y="10041"/>
                  </a:moveTo>
                  <a:lnTo>
                    <a:pt x="60291" y="10044"/>
                  </a:lnTo>
                  <a:cubicBezTo>
                    <a:pt x="60295" y="10044"/>
                    <a:pt x="60295" y="10041"/>
                    <a:pt x="60295" y="10041"/>
                  </a:cubicBezTo>
                  <a:close/>
                  <a:moveTo>
                    <a:pt x="60224" y="10105"/>
                  </a:moveTo>
                  <a:lnTo>
                    <a:pt x="60221" y="10108"/>
                  </a:lnTo>
                  <a:cubicBezTo>
                    <a:pt x="60221" y="10108"/>
                    <a:pt x="60224" y="10108"/>
                    <a:pt x="60224" y="10105"/>
                  </a:cubicBezTo>
                  <a:close/>
                  <a:moveTo>
                    <a:pt x="60177" y="10145"/>
                  </a:moveTo>
                  <a:lnTo>
                    <a:pt x="60177" y="10145"/>
                  </a:lnTo>
                  <a:cubicBezTo>
                    <a:pt x="60177" y="10148"/>
                    <a:pt x="60174" y="10148"/>
                    <a:pt x="60174" y="10152"/>
                  </a:cubicBezTo>
                  <a:cubicBezTo>
                    <a:pt x="60177" y="10148"/>
                    <a:pt x="60177" y="10148"/>
                    <a:pt x="60177" y="10145"/>
                  </a:cubicBezTo>
                  <a:close/>
                  <a:moveTo>
                    <a:pt x="60164" y="10162"/>
                  </a:moveTo>
                  <a:cubicBezTo>
                    <a:pt x="60161" y="10162"/>
                    <a:pt x="60161" y="10162"/>
                    <a:pt x="60157" y="10165"/>
                  </a:cubicBezTo>
                  <a:cubicBezTo>
                    <a:pt x="60161" y="10165"/>
                    <a:pt x="60161" y="10162"/>
                    <a:pt x="60164" y="10162"/>
                  </a:cubicBezTo>
                  <a:close/>
                  <a:moveTo>
                    <a:pt x="60147" y="10176"/>
                  </a:moveTo>
                  <a:lnTo>
                    <a:pt x="60147" y="10176"/>
                  </a:lnTo>
                  <a:cubicBezTo>
                    <a:pt x="60144" y="10179"/>
                    <a:pt x="60140" y="10179"/>
                    <a:pt x="60140" y="10182"/>
                  </a:cubicBezTo>
                  <a:cubicBezTo>
                    <a:pt x="60144" y="10179"/>
                    <a:pt x="60144" y="10179"/>
                    <a:pt x="60147" y="10176"/>
                  </a:cubicBezTo>
                  <a:close/>
                  <a:moveTo>
                    <a:pt x="60120" y="10199"/>
                  </a:moveTo>
                  <a:cubicBezTo>
                    <a:pt x="60117" y="10202"/>
                    <a:pt x="60114" y="10202"/>
                    <a:pt x="60114" y="10205"/>
                  </a:cubicBezTo>
                  <a:cubicBezTo>
                    <a:pt x="60117" y="10202"/>
                    <a:pt x="60117" y="10202"/>
                    <a:pt x="60120" y="10199"/>
                  </a:cubicBezTo>
                  <a:close/>
                  <a:moveTo>
                    <a:pt x="60060" y="10253"/>
                  </a:moveTo>
                  <a:cubicBezTo>
                    <a:pt x="60057" y="10256"/>
                    <a:pt x="60054" y="10256"/>
                    <a:pt x="60054" y="10259"/>
                  </a:cubicBezTo>
                  <a:cubicBezTo>
                    <a:pt x="60054" y="10259"/>
                    <a:pt x="60057" y="10256"/>
                    <a:pt x="60060" y="10253"/>
                  </a:cubicBezTo>
                  <a:close/>
                  <a:moveTo>
                    <a:pt x="60006" y="10300"/>
                  </a:moveTo>
                  <a:cubicBezTo>
                    <a:pt x="60006" y="10303"/>
                    <a:pt x="60003" y="10303"/>
                    <a:pt x="60000" y="10306"/>
                  </a:cubicBezTo>
                  <a:cubicBezTo>
                    <a:pt x="60003" y="10306"/>
                    <a:pt x="60006" y="10303"/>
                    <a:pt x="60006" y="10300"/>
                  </a:cubicBezTo>
                  <a:close/>
                  <a:moveTo>
                    <a:pt x="59973" y="10330"/>
                  </a:moveTo>
                  <a:cubicBezTo>
                    <a:pt x="59966" y="10337"/>
                    <a:pt x="59956" y="10346"/>
                    <a:pt x="59946" y="10353"/>
                  </a:cubicBezTo>
                  <a:cubicBezTo>
                    <a:pt x="59956" y="10346"/>
                    <a:pt x="59963" y="10340"/>
                    <a:pt x="59973" y="10330"/>
                  </a:cubicBezTo>
                  <a:close/>
                  <a:moveTo>
                    <a:pt x="59852" y="10437"/>
                  </a:moveTo>
                  <a:cubicBezTo>
                    <a:pt x="59848" y="10440"/>
                    <a:pt x="59848" y="10440"/>
                    <a:pt x="59845" y="10443"/>
                  </a:cubicBezTo>
                  <a:cubicBezTo>
                    <a:pt x="59845" y="10443"/>
                    <a:pt x="59848" y="10440"/>
                    <a:pt x="59852" y="10437"/>
                  </a:cubicBezTo>
                  <a:close/>
                  <a:moveTo>
                    <a:pt x="59842" y="10447"/>
                  </a:moveTo>
                  <a:lnTo>
                    <a:pt x="59842" y="10447"/>
                  </a:lnTo>
                  <a:cubicBezTo>
                    <a:pt x="59839" y="10447"/>
                    <a:pt x="59839" y="10450"/>
                    <a:pt x="59836" y="10454"/>
                  </a:cubicBezTo>
                  <a:cubicBezTo>
                    <a:pt x="59839" y="10450"/>
                    <a:pt x="59842" y="10447"/>
                    <a:pt x="59842" y="10447"/>
                  </a:cubicBezTo>
                  <a:close/>
                  <a:moveTo>
                    <a:pt x="59808" y="10474"/>
                  </a:moveTo>
                  <a:lnTo>
                    <a:pt x="59792" y="10490"/>
                  </a:lnTo>
                  <a:cubicBezTo>
                    <a:pt x="59799" y="10484"/>
                    <a:pt x="59805" y="10480"/>
                    <a:pt x="59808" y="10474"/>
                  </a:cubicBezTo>
                  <a:close/>
                  <a:moveTo>
                    <a:pt x="59792" y="10490"/>
                  </a:moveTo>
                  <a:cubicBezTo>
                    <a:pt x="59788" y="10494"/>
                    <a:pt x="59785" y="10494"/>
                    <a:pt x="59785" y="10497"/>
                  </a:cubicBezTo>
                  <a:cubicBezTo>
                    <a:pt x="59785" y="10497"/>
                    <a:pt x="59788" y="10494"/>
                    <a:pt x="59792" y="10490"/>
                  </a:cubicBezTo>
                  <a:close/>
                  <a:moveTo>
                    <a:pt x="59688" y="10581"/>
                  </a:moveTo>
                  <a:cubicBezTo>
                    <a:pt x="59387" y="10842"/>
                    <a:pt x="59095" y="11091"/>
                    <a:pt x="58810" y="11324"/>
                  </a:cubicBezTo>
                  <a:lnTo>
                    <a:pt x="58810" y="11324"/>
                  </a:lnTo>
                  <a:cubicBezTo>
                    <a:pt x="59095" y="11091"/>
                    <a:pt x="59388" y="10843"/>
                    <a:pt x="59688" y="10581"/>
                  </a:cubicBezTo>
                  <a:close/>
                  <a:moveTo>
                    <a:pt x="58408" y="11942"/>
                  </a:moveTo>
                  <a:lnTo>
                    <a:pt x="58408" y="11942"/>
                  </a:lnTo>
                  <a:cubicBezTo>
                    <a:pt x="58405" y="11943"/>
                    <a:pt x="58403" y="11945"/>
                    <a:pt x="58400" y="11946"/>
                  </a:cubicBezTo>
                  <a:lnTo>
                    <a:pt x="58400" y="11946"/>
                  </a:lnTo>
                  <a:cubicBezTo>
                    <a:pt x="58403" y="11945"/>
                    <a:pt x="58405" y="11943"/>
                    <a:pt x="58408" y="11942"/>
                  </a:cubicBezTo>
                  <a:close/>
                  <a:moveTo>
                    <a:pt x="58810" y="11324"/>
                  </a:moveTo>
                  <a:lnTo>
                    <a:pt x="58810" y="11324"/>
                  </a:lnTo>
                  <a:cubicBezTo>
                    <a:pt x="58082" y="11920"/>
                    <a:pt x="57409" y="12412"/>
                    <a:pt x="56829" y="12759"/>
                  </a:cubicBezTo>
                  <a:cubicBezTo>
                    <a:pt x="57383" y="12466"/>
                    <a:pt x="57906" y="12196"/>
                    <a:pt x="58400" y="11946"/>
                  </a:cubicBezTo>
                  <a:lnTo>
                    <a:pt x="58400" y="11946"/>
                  </a:lnTo>
                  <a:cubicBezTo>
                    <a:pt x="58385" y="11953"/>
                    <a:pt x="58368" y="11955"/>
                    <a:pt x="58354" y="11955"/>
                  </a:cubicBezTo>
                  <a:cubicBezTo>
                    <a:pt x="58253" y="11955"/>
                    <a:pt x="58190" y="11817"/>
                    <a:pt x="58284" y="11744"/>
                  </a:cubicBezTo>
                  <a:cubicBezTo>
                    <a:pt x="58456" y="11611"/>
                    <a:pt x="58631" y="11471"/>
                    <a:pt x="58810" y="11324"/>
                  </a:cubicBezTo>
                  <a:close/>
                  <a:moveTo>
                    <a:pt x="59671" y="14057"/>
                  </a:moveTo>
                  <a:lnTo>
                    <a:pt x="59667" y="14060"/>
                  </a:lnTo>
                  <a:cubicBezTo>
                    <a:pt x="59667" y="14060"/>
                    <a:pt x="59671" y="14060"/>
                    <a:pt x="59671" y="14057"/>
                  </a:cubicBezTo>
                  <a:close/>
                  <a:moveTo>
                    <a:pt x="59651" y="14074"/>
                  </a:moveTo>
                  <a:cubicBezTo>
                    <a:pt x="59651" y="14074"/>
                    <a:pt x="59647" y="14074"/>
                    <a:pt x="59647" y="14077"/>
                  </a:cubicBezTo>
                  <a:lnTo>
                    <a:pt x="59651" y="14074"/>
                  </a:lnTo>
                  <a:close/>
                  <a:moveTo>
                    <a:pt x="59604" y="14110"/>
                  </a:moveTo>
                  <a:lnTo>
                    <a:pt x="59601" y="14114"/>
                  </a:lnTo>
                  <a:cubicBezTo>
                    <a:pt x="59604" y="14114"/>
                    <a:pt x="59604" y="14110"/>
                    <a:pt x="59604" y="14110"/>
                  </a:cubicBezTo>
                  <a:close/>
                  <a:moveTo>
                    <a:pt x="59577" y="14130"/>
                  </a:moveTo>
                  <a:cubicBezTo>
                    <a:pt x="59571" y="14137"/>
                    <a:pt x="59564" y="14141"/>
                    <a:pt x="59560" y="14147"/>
                  </a:cubicBezTo>
                  <a:cubicBezTo>
                    <a:pt x="59567" y="14141"/>
                    <a:pt x="59571" y="14137"/>
                    <a:pt x="59577" y="14130"/>
                  </a:cubicBezTo>
                  <a:close/>
                  <a:moveTo>
                    <a:pt x="59480" y="14210"/>
                  </a:moveTo>
                  <a:lnTo>
                    <a:pt x="59480" y="14210"/>
                  </a:lnTo>
                  <a:cubicBezTo>
                    <a:pt x="59477" y="14211"/>
                    <a:pt x="59474" y="14215"/>
                    <a:pt x="59474" y="14215"/>
                  </a:cubicBezTo>
                  <a:cubicBezTo>
                    <a:pt x="59477" y="14215"/>
                    <a:pt x="59477" y="14211"/>
                    <a:pt x="59480" y="14210"/>
                  </a:cubicBezTo>
                  <a:close/>
                  <a:moveTo>
                    <a:pt x="59463" y="14221"/>
                  </a:moveTo>
                  <a:cubicBezTo>
                    <a:pt x="59457" y="14227"/>
                    <a:pt x="59450" y="14231"/>
                    <a:pt x="59443" y="14238"/>
                  </a:cubicBezTo>
                  <a:cubicBezTo>
                    <a:pt x="59450" y="14235"/>
                    <a:pt x="59457" y="14227"/>
                    <a:pt x="59463" y="14221"/>
                  </a:cubicBezTo>
                  <a:close/>
                  <a:moveTo>
                    <a:pt x="4183" y="5838"/>
                  </a:moveTo>
                  <a:lnTo>
                    <a:pt x="4183" y="5838"/>
                  </a:lnTo>
                  <a:cubicBezTo>
                    <a:pt x="6409" y="8564"/>
                    <a:pt x="9074" y="11362"/>
                    <a:pt x="11749" y="13454"/>
                  </a:cubicBezTo>
                  <a:cubicBezTo>
                    <a:pt x="11845" y="13527"/>
                    <a:pt x="11779" y="13664"/>
                    <a:pt x="11678" y="13664"/>
                  </a:cubicBezTo>
                  <a:cubicBezTo>
                    <a:pt x="11661" y="13664"/>
                    <a:pt x="11644" y="13661"/>
                    <a:pt x="11624" y="13651"/>
                  </a:cubicBezTo>
                  <a:lnTo>
                    <a:pt x="11624" y="13651"/>
                  </a:lnTo>
                  <a:cubicBezTo>
                    <a:pt x="12063" y="13882"/>
                    <a:pt x="12553" y="14144"/>
                    <a:pt x="13096" y="14442"/>
                  </a:cubicBezTo>
                  <a:cubicBezTo>
                    <a:pt x="9982" y="12304"/>
                    <a:pt x="6785" y="9019"/>
                    <a:pt x="4183" y="5838"/>
                  </a:cubicBezTo>
                  <a:close/>
                  <a:moveTo>
                    <a:pt x="29961" y="16447"/>
                  </a:moveTo>
                  <a:lnTo>
                    <a:pt x="29961" y="16447"/>
                  </a:lnTo>
                  <a:cubicBezTo>
                    <a:pt x="29965" y="16450"/>
                    <a:pt x="29965" y="16450"/>
                    <a:pt x="29969" y="16450"/>
                  </a:cubicBezTo>
                  <a:cubicBezTo>
                    <a:pt x="29969" y="16450"/>
                    <a:pt x="29965" y="16450"/>
                    <a:pt x="29961" y="16447"/>
                  </a:cubicBezTo>
                  <a:close/>
                  <a:moveTo>
                    <a:pt x="31259" y="16785"/>
                  </a:moveTo>
                  <a:cubicBezTo>
                    <a:pt x="31387" y="16825"/>
                    <a:pt x="31514" y="16867"/>
                    <a:pt x="31638" y="16910"/>
                  </a:cubicBezTo>
                  <a:lnTo>
                    <a:pt x="31638" y="16910"/>
                  </a:lnTo>
                  <a:cubicBezTo>
                    <a:pt x="31513" y="16867"/>
                    <a:pt x="31387" y="16825"/>
                    <a:pt x="31259" y="16785"/>
                  </a:cubicBezTo>
                  <a:close/>
                  <a:moveTo>
                    <a:pt x="31638" y="16910"/>
                  </a:moveTo>
                  <a:cubicBezTo>
                    <a:pt x="31859" y="16987"/>
                    <a:pt x="32073" y="17069"/>
                    <a:pt x="32278" y="17152"/>
                  </a:cubicBezTo>
                  <a:lnTo>
                    <a:pt x="32278" y="17152"/>
                  </a:lnTo>
                  <a:cubicBezTo>
                    <a:pt x="32074" y="17069"/>
                    <a:pt x="31859" y="16987"/>
                    <a:pt x="31638" y="16910"/>
                  </a:cubicBezTo>
                  <a:close/>
                  <a:moveTo>
                    <a:pt x="32278" y="17152"/>
                  </a:moveTo>
                  <a:cubicBezTo>
                    <a:pt x="32495" y="17242"/>
                    <a:pt x="32701" y="17334"/>
                    <a:pt x="32892" y="17427"/>
                  </a:cubicBezTo>
                  <a:lnTo>
                    <a:pt x="32892" y="17427"/>
                  </a:lnTo>
                  <a:cubicBezTo>
                    <a:pt x="32702" y="17334"/>
                    <a:pt x="32497" y="17242"/>
                    <a:pt x="32281" y="17154"/>
                  </a:cubicBezTo>
                  <a:cubicBezTo>
                    <a:pt x="32280" y="17153"/>
                    <a:pt x="32279" y="17153"/>
                    <a:pt x="32278" y="17152"/>
                  </a:cubicBezTo>
                  <a:close/>
                  <a:moveTo>
                    <a:pt x="10468" y="16862"/>
                  </a:moveTo>
                  <a:cubicBezTo>
                    <a:pt x="10911" y="16862"/>
                    <a:pt x="11738" y="17106"/>
                    <a:pt x="13112" y="17553"/>
                  </a:cubicBezTo>
                  <a:cubicBezTo>
                    <a:pt x="13117" y="17554"/>
                    <a:pt x="13122" y="17555"/>
                    <a:pt x="13127" y="17555"/>
                  </a:cubicBezTo>
                  <a:lnTo>
                    <a:pt x="13127" y="17555"/>
                  </a:lnTo>
                  <a:cubicBezTo>
                    <a:pt x="11743" y="17106"/>
                    <a:pt x="10912" y="16862"/>
                    <a:pt x="10468" y="16862"/>
                  </a:cubicBezTo>
                  <a:close/>
                  <a:moveTo>
                    <a:pt x="13210" y="17338"/>
                  </a:moveTo>
                  <a:cubicBezTo>
                    <a:pt x="13317" y="17402"/>
                    <a:pt x="13263" y="17556"/>
                    <a:pt x="13152" y="17556"/>
                  </a:cubicBezTo>
                  <a:cubicBezTo>
                    <a:pt x="13144" y="17556"/>
                    <a:pt x="13136" y="17556"/>
                    <a:pt x="13127" y="17555"/>
                  </a:cubicBezTo>
                  <a:lnTo>
                    <a:pt x="13127" y="17555"/>
                  </a:lnTo>
                  <a:cubicBezTo>
                    <a:pt x="13519" y="17682"/>
                    <a:pt x="13955" y="17826"/>
                    <a:pt x="14440" y="17985"/>
                  </a:cubicBezTo>
                  <a:cubicBezTo>
                    <a:pt x="14041" y="17801"/>
                    <a:pt x="13625" y="17583"/>
                    <a:pt x="13210" y="17338"/>
                  </a:cubicBezTo>
                  <a:close/>
                  <a:moveTo>
                    <a:pt x="32892" y="17427"/>
                  </a:moveTo>
                  <a:cubicBezTo>
                    <a:pt x="33404" y="17679"/>
                    <a:pt x="33804" y="17939"/>
                    <a:pt x="34017" y="18169"/>
                  </a:cubicBezTo>
                  <a:cubicBezTo>
                    <a:pt x="33806" y="17938"/>
                    <a:pt x="33404" y="17679"/>
                    <a:pt x="32892" y="17427"/>
                  </a:cubicBezTo>
                  <a:close/>
                  <a:moveTo>
                    <a:pt x="34017" y="18169"/>
                  </a:moveTo>
                  <a:cubicBezTo>
                    <a:pt x="34055" y="18209"/>
                    <a:pt x="34093" y="18249"/>
                    <a:pt x="34130" y="18288"/>
                  </a:cubicBezTo>
                  <a:lnTo>
                    <a:pt x="34130" y="18288"/>
                  </a:lnTo>
                  <a:cubicBezTo>
                    <a:pt x="34094" y="18249"/>
                    <a:pt x="34057" y="18208"/>
                    <a:pt x="34017" y="18169"/>
                  </a:cubicBezTo>
                  <a:close/>
                  <a:moveTo>
                    <a:pt x="34130" y="18288"/>
                  </a:moveTo>
                  <a:lnTo>
                    <a:pt x="34130" y="18288"/>
                  </a:lnTo>
                  <a:cubicBezTo>
                    <a:pt x="34134" y="18292"/>
                    <a:pt x="34137" y="18296"/>
                    <a:pt x="34141" y="18300"/>
                  </a:cubicBezTo>
                  <a:cubicBezTo>
                    <a:pt x="34157" y="18316"/>
                    <a:pt x="34172" y="18332"/>
                    <a:pt x="34188" y="18348"/>
                  </a:cubicBezTo>
                  <a:lnTo>
                    <a:pt x="34188" y="18348"/>
                  </a:lnTo>
                  <a:cubicBezTo>
                    <a:pt x="34169" y="18328"/>
                    <a:pt x="34149" y="18308"/>
                    <a:pt x="34130" y="18288"/>
                  </a:cubicBezTo>
                  <a:close/>
                  <a:moveTo>
                    <a:pt x="34188" y="18348"/>
                  </a:moveTo>
                  <a:cubicBezTo>
                    <a:pt x="34239" y="18402"/>
                    <a:pt x="34289" y="18455"/>
                    <a:pt x="34339" y="18508"/>
                  </a:cubicBezTo>
                  <a:cubicBezTo>
                    <a:pt x="34290" y="18454"/>
                    <a:pt x="34239" y="18402"/>
                    <a:pt x="34188" y="18348"/>
                  </a:cubicBezTo>
                  <a:close/>
                  <a:moveTo>
                    <a:pt x="59393" y="14278"/>
                  </a:moveTo>
                  <a:cubicBezTo>
                    <a:pt x="56894" y="16243"/>
                    <a:pt x="54121" y="17821"/>
                    <a:pt x="52199" y="18818"/>
                  </a:cubicBezTo>
                  <a:lnTo>
                    <a:pt x="52199" y="18818"/>
                  </a:lnTo>
                  <a:cubicBezTo>
                    <a:pt x="54123" y="17822"/>
                    <a:pt x="56896" y="16243"/>
                    <a:pt x="59393" y="14278"/>
                  </a:cubicBezTo>
                  <a:close/>
                  <a:moveTo>
                    <a:pt x="24833" y="17975"/>
                  </a:moveTo>
                  <a:cubicBezTo>
                    <a:pt x="25650" y="18443"/>
                    <a:pt x="26372" y="18842"/>
                    <a:pt x="26951" y="19157"/>
                  </a:cubicBezTo>
                  <a:lnTo>
                    <a:pt x="26951" y="19157"/>
                  </a:lnTo>
                  <a:cubicBezTo>
                    <a:pt x="26371" y="18840"/>
                    <a:pt x="25649" y="18441"/>
                    <a:pt x="24833" y="17975"/>
                  </a:cubicBezTo>
                  <a:close/>
                  <a:moveTo>
                    <a:pt x="26951" y="19157"/>
                  </a:moveTo>
                  <a:lnTo>
                    <a:pt x="26951" y="19157"/>
                  </a:lnTo>
                  <a:cubicBezTo>
                    <a:pt x="27143" y="19262"/>
                    <a:pt x="27319" y="19357"/>
                    <a:pt x="27478" y="19443"/>
                  </a:cubicBezTo>
                  <a:cubicBezTo>
                    <a:pt x="27485" y="19383"/>
                    <a:pt x="27488" y="19323"/>
                    <a:pt x="27491" y="19262"/>
                  </a:cubicBezTo>
                  <a:lnTo>
                    <a:pt x="27491" y="19262"/>
                  </a:lnTo>
                  <a:cubicBezTo>
                    <a:pt x="27485" y="19326"/>
                    <a:pt x="27431" y="19369"/>
                    <a:pt x="27374" y="19369"/>
                  </a:cubicBezTo>
                  <a:cubicBezTo>
                    <a:pt x="27354" y="19369"/>
                    <a:pt x="27337" y="19366"/>
                    <a:pt x="27317" y="19356"/>
                  </a:cubicBezTo>
                  <a:cubicBezTo>
                    <a:pt x="27203" y="19294"/>
                    <a:pt x="27080" y="19227"/>
                    <a:pt x="26951" y="19157"/>
                  </a:cubicBezTo>
                  <a:close/>
                  <a:moveTo>
                    <a:pt x="10150" y="17717"/>
                  </a:moveTo>
                  <a:cubicBezTo>
                    <a:pt x="10410" y="18326"/>
                    <a:pt x="11539" y="18965"/>
                    <a:pt x="12923" y="19527"/>
                  </a:cubicBezTo>
                  <a:lnTo>
                    <a:pt x="12923" y="19527"/>
                  </a:lnTo>
                  <a:cubicBezTo>
                    <a:pt x="11540" y="18964"/>
                    <a:pt x="10410" y="18325"/>
                    <a:pt x="10150" y="17717"/>
                  </a:cubicBezTo>
                  <a:close/>
                  <a:moveTo>
                    <a:pt x="52199" y="18818"/>
                  </a:moveTo>
                  <a:cubicBezTo>
                    <a:pt x="50746" y="19570"/>
                    <a:pt x="49777" y="19989"/>
                    <a:pt x="49777" y="19989"/>
                  </a:cubicBezTo>
                  <a:cubicBezTo>
                    <a:pt x="49777" y="19989"/>
                    <a:pt x="50602" y="19694"/>
                    <a:pt x="51643" y="19363"/>
                  </a:cubicBezTo>
                  <a:lnTo>
                    <a:pt x="51643" y="19363"/>
                  </a:lnTo>
                  <a:cubicBezTo>
                    <a:pt x="51631" y="19366"/>
                    <a:pt x="51620" y="19366"/>
                    <a:pt x="51607" y="19366"/>
                  </a:cubicBezTo>
                  <a:cubicBezTo>
                    <a:pt x="51496" y="19366"/>
                    <a:pt x="51442" y="19202"/>
                    <a:pt x="51560" y="19145"/>
                  </a:cubicBezTo>
                  <a:cubicBezTo>
                    <a:pt x="51760" y="19044"/>
                    <a:pt x="51974" y="18935"/>
                    <a:pt x="52199" y="18818"/>
                  </a:cubicBezTo>
                  <a:close/>
                  <a:moveTo>
                    <a:pt x="12923" y="19527"/>
                  </a:moveTo>
                  <a:lnTo>
                    <a:pt x="12923" y="19527"/>
                  </a:lnTo>
                  <a:cubicBezTo>
                    <a:pt x="13648" y="19822"/>
                    <a:pt x="14442" y="20096"/>
                    <a:pt x="15218" y="20332"/>
                  </a:cubicBezTo>
                  <a:lnTo>
                    <a:pt x="15218" y="20332"/>
                  </a:lnTo>
                  <a:cubicBezTo>
                    <a:pt x="15212" y="20329"/>
                    <a:pt x="15205" y="20326"/>
                    <a:pt x="15197" y="20324"/>
                  </a:cubicBezTo>
                  <a:cubicBezTo>
                    <a:pt x="14428" y="20089"/>
                    <a:pt x="13641" y="19819"/>
                    <a:pt x="12923" y="19527"/>
                  </a:cubicBezTo>
                  <a:close/>
                  <a:moveTo>
                    <a:pt x="15218" y="20332"/>
                  </a:moveTo>
                  <a:lnTo>
                    <a:pt x="15218" y="20332"/>
                  </a:lnTo>
                  <a:cubicBezTo>
                    <a:pt x="15324" y="20386"/>
                    <a:pt x="15287" y="20556"/>
                    <a:pt x="15168" y="20556"/>
                  </a:cubicBezTo>
                  <a:lnTo>
                    <a:pt x="15147" y="20556"/>
                  </a:lnTo>
                  <a:cubicBezTo>
                    <a:pt x="15646" y="20622"/>
                    <a:pt x="16257" y="20713"/>
                    <a:pt x="16994" y="20820"/>
                  </a:cubicBezTo>
                  <a:cubicBezTo>
                    <a:pt x="16443" y="20686"/>
                    <a:pt x="15836" y="20521"/>
                    <a:pt x="15218" y="20332"/>
                  </a:cubicBezTo>
                  <a:close/>
                  <a:moveTo>
                    <a:pt x="37339" y="20774"/>
                  </a:moveTo>
                  <a:lnTo>
                    <a:pt x="37339" y="20774"/>
                  </a:lnTo>
                  <a:cubicBezTo>
                    <a:pt x="36791" y="20979"/>
                    <a:pt x="36318" y="21150"/>
                    <a:pt x="35933" y="21285"/>
                  </a:cubicBezTo>
                  <a:lnTo>
                    <a:pt x="35933" y="21285"/>
                  </a:lnTo>
                  <a:cubicBezTo>
                    <a:pt x="36318" y="21151"/>
                    <a:pt x="36792" y="20981"/>
                    <a:pt x="37339" y="20774"/>
                  </a:cubicBezTo>
                  <a:close/>
                  <a:moveTo>
                    <a:pt x="35933" y="21285"/>
                  </a:moveTo>
                  <a:cubicBezTo>
                    <a:pt x="35806" y="21329"/>
                    <a:pt x="35689" y="21369"/>
                    <a:pt x="35581" y="21405"/>
                  </a:cubicBezTo>
                  <a:lnTo>
                    <a:pt x="35581" y="21405"/>
                  </a:lnTo>
                  <a:cubicBezTo>
                    <a:pt x="35584" y="21405"/>
                    <a:pt x="35587" y="21404"/>
                    <a:pt x="35589" y="21404"/>
                  </a:cubicBezTo>
                  <a:cubicBezTo>
                    <a:pt x="35694" y="21368"/>
                    <a:pt x="35809" y="21328"/>
                    <a:pt x="35933" y="21285"/>
                  </a:cubicBezTo>
                  <a:close/>
                  <a:moveTo>
                    <a:pt x="35435" y="21313"/>
                  </a:moveTo>
                  <a:cubicBezTo>
                    <a:pt x="35439" y="21360"/>
                    <a:pt x="35442" y="21404"/>
                    <a:pt x="35448" y="21450"/>
                  </a:cubicBezTo>
                  <a:cubicBezTo>
                    <a:pt x="35491" y="21436"/>
                    <a:pt x="35535" y="21421"/>
                    <a:pt x="35581" y="21405"/>
                  </a:cubicBezTo>
                  <a:lnTo>
                    <a:pt x="35581" y="21405"/>
                  </a:lnTo>
                  <a:cubicBezTo>
                    <a:pt x="35571" y="21408"/>
                    <a:pt x="35560" y="21410"/>
                    <a:pt x="35549" y="21410"/>
                  </a:cubicBezTo>
                  <a:cubicBezTo>
                    <a:pt x="35495" y="21410"/>
                    <a:pt x="35445" y="21370"/>
                    <a:pt x="35435" y="21313"/>
                  </a:cubicBezTo>
                  <a:close/>
                  <a:moveTo>
                    <a:pt x="18039" y="23019"/>
                  </a:moveTo>
                  <a:lnTo>
                    <a:pt x="18039" y="23019"/>
                  </a:lnTo>
                  <a:cubicBezTo>
                    <a:pt x="18153" y="23049"/>
                    <a:pt x="18153" y="23213"/>
                    <a:pt x="18039" y="23247"/>
                  </a:cubicBezTo>
                  <a:cubicBezTo>
                    <a:pt x="18274" y="23204"/>
                    <a:pt x="18506" y="23167"/>
                    <a:pt x="18733" y="23130"/>
                  </a:cubicBezTo>
                  <a:cubicBezTo>
                    <a:pt x="18489" y="23093"/>
                    <a:pt x="18257" y="23056"/>
                    <a:pt x="18039" y="23019"/>
                  </a:cubicBezTo>
                  <a:close/>
                  <a:moveTo>
                    <a:pt x="43747" y="24065"/>
                  </a:moveTo>
                  <a:cubicBezTo>
                    <a:pt x="43587" y="24098"/>
                    <a:pt x="43426" y="24129"/>
                    <a:pt x="43265" y="24159"/>
                  </a:cubicBezTo>
                  <a:cubicBezTo>
                    <a:pt x="43422" y="24202"/>
                    <a:pt x="43579" y="24242"/>
                    <a:pt x="43730" y="24286"/>
                  </a:cubicBezTo>
                  <a:cubicBezTo>
                    <a:pt x="43633" y="24242"/>
                    <a:pt x="43640" y="24095"/>
                    <a:pt x="43747" y="24065"/>
                  </a:cubicBezTo>
                  <a:close/>
                </a:path>
              </a:pathLst>
            </a:custGeom>
            <a:solidFill>
              <a:srgbClr val="F9EC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6"/>
            <p:cNvSpPr/>
            <p:nvPr/>
          </p:nvSpPr>
          <p:spPr>
            <a:xfrm>
              <a:off x="2434300" y="1030200"/>
              <a:ext cx="2025" cy="20050"/>
            </a:xfrm>
            <a:custGeom>
              <a:rect b="b" l="l" r="r" t="t"/>
              <a:pathLst>
                <a:path extrusionOk="0" h="802" w="81">
                  <a:moveTo>
                    <a:pt x="74" y="734"/>
                  </a:moveTo>
                  <a:lnTo>
                    <a:pt x="81" y="801"/>
                  </a:lnTo>
                  <a:lnTo>
                    <a:pt x="81" y="801"/>
                  </a:lnTo>
                  <a:lnTo>
                    <a:pt x="74" y="734"/>
                  </a:lnTo>
                  <a:close/>
                  <a:moveTo>
                    <a:pt x="0" y="0"/>
                  </a:moveTo>
                  <a:lnTo>
                    <a:pt x="0" y="0"/>
                  </a:lnTo>
                  <a:lnTo>
                    <a:pt x="0" y="0"/>
                  </a:lnTo>
                  <a:close/>
                </a:path>
              </a:pathLst>
            </a:custGeom>
            <a:solidFill>
              <a:srgbClr val="E7A5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6"/>
            <p:cNvSpPr/>
            <p:nvPr/>
          </p:nvSpPr>
          <p:spPr>
            <a:xfrm>
              <a:off x="2023875" y="344175"/>
              <a:ext cx="722925" cy="666925"/>
            </a:xfrm>
            <a:custGeom>
              <a:rect b="b" l="l" r="r" t="t"/>
              <a:pathLst>
                <a:path extrusionOk="0" h="26677" w="28917">
                  <a:moveTo>
                    <a:pt x="239" y="0"/>
                  </a:moveTo>
                  <a:cubicBezTo>
                    <a:pt x="81" y="0"/>
                    <a:pt x="1" y="108"/>
                    <a:pt x="7" y="346"/>
                  </a:cubicBezTo>
                  <a:cubicBezTo>
                    <a:pt x="24" y="919"/>
                    <a:pt x="547" y="2068"/>
                    <a:pt x="1432" y="3536"/>
                  </a:cubicBezTo>
                  <a:lnTo>
                    <a:pt x="1432" y="3540"/>
                  </a:lnTo>
                  <a:cubicBezTo>
                    <a:pt x="1435" y="3544"/>
                    <a:pt x="1435" y="3544"/>
                    <a:pt x="1435" y="3547"/>
                  </a:cubicBezTo>
                  <a:lnTo>
                    <a:pt x="1438" y="3547"/>
                  </a:lnTo>
                  <a:cubicBezTo>
                    <a:pt x="1438" y="3550"/>
                    <a:pt x="1438" y="3550"/>
                    <a:pt x="1442" y="3553"/>
                  </a:cubicBezTo>
                  <a:lnTo>
                    <a:pt x="1442" y="3556"/>
                  </a:lnTo>
                  <a:cubicBezTo>
                    <a:pt x="1446" y="3556"/>
                    <a:pt x="1446" y="3560"/>
                    <a:pt x="1446" y="3564"/>
                  </a:cubicBezTo>
                  <a:lnTo>
                    <a:pt x="1449" y="3564"/>
                  </a:lnTo>
                  <a:cubicBezTo>
                    <a:pt x="1449" y="3567"/>
                    <a:pt x="1452" y="3570"/>
                    <a:pt x="1452" y="3570"/>
                  </a:cubicBezTo>
                  <a:lnTo>
                    <a:pt x="1452" y="3573"/>
                  </a:lnTo>
                  <a:cubicBezTo>
                    <a:pt x="1452" y="3573"/>
                    <a:pt x="1455" y="3577"/>
                    <a:pt x="1455" y="3580"/>
                  </a:cubicBezTo>
                  <a:cubicBezTo>
                    <a:pt x="1458" y="3584"/>
                    <a:pt x="1458" y="3587"/>
                    <a:pt x="1463" y="3587"/>
                  </a:cubicBezTo>
                  <a:cubicBezTo>
                    <a:pt x="1463" y="3590"/>
                    <a:pt x="1466" y="3593"/>
                    <a:pt x="1466" y="3593"/>
                  </a:cubicBezTo>
                  <a:cubicBezTo>
                    <a:pt x="1466" y="3597"/>
                    <a:pt x="1466" y="3597"/>
                    <a:pt x="1469" y="3597"/>
                  </a:cubicBezTo>
                  <a:cubicBezTo>
                    <a:pt x="1469" y="3600"/>
                    <a:pt x="1469" y="3600"/>
                    <a:pt x="1472" y="3604"/>
                  </a:cubicBezTo>
                  <a:lnTo>
                    <a:pt x="1472" y="3607"/>
                  </a:lnTo>
                  <a:cubicBezTo>
                    <a:pt x="1475" y="3610"/>
                    <a:pt x="1475" y="3610"/>
                    <a:pt x="1475" y="3614"/>
                  </a:cubicBezTo>
                  <a:cubicBezTo>
                    <a:pt x="1479" y="3614"/>
                    <a:pt x="1479" y="3617"/>
                    <a:pt x="1479" y="3617"/>
                  </a:cubicBezTo>
                  <a:lnTo>
                    <a:pt x="1483" y="3620"/>
                  </a:lnTo>
                  <a:cubicBezTo>
                    <a:pt x="1483" y="3624"/>
                    <a:pt x="1486" y="3624"/>
                    <a:pt x="1486" y="3627"/>
                  </a:cubicBezTo>
                  <a:cubicBezTo>
                    <a:pt x="1489" y="3630"/>
                    <a:pt x="1489" y="3630"/>
                    <a:pt x="1489" y="3634"/>
                  </a:cubicBezTo>
                  <a:lnTo>
                    <a:pt x="1492" y="3637"/>
                  </a:lnTo>
                  <a:cubicBezTo>
                    <a:pt x="1492" y="3637"/>
                    <a:pt x="1492" y="3640"/>
                    <a:pt x="1495" y="3640"/>
                  </a:cubicBezTo>
                  <a:lnTo>
                    <a:pt x="1495" y="3644"/>
                  </a:lnTo>
                  <a:cubicBezTo>
                    <a:pt x="1499" y="3647"/>
                    <a:pt x="1499" y="3647"/>
                    <a:pt x="1499" y="3651"/>
                  </a:cubicBezTo>
                  <a:lnTo>
                    <a:pt x="1503" y="3654"/>
                  </a:lnTo>
                  <a:cubicBezTo>
                    <a:pt x="1503" y="3654"/>
                    <a:pt x="1503" y="3657"/>
                    <a:pt x="1506" y="3657"/>
                  </a:cubicBezTo>
                  <a:lnTo>
                    <a:pt x="1506" y="3660"/>
                  </a:lnTo>
                  <a:cubicBezTo>
                    <a:pt x="1506" y="3660"/>
                    <a:pt x="1509" y="3664"/>
                    <a:pt x="1509" y="3667"/>
                  </a:cubicBezTo>
                  <a:cubicBezTo>
                    <a:pt x="1512" y="3671"/>
                    <a:pt x="1512" y="3671"/>
                    <a:pt x="1516" y="3674"/>
                  </a:cubicBezTo>
                  <a:lnTo>
                    <a:pt x="1516" y="3677"/>
                  </a:lnTo>
                  <a:lnTo>
                    <a:pt x="1519" y="3680"/>
                  </a:lnTo>
                  <a:lnTo>
                    <a:pt x="1519" y="3684"/>
                  </a:lnTo>
                  <a:cubicBezTo>
                    <a:pt x="1523" y="3688"/>
                    <a:pt x="1523" y="3688"/>
                    <a:pt x="1523" y="3691"/>
                  </a:cubicBezTo>
                  <a:cubicBezTo>
                    <a:pt x="1526" y="3691"/>
                    <a:pt x="1526" y="3691"/>
                    <a:pt x="1526" y="3694"/>
                  </a:cubicBezTo>
                  <a:cubicBezTo>
                    <a:pt x="1526" y="3694"/>
                    <a:pt x="1526" y="3697"/>
                    <a:pt x="1529" y="3697"/>
                  </a:cubicBezTo>
                  <a:cubicBezTo>
                    <a:pt x="1529" y="3697"/>
                    <a:pt x="1529" y="3700"/>
                    <a:pt x="1532" y="3700"/>
                  </a:cubicBezTo>
                  <a:lnTo>
                    <a:pt x="1532" y="3708"/>
                  </a:lnTo>
                  <a:lnTo>
                    <a:pt x="1536" y="3708"/>
                  </a:lnTo>
                  <a:cubicBezTo>
                    <a:pt x="1546" y="3728"/>
                    <a:pt x="1559" y="3748"/>
                    <a:pt x="1573" y="3768"/>
                  </a:cubicBezTo>
                  <a:cubicBezTo>
                    <a:pt x="1573" y="3771"/>
                    <a:pt x="1576" y="3774"/>
                    <a:pt x="1576" y="3778"/>
                  </a:cubicBezTo>
                  <a:cubicBezTo>
                    <a:pt x="1579" y="3781"/>
                    <a:pt x="1583" y="3788"/>
                    <a:pt x="1586" y="3791"/>
                  </a:cubicBezTo>
                  <a:lnTo>
                    <a:pt x="1586" y="3795"/>
                  </a:lnTo>
                  <a:cubicBezTo>
                    <a:pt x="2524" y="5316"/>
                    <a:pt x="3825" y="7153"/>
                    <a:pt x="5347" y="9043"/>
                  </a:cubicBezTo>
                  <a:cubicBezTo>
                    <a:pt x="5350" y="9047"/>
                    <a:pt x="5350" y="9050"/>
                    <a:pt x="5353" y="9054"/>
                  </a:cubicBezTo>
                  <a:lnTo>
                    <a:pt x="5364" y="9063"/>
                  </a:lnTo>
                  <a:cubicBezTo>
                    <a:pt x="5367" y="9067"/>
                    <a:pt x="5367" y="9070"/>
                    <a:pt x="5370" y="9074"/>
                  </a:cubicBezTo>
                  <a:cubicBezTo>
                    <a:pt x="5380" y="9084"/>
                    <a:pt x="5387" y="9094"/>
                    <a:pt x="5394" y="9104"/>
                  </a:cubicBezTo>
                  <a:cubicBezTo>
                    <a:pt x="5397" y="9107"/>
                    <a:pt x="5400" y="9110"/>
                    <a:pt x="5400" y="9114"/>
                  </a:cubicBezTo>
                  <a:lnTo>
                    <a:pt x="5404" y="9114"/>
                  </a:lnTo>
                  <a:cubicBezTo>
                    <a:pt x="5417" y="9134"/>
                    <a:pt x="5434" y="9154"/>
                    <a:pt x="5451" y="9170"/>
                  </a:cubicBezTo>
                  <a:cubicBezTo>
                    <a:pt x="5451" y="9174"/>
                    <a:pt x="5454" y="9178"/>
                    <a:pt x="5457" y="9181"/>
                  </a:cubicBezTo>
                  <a:cubicBezTo>
                    <a:pt x="5460" y="9184"/>
                    <a:pt x="5460" y="9187"/>
                    <a:pt x="5464" y="9191"/>
                  </a:cubicBezTo>
                  <a:cubicBezTo>
                    <a:pt x="5464" y="9191"/>
                    <a:pt x="5468" y="9191"/>
                    <a:pt x="5468" y="9195"/>
                  </a:cubicBezTo>
                  <a:lnTo>
                    <a:pt x="5471" y="9198"/>
                  </a:lnTo>
                  <a:cubicBezTo>
                    <a:pt x="5474" y="9201"/>
                    <a:pt x="5474" y="9201"/>
                    <a:pt x="5474" y="9204"/>
                  </a:cubicBezTo>
                  <a:cubicBezTo>
                    <a:pt x="5477" y="9204"/>
                    <a:pt x="5477" y="9207"/>
                    <a:pt x="5477" y="9207"/>
                  </a:cubicBezTo>
                  <a:cubicBezTo>
                    <a:pt x="5481" y="9211"/>
                    <a:pt x="5485" y="9211"/>
                    <a:pt x="5485" y="9215"/>
                  </a:cubicBezTo>
                  <a:lnTo>
                    <a:pt x="5488" y="9218"/>
                  </a:lnTo>
                  <a:cubicBezTo>
                    <a:pt x="5488" y="9221"/>
                    <a:pt x="5491" y="9221"/>
                    <a:pt x="5491" y="9224"/>
                  </a:cubicBezTo>
                  <a:cubicBezTo>
                    <a:pt x="5494" y="9224"/>
                    <a:pt x="5494" y="9228"/>
                    <a:pt x="5494" y="9228"/>
                  </a:cubicBezTo>
                  <a:cubicBezTo>
                    <a:pt x="5497" y="9231"/>
                    <a:pt x="5497" y="9231"/>
                    <a:pt x="5501" y="9235"/>
                  </a:cubicBezTo>
                  <a:lnTo>
                    <a:pt x="5505" y="9238"/>
                  </a:lnTo>
                  <a:cubicBezTo>
                    <a:pt x="5508" y="9241"/>
                    <a:pt x="5508" y="9244"/>
                    <a:pt x="5511" y="9244"/>
                  </a:cubicBezTo>
                  <a:lnTo>
                    <a:pt x="5511" y="9248"/>
                  </a:lnTo>
                  <a:cubicBezTo>
                    <a:pt x="5514" y="9251"/>
                    <a:pt x="5514" y="9255"/>
                    <a:pt x="5518" y="9258"/>
                  </a:cubicBezTo>
                  <a:lnTo>
                    <a:pt x="5521" y="9258"/>
                  </a:lnTo>
                  <a:cubicBezTo>
                    <a:pt x="5521" y="9261"/>
                    <a:pt x="5525" y="9265"/>
                    <a:pt x="5525" y="9265"/>
                  </a:cubicBezTo>
                  <a:lnTo>
                    <a:pt x="5528" y="9268"/>
                  </a:lnTo>
                  <a:cubicBezTo>
                    <a:pt x="5531" y="9271"/>
                    <a:pt x="5531" y="9275"/>
                    <a:pt x="5534" y="9278"/>
                  </a:cubicBezTo>
                  <a:lnTo>
                    <a:pt x="5538" y="9278"/>
                  </a:lnTo>
                  <a:cubicBezTo>
                    <a:pt x="5545" y="9291"/>
                    <a:pt x="5555" y="9302"/>
                    <a:pt x="5561" y="9311"/>
                  </a:cubicBezTo>
                  <a:lnTo>
                    <a:pt x="5565" y="9311"/>
                  </a:lnTo>
                  <a:cubicBezTo>
                    <a:pt x="5565" y="9315"/>
                    <a:pt x="5568" y="9318"/>
                    <a:pt x="5571" y="9322"/>
                  </a:cubicBezTo>
                  <a:cubicBezTo>
                    <a:pt x="5575" y="9325"/>
                    <a:pt x="5578" y="9328"/>
                    <a:pt x="5578" y="9331"/>
                  </a:cubicBezTo>
                  <a:lnTo>
                    <a:pt x="5581" y="9331"/>
                  </a:lnTo>
                  <a:cubicBezTo>
                    <a:pt x="5581" y="9335"/>
                    <a:pt x="5585" y="9339"/>
                    <a:pt x="5588" y="9342"/>
                  </a:cubicBezTo>
                  <a:cubicBezTo>
                    <a:pt x="5592" y="9345"/>
                    <a:pt x="5595" y="9348"/>
                    <a:pt x="5595" y="9351"/>
                  </a:cubicBezTo>
                  <a:cubicBezTo>
                    <a:pt x="5595" y="9351"/>
                    <a:pt x="5598" y="9351"/>
                    <a:pt x="5598" y="9355"/>
                  </a:cubicBezTo>
                  <a:cubicBezTo>
                    <a:pt x="5601" y="9359"/>
                    <a:pt x="5601" y="9359"/>
                    <a:pt x="5605" y="9362"/>
                  </a:cubicBezTo>
                  <a:cubicBezTo>
                    <a:pt x="5608" y="9368"/>
                    <a:pt x="5612" y="9368"/>
                    <a:pt x="5615" y="9372"/>
                  </a:cubicBezTo>
                  <a:lnTo>
                    <a:pt x="5615" y="9376"/>
                  </a:lnTo>
                  <a:cubicBezTo>
                    <a:pt x="5618" y="9379"/>
                    <a:pt x="5618" y="9382"/>
                    <a:pt x="5621" y="9385"/>
                  </a:cubicBezTo>
                  <a:cubicBezTo>
                    <a:pt x="8223" y="12566"/>
                    <a:pt x="11420" y="15851"/>
                    <a:pt x="14534" y="17989"/>
                  </a:cubicBezTo>
                  <a:cubicBezTo>
                    <a:pt x="13991" y="17691"/>
                    <a:pt x="13501" y="17429"/>
                    <a:pt x="13062" y="17198"/>
                  </a:cubicBezTo>
                  <a:lnTo>
                    <a:pt x="13059" y="17194"/>
                  </a:lnTo>
                  <a:cubicBezTo>
                    <a:pt x="11236" y="16236"/>
                    <a:pt x="10264" y="15820"/>
                    <a:pt x="9828" y="15820"/>
                  </a:cubicBezTo>
                  <a:lnTo>
                    <a:pt x="9815" y="15820"/>
                  </a:lnTo>
                  <a:cubicBezTo>
                    <a:pt x="9637" y="15824"/>
                    <a:pt x="9556" y="15901"/>
                    <a:pt x="9543" y="16038"/>
                  </a:cubicBezTo>
                  <a:cubicBezTo>
                    <a:pt x="9533" y="16153"/>
                    <a:pt x="9570" y="16310"/>
                    <a:pt x="9643" y="16501"/>
                  </a:cubicBezTo>
                  <a:cubicBezTo>
                    <a:pt x="10002" y="17460"/>
                    <a:pt x="12345" y="19538"/>
                    <a:pt x="14648" y="20885"/>
                  </a:cubicBezTo>
                  <a:cubicBezTo>
                    <a:pt x="15063" y="21130"/>
                    <a:pt x="15479" y="21348"/>
                    <a:pt x="15878" y="21532"/>
                  </a:cubicBezTo>
                  <a:cubicBezTo>
                    <a:pt x="13682" y="20811"/>
                    <a:pt x="12476" y="20409"/>
                    <a:pt x="11906" y="20409"/>
                  </a:cubicBezTo>
                  <a:cubicBezTo>
                    <a:pt x="11524" y="20409"/>
                    <a:pt x="11427" y="20590"/>
                    <a:pt x="11507" y="20975"/>
                  </a:cubicBezTo>
                  <a:cubicBezTo>
                    <a:pt x="11518" y="21039"/>
                    <a:pt x="11534" y="21106"/>
                    <a:pt x="11558" y="21176"/>
                  </a:cubicBezTo>
                  <a:lnTo>
                    <a:pt x="11558" y="21180"/>
                  </a:lnTo>
                  <a:lnTo>
                    <a:pt x="11558" y="21183"/>
                  </a:lnTo>
                  <a:lnTo>
                    <a:pt x="11561" y="21187"/>
                  </a:lnTo>
                  <a:lnTo>
                    <a:pt x="11561" y="21190"/>
                  </a:lnTo>
                  <a:lnTo>
                    <a:pt x="11561" y="21193"/>
                  </a:lnTo>
                  <a:lnTo>
                    <a:pt x="11561" y="21196"/>
                  </a:lnTo>
                  <a:lnTo>
                    <a:pt x="11564" y="21196"/>
                  </a:lnTo>
                  <a:lnTo>
                    <a:pt x="11564" y="21200"/>
                  </a:lnTo>
                  <a:lnTo>
                    <a:pt x="11564" y="21204"/>
                  </a:lnTo>
                  <a:lnTo>
                    <a:pt x="11564" y="21207"/>
                  </a:lnTo>
                  <a:lnTo>
                    <a:pt x="11567" y="21207"/>
                  </a:lnTo>
                  <a:lnTo>
                    <a:pt x="11567" y="21210"/>
                  </a:lnTo>
                  <a:lnTo>
                    <a:pt x="11567" y="21213"/>
                  </a:lnTo>
                  <a:cubicBezTo>
                    <a:pt x="11567" y="21213"/>
                    <a:pt x="11571" y="21216"/>
                    <a:pt x="11571" y="21220"/>
                  </a:cubicBezTo>
                  <a:lnTo>
                    <a:pt x="11571" y="21224"/>
                  </a:lnTo>
                  <a:lnTo>
                    <a:pt x="11574" y="21227"/>
                  </a:lnTo>
                  <a:cubicBezTo>
                    <a:pt x="11574" y="21230"/>
                    <a:pt x="11574" y="21230"/>
                    <a:pt x="11578" y="21233"/>
                  </a:cubicBezTo>
                  <a:lnTo>
                    <a:pt x="11578" y="21237"/>
                  </a:lnTo>
                  <a:cubicBezTo>
                    <a:pt x="11578" y="21241"/>
                    <a:pt x="11581" y="21244"/>
                    <a:pt x="11581" y="21247"/>
                  </a:cubicBezTo>
                  <a:cubicBezTo>
                    <a:pt x="11581" y="21250"/>
                    <a:pt x="11584" y="21250"/>
                    <a:pt x="11584" y="21250"/>
                  </a:cubicBezTo>
                  <a:cubicBezTo>
                    <a:pt x="11584" y="21253"/>
                    <a:pt x="11588" y="21257"/>
                    <a:pt x="11588" y="21264"/>
                  </a:cubicBezTo>
                  <a:cubicBezTo>
                    <a:pt x="12094" y="22443"/>
                    <a:pt x="15871" y="23744"/>
                    <a:pt x="18432" y="24367"/>
                  </a:cubicBezTo>
                  <a:cubicBezTo>
                    <a:pt x="17695" y="24260"/>
                    <a:pt x="17084" y="24169"/>
                    <a:pt x="16585" y="24103"/>
                  </a:cubicBezTo>
                  <a:cubicBezTo>
                    <a:pt x="16394" y="24076"/>
                    <a:pt x="16219" y="24052"/>
                    <a:pt x="16063" y="24032"/>
                  </a:cubicBezTo>
                  <a:lnTo>
                    <a:pt x="16038" y="24032"/>
                  </a:lnTo>
                  <a:lnTo>
                    <a:pt x="16035" y="24029"/>
                  </a:lnTo>
                  <a:lnTo>
                    <a:pt x="16026" y="24029"/>
                  </a:lnTo>
                  <a:cubicBezTo>
                    <a:pt x="15620" y="23979"/>
                    <a:pt x="15314" y="23955"/>
                    <a:pt x="15100" y="23955"/>
                  </a:cubicBezTo>
                  <a:cubicBezTo>
                    <a:pt x="15030" y="23955"/>
                    <a:pt x="14966" y="23955"/>
                    <a:pt x="14912" y="23962"/>
                  </a:cubicBezTo>
                  <a:cubicBezTo>
                    <a:pt x="14524" y="24009"/>
                    <a:pt x="14644" y="24220"/>
                    <a:pt x="15043" y="24659"/>
                  </a:cubicBezTo>
                  <a:lnTo>
                    <a:pt x="15047" y="24663"/>
                  </a:lnTo>
                  <a:cubicBezTo>
                    <a:pt x="15050" y="24666"/>
                    <a:pt x="15053" y="24669"/>
                    <a:pt x="15057" y="24672"/>
                  </a:cubicBezTo>
                  <a:cubicBezTo>
                    <a:pt x="15070" y="24689"/>
                    <a:pt x="15084" y="24703"/>
                    <a:pt x="15100" y="24720"/>
                  </a:cubicBezTo>
                  <a:cubicBezTo>
                    <a:pt x="15100" y="24723"/>
                    <a:pt x="15100" y="24723"/>
                    <a:pt x="15104" y="24723"/>
                  </a:cubicBezTo>
                  <a:lnTo>
                    <a:pt x="15104" y="24726"/>
                  </a:lnTo>
                  <a:lnTo>
                    <a:pt x="15107" y="24726"/>
                  </a:lnTo>
                  <a:lnTo>
                    <a:pt x="15107" y="24729"/>
                  </a:lnTo>
                  <a:cubicBezTo>
                    <a:pt x="15110" y="24729"/>
                    <a:pt x="15110" y="24729"/>
                    <a:pt x="15110" y="24733"/>
                  </a:cubicBezTo>
                  <a:cubicBezTo>
                    <a:pt x="15110" y="24733"/>
                    <a:pt x="15113" y="24733"/>
                    <a:pt x="15113" y="24736"/>
                  </a:cubicBezTo>
                  <a:cubicBezTo>
                    <a:pt x="15848" y="25520"/>
                    <a:pt x="16638" y="26083"/>
                    <a:pt x="19464" y="26563"/>
                  </a:cubicBezTo>
                  <a:cubicBezTo>
                    <a:pt x="19468" y="26563"/>
                    <a:pt x="19471" y="26566"/>
                    <a:pt x="19477" y="26566"/>
                  </a:cubicBezTo>
                  <a:cubicBezTo>
                    <a:pt x="19695" y="26603"/>
                    <a:pt x="19927" y="26640"/>
                    <a:pt x="20171" y="26677"/>
                  </a:cubicBezTo>
                  <a:cubicBezTo>
                    <a:pt x="23302" y="26174"/>
                    <a:pt x="25980" y="26070"/>
                    <a:pt x="27659" y="26070"/>
                  </a:cubicBezTo>
                  <a:cubicBezTo>
                    <a:pt x="28152" y="26070"/>
                    <a:pt x="28557" y="26077"/>
                    <a:pt x="28866" y="26090"/>
                  </a:cubicBezTo>
                  <a:cubicBezTo>
                    <a:pt x="28903" y="24324"/>
                    <a:pt x="28916" y="23010"/>
                    <a:pt x="28916" y="23010"/>
                  </a:cubicBezTo>
                  <a:lnTo>
                    <a:pt x="28916" y="22990"/>
                  </a:lnTo>
                  <a:cubicBezTo>
                    <a:pt x="28276" y="22644"/>
                    <a:pt x="27357" y="22142"/>
                    <a:pt x="26271" y="21522"/>
                  </a:cubicBezTo>
                  <a:cubicBezTo>
                    <a:pt x="22421" y="19330"/>
                    <a:pt x="16431" y="15660"/>
                    <a:pt x="12975" y="12247"/>
                  </a:cubicBezTo>
                  <a:cubicBezTo>
                    <a:pt x="11719" y="11011"/>
                    <a:pt x="10341" y="9583"/>
                    <a:pt x="8967" y="8152"/>
                  </a:cubicBezTo>
                  <a:cubicBezTo>
                    <a:pt x="5075" y="4096"/>
                    <a:pt x="1214"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6"/>
            <p:cNvSpPr/>
            <p:nvPr/>
          </p:nvSpPr>
          <p:spPr>
            <a:xfrm>
              <a:off x="2946025" y="356725"/>
              <a:ext cx="886025" cy="680100"/>
            </a:xfrm>
            <a:custGeom>
              <a:rect b="b" l="l" r="r" t="t"/>
              <a:pathLst>
                <a:path extrusionOk="0" h="27204" w="35441">
                  <a:moveTo>
                    <a:pt x="34969" y="1"/>
                  </a:moveTo>
                  <a:cubicBezTo>
                    <a:pt x="33702" y="1"/>
                    <a:pt x="29006" y="4807"/>
                    <a:pt x="21558" y="12101"/>
                  </a:cubicBezTo>
                  <a:cubicBezTo>
                    <a:pt x="15224" y="18305"/>
                    <a:pt x="6241" y="22187"/>
                    <a:pt x="1897" y="23819"/>
                  </a:cubicBezTo>
                  <a:lnTo>
                    <a:pt x="1891" y="23819"/>
                  </a:lnTo>
                  <a:cubicBezTo>
                    <a:pt x="1086" y="24124"/>
                    <a:pt x="439" y="24348"/>
                    <a:pt x="0" y="24495"/>
                  </a:cubicBezTo>
                  <a:cubicBezTo>
                    <a:pt x="34" y="24897"/>
                    <a:pt x="54" y="25360"/>
                    <a:pt x="57" y="25896"/>
                  </a:cubicBezTo>
                  <a:cubicBezTo>
                    <a:pt x="61" y="25927"/>
                    <a:pt x="61" y="25960"/>
                    <a:pt x="61" y="25994"/>
                  </a:cubicBezTo>
                  <a:cubicBezTo>
                    <a:pt x="3010" y="26144"/>
                    <a:pt x="5648" y="26637"/>
                    <a:pt x="7817" y="27204"/>
                  </a:cubicBezTo>
                  <a:cubicBezTo>
                    <a:pt x="7978" y="27174"/>
                    <a:pt x="8139" y="27143"/>
                    <a:pt x="8299" y="27110"/>
                  </a:cubicBezTo>
                  <a:cubicBezTo>
                    <a:pt x="8303" y="27110"/>
                    <a:pt x="8306" y="27110"/>
                    <a:pt x="8309" y="27106"/>
                  </a:cubicBezTo>
                  <a:cubicBezTo>
                    <a:pt x="12428" y="26269"/>
                    <a:pt x="16588" y="24817"/>
                    <a:pt x="19618" y="22504"/>
                  </a:cubicBezTo>
                  <a:cubicBezTo>
                    <a:pt x="20600" y="21754"/>
                    <a:pt x="20553" y="21489"/>
                    <a:pt x="19993" y="21489"/>
                  </a:cubicBezTo>
                  <a:cubicBezTo>
                    <a:pt x="19236" y="21489"/>
                    <a:pt x="17540" y="21978"/>
                    <a:pt x="16199" y="22404"/>
                  </a:cubicBezTo>
                  <a:cubicBezTo>
                    <a:pt x="16199" y="22408"/>
                    <a:pt x="16195" y="22408"/>
                    <a:pt x="16195" y="22408"/>
                  </a:cubicBezTo>
                  <a:cubicBezTo>
                    <a:pt x="15154" y="22739"/>
                    <a:pt x="14329" y="23034"/>
                    <a:pt x="14329" y="23034"/>
                  </a:cubicBezTo>
                  <a:cubicBezTo>
                    <a:pt x="14329" y="23034"/>
                    <a:pt x="19561" y="20772"/>
                    <a:pt x="23945" y="17323"/>
                  </a:cubicBezTo>
                  <a:cubicBezTo>
                    <a:pt x="23952" y="17316"/>
                    <a:pt x="23958" y="17313"/>
                    <a:pt x="23965" y="17306"/>
                  </a:cubicBezTo>
                  <a:lnTo>
                    <a:pt x="23968" y="17306"/>
                  </a:lnTo>
                  <a:cubicBezTo>
                    <a:pt x="23968" y="17303"/>
                    <a:pt x="23972" y="17303"/>
                    <a:pt x="23975" y="17300"/>
                  </a:cubicBezTo>
                  <a:cubicBezTo>
                    <a:pt x="23982" y="17296"/>
                    <a:pt x="23989" y="17289"/>
                    <a:pt x="23995" y="17283"/>
                  </a:cubicBezTo>
                  <a:cubicBezTo>
                    <a:pt x="24002" y="17276"/>
                    <a:pt x="24009" y="17272"/>
                    <a:pt x="24015" y="17266"/>
                  </a:cubicBezTo>
                  <a:lnTo>
                    <a:pt x="24018" y="17266"/>
                  </a:lnTo>
                  <a:lnTo>
                    <a:pt x="24022" y="17263"/>
                  </a:lnTo>
                  <a:cubicBezTo>
                    <a:pt x="24026" y="17263"/>
                    <a:pt x="24026" y="17260"/>
                    <a:pt x="24026" y="17260"/>
                  </a:cubicBezTo>
                  <a:cubicBezTo>
                    <a:pt x="24029" y="17260"/>
                    <a:pt x="24029" y="17255"/>
                    <a:pt x="24032" y="17255"/>
                  </a:cubicBezTo>
                  <a:lnTo>
                    <a:pt x="24032" y="17252"/>
                  </a:lnTo>
                  <a:cubicBezTo>
                    <a:pt x="24035" y="17252"/>
                    <a:pt x="24042" y="17249"/>
                    <a:pt x="24046" y="17246"/>
                  </a:cubicBezTo>
                  <a:lnTo>
                    <a:pt x="24046" y="17243"/>
                  </a:lnTo>
                  <a:cubicBezTo>
                    <a:pt x="24049" y="17243"/>
                    <a:pt x="24049" y="17243"/>
                    <a:pt x="24052" y="17239"/>
                  </a:cubicBezTo>
                  <a:lnTo>
                    <a:pt x="24055" y="17235"/>
                  </a:lnTo>
                  <a:cubicBezTo>
                    <a:pt x="24055" y="17235"/>
                    <a:pt x="24059" y="17235"/>
                    <a:pt x="24059" y="17232"/>
                  </a:cubicBezTo>
                  <a:cubicBezTo>
                    <a:pt x="24063" y="17232"/>
                    <a:pt x="24063" y="17232"/>
                    <a:pt x="24063" y="17229"/>
                  </a:cubicBezTo>
                  <a:cubicBezTo>
                    <a:pt x="24066" y="17229"/>
                    <a:pt x="24069" y="17226"/>
                    <a:pt x="24072" y="17223"/>
                  </a:cubicBezTo>
                  <a:lnTo>
                    <a:pt x="24075" y="17223"/>
                  </a:lnTo>
                  <a:cubicBezTo>
                    <a:pt x="24075" y="17219"/>
                    <a:pt x="24079" y="17219"/>
                    <a:pt x="24079" y="17215"/>
                  </a:cubicBezTo>
                  <a:lnTo>
                    <a:pt x="24083" y="17215"/>
                  </a:lnTo>
                  <a:cubicBezTo>
                    <a:pt x="24086" y="17212"/>
                    <a:pt x="24086" y="17212"/>
                    <a:pt x="24089" y="17209"/>
                  </a:cubicBezTo>
                  <a:cubicBezTo>
                    <a:pt x="24092" y="17206"/>
                    <a:pt x="24099" y="17202"/>
                    <a:pt x="24103" y="17199"/>
                  </a:cubicBezTo>
                  <a:lnTo>
                    <a:pt x="24109" y="17192"/>
                  </a:lnTo>
                  <a:lnTo>
                    <a:pt x="24112" y="17192"/>
                  </a:lnTo>
                  <a:cubicBezTo>
                    <a:pt x="24119" y="17186"/>
                    <a:pt x="24123" y="17182"/>
                    <a:pt x="24129" y="17175"/>
                  </a:cubicBezTo>
                  <a:lnTo>
                    <a:pt x="24133" y="17175"/>
                  </a:lnTo>
                  <a:cubicBezTo>
                    <a:pt x="24133" y="17175"/>
                    <a:pt x="24136" y="17172"/>
                    <a:pt x="24139" y="17172"/>
                  </a:cubicBezTo>
                  <a:lnTo>
                    <a:pt x="24139" y="17169"/>
                  </a:lnTo>
                  <a:cubicBezTo>
                    <a:pt x="24143" y="17165"/>
                    <a:pt x="24146" y="17165"/>
                    <a:pt x="24149" y="17162"/>
                  </a:cubicBezTo>
                  <a:cubicBezTo>
                    <a:pt x="24149" y="17159"/>
                    <a:pt x="24153" y="17159"/>
                    <a:pt x="24153" y="17159"/>
                  </a:cubicBezTo>
                  <a:cubicBezTo>
                    <a:pt x="24156" y="17159"/>
                    <a:pt x="24156" y="17155"/>
                    <a:pt x="24156" y="17155"/>
                  </a:cubicBezTo>
                  <a:cubicBezTo>
                    <a:pt x="24159" y="17155"/>
                    <a:pt x="24159" y="17152"/>
                    <a:pt x="24163" y="17152"/>
                  </a:cubicBezTo>
                  <a:cubicBezTo>
                    <a:pt x="24163" y="17152"/>
                    <a:pt x="24163" y="17149"/>
                    <a:pt x="24166" y="17149"/>
                  </a:cubicBezTo>
                  <a:lnTo>
                    <a:pt x="24170" y="17145"/>
                  </a:lnTo>
                  <a:lnTo>
                    <a:pt x="24173" y="17142"/>
                  </a:lnTo>
                  <a:cubicBezTo>
                    <a:pt x="24176" y="17139"/>
                    <a:pt x="24179" y="17139"/>
                    <a:pt x="24183" y="17135"/>
                  </a:cubicBezTo>
                  <a:cubicBezTo>
                    <a:pt x="24183" y="17135"/>
                    <a:pt x="24183" y="17132"/>
                    <a:pt x="24186" y="17132"/>
                  </a:cubicBezTo>
                  <a:lnTo>
                    <a:pt x="24190" y="17128"/>
                  </a:lnTo>
                  <a:cubicBezTo>
                    <a:pt x="24193" y="17128"/>
                    <a:pt x="24193" y="17125"/>
                    <a:pt x="24193" y="17125"/>
                  </a:cubicBezTo>
                  <a:cubicBezTo>
                    <a:pt x="24196" y="17125"/>
                    <a:pt x="24196" y="17122"/>
                    <a:pt x="24199" y="17122"/>
                  </a:cubicBezTo>
                  <a:cubicBezTo>
                    <a:pt x="24199" y="17119"/>
                    <a:pt x="24203" y="17119"/>
                    <a:pt x="24203" y="17119"/>
                  </a:cubicBezTo>
                  <a:lnTo>
                    <a:pt x="24210" y="17112"/>
                  </a:lnTo>
                  <a:cubicBezTo>
                    <a:pt x="24213" y="17112"/>
                    <a:pt x="24213" y="17112"/>
                    <a:pt x="24213" y="17108"/>
                  </a:cubicBezTo>
                  <a:cubicBezTo>
                    <a:pt x="24216" y="17108"/>
                    <a:pt x="24216" y="17108"/>
                    <a:pt x="24219" y="17105"/>
                  </a:cubicBezTo>
                  <a:cubicBezTo>
                    <a:pt x="24219" y="17105"/>
                    <a:pt x="24223" y="17105"/>
                    <a:pt x="24223" y="17102"/>
                  </a:cubicBezTo>
                  <a:cubicBezTo>
                    <a:pt x="24227" y="17102"/>
                    <a:pt x="24227" y="17099"/>
                    <a:pt x="24230" y="17095"/>
                  </a:cubicBezTo>
                  <a:cubicBezTo>
                    <a:pt x="24233" y="17095"/>
                    <a:pt x="24236" y="17091"/>
                    <a:pt x="24240" y="17088"/>
                  </a:cubicBezTo>
                  <a:lnTo>
                    <a:pt x="24244" y="17088"/>
                  </a:lnTo>
                  <a:cubicBezTo>
                    <a:pt x="24244" y="17085"/>
                    <a:pt x="24247" y="17085"/>
                    <a:pt x="24247" y="17082"/>
                  </a:cubicBezTo>
                  <a:cubicBezTo>
                    <a:pt x="24250" y="17082"/>
                    <a:pt x="24250" y="17082"/>
                    <a:pt x="24250" y="17079"/>
                  </a:cubicBezTo>
                  <a:cubicBezTo>
                    <a:pt x="24253" y="17079"/>
                    <a:pt x="24256" y="17075"/>
                    <a:pt x="24260" y="17071"/>
                  </a:cubicBezTo>
                  <a:cubicBezTo>
                    <a:pt x="24264" y="17071"/>
                    <a:pt x="24267" y="17068"/>
                    <a:pt x="24267" y="17065"/>
                  </a:cubicBezTo>
                  <a:lnTo>
                    <a:pt x="24270" y="17065"/>
                  </a:lnTo>
                  <a:cubicBezTo>
                    <a:pt x="24273" y="17062"/>
                    <a:pt x="24273" y="17062"/>
                    <a:pt x="24277" y="17058"/>
                  </a:cubicBezTo>
                  <a:lnTo>
                    <a:pt x="24280" y="17058"/>
                  </a:lnTo>
                  <a:cubicBezTo>
                    <a:pt x="24284" y="17054"/>
                    <a:pt x="24287" y="17051"/>
                    <a:pt x="24287" y="17051"/>
                  </a:cubicBezTo>
                  <a:lnTo>
                    <a:pt x="24290" y="17048"/>
                  </a:lnTo>
                  <a:cubicBezTo>
                    <a:pt x="24293" y="17045"/>
                    <a:pt x="24293" y="17045"/>
                    <a:pt x="24297" y="17042"/>
                  </a:cubicBezTo>
                  <a:lnTo>
                    <a:pt x="24300" y="17042"/>
                  </a:lnTo>
                  <a:cubicBezTo>
                    <a:pt x="24300" y="17038"/>
                    <a:pt x="24304" y="17038"/>
                    <a:pt x="24307" y="17034"/>
                  </a:cubicBezTo>
                  <a:cubicBezTo>
                    <a:pt x="24310" y="17031"/>
                    <a:pt x="24314" y="17028"/>
                    <a:pt x="24317" y="17028"/>
                  </a:cubicBezTo>
                  <a:lnTo>
                    <a:pt x="24317" y="17025"/>
                  </a:lnTo>
                  <a:cubicBezTo>
                    <a:pt x="24320" y="17025"/>
                    <a:pt x="24324" y="17021"/>
                    <a:pt x="24324" y="17021"/>
                  </a:cubicBezTo>
                  <a:lnTo>
                    <a:pt x="24327" y="17018"/>
                  </a:lnTo>
                  <a:cubicBezTo>
                    <a:pt x="24330" y="17014"/>
                    <a:pt x="24334" y="17014"/>
                    <a:pt x="24334" y="17011"/>
                  </a:cubicBezTo>
                  <a:lnTo>
                    <a:pt x="24337" y="17011"/>
                  </a:lnTo>
                  <a:cubicBezTo>
                    <a:pt x="24340" y="17008"/>
                    <a:pt x="24344" y="17005"/>
                    <a:pt x="24344" y="17005"/>
                  </a:cubicBezTo>
                  <a:cubicBezTo>
                    <a:pt x="24347" y="17005"/>
                    <a:pt x="24347" y="17001"/>
                    <a:pt x="24347" y="17001"/>
                  </a:cubicBezTo>
                  <a:cubicBezTo>
                    <a:pt x="24351" y="17001"/>
                    <a:pt x="24351" y="16998"/>
                    <a:pt x="24354" y="16994"/>
                  </a:cubicBezTo>
                  <a:lnTo>
                    <a:pt x="24357" y="16994"/>
                  </a:lnTo>
                  <a:cubicBezTo>
                    <a:pt x="24357" y="16991"/>
                    <a:pt x="24360" y="16991"/>
                    <a:pt x="24364" y="16988"/>
                  </a:cubicBezTo>
                  <a:cubicBezTo>
                    <a:pt x="24367" y="16984"/>
                    <a:pt x="24371" y="16981"/>
                    <a:pt x="24374" y="16981"/>
                  </a:cubicBezTo>
                  <a:lnTo>
                    <a:pt x="24374" y="16978"/>
                  </a:lnTo>
                  <a:cubicBezTo>
                    <a:pt x="24377" y="16978"/>
                    <a:pt x="24380" y="16974"/>
                    <a:pt x="24384" y="16974"/>
                  </a:cubicBezTo>
                  <a:lnTo>
                    <a:pt x="24384" y="16971"/>
                  </a:lnTo>
                  <a:cubicBezTo>
                    <a:pt x="24394" y="16964"/>
                    <a:pt x="24404" y="16958"/>
                    <a:pt x="24411" y="16947"/>
                  </a:cubicBezTo>
                  <a:lnTo>
                    <a:pt x="24414" y="16947"/>
                  </a:lnTo>
                  <a:cubicBezTo>
                    <a:pt x="24417" y="16944"/>
                    <a:pt x="24425" y="16938"/>
                    <a:pt x="24431" y="16934"/>
                  </a:cubicBezTo>
                  <a:cubicBezTo>
                    <a:pt x="24451" y="16918"/>
                    <a:pt x="24471" y="16901"/>
                    <a:pt x="24488" y="16887"/>
                  </a:cubicBezTo>
                  <a:cubicBezTo>
                    <a:pt x="24813" y="16619"/>
                    <a:pt x="25128" y="16347"/>
                    <a:pt x="25437" y="16069"/>
                  </a:cubicBezTo>
                  <a:cubicBezTo>
                    <a:pt x="27658" y="14058"/>
                    <a:pt x="28181" y="13190"/>
                    <a:pt x="27448" y="13190"/>
                  </a:cubicBezTo>
                  <a:lnTo>
                    <a:pt x="27421" y="13190"/>
                  </a:lnTo>
                  <a:cubicBezTo>
                    <a:pt x="26764" y="13210"/>
                    <a:pt x="25185" y="13864"/>
                    <a:pt x="22963" y="14987"/>
                  </a:cubicBezTo>
                  <a:lnTo>
                    <a:pt x="22960" y="14987"/>
                  </a:lnTo>
                  <a:cubicBezTo>
                    <a:pt x="22463" y="15238"/>
                    <a:pt x="21937" y="15510"/>
                    <a:pt x="21381" y="15804"/>
                  </a:cubicBezTo>
                  <a:cubicBezTo>
                    <a:pt x="22188" y="15322"/>
                    <a:pt x="23174" y="14557"/>
                    <a:pt x="24240" y="13626"/>
                  </a:cubicBezTo>
                  <a:cubicBezTo>
                    <a:pt x="24260" y="13609"/>
                    <a:pt x="24280" y="13589"/>
                    <a:pt x="24300" y="13572"/>
                  </a:cubicBezTo>
                  <a:cubicBezTo>
                    <a:pt x="24304" y="13569"/>
                    <a:pt x="24307" y="13569"/>
                    <a:pt x="24310" y="13566"/>
                  </a:cubicBezTo>
                  <a:cubicBezTo>
                    <a:pt x="24314" y="13562"/>
                    <a:pt x="24317" y="13559"/>
                    <a:pt x="24317" y="13559"/>
                  </a:cubicBezTo>
                  <a:cubicBezTo>
                    <a:pt x="24320" y="13555"/>
                    <a:pt x="24324" y="13552"/>
                    <a:pt x="24327" y="13552"/>
                  </a:cubicBezTo>
                  <a:lnTo>
                    <a:pt x="24327" y="13549"/>
                  </a:lnTo>
                  <a:cubicBezTo>
                    <a:pt x="24330" y="13549"/>
                    <a:pt x="24334" y="13546"/>
                    <a:pt x="24334" y="13542"/>
                  </a:cubicBezTo>
                  <a:lnTo>
                    <a:pt x="24337" y="13542"/>
                  </a:lnTo>
                  <a:cubicBezTo>
                    <a:pt x="24337" y="13539"/>
                    <a:pt x="24340" y="13539"/>
                    <a:pt x="24344" y="13535"/>
                  </a:cubicBezTo>
                  <a:cubicBezTo>
                    <a:pt x="24351" y="13529"/>
                    <a:pt x="24357" y="13525"/>
                    <a:pt x="24360" y="13519"/>
                  </a:cubicBezTo>
                  <a:cubicBezTo>
                    <a:pt x="24364" y="13519"/>
                    <a:pt x="24367" y="13515"/>
                    <a:pt x="24371" y="13512"/>
                  </a:cubicBezTo>
                  <a:cubicBezTo>
                    <a:pt x="24374" y="13509"/>
                    <a:pt x="24377" y="13509"/>
                    <a:pt x="24377" y="13505"/>
                  </a:cubicBezTo>
                  <a:cubicBezTo>
                    <a:pt x="24380" y="13502"/>
                    <a:pt x="24384" y="13499"/>
                    <a:pt x="24388" y="13499"/>
                  </a:cubicBezTo>
                  <a:cubicBezTo>
                    <a:pt x="24391" y="13495"/>
                    <a:pt x="24391" y="13492"/>
                    <a:pt x="24394" y="13492"/>
                  </a:cubicBezTo>
                  <a:cubicBezTo>
                    <a:pt x="24394" y="13488"/>
                    <a:pt x="24397" y="13488"/>
                    <a:pt x="24397" y="13488"/>
                  </a:cubicBezTo>
                  <a:cubicBezTo>
                    <a:pt x="24400" y="13485"/>
                    <a:pt x="24400" y="13485"/>
                    <a:pt x="24404" y="13482"/>
                  </a:cubicBezTo>
                  <a:cubicBezTo>
                    <a:pt x="24421" y="13468"/>
                    <a:pt x="24437" y="13451"/>
                    <a:pt x="24454" y="13439"/>
                  </a:cubicBezTo>
                  <a:lnTo>
                    <a:pt x="24458" y="13435"/>
                  </a:lnTo>
                  <a:lnTo>
                    <a:pt x="24465" y="13428"/>
                  </a:lnTo>
                  <a:cubicBezTo>
                    <a:pt x="24468" y="13425"/>
                    <a:pt x="24471" y="13425"/>
                    <a:pt x="24471" y="13422"/>
                  </a:cubicBezTo>
                  <a:lnTo>
                    <a:pt x="24474" y="13422"/>
                  </a:lnTo>
                  <a:cubicBezTo>
                    <a:pt x="24478" y="13418"/>
                    <a:pt x="24478" y="13418"/>
                    <a:pt x="24481" y="13414"/>
                  </a:cubicBezTo>
                  <a:lnTo>
                    <a:pt x="24485" y="13411"/>
                  </a:lnTo>
                  <a:cubicBezTo>
                    <a:pt x="24485" y="13411"/>
                    <a:pt x="24488" y="13408"/>
                    <a:pt x="24491" y="13408"/>
                  </a:cubicBezTo>
                  <a:lnTo>
                    <a:pt x="24491" y="13405"/>
                  </a:lnTo>
                  <a:cubicBezTo>
                    <a:pt x="24495" y="13405"/>
                    <a:pt x="24495" y="13402"/>
                    <a:pt x="24498" y="13398"/>
                  </a:cubicBezTo>
                  <a:cubicBezTo>
                    <a:pt x="24508" y="13391"/>
                    <a:pt x="24515" y="13385"/>
                    <a:pt x="24525" y="13374"/>
                  </a:cubicBezTo>
                  <a:cubicBezTo>
                    <a:pt x="24528" y="13371"/>
                    <a:pt x="24532" y="13371"/>
                    <a:pt x="24535" y="13368"/>
                  </a:cubicBezTo>
                  <a:cubicBezTo>
                    <a:pt x="24538" y="13365"/>
                    <a:pt x="24538" y="13361"/>
                    <a:pt x="24541" y="13361"/>
                  </a:cubicBezTo>
                  <a:cubicBezTo>
                    <a:pt x="24541" y="13361"/>
                    <a:pt x="24541" y="13358"/>
                    <a:pt x="24545" y="13358"/>
                  </a:cubicBezTo>
                  <a:lnTo>
                    <a:pt x="24552" y="13351"/>
                  </a:lnTo>
                  <a:cubicBezTo>
                    <a:pt x="24555" y="13351"/>
                    <a:pt x="24558" y="13348"/>
                    <a:pt x="24558" y="13344"/>
                  </a:cubicBezTo>
                  <a:lnTo>
                    <a:pt x="24561" y="13344"/>
                  </a:lnTo>
                  <a:cubicBezTo>
                    <a:pt x="24561" y="13341"/>
                    <a:pt x="24565" y="13341"/>
                    <a:pt x="24569" y="13338"/>
                  </a:cubicBezTo>
                  <a:lnTo>
                    <a:pt x="24569" y="13334"/>
                  </a:lnTo>
                  <a:cubicBezTo>
                    <a:pt x="24572" y="13334"/>
                    <a:pt x="24575" y="13331"/>
                    <a:pt x="24575" y="13331"/>
                  </a:cubicBezTo>
                  <a:lnTo>
                    <a:pt x="24578" y="13328"/>
                  </a:lnTo>
                  <a:cubicBezTo>
                    <a:pt x="24585" y="13321"/>
                    <a:pt x="24595" y="13314"/>
                    <a:pt x="24602" y="13304"/>
                  </a:cubicBezTo>
                  <a:lnTo>
                    <a:pt x="24606" y="13304"/>
                  </a:lnTo>
                  <a:cubicBezTo>
                    <a:pt x="24606" y="13301"/>
                    <a:pt x="24609" y="13301"/>
                    <a:pt x="24612" y="13298"/>
                  </a:cubicBezTo>
                  <a:lnTo>
                    <a:pt x="24615" y="13298"/>
                  </a:lnTo>
                  <a:cubicBezTo>
                    <a:pt x="24615" y="13294"/>
                    <a:pt x="24618" y="13294"/>
                    <a:pt x="24618" y="13291"/>
                  </a:cubicBezTo>
                  <a:cubicBezTo>
                    <a:pt x="24622" y="13291"/>
                    <a:pt x="24622" y="13287"/>
                    <a:pt x="24622" y="13287"/>
                  </a:cubicBezTo>
                  <a:cubicBezTo>
                    <a:pt x="24626" y="13287"/>
                    <a:pt x="24626" y="13284"/>
                    <a:pt x="24629" y="13284"/>
                  </a:cubicBezTo>
                  <a:cubicBezTo>
                    <a:pt x="24629" y="13281"/>
                    <a:pt x="24629" y="13281"/>
                    <a:pt x="24632" y="13281"/>
                  </a:cubicBezTo>
                  <a:lnTo>
                    <a:pt x="24635" y="13278"/>
                  </a:lnTo>
                  <a:cubicBezTo>
                    <a:pt x="24635" y="13274"/>
                    <a:pt x="24639" y="13274"/>
                    <a:pt x="24639" y="13274"/>
                  </a:cubicBezTo>
                  <a:lnTo>
                    <a:pt x="24646" y="13267"/>
                  </a:lnTo>
                  <a:lnTo>
                    <a:pt x="24649" y="13267"/>
                  </a:lnTo>
                  <a:cubicBezTo>
                    <a:pt x="24649" y="13264"/>
                    <a:pt x="24652" y="13264"/>
                    <a:pt x="24652" y="13261"/>
                  </a:cubicBezTo>
                  <a:cubicBezTo>
                    <a:pt x="24652" y="13261"/>
                    <a:pt x="24655" y="13261"/>
                    <a:pt x="24655" y="13258"/>
                  </a:cubicBezTo>
                  <a:cubicBezTo>
                    <a:pt x="24659" y="13258"/>
                    <a:pt x="24659" y="13254"/>
                    <a:pt x="24662" y="13254"/>
                  </a:cubicBezTo>
                  <a:cubicBezTo>
                    <a:pt x="24662" y="13254"/>
                    <a:pt x="24662" y="13250"/>
                    <a:pt x="24666" y="13250"/>
                  </a:cubicBezTo>
                  <a:cubicBezTo>
                    <a:pt x="24669" y="13247"/>
                    <a:pt x="24669" y="13247"/>
                    <a:pt x="24672" y="13244"/>
                  </a:cubicBezTo>
                  <a:lnTo>
                    <a:pt x="24676" y="13241"/>
                  </a:lnTo>
                  <a:cubicBezTo>
                    <a:pt x="24676" y="13241"/>
                    <a:pt x="24679" y="13237"/>
                    <a:pt x="24682" y="13237"/>
                  </a:cubicBezTo>
                  <a:lnTo>
                    <a:pt x="24682" y="13233"/>
                  </a:lnTo>
                  <a:cubicBezTo>
                    <a:pt x="24686" y="13233"/>
                    <a:pt x="24689" y="13230"/>
                    <a:pt x="24689" y="13227"/>
                  </a:cubicBezTo>
                  <a:lnTo>
                    <a:pt x="24692" y="13227"/>
                  </a:lnTo>
                  <a:cubicBezTo>
                    <a:pt x="24696" y="13224"/>
                    <a:pt x="24696" y="13224"/>
                    <a:pt x="24699" y="13221"/>
                  </a:cubicBezTo>
                  <a:lnTo>
                    <a:pt x="24699" y="13217"/>
                  </a:lnTo>
                  <a:cubicBezTo>
                    <a:pt x="24702" y="13217"/>
                    <a:pt x="24706" y="13213"/>
                    <a:pt x="24706" y="13213"/>
                  </a:cubicBezTo>
                  <a:cubicBezTo>
                    <a:pt x="24709" y="13213"/>
                    <a:pt x="24709" y="13210"/>
                    <a:pt x="24709" y="13210"/>
                  </a:cubicBezTo>
                  <a:cubicBezTo>
                    <a:pt x="24713" y="13207"/>
                    <a:pt x="24713" y="13207"/>
                    <a:pt x="24716" y="13207"/>
                  </a:cubicBezTo>
                  <a:cubicBezTo>
                    <a:pt x="24716" y="13204"/>
                    <a:pt x="24716" y="13204"/>
                    <a:pt x="24719" y="13204"/>
                  </a:cubicBezTo>
                  <a:cubicBezTo>
                    <a:pt x="24719" y="13200"/>
                    <a:pt x="24722" y="13200"/>
                    <a:pt x="24722" y="13197"/>
                  </a:cubicBezTo>
                  <a:lnTo>
                    <a:pt x="24726" y="13197"/>
                  </a:lnTo>
                  <a:cubicBezTo>
                    <a:pt x="24729" y="13193"/>
                    <a:pt x="24729" y="13193"/>
                    <a:pt x="24729" y="13190"/>
                  </a:cubicBezTo>
                  <a:cubicBezTo>
                    <a:pt x="24733" y="13190"/>
                    <a:pt x="24733" y="13190"/>
                    <a:pt x="24736" y="13187"/>
                  </a:cubicBezTo>
                  <a:lnTo>
                    <a:pt x="24739" y="13184"/>
                  </a:lnTo>
                  <a:lnTo>
                    <a:pt x="24742" y="13180"/>
                  </a:lnTo>
                  <a:cubicBezTo>
                    <a:pt x="24746" y="13180"/>
                    <a:pt x="24746" y="13177"/>
                    <a:pt x="24746" y="13177"/>
                  </a:cubicBezTo>
                  <a:cubicBezTo>
                    <a:pt x="24750" y="13173"/>
                    <a:pt x="24753" y="13170"/>
                    <a:pt x="24756" y="13170"/>
                  </a:cubicBezTo>
                  <a:cubicBezTo>
                    <a:pt x="24756" y="13167"/>
                    <a:pt x="24759" y="13167"/>
                    <a:pt x="24759" y="13167"/>
                  </a:cubicBezTo>
                  <a:cubicBezTo>
                    <a:pt x="24762" y="13163"/>
                    <a:pt x="24762" y="13163"/>
                    <a:pt x="24762" y="13160"/>
                  </a:cubicBezTo>
                  <a:cubicBezTo>
                    <a:pt x="24766" y="13160"/>
                    <a:pt x="24766" y="13160"/>
                    <a:pt x="24770" y="13157"/>
                  </a:cubicBezTo>
                  <a:lnTo>
                    <a:pt x="24773" y="13153"/>
                  </a:lnTo>
                  <a:lnTo>
                    <a:pt x="24776" y="13150"/>
                  </a:lnTo>
                  <a:lnTo>
                    <a:pt x="24779" y="13147"/>
                  </a:lnTo>
                  <a:cubicBezTo>
                    <a:pt x="24783" y="13147"/>
                    <a:pt x="24783" y="13143"/>
                    <a:pt x="24783" y="13143"/>
                  </a:cubicBezTo>
                  <a:cubicBezTo>
                    <a:pt x="24787" y="13140"/>
                    <a:pt x="24787" y="13140"/>
                    <a:pt x="24790" y="13140"/>
                  </a:cubicBezTo>
                  <a:cubicBezTo>
                    <a:pt x="24790" y="13137"/>
                    <a:pt x="24790" y="13137"/>
                    <a:pt x="24793" y="13137"/>
                  </a:cubicBezTo>
                  <a:cubicBezTo>
                    <a:pt x="24793" y="13133"/>
                    <a:pt x="24796" y="13133"/>
                    <a:pt x="24799" y="13130"/>
                  </a:cubicBezTo>
                  <a:cubicBezTo>
                    <a:pt x="24803" y="13126"/>
                    <a:pt x="24803" y="13126"/>
                    <a:pt x="24807" y="13123"/>
                  </a:cubicBezTo>
                  <a:cubicBezTo>
                    <a:pt x="24816" y="13113"/>
                    <a:pt x="24827" y="13103"/>
                    <a:pt x="24836" y="13097"/>
                  </a:cubicBezTo>
                  <a:lnTo>
                    <a:pt x="24840" y="13093"/>
                  </a:lnTo>
                  <a:lnTo>
                    <a:pt x="24843" y="13089"/>
                  </a:lnTo>
                  <a:cubicBezTo>
                    <a:pt x="24847" y="13089"/>
                    <a:pt x="24847" y="13086"/>
                    <a:pt x="24847" y="13086"/>
                  </a:cubicBezTo>
                  <a:cubicBezTo>
                    <a:pt x="24850" y="13086"/>
                    <a:pt x="24850" y="13083"/>
                    <a:pt x="24853" y="13083"/>
                  </a:cubicBezTo>
                  <a:lnTo>
                    <a:pt x="24853" y="13080"/>
                  </a:lnTo>
                  <a:cubicBezTo>
                    <a:pt x="24857" y="13077"/>
                    <a:pt x="24860" y="13077"/>
                    <a:pt x="24860" y="13073"/>
                  </a:cubicBezTo>
                  <a:lnTo>
                    <a:pt x="24863" y="13073"/>
                  </a:lnTo>
                  <a:cubicBezTo>
                    <a:pt x="24863" y="13069"/>
                    <a:pt x="24867" y="13069"/>
                    <a:pt x="24867" y="13066"/>
                  </a:cubicBezTo>
                  <a:cubicBezTo>
                    <a:pt x="24870" y="13066"/>
                    <a:pt x="24870" y="13066"/>
                    <a:pt x="24870" y="13063"/>
                  </a:cubicBezTo>
                  <a:cubicBezTo>
                    <a:pt x="24873" y="13063"/>
                    <a:pt x="24873" y="13060"/>
                    <a:pt x="24877" y="13060"/>
                  </a:cubicBezTo>
                  <a:cubicBezTo>
                    <a:pt x="24877" y="13060"/>
                    <a:pt x="24880" y="13060"/>
                    <a:pt x="24880" y="13056"/>
                  </a:cubicBezTo>
                  <a:lnTo>
                    <a:pt x="24883" y="13052"/>
                  </a:lnTo>
                  <a:lnTo>
                    <a:pt x="24887" y="13049"/>
                  </a:lnTo>
                  <a:cubicBezTo>
                    <a:pt x="24890" y="13046"/>
                    <a:pt x="24890" y="13046"/>
                    <a:pt x="24894" y="13046"/>
                  </a:cubicBezTo>
                  <a:cubicBezTo>
                    <a:pt x="24894" y="13043"/>
                    <a:pt x="24894" y="13043"/>
                    <a:pt x="24897" y="13043"/>
                  </a:cubicBezTo>
                  <a:lnTo>
                    <a:pt x="24923" y="13016"/>
                  </a:lnTo>
                  <a:cubicBezTo>
                    <a:pt x="24927" y="13012"/>
                    <a:pt x="24931" y="13012"/>
                    <a:pt x="24931" y="13009"/>
                  </a:cubicBezTo>
                  <a:lnTo>
                    <a:pt x="24934" y="13009"/>
                  </a:lnTo>
                  <a:cubicBezTo>
                    <a:pt x="24937" y="13006"/>
                    <a:pt x="24937" y="13003"/>
                    <a:pt x="24940" y="13003"/>
                  </a:cubicBezTo>
                  <a:lnTo>
                    <a:pt x="24940" y="12999"/>
                  </a:lnTo>
                  <a:cubicBezTo>
                    <a:pt x="24943" y="12999"/>
                    <a:pt x="24947" y="12996"/>
                    <a:pt x="24947" y="12996"/>
                  </a:cubicBezTo>
                  <a:lnTo>
                    <a:pt x="24951" y="12992"/>
                  </a:lnTo>
                  <a:cubicBezTo>
                    <a:pt x="24954" y="12992"/>
                    <a:pt x="24954" y="12989"/>
                    <a:pt x="24957" y="12986"/>
                  </a:cubicBezTo>
                  <a:lnTo>
                    <a:pt x="24964" y="12979"/>
                  </a:lnTo>
                  <a:lnTo>
                    <a:pt x="24968" y="12979"/>
                  </a:lnTo>
                  <a:cubicBezTo>
                    <a:pt x="24968" y="12976"/>
                    <a:pt x="24971" y="12976"/>
                    <a:pt x="24974" y="12972"/>
                  </a:cubicBezTo>
                  <a:cubicBezTo>
                    <a:pt x="24984" y="12962"/>
                    <a:pt x="24994" y="12952"/>
                    <a:pt x="25004" y="12945"/>
                  </a:cubicBezTo>
                  <a:lnTo>
                    <a:pt x="25004" y="12942"/>
                  </a:lnTo>
                  <a:cubicBezTo>
                    <a:pt x="25008" y="12942"/>
                    <a:pt x="25011" y="12939"/>
                    <a:pt x="25011" y="12936"/>
                  </a:cubicBezTo>
                  <a:lnTo>
                    <a:pt x="25014" y="12936"/>
                  </a:lnTo>
                  <a:cubicBezTo>
                    <a:pt x="25038" y="12912"/>
                    <a:pt x="25064" y="12888"/>
                    <a:pt x="25091" y="12862"/>
                  </a:cubicBezTo>
                  <a:cubicBezTo>
                    <a:pt x="25098" y="12859"/>
                    <a:pt x="25101" y="12855"/>
                    <a:pt x="25108" y="12848"/>
                  </a:cubicBezTo>
                  <a:cubicBezTo>
                    <a:pt x="25115" y="12845"/>
                    <a:pt x="25118" y="12838"/>
                    <a:pt x="25124" y="12835"/>
                  </a:cubicBezTo>
                  <a:cubicBezTo>
                    <a:pt x="25165" y="12798"/>
                    <a:pt x="25202" y="12761"/>
                    <a:pt x="25242" y="12724"/>
                  </a:cubicBezTo>
                  <a:lnTo>
                    <a:pt x="25245" y="12724"/>
                  </a:lnTo>
                  <a:cubicBezTo>
                    <a:pt x="25259" y="12711"/>
                    <a:pt x="25269" y="12698"/>
                    <a:pt x="25282" y="12687"/>
                  </a:cubicBezTo>
                  <a:cubicBezTo>
                    <a:pt x="25285" y="12687"/>
                    <a:pt x="25282" y="12687"/>
                    <a:pt x="25285" y="12684"/>
                  </a:cubicBezTo>
                  <a:cubicBezTo>
                    <a:pt x="25305" y="12667"/>
                    <a:pt x="25326" y="12647"/>
                    <a:pt x="25346" y="12627"/>
                  </a:cubicBezTo>
                  <a:lnTo>
                    <a:pt x="25350" y="12627"/>
                  </a:lnTo>
                  <a:cubicBezTo>
                    <a:pt x="25353" y="12624"/>
                    <a:pt x="25353" y="12620"/>
                    <a:pt x="25356" y="12620"/>
                  </a:cubicBezTo>
                  <a:lnTo>
                    <a:pt x="25356" y="12617"/>
                  </a:lnTo>
                  <a:cubicBezTo>
                    <a:pt x="25359" y="12617"/>
                    <a:pt x="25363" y="12614"/>
                    <a:pt x="25363" y="12610"/>
                  </a:cubicBezTo>
                  <a:cubicBezTo>
                    <a:pt x="29958" y="8337"/>
                    <a:pt x="35441" y="1775"/>
                    <a:pt x="35311" y="380"/>
                  </a:cubicBezTo>
                  <a:cubicBezTo>
                    <a:pt x="35284" y="122"/>
                    <a:pt x="35170" y="1"/>
                    <a:pt x="349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6"/>
            <p:cNvSpPr/>
            <p:nvPr/>
          </p:nvSpPr>
          <p:spPr>
            <a:xfrm>
              <a:off x="2434300" y="995925"/>
              <a:ext cx="860000" cy="246600"/>
            </a:xfrm>
            <a:custGeom>
              <a:rect b="b" l="l" r="r" t="t"/>
              <a:pathLst>
                <a:path extrusionOk="0" h="9864" w="34400">
                  <a:moveTo>
                    <a:pt x="11242" y="0"/>
                  </a:moveTo>
                  <a:cubicBezTo>
                    <a:pt x="11147" y="0"/>
                    <a:pt x="11050" y="0"/>
                    <a:pt x="10948" y="1"/>
                  </a:cubicBezTo>
                  <a:lnTo>
                    <a:pt x="10948" y="1"/>
                  </a:lnTo>
                  <a:cubicBezTo>
                    <a:pt x="11049" y="1"/>
                    <a:pt x="11147" y="0"/>
                    <a:pt x="11242" y="0"/>
                  </a:cubicBezTo>
                  <a:close/>
                  <a:moveTo>
                    <a:pt x="11242" y="0"/>
                  </a:moveTo>
                  <a:cubicBezTo>
                    <a:pt x="11473" y="0"/>
                    <a:pt x="11684" y="2"/>
                    <a:pt x="11876" y="5"/>
                  </a:cubicBezTo>
                  <a:lnTo>
                    <a:pt x="11876" y="5"/>
                  </a:lnTo>
                  <a:cubicBezTo>
                    <a:pt x="11876" y="4"/>
                    <a:pt x="11876" y="4"/>
                    <a:pt x="11876" y="4"/>
                  </a:cubicBezTo>
                  <a:cubicBezTo>
                    <a:pt x="11684" y="0"/>
                    <a:pt x="11474" y="0"/>
                    <a:pt x="11242" y="0"/>
                  </a:cubicBezTo>
                  <a:close/>
                  <a:moveTo>
                    <a:pt x="10948" y="1"/>
                  </a:moveTo>
                  <a:cubicBezTo>
                    <a:pt x="10833" y="2"/>
                    <a:pt x="10714" y="3"/>
                    <a:pt x="10591" y="5"/>
                  </a:cubicBezTo>
                  <a:lnTo>
                    <a:pt x="10591" y="5"/>
                  </a:lnTo>
                  <a:cubicBezTo>
                    <a:pt x="10665" y="4"/>
                    <a:pt x="10737" y="4"/>
                    <a:pt x="10807" y="4"/>
                  </a:cubicBezTo>
                  <a:cubicBezTo>
                    <a:pt x="10855" y="2"/>
                    <a:pt x="10902" y="2"/>
                    <a:pt x="10948" y="1"/>
                  </a:cubicBezTo>
                  <a:close/>
                  <a:moveTo>
                    <a:pt x="10591" y="5"/>
                  </a:moveTo>
                  <a:cubicBezTo>
                    <a:pt x="10530" y="6"/>
                    <a:pt x="10468" y="7"/>
                    <a:pt x="10405" y="7"/>
                  </a:cubicBezTo>
                  <a:cubicBezTo>
                    <a:pt x="10280" y="10"/>
                    <a:pt x="10153" y="13"/>
                    <a:pt x="10022" y="17"/>
                  </a:cubicBezTo>
                  <a:cubicBezTo>
                    <a:pt x="9991" y="18"/>
                    <a:pt x="9959" y="19"/>
                    <a:pt x="9927" y="20"/>
                  </a:cubicBezTo>
                  <a:lnTo>
                    <a:pt x="9927" y="20"/>
                  </a:lnTo>
                  <a:cubicBezTo>
                    <a:pt x="10159" y="13"/>
                    <a:pt x="10381" y="9"/>
                    <a:pt x="10591" y="5"/>
                  </a:cubicBezTo>
                  <a:close/>
                  <a:moveTo>
                    <a:pt x="9927" y="20"/>
                  </a:moveTo>
                  <a:lnTo>
                    <a:pt x="9927" y="20"/>
                  </a:lnTo>
                  <a:cubicBezTo>
                    <a:pt x="9778" y="25"/>
                    <a:pt x="9626" y="30"/>
                    <a:pt x="9469" y="37"/>
                  </a:cubicBezTo>
                  <a:lnTo>
                    <a:pt x="9469" y="37"/>
                  </a:lnTo>
                  <a:cubicBezTo>
                    <a:pt x="9626" y="31"/>
                    <a:pt x="9778" y="26"/>
                    <a:pt x="9927" y="20"/>
                  </a:cubicBezTo>
                  <a:close/>
                  <a:moveTo>
                    <a:pt x="9469" y="37"/>
                  </a:moveTo>
                  <a:cubicBezTo>
                    <a:pt x="9462" y="37"/>
                    <a:pt x="9455" y="37"/>
                    <a:pt x="9449" y="37"/>
                  </a:cubicBezTo>
                  <a:cubicBezTo>
                    <a:pt x="9449" y="37"/>
                    <a:pt x="9449" y="37"/>
                    <a:pt x="9449" y="37"/>
                  </a:cubicBezTo>
                  <a:lnTo>
                    <a:pt x="9449" y="37"/>
                  </a:lnTo>
                  <a:cubicBezTo>
                    <a:pt x="9455" y="37"/>
                    <a:pt x="9462" y="37"/>
                    <a:pt x="9469" y="37"/>
                  </a:cubicBezTo>
                  <a:close/>
                  <a:moveTo>
                    <a:pt x="23658" y="719"/>
                  </a:moveTo>
                  <a:lnTo>
                    <a:pt x="23658" y="719"/>
                  </a:lnTo>
                  <a:cubicBezTo>
                    <a:pt x="23681" y="722"/>
                    <a:pt x="23704" y="725"/>
                    <a:pt x="23727" y="728"/>
                  </a:cubicBezTo>
                  <a:lnTo>
                    <a:pt x="23727" y="728"/>
                  </a:lnTo>
                  <a:cubicBezTo>
                    <a:pt x="23727" y="728"/>
                    <a:pt x="23727" y="728"/>
                    <a:pt x="23727" y="727"/>
                  </a:cubicBezTo>
                  <a:cubicBezTo>
                    <a:pt x="23704" y="724"/>
                    <a:pt x="23681" y="721"/>
                    <a:pt x="23658" y="719"/>
                  </a:cubicBezTo>
                  <a:close/>
                  <a:moveTo>
                    <a:pt x="20530" y="426"/>
                  </a:moveTo>
                  <a:lnTo>
                    <a:pt x="20530" y="570"/>
                  </a:lnTo>
                  <a:cubicBezTo>
                    <a:pt x="20530" y="1287"/>
                    <a:pt x="20563" y="2052"/>
                    <a:pt x="20613" y="2829"/>
                  </a:cubicBezTo>
                  <a:cubicBezTo>
                    <a:pt x="20828" y="2484"/>
                    <a:pt x="21264" y="1823"/>
                    <a:pt x="21622" y="1515"/>
                  </a:cubicBezTo>
                  <a:cubicBezTo>
                    <a:pt x="21535" y="1116"/>
                    <a:pt x="21451" y="764"/>
                    <a:pt x="21374" y="480"/>
                  </a:cubicBezTo>
                  <a:lnTo>
                    <a:pt x="21374" y="480"/>
                  </a:lnTo>
                  <a:cubicBezTo>
                    <a:pt x="22044" y="530"/>
                    <a:pt x="22698" y="596"/>
                    <a:pt x="23331" y="677"/>
                  </a:cubicBezTo>
                  <a:cubicBezTo>
                    <a:pt x="23439" y="691"/>
                    <a:pt x="23549" y="705"/>
                    <a:pt x="23658" y="719"/>
                  </a:cubicBezTo>
                  <a:lnTo>
                    <a:pt x="23658" y="719"/>
                  </a:lnTo>
                  <a:cubicBezTo>
                    <a:pt x="22663" y="583"/>
                    <a:pt x="21617" y="481"/>
                    <a:pt x="20530" y="426"/>
                  </a:cubicBezTo>
                  <a:close/>
                  <a:moveTo>
                    <a:pt x="11876" y="5"/>
                  </a:moveTo>
                  <a:cubicBezTo>
                    <a:pt x="11721" y="665"/>
                    <a:pt x="11540" y="1515"/>
                    <a:pt x="11363" y="2400"/>
                  </a:cubicBezTo>
                  <a:cubicBezTo>
                    <a:pt x="11815" y="2574"/>
                    <a:pt x="12184" y="3104"/>
                    <a:pt x="12355" y="3382"/>
                  </a:cubicBezTo>
                  <a:cubicBezTo>
                    <a:pt x="12358" y="3368"/>
                    <a:pt x="12362" y="3355"/>
                    <a:pt x="12365" y="3345"/>
                  </a:cubicBezTo>
                  <a:cubicBezTo>
                    <a:pt x="12399" y="2299"/>
                    <a:pt x="12422" y="1244"/>
                    <a:pt x="12442" y="299"/>
                  </a:cubicBezTo>
                  <a:cubicBezTo>
                    <a:pt x="12445" y="205"/>
                    <a:pt x="12449" y="110"/>
                    <a:pt x="12449" y="20"/>
                  </a:cubicBezTo>
                  <a:cubicBezTo>
                    <a:pt x="12285" y="13"/>
                    <a:pt x="12093" y="8"/>
                    <a:pt x="11876" y="5"/>
                  </a:cubicBezTo>
                  <a:close/>
                  <a:moveTo>
                    <a:pt x="9449" y="37"/>
                  </a:moveTo>
                  <a:cubicBezTo>
                    <a:pt x="7893" y="100"/>
                    <a:pt x="5933" y="257"/>
                    <a:pt x="3754" y="607"/>
                  </a:cubicBezTo>
                  <a:cubicBezTo>
                    <a:pt x="3527" y="644"/>
                    <a:pt x="3295" y="681"/>
                    <a:pt x="3060" y="724"/>
                  </a:cubicBezTo>
                  <a:lnTo>
                    <a:pt x="3047" y="724"/>
                  </a:lnTo>
                  <a:cubicBezTo>
                    <a:pt x="2504" y="822"/>
                    <a:pt x="1948" y="929"/>
                    <a:pt x="1381" y="1052"/>
                  </a:cubicBezTo>
                  <a:cubicBezTo>
                    <a:pt x="1311" y="1066"/>
                    <a:pt x="546" y="1240"/>
                    <a:pt x="8" y="1371"/>
                  </a:cubicBezTo>
                  <a:lnTo>
                    <a:pt x="0" y="1371"/>
                  </a:lnTo>
                  <a:lnTo>
                    <a:pt x="74" y="2105"/>
                  </a:lnTo>
                  <a:lnTo>
                    <a:pt x="81" y="2172"/>
                  </a:lnTo>
                  <a:cubicBezTo>
                    <a:pt x="899" y="2403"/>
                    <a:pt x="1599" y="2839"/>
                    <a:pt x="2099" y="3560"/>
                  </a:cubicBezTo>
                  <a:cubicBezTo>
                    <a:pt x="2122" y="3593"/>
                    <a:pt x="2159" y="3610"/>
                    <a:pt x="2196" y="3610"/>
                  </a:cubicBezTo>
                  <a:lnTo>
                    <a:pt x="2209" y="3610"/>
                  </a:lnTo>
                  <a:cubicBezTo>
                    <a:pt x="2611" y="3560"/>
                    <a:pt x="3017" y="3503"/>
                    <a:pt x="3416" y="3466"/>
                  </a:cubicBezTo>
                  <a:cubicBezTo>
                    <a:pt x="3366" y="3348"/>
                    <a:pt x="3309" y="3231"/>
                    <a:pt x="3245" y="3117"/>
                  </a:cubicBezTo>
                  <a:lnTo>
                    <a:pt x="3245" y="3117"/>
                  </a:lnTo>
                  <a:cubicBezTo>
                    <a:pt x="3352" y="3218"/>
                    <a:pt x="3450" y="3331"/>
                    <a:pt x="3536" y="3452"/>
                  </a:cubicBezTo>
                  <a:cubicBezTo>
                    <a:pt x="3791" y="3432"/>
                    <a:pt x="4042" y="3419"/>
                    <a:pt x="4291" y="3419"/>
                  </a:cubicBezTo>
                  <a:cubicBezTo>
                    <a:pt x="5102" y="3419"/>
                    <a:pt x="5886" y="3566"/>
                    <a:pt x="6610" y="4072"/>
                  </a:cubicBezTo>
                  <a:cubicBezTo>
                    <a:pt x="6805" y="4210"/>
                    <a:pt x="6989" y="4354"/>
                    <a:pt x="7167" y="4505"/>
                  </a:cubicBezTo>
                  <a:cubicBezTo>
                    <a:pt x="7243" y="4035"/>
                    <a:pt x="7291" y="3557"/>
                    <a:pt x="7328" y="3063"/>
                  </a:cubicBezTo>
                  <a:cubicBezTo>
                    <a:pt x="7431" y="3412"/>
                    <a:pt x="7464" y="3774"/>
                    <a:pt x="7464" y="4133"/>
                  </a:cubicBezTo>
                  <a:cubicBezTo>
                    <a:pt x="7468" y="4337"/>
                    <a:pt x="7455" y="4538"/>
                    <a:pt x="7428" y="4739"/>
                  </a:cubicBezTo>
                  <a:cubicBezTo>
                    <a:pt x="8118" y="5390"/>
                    <a:pt x="8715" y="6144"/>
                    <a:pt x="9342" y="6861"/>
                  </a:cubicBezTo>
                  <a:cubicBezTo>
                    <a:pt x="9261" y="5376"/>
                    <a:pt x="9345" y="4261"/>
                    <a:pt x="9345" y="4260"/>
                  </a:cubicBezTo>
                  <a:lnTo>
                    <a:pt x="9345" y="4260"/>
                  </a:lnTo>
                  <a:lnTo>
                    <a:pt x="8450" y="5088"/>
                  </a:lnTo>
                  <a:cubicBezTo>
                    <a:pt x="8681" y="3288"/>
                    <a:pt x="9158" y="1213"/>
                    <a:pt x="9449" y="37"/>
                  </a:cubicBezTo>
                  <a:close/>
                  <a:moveTo>
                    <a:pt x="10957" y="4471"/>
                  </a:moveTo>
                  <a:cubicBezTo>
                    <a:pt x="10672" y="5959"/>
                    <a:pt x="10458" y="7156"/>
                    <a:pt x="10458" y="7156"/>
                  </a:cubicBezTo>
                  <a:lnTo>
                    <a:pt x="11064" y="6097"/>
                  </a:lnTo>
                  <a:lnTo>
                    <a:pt x="11064" y="6097"/>
                  </a:lnTo>
                  <a:cubicBezTo>
                    <a:pt x="10994" y="6378"/>
                    <a:pt x="10977" y="7297"/>
                    <a:pt x="11091" y="8510"/>
                  </a:cubicBezTo>
                  <a:cubicBezTo>
                    <a:pt x="11346" y="8701"/>
                    <a:pt x="11604" y="8882"/>
                    <a:pt x="11865" y="9056"/>
                  </a:cubicBezTo>
                  <a:cubicBezTo>
                    <a:pt x="11993" y="8979"/>
                    <a:pt x="11976" y="8946"/>
                    <a:pt x="12100" y="8872"/>
                  </a:cubicBezTo>
                  <a:cubicBezTo>
                    <a:pt x="12110" y="8745"/>
                    <a:pt x="12117" y="8611"/>
                    <a:pt x="12127" y="8473"/>
                  </a:cubicBezTo>
                  <a:cubicBezTo>
                    <a:pt x="12157" y="7723"/>
                    <a:pt x="12170" y="6928"/>
                    <a:pt x="12255" y="6171"/>
                  </a:cubicBezTo>
                  <a:cubicBezTo>
                    <a:pt x="12275" y="5755"/>
                    <a:pt x="12295" y="5316"/>
                    <a:pt x="12311" y="4860"/>
                  </a:cubicBezTo>
                  <a:lnTo>
                    <a:pt x="12311" y="4860"/>
                  </a:lnTo>
                  <a:cubicBezTo>
                    <a:pt x="12224" y="4884"/>
                    <a:pt x="12120" y="4900"/>
                    <a:pt x="12000" y="4900"/>
                  </a:cubicBezTo>
                  <a:cubicBezTo>
                    <a:pt x="11839" y="4900"/>
                    <a:pt x="11655" y="4870"/>
                    <a:pt x="11453" y="4787"/>
                  </a:cubicBezTo>
                  <a:cubicBezTo>
                    <a:pt x="11265" y="4709"/>
                    <a:pt x="11098" y="4602"/>
                    <a:pt x="10957" y="4471"/>
                  </a:cubicBezTo>
                  <a:close/>
                  <a:moveTo>
                    <a:pt x="23727" y="728"/>
                  </a:moveTo>
                  <a:cubicBezTo>
                    <a:pt x="23919" y="1470"/>
                    <a:pt x="24623" y="4230"/>
                    <a:pt x="24917" y="6536"/>
                  </a:cubicBezTo>
                  <a:lnTo>
                    <a:pt x="24019" y="5708"/>
                  </a:lnTo>
                  <a:lnTo>
                    <a:pt x="24019" y="5708"/>
                  </a:lnTo>
                  <a:cubicBezTo>
                    <a:pt x="24019" y="5709"/>
                    <a:pt x="24166" y="7659"/>
                    <a:pt x="23885" y="9837"/>
                  </a:cubicBezTo>
                  <a:cubicBezTo>
                    <a:pt x="24203" y="9827"/>
                    <a:pt x="24518" y="9814"/>
                    <a:pt x="24836" y="9797"/>
                  </a:cubicBezTo>
                  <a:cubicBezTo>
                    <a:pt x="24857" y="9794"/>
                    <a:pt x="24873" y="9791"/>
                    <a:pt x="24890" y="9780"/>
                  </a:cubicBezTo>
                  <a:cubicBezTo>
                    <a:pt x="25045" y="9697"/>
                    <a:pt x="25222" y="9633"/>
                    <a:pt x="25437" y="9599"/>
                  </a:cubicBezTo>
                  <a:cubicBezTo>
                    <a:pt x="25544" y="9582"/>
                    <a:pt x="25651" y="9566"/>
                    <a:pt x="25765" y="9545"/>
                  </a:cubicBezTo>
                  <a:cubicBezTo>
                    <a:pt x="25749" y="9268"/>
                    <a:pt x="25755" y="8982"/>
                    <a:pt x="25782" y="8705"/>
                  </a:cubicBezTo>
                  <a:cubicBezTo>
                    <a:pt x="25893" y="7749"/>
                    <a:pt x="26194" y="6810"/>
                    <a:pt x="26714" y="6010"/>
                  </a:cubicBezTo>
                  <a:lnTo>
                    <a:pt x="26714" y="6010"/>
                  </a:lnTo>
                  <a:cubicBezTo>
                    <a:pt x="26559" y="6462"/>
                    <a:pt x="26439" y="6915"/>
                    <a:pt x="26328" y="7367"/>
                  </a:cubicBezTo>
                  <a:cubicBezTo>
                    <a:pt x="26224" y="7823"/>
                    <a:pt x="26140" y="8278"/>
                    <a:pt x="26094" y="8738"/>
                  </a:cubicBezTo>
                  <a:cubicBezTo>
                    <a:pt x="26063" y="8990"/>
                    <a:pt x="26054" y="9244"/>
                    <a:pt x="26054" y="9499"/>
                  </a:cubicBezTo>
                  <a:cubicBezTo>
                    <a:pt x="26951" y="9352"/>
                    <a:pt x="28001" y="9160"/>
                    <a:pt x="29067" y="8976"/>
                  </a:cubicBezTo>
                  <a:cubicBezTo>
                    <a:pt x="29110" y="8584"/>
                    <a:pt x="29200" y="8198"/>
                    <a:pt x="29321" y="7826"/>
                  </a:cubicBezTo>
                  <a:cubicBezTo>
                    <a:pt x="29459" y="7407"/>
                    <a:pt x="29636" y="7005"/>
                    <a:pt x="29864" y="6629"/>
                  </a:cubicBezTo>
                  <a:lnTo>
                    <a:pt x="29864" y="6629"/>
                  </a:lnTo>
                  <a:cubicBezTo>
                    <a:pt x="29747" y="7052"/>
                    <a:pt x="29650" y="7471"/>
                    <a:pt x="29556" y="7890"/>
                  </a:cubicBezTo>
                  <a:cubicBezTo>
                    <a:pt x="29485" y="8232"/>
                    <a:pt x="29422" y="8577"/>
                    <a:pt x="29385" y="8922"/>
                  </a:cubicBezTo>
                  <a:cubicBezTo>
                    <a:pt x="30826" y="8674"/>
                    <a:pt x="32274" y="8447"/>
                    <a:pt x="33391" y="8356"/>
                  </a:cubicBezTo>
                  <a:lnTo>
                    <a:pt x="34399" y="3838"/>
                  </a:lnTo>
                  <a:cubicBezTo>
                    <a:pt x="33638" y="3479"/>
                    <a:pt x="31463" y="2511"/>
                    <a:pt x="28768" y="1770"/>
                  </a:cubicBezTo>
                  <a:cubicBezTo>
                    <a:pt x="28765" y="1767"/>
                    <a:pt x="28758" y="1763"/>
                    <a:pt x="28751" y="1763"/>
                  </a:cubicBezTo>
                  <a:cubicBezTo>
                    <a:pt x="28600" y="1719"/>
                    <a:pt x="28443" y="1679"/>
                    <a:pt x="28286" y="1636"/>
                  </a:cubicBezTo>
                  <a:cubicBezTo>
                    <a:pt x="26935" y="1283"/>
                    <a:pt x="25403" y="959"/>
                    <a:pt x="23727" y="728"/>
                  </a:cubicBezTo>
                  <a:close/>
                  <a:moveTo>
                    <a:pt x="20714" y="4129"/>
                  </a:moveTo>
                  <a:lnTo>
                    <a:pt x="20714" y="4136"/>
                  </a:lnTo>
                  <a:cubicBezTo>
                    <a:pt x="20791" y="5028"/>
                    <a:pt x="20882" y="5913"/>
                    <a:pt x="20972" y="6737"/>
                  </a:cubicBezTo>
                  <a:cubicBezTo>
                    <a:pt x="20978" y="6787"/>
                    <a:pt x="21196" y="8550"/>
                    <a:pt x="21277" y="9593"/>
                  </a:cubicBezTo>
                  <a:cubicBezTo>
                    <a:pt x="21284" y="9683"/>
                    <a:pt x="21291" y="9771"/>
                    <a:pt x="21297" y="9858"/>
                  </a:cubicBezTo>
                  <a:cubicBezTo>
                    <a:pt x="21609" y="9861"/>
                    <a:pt x="21920" y="9864"/>
                    <a:pt x="22233" y="9864"/>
                  </a:cubicBezTo>
                  <a:lnTo>
                    <a:pt x="22262" y="9864"/>
                  </a:lnTo>
                  <a:cubicBezTo>
                    <a:pt x="22414" y="8487"/>
                    <a:pt x="22400" y="7421"/>
                    <a:pt x="22323" y="7112"/>
                  </a:cubicBezTo>
                  <a:lnTo>
                    <a:pt x="22323" y="7112"/>
                  </a:lnTo>
                  <a:lnTo>
                    <a:pt x="22929" y="8171"/>
                  </a:lnTo>
                  <a:cubicBezTo>
                    <a:pt x="22929" y="8171"/>
                    <a:pt x="22598" y="6338"/>
                    <a:pt x="22216" y="4381"/>
                  </a:cubicBezTo>
                  <a:cubicBezTo>
                    <a:pt x="22142" y="4414"/>
                    <a:pt x="22068" y="4441"/>
                    <a:pt x="21991" y="4454"/>
                  </a:cubicBezTo>
                  <a:cubicBezTo>
                    <a:pt x="21948" y="4462"/>
                    <a:pt x="21900" y="4465"/>
                    <a:pt x="21854" y="4465"/>
                  </a:cubicBezTo>
                  <a:cubicBezTo>
                    <a:pt x="21495" y="4465"/>
                    <a:pt x="21015" y="4270"/>
                    <a:pt x="20714" y="4129"/>
                  </a:cubicBezTo>
                  <a:close/>
                </a:path>
              </a:pathLst>
            </a:custGeom>
            <a:solidFill>
              <a:srgbClr val="4C2A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6"/>
            <p:cNvSpPr/>
            <p:nvPr/>
          </p:nvSpPr>
          <p:spPr>
            <a:xfrm>
              <a:off x="2681725" y="995925"/>
              <a:ext cx="49475" cy="212775"/>
            </a:xfrm>
            <a:custGeom>
              <a:rect b="b" l="l" r="r" t="t"/>
              <a:pathLst>
                <a:path extrusionOk="0" h="8511" w="1979">
                  <a:moveTo>
                    <a:pt x="1345" y="0"/>
                  </a:moveTo>
                  <a:cubicBezTo>
                    <a:pt x="1207" y="0"/>
                    <a:pt x="1063" y="0"/>
                    <a:pt x="910" y="4"/>
                  </a:cubicBezTo>
                  <a:cubicBezTo>
                    <a:pt x="407" y="1213"/>
                    <a:pt x="1" y="3087"/>
                    <a:pt x="1" y="3087"/>
                  </a:cubicBezTo>
                  <a:lnTo>
                    <a:pt x="540" y="2752"/>
                  </a:lnTo>
                  <a:cubicBezTo>
                    <a:pt x="591" y="2410"/>
                    <a:pt x="729" y="2276"/>
                    <a:pt x="960" y="2276"/>
                  </a:cubicBezTo>
                  <a:cubicBezTo>
                    <a:pt x="1094" y="2276"/>
                    <a:pt x="1258" y="2323"/>
                    <a:pt x="1459" y="2397"/>
                  </a:cubicBezTo>
                  <a:cubicBezTo>
                    <a:pt x="1459" y="2397"/>
                    <a:pt x="1462" y="2400"/>
                    <a:pt x="1466" y="2400"/>
                  </a:cubicBezTo>
                  <a:cubicBezTo>
                    <a:pt x="1643" y="1515"/>
                    <a:pt x="1824" y="664"/>
                    <a:pt x="1979" y="4"/>
                  </a:cubicBezTo>
                  <a:cubicBezTo>
                    <a:pt x="1787" y="0"/>
                    <a:pt x="1577" y="0"/>
                    <a:pt x="1345" y="0"/>
                  </a:cubicBezTo>
                  <a:close/>
                  <a:moveTo>
                    <a:pt x="701" y="3972"/>
                  </a:moveTo>
                  <a:cubicBezTo>
                    <a:pt x="514" y="4813"/>
                    <a:pt x="286" y="5996"/>
                    <a:pt x="61" y="7531"/>
                  </a:cubicBezTo>
                  <a:cubicBezTo>
                    <a:pt x="323" y="7796"/>
                    <a:pt x="598" y="8048"/>
                    <a:pt x="890" y="8278"/>
                  </a:cubicBezTo>
                  <a:cubicBezTo>
                    <a:pt x="990" y="8359"/>
                    <a:pt x="1091" y="8436"/>
                    <a:pt x="1194" y="8510"/>
                  </a:cubicBezTo>
                  <a:cubicBezTo>
                    <a:pt x="1080" y="7297"/>
                    <a:pt x="1097" y="6378"/>
                    <a:pt x="1167" y="6097"/>
                  </a:cubicBezTo>
                  <a:lnTo>
                    <a:pt x="1167" y="6097"/>
                  </a:lnTo>
                  <a:lnTo>
                    <a:pt x="561" y="7156"/>
                  </a:lnTo>
                  <a:cubicBezTo>
                    <a:pt x="561" y="7156"/>
                    <a:pt x="775" y="5959"/>
                    <a:pt x="1060" y="4471"/>
                  </a:cubicBezTo>
                  <a:cubicBezTo>
                    <a:pt x="913" y="4330"/>
                    <a:pt x="792" y="4163"/>
                    <a:pt x="701" y="3972"/>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6"/>
            <p:cNvSpPr/>
            <p:nvPr/>
          </p:nvSpPr>
          <p:spPr>
            <a:xfrm>
              <a:off x="2968650" y="1007900"/>
              <a:ext cx="53825" cy="234625"/>
            </a:xfrm>
            <a:custGeom>
              <a:rect b="b" l="l" r="r" t="t"/>
              <a:pathLst>
                <a:path extrusionOk="0" h="9385" w="2153">
                  <a:moveTo>
                    <a:pt x="0" y="1"/>
                  </a:moveTo>
                  <a:cubicBezTo>
                    <a:pt x="77" y="285"/>
                    <a:pt x="161" y="637"/>
                    <a:pt x="248" y="1036"/>
                  </a:cubicBezTo>
                  <a:cubicBezTo>
                    <a:pt x="295" y="999"/>
                    <a:pt x="339" y="966"/>
                    <a:pt x="382" y="939"/>
                  </a:cubicBezTo>
                  <a:cubicBezTo>
                    <a:pt x="500" y="865"/>
                    <a:pt x="624" y="828"/>
                    <a:pt x="741" y="828"/>
                  </a:cubicBezTo>
                  <a:cubicBezTo>
                    <a:pt x="916" y="828"/>
                    <a:pt x="1086" y="909"/>
                    <a:pt x="1227" y="1073"/>
                  </a:cubicBezTo>
                  <a:cubicBezTo>
                    <a:pt x="1063" y="664"/>
                    <a:pt x="888" y="318"/>
                    <a:pt x="718" y="128"/>
                  </a:cubicBezTo>
                  <a:cubicBezTo>
                    <a:pt x="690" y="101"/>
                    <a:pt x="678" y="81"/>
                    <a:pt x="661" y="57"/>
                  </a:cubicBezTo>
                  <a:lnTo>
                    <a:pt x="661" y="57"/>
                  </a:lnTo>
                  <a:cubicBezTo>
                    <a:pt x="1103" y="97"/>
                    <a:pt x="1535" y="145"/>
                    <a:pt x="1957" y="198"/>
                  </a:cubicBezTo>
                  <a:cubicBezTo>
                    <a:pt x="1324" y="117"/>
                    <a:pt x="670" y="51"/>
                    <a:pt x="0" y="1"/>
                  </a:cubicBezTo>
                  <a:close/>
                  <a:moveTo>
                    <a:pt x="1575" y="2085"/>
                  </a:moveTo>
                  <a:lnTo>
                    <a:pt x="1575" y="2095"/>
                  </a:lnTo>
                  <a:cubicBezTo>
                    <a:pt x="1632" y="2725"/>
                    <a:pt x="1492" y="3214"/>
                    <a:pt x="1264" y="3536"/>
                  </a:cubicBezTo>
                  <a:lnTo>
                    <a:pt x="2095" y="4056"/>
                  </a:lnTo>
                  <a:cubicBezTo>
                    <a:pt x="2095" y="4056"/>
                    <a:pt x="1884" y="3081"/>
                    <a:pt x="1575" y="2085"/>
                  </a:cubicBezTo>
                  <a:close/>
                  <a:moveTo>
                    <a:pt x="1097" y="3728"/>
                  </a:moveTo>
                  <a:cubicBezTo>
                    <a:pt x="1016" y="3802"/>
                    <a:pt x="932" y="3858"/>
                    <a:pt x="842" y="3902"/>
                  </a:cubicBezTo>
                  <a:cubicBezTo>
                    <a:pt x="1224" y="5859"/>
                    <a:pt x="1555" y="7692"/>
                    <a:pt x="1555" y="7692"/>
                  </a:cubicBezTo>
                  <a:lnTo>
                    <a:pt x="949" y="6633"/>
                  </a:lnTo>
                  <a:lnTo>
                    <a:pt x="949" y="6633"/>
                  </a:lnTo>
                  <a:cubicBezTo>
                    <a:pt x="1026" y="6942"/>
                    <a:pt x="1040" y="8008"/>
                    <a:pt x="888" y="9385"/>
                  </a:cubicBezTo>
                  <a:cubicBezTo>
                    <a:pt x="1307" y="9385"/>
                    <a:pt x="1730" y="9382"/>
                    <a:pt x="2152" y="9368"/>
                  </a:cubicBezTo>
                  <a:cubicBezTo>
                    <a:pt x="1753" y="6319"/>
                    <a:pt x="1298" y="4458"/>
                    <a:pt x="1097" y="3728"/>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6"/>
            <p:cNvSpPr/>
            <p:nvPr/>
          </p:nvSpPr>
          <p:spPr>
            <a:xfrm>
              <a:off x="2645525" y="996000"/>
              <a:ext cx="58950" cy="188225"/>
            </a:xfrm>
            <a:custGeom>
              <a:rect b="b" l="l" r="r" t="t"/>
              <a:pathLst>
                <a:path extrusionOk="0" h="7529" w="2358">
                  <a:moveTo>
                    <a:pt x="2358" y="1"/>
                  </a:moveTo>
                  <a:cubicBezTo>
                    <a:pt x="2230" y="1"/>
                    <a:pt x="2096" y="4"/>
                    <a:pt x="1956" y="4"/>
                  </a:cubicBezTo>
                  <a:cubicBezTo>
                    <a:pt x="1831" y="7"/>
                    <a:pt x="1704" y="10"/>
                    <a:pt x="1573" y="14"/>
                  </a:cubicBezTo>
                  <a:cubicBezTo>
                    <a:pt x="1388" y="21"/>
                    <a:pt x="1198" y="27"/>
                    <a:pt x="1000" y="34"/>
                  </a:cubicBezTo>
                  <a:cubicBezTo>
                    <a:pt x="709" y="1210"/>
                    <a:pt x="232" y="3285"/>
                    <a:pt x="1" y="5085"/>
                  </a:cubicBezTo>
                  <a:lnTo>
                    <a:pt x="896" y="4257"/>
                  </a:lnTo>
                  <a:lnTo>
                    <a:pt x="896" y="4257"/>
                  </a:lnTo>
                  <a:cubicBezTo>
                    <a:pt x="896" y="4258"/>
                    <a:pt x="812" y="5373"/>
                    <a:pt x="893" y="6858"/>
                  </a:cubicBezTo>
                  <a:cubicBezTo>
                    <a:pt x="1094" y="7086"/>
                    <a:pt x="1298" y="7310"/>
                    <a:pt x="1509" y="7528"/>
                  </a:cubicBezTo>
                  <a:cubicBezTo>
                    <a:pt x="1734" y="5993"/>
                    <a:pt x="1962" y="4810"/>
                    <a:pt x="2149" y="3969"/>
                  </a:cubicBezTo>
                  <a:cubicBezTo>
                    <a:pt x="2022" y="3701"/>
                    <a:pt x="1959" y="3385"/>
                    <a:pt x="1965" y="3040"/>
                  </a:cubicBezTo>
                  <a:cubicBezTo>
                    <a:pt x="1968" y="2930"/>
                    <a:pt x="1976" y="2833"/>
                    <a:pt x="1988" y="2749"/>
                  </a:cubicBezTo>
                  <a:lnTo>
                    <a:pt x="1988" y="2749"/>
                  </a:lnTo>
                  <a:lnTo>
                    <a:pt x="1449" y="3084"/>
                  </a:lnTo>
                  <a:cubicBezTo>
                    <a:pt x="1449" y="3084"/>
                    <a:pt x="1855" y="1210"/>
                    <a:pt x="2358" y="1"/>
                  </a:cubicBezTo>
                  <a:close/>
                </a:path>
              </a:pathLst>
            </a:custGeom>
            <a:solidFill>
              <a:srgbClr val="F99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6"/>
            <p:cNvSpPr/>
            <p:nvPr/>
          </p:nvSpPr>
          <p:spPr>
            <a:xfrm>
              <a:off x="2985150" y="1009325"/>
              <a:ext cx="72075" cy="232800"/>
            </a:xfrm>
            <a:custGeom>
              <a:rect b="b" l="l" r="r" t="t"/>
              <a:pathLst>
                <a:path extrusionOk="0" h="9312" w="2883">
                  <a:moveTo>
                    <a:pt x="1" y="0"/>
                  </a:moveTo>
                  <a:lnTo>
                    <a:pt x="1" y="0"/>
                  </a:lnTo>
                  <a:cubicBezTo>
                    <a:pt x="18" y="24"/>
                    <a:pt x="30" y="44"/>
                    <a:pt x="58" y="71"/>
                  </a:cubicBezTo>
                  <a:cubicBezTo>
                    <a:pt x="228" y="261"/>
                    <a:pt x="403" y="607"/>
                    <a:pt x="567" y="1016"/>
                  </a:cubicBezTo>
                  <a:cubicBezTo>
                    <a:pt x="742" y="1220"/>
                    <a:pt x="872" y="1556"/>
                    <a:pt x="915" y="2028"/>
                  </a:cubicBezTo>
                  <a:cubicBezTo>
                    <a:pt x="1224" y="3024"/>
                    <a:pt x="1435" y="3999"/>
                    <a:pt x="1435" y="3999"/>
                  </a:cubicBezTo>
                  <a:lnTo>
                    <a:pt x="604" y="3479"/>
                  </a:lnTo>
                  <a:cubicBezTo>
                    <a:pt x="550" y="3550"/>
                    <a:pt x="497" y="3613"/>
                    <a:pt x="437" y="3671"/>
                  </a:cubicBezTo>
                  <a:cubicBezTo>
                    <a:pt x="638" y="4401"/>
                    <a:pt x="1093" y="6262"/>
                    <a:pt x="1492" y="9311"/>
                  </a:cubicBezTo>
                  <a:cubicBezTo>
                    <a:pt x="1609" y="9308"/>
                    <a:pt x="1730" y="9305"/>
                    <a:pt x="1851" y="9301"/>
                  </a:cubicBezTo>
                  <a:cubicBezTo>
                    <a:pt x="2132" y="7123"/>
                    <a:pt x="1985" y="5173"/>
                    <a:pt x="1985" y="5172"/>
                  </a:cubicBezTo>
                  <a:lnTo>
                    <a:pt x="1985" y="5172"/>
                  </a:lnTo>
                  <a:lnTo>
                    <a:pt x="2883" y="6000"/>
                  </a:lnTo>
                  <a:cubicBezTo>
                    <a:pt x="2588" y="3694"/>
                    <a:pt x="1885" y="932"/>
                    <a:pt x="1693" y="191"/>
                  </a:cubicBezTo>
                  <a:cubicBezTo>
                    <a:pt x="1563" y="175"/>
                    <a:pt x="1429" y="158"/>
                    <a:pt x="1297" y="141"/>
                  </a:cubicBezTo>
                  <a:cubicBezTo>
                    <a:pt x="875" y="88"/>
                    <a:pt x="443" y="40"/>
                    <a:pt x="1" y="0"/>
                  </a:cubicBezTo>
                  <a:close/>
                </a:path>
              </a:pathLst>
            </a:custGeom>
            <a:solidFill>
              <a:srgbClr val="F99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6"/>
            <p:cNvSpPr/>
            <p:nvPr/>
          </p:nvSpPr>
          <p:spPr>
            <a:xfrm>
              <a:off x="2949625" y="1028600"/>
              <a:ext cx="59850" cy="78950"/>
            </a:xfrm>
            <a:custGeom>
              <a:rect b="b" l="l" r="r" t="t"/>
              <a:pathLst>
                <a:path extrusionOk="0" h="3158" w="2394">
                  <a:moveTo>
                    <a:pt x="1502" y="0"/>
                  </a:moveTo>
                  <a:cubicBezTo>
                    <a:pt x="1385" y="0"/>
                    <a:pt x="1261" y="37"/>
                    <a:pt x="1143" y="111"/>
                  </a:cubicBezTo>
                  <a:cubicBezTo>
                    <a:pt x="1100" y="138"/>
                    <a:pt x="1056" y="171"/>
                    <a:pt x="1009" y="208"/>
                  </a:cubicBezTo>
                  <a:cubicBezTo>
                    <a:pt x="651" y="516"/>
                    <a:pt x="215" y="1177"/>
                    <a:pt x="0" y="1522"/>
                  </a:cubicBezTo>
                  <a:cubicBezTo>
                    <a:pt x="11" y="1659"/>
                    <a:pt x="20" y="1800"/>
                    <a:pt x="31" y="1941"/>
                  </a:cubicBezTo>
                  <a:lnTo>
                    <a:pt x="28" y="1944"/>
                  </a:lnTo>
                  <a:cubicBezTo>
                    <a:pt x="34" y="2015"/>
                    <a:pt x="37" y="2089"/>
                    <a:pt x="44" y="2159"/>
                  </a:cubicBezTo>
                  <a:lnTo>
                    <a:pt x="44" y="2155"/>
                  </a:lnTo>
                  <a:cubicBezTo>
                    <a:pt x="64" y="2205"/>
                    <a:pt x="81" y="2259"/>
                    <a:pt x="88" y="2313"/>
                  </a:cubicBezTo>
                  <a:cubicBezTo>
                    <a:pt x="178" y="2149"/>
                    <a:pt x="279" y="1995"/>
                    <a:pt x="393" y="1847"/>
                  </a:cubicBezTo>
                  <a:cubicBezTo>
                    <a:pt x="506" y="1693"/>
                    <a:pt x="641" y="1549"/>
                    <a:pt x="781" y="1411"/>
                  </a:cubicBezTo>
                  <a:cubicBezTo>
                    <a:pt x="929" y="1284"/>
                    <a:pt x="1083" y="1156"/>
                    <a:pt x="1267" y="1070"/>
                  </a:cubicBezTo>
                  <a:cubicBezTo>
                    <a:pt x="1358" y="1029"/>
                    <a:pt x="1455" y="996"/>
                    <a:pt x="1556" y="983"/>
                  </a:cubicBezTo>
                  <a:cubicBezTo>
                    <a:pt x="1572" y="983"/>
                    <a:pt x="1589" y="979"/>
                    <a:pt x="1606" y="979"/>
                  </a:cubicBezTo>
                  <a:cubicBezTo>
                    <a:pt x="1693" y="979"/>
                    <a:pt x="1780" y="999"/>
                    <a:pt x="1841" y="1059"/>
                  </a:cubicBezTo>
                  <a:cubicBezTo>
                    <a:pt x="1797" y="1039"/>
                    <a:pt x="1753" y="1033"/>
                    <a:pt x="1710" y="1033"/>
                  </a:cubicBezTo>
                  <a:cubicBezTo>
                    <a:pt x="1663" y="1033"/>
                    <a:pt x="1616" y="1043"/>
                    <a:pt x="1569" y="1056"/>
                  </a:cubicBezTo>
                  <a:cubicBezTo>
                    <a:pt x="1499" y="1079"/>
                    <a:pt x="1428" y="1110"/>
                    <a:pt x="1365" y="1150"/>
                  </a:cubicBezTo>
                  <a:cubicBezTo>
                    <a:pt x="1516" y="1254"/>
                    <a:pt x="1609" y="1425"/>
                    <a:pt x="1653" y="1606"/>
                  </a:cubicBezTo>
                  <a:cubicBezTo>
                    <a:pt x="1669" y="1703"/>
                    <a:pt x="1673" y="1807"/>
                    <a:pt x="1646" y="1900"/>
                  </a:cubicBezTo>
                  <a:cubicBezTo>
                    <a:pt x="1623" y="1998"/>
                    <a:pt x="1572" y="2085"/>
                    <a:pt x="1505" y="2155"/>
                  </a:cubicBezTo>
                  <a:cubicBezTo>
                    <a:pt x="1512" y="2058"/>
                    <a:pt x="1532" y="1971"/>
                    <a:pt x="1525" y="1888"/>
                  </a:cubicBezTo>
                  <a:cubicBezTo>
                    <a:pt x="1525" y="1800"/>
                    <a:pt x="1525" y="1719"/>
                    <a:pt x="1499" y="1636"/>
                  </a:cubicBezTo>
                  <a:cubicBezTo>
                    <a:pt x="1476" y="1478"/>
                    <a:pt x="1408" y="1331"/>
                    <a:pt x="1348" y="1160"/>
                  </a:cubicBezTo>
                  <a:cubicBezTo>
                    <a:pt x="1338" y="1167"/>
                    <a:pt x="1331" y="1170"/>
                    <a:pt x="1324" y="1177"/>
                  </a:cubicBezTo>
                  <a:cubicBezTo>
                    <a:pt x="1167" y="1274"/>
                    <a:pt x="1023" y="1394"/>
                    <a:pt x="888" y="1529"/>
                  </a:cubicBezTo>
                  <a:cubicBezTo>
                    <a:pt x="744" y="1649"/>
                    <a:pt x="617" y="1790"/>
                    <a:pt x="483" y="1928"/>
                  </a:cubicBezTo>
                  <a:cubicBezTo>
                    <a:pt x="353" y="2058"/>
                    <a:pt x="229" y="2196"/>
                    <a:pt x="91" y="2323"/>
                  </a:cubicBezTo>
                  <a:cubicBezTo>
                    <a:pt x="101" y="2383"/>
                    <a:pt x="108" y="2447"/>
                    <a:pt x="115" y="2507"/>
                  </a:cubicBezTo>
                  <a:cubicBezTo>
                    <a:pt x="118" y="2615"/>
                    <a:pt x="121" y="2719"/>
                    <a:pt x="101" y="2822"/>
                  </a:cubicBezTo>
                  <a:cubicBezTo>
                    <a:pt x="402" y="2963"/>
                    <a:pt x="882" y="3158"/>
                    <a:pt x="1241" y="3158"/>
                  </a:cubicBezTo>
                  <a:cubicBezTo>
                    <a:pt x="1287" y="3158"/>
                    <a:pt x="1335" y="3155"/>
                    <a:pt x="1378" y="3147"/>
                  </a:cubicBezTo>
                  <a:cubicBezTo>
                    <a:pt x="1455" y="3134"/>
                    <a:pt x="1529" y="3107"/>
                    <a:pt x="1603" y="3074"/>
                  </a:cubicBezTo>
                  <a:cubicBezTo>
                    <a:pt x="1693" y="3030"/>
                    <a:pt x="1777" y="2974"/>
                    <a:pt x="1858" y="2900"/>
                  </a:cubicBezTo>
                  <a:cubicBezTo>
                    <a:pt x="1918" y="2842"/>
                    <a:pt x="1971" y="2779"/>
                    <a:pt x="2025" y="2708"/>
                  </a:cubicBezTo>
                  <a:cubicBezTo>
                    <a:pt x="2253" y="2386"/>
                    <a:pt x="2393" y="1897"/>
                    <a:pt x="2336" y="1267"/>
                  </a:cubicBezTo>
                  <a:lnTo>
                    <a:pt x="2336" y="1257"/>
                  </a:lnTo>
                  <a:cubicBezTo>
                    <a:pt x="2293" y="785"/>
                    <a:pt x="2163" y="449"/>
                    <a:pt x="1988" y="245"/>
                  </a:cubicBezTo>
                  <a:cubicBezTo>
                    <a:pt x="1847" y="81"/>
                    <a:pt x="1677" y="0"/>
                    <a:pt x="1502" y="0"/>
                  </a:cubicBezTo>
                  <a:close/>
                </a:path>
              </a:pathLst>
            </a:custGeom>
            <a:solidFill>
              <a:srgbClr val="E7A5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6"/>
            <p:cNvSpPr/>
            <p:nvPr/>
          </p:nvSpPr>
          <p:spPr>
            <a:xfrm>
              <a:off x="2740650" y="887075"/>
              <a:ext cx="217975" cy="277300"/>
            </a:xfrm>
            <a:custGeom>
              <a:rect b="b" l="l" r="r" t="t"/>
              <a:pathLst>
                <a:path extrusionOk="0" h="11092" w="8719">
                  <a:moveTo>
                    <a:pt x="6784" y="0"/>
                  </a:moveTo>
                  <a:cubicBezTo>
                    <a:pt x="6889" y="114"/>
                    <a:pt x="6992" y="219"/>
                    <a:pt x="7092" y="324"/>
                  </a:cubicBezTo>
                  <a:lnTo>
                    <a:pt x="7092" y="324"/>
                  </a:lnTo>
                  <a:cubicBezTo>
                    <a:pt x="6993" y="219"/>
                    <a:pt x="6890" y="112"/>
                    <a:pt x="6784" y="0"/>
                  </a:cubicBezTo>
                  <a:close/>
                  <a:moveTo>
                    <a:pt x="7092" y="324"/>
                  </a:moveTo>
                  <a:cubicBezTo>
                    <a:pt x="7097" y="329"/>
                    <a:pt x="7101" y="334"/>
                    <a:pt x="7106" y="339"/>
                  </a:cubicBezTo>
                  <a:cubicBezTo>
                    <a:pt x="7107" y="339"/>
                    <a:pt x="7107" y="340"/>
                    <a:pt x="7107" y="340"/>
                  </a:cubicBezTo>
                  <a:lnTo>
                    <a:pt x="7107" y="340"/>
                  </a:lnTo>
                  <a:cubicBezTo>
                    <a:pt x="7102" y="335"/>
                    <a:pt x="7097" y="330"/>
                    <a:pt x="7092" y="324"/>
                  </a:cubicBezTo>
                  <a:close/>
                  <a:moveTo>
                    <a:pt x="7107" y="340"/>
                  </a:moveTo>
                  <a:cubicBezTo>
                    <a:pt x="7150" y="385"/>
                    <a:pt x="7192" y="430"/>
                    <a:pt x="7233" y="476"/>
                  </a:cubicBezTo>
                  <a:cubicBezTo>
                    <a:pt x="7193" y="430"/>
                    <a:pt x="7150" y="383"/>
                    <a:pt x="7107" y="340"/>
                  </a:cubicBezTo>
                  <a:close/>
                  <a:moveTo>
                    <a:pt x="295" y="586"/>
                  </a:moveTo>
                  <a:cubicBezTo>
                    <a:pt x="292" y="619"/>
                    <a:pt x="290" y="652"/>
                    <a:pt x="288" y="685"/>
                  </a:cubicBezTo>
                  <a:lnTo>
                    <a:pt x="288" y="685"/>
                  </a:lnTo>
                  <a:cubicBezTo>
                    <a:pt x="290" y="652"/>
                    <a:pt x="293" y="619"/>
                    <a:pt x="295" y="586"/>
                  </a:cubicBezTo>
                  <a:close/>
                  <a:moveTo>
                    <a:pt x="288" y="685"/>
                  </a:moveTo>
                  <a:cubicBezTo>
                    <a:pt x="282" y="750"/>
                    <a:pt x="276" y="816"/>
                    <a:pt x="272" y="885"/>
                  </a:cubicBezTo>
                  <a:cubicBezTo>
                    <a:pt x="272" y="885"/>
                    <a:pt x="273" y="885"/>
                    <a:pt x="273" y="885"/>
                  </a:cubicBezTo>
                  <a:lnTo>
                    <a:pt x="273" y="885"/>
                  </a:lnTo>
                  <a:cubicBezTo>
                    <a:pt x="278" y="817"/>
                    <a:pt x="283" y="750"/>
                    <a:pt x="288" y="685"/>
                  </a:cubicBezTo>
                  <a:close/>
                  <a:moveTo>
                    <a:pt x="8202" y="3140"/>
                  </a:moveTo>
                  <a:lnTo>
                    <a:pt x="8202" y="3144"/>
                  </a:lnTo>
                  <a:cubicBezTo>
                    <a:pt x="8205" y="3184"/>
                    <a:pt x="8208" y="3222"/>
                    <a:pt x="8213" y="3261"/>
                  </a:cubicBezTo>
                  <a:lnTo>
                    <a:pt x="8213" y="3261"/>
                  </a:lnTo>
                  <a:cubicBezTo>
                    <a:pt x="8209" y="3220"/>
                    <a:pt x="8205" y="3180"/>
                    <a:pt x="8202" y="3140"/>
                  </a:cubicBezTo>
                  <a:close/>
                  <a:moveTo>
                    <a:pt x="8213" y="3261"/>
                  </a:moveTo>
                  <a:lnTo>
                    <a:pt x="8213" y="3261"/>
                  </a:lnTo>
                  <a:cubicBezTo>
                    <a:pt x="8238" y="3551"/>
                    <a:pt x="8256" y="3872"/>
                    <a:pt x="8265" y="4230"/>
                  </a:cubicBezTo>
                  <a:lnTo>
                    <a:pt x="8265" y="4230"/>
                  </a:lnTo>
                  <a:cubicBezTo>
                    <a:pt x="8256" y="3880"/>
                    <a:pt x="8239" y="3566"/>
                    <a:pt x="8215" y="3281"/>
                  </a:cubicBezTo>
                  <a:cubicBezTo>
                    <a:pt x="8214" y="3274"/>
                    <a:pt x="8213" y="3268"/>
                    <a:pt x="8213" y="3261"/>
                  </a:cubicBezTo>
                  <a:close/>
                  <a:moveTo>
                    <a:pt x="8265" y="4230"/>
                  </a:moveTo>
                  <a:cubicBezTo>
                    <a:pt x="8269" y="4375"/>
                    <a:pt x="8271" y="4525"/>
                    <a:pt x="8272" y="4682"/>
                  </a:cubicBezTo>
                  <a:lnTo>
                    <a:pt x="8272" y="4602"/>
                  </a:lnTo>
                  <a:cubicBezTo>
                    <a:pt x="8271" y="4474"/>
                    <a:pt x="8269" y="4350"/>
                    <a:pt x="8265" y="4230"/>
                  </a:cubicBezTo>
                  <a:close/>
                  <a:moveTo>
                    <a:pt x="4297" y="617"/>
                  </a:moveTo>
                  <a:cubicBezTo>
                    <a:pt x="2830" y="617"/>
                    <a:pt x="998" y="804"/>
                    <a:pt x="273" y="885"/>
                  </a:cubicBezTo>
                  <a:lnTo>
                    <a:pt x="273" y="885"/>
                  </a:lnTo>
                  <a:cubicBezTo>
                    <a:pt x="268" y="953"/>
                    <a:pt x="264" y="1022"/>
                    <a:pt x="258" y="1093"/>
                  </a:cubicBezTo>
                  <a:cubicBezTo>
                    <a:pt x="255" y="1154"/>
                    <a:pt x="252" y="1214"/>
                    <a:pt x="245" y="1274"/>
                  </a:cubicBezTo>
                  <a:lnTo>
                    <a:pt x="245" y="1294"/>
                  </a:lnTo>
                  <a:cubicBezTo>
                    <a:pt x="245" y="1294"/>
                    <a:pt x="232" y="2608"/>
                    <a:pt x="195" y="4374"/>
                  </a:cubicBezTo>
                  <a:cubicBezTo>
                    <a:pt x="195" y="4464"/>
                    <a:pt x="191" y="4559"/>
                    <a:pt x="188" y="4653"/>
                  </a:cubicBezTo>
                  <a:lnTo>
                    <a:pt x="3030" y="5953"/>
                  </a:lnTo>
                  <a:cubicBezTo>
                    <a:pt x="3030" y="5953"/>
                    <a:pt x="3168" y="6027"/>
                    <a:pt x="3352" y="6027"/>
                  </a:cubicBezTo>
                  <a:cubicBezTo>
                    <a:pt x="3530" y="6027"/>
                    <a:pt x="3754" y="5956"/>
                    <a:pt x="3935" y="5685"/>
                  </a:cubicBezTo>
                  <a:cubicBezTo>
                    <a:pt x="3935" y="5685"/>
                    <a:pt x="5705" y="2738"/>
                    <a:pt x="6456" y="2738"/>
                  </a:cubicBezTo>
                  <a:cubicBezTo>
                    <a:pt x="6854" y="2738"/>
                    <a:pt x="7397" y="3309"/>
                    <a:pt x="7820" y="3841"/>
                  </a:cubicBezTo>
                  <a:cubicBezTo>
                    <a:pt x="8065" y="1049"/>
                    <a:pt x="7244" y="915"/>
                    <a:pt x="5547" y="684"/>
                  </a:cubicBezTo>
                  <a:cubicBezTo>
                    <a:pt x="5199" y="634"/>
                    <a:pt x="4767" y="617"/>
                    <a:pt x="4297" y="617"/>
                  </a:cubicBezTo>
                  <a:close/>
                  <a:moveTo>
                    <a:pt x="111" y="7699"/>
                  </a:moveTo>
                  <a:lnTo>
                    <a:pt x="111" y="7699"/>
                  </a:lnTo>
                  <a:cubicBezTo>
                    <a:pt x="117" y="7730"/>
                    <a:pt x="125" y="7756"/>
                    <a:pt x="131" y="7786"/>
                  </a:cubicBezTo>
                  <a:cubicBezTo>
                    <a:pt x="174" y="7860"/>
                    <a:pt x="198" y="7907"/>
                    <a:pt x="198" y="7907"/>
                  </a:cubicBezTo>
                  <a:lnTo>
                    <a:pt x="322" y="9000"/>
                  </a:lnTo>
                  <a:cubicBezTo>
                    <a:pt x="409" y="8755"/>
                    <a:pt x="513" y="8520"/>
                    <a:pt x="644" y="8302"/>
                  </a:cubicBezTo>
                  <a:cubicBezTo>
                    <a:pt x="463" y="8162"/>
                    <a:pt x="285" y="7964"/>
                    <a:pt x="111" y="7699"/>
                  </a:cubicBezTo>
                  <a:close/>
                  <a:moveTo>
                    <a:pt x="278" y="9133"/>
                  </a:moveTo>
                  <a:lnTo>
                    <a:pt x="278" y="9133"/>
                  </a:lnTo>
                  <a:cubicBezTo>
                    <a:pt x="232" y="9157"/>
                    <a:pt x="158" y="9187"/>
                    <a:pt x="57" y="9214"/>
                  </a:cubicBezTo>
                  <a:cubicBezTo>
                    <a:pt x="41" y="9670"/>
                    <a:pt x="21" y="10109"/>
                    <a:pt x="1" y="10525"/>
                  </a:cubicBezTo>
                  <a:cubicBezTo>
                    <a:pt x="57" y="10038"/>
                    <a:pt x="141" y="9569"/>
                    <a:pt x="278" y="9133"/>
                  </a:cubicBezTo>
                  <a:close/>
                  <a:moveTo>
                    <a:pt x="8387" y="7605"/>
                  </a:moveTo>
                  <a:cubicBezTo>
                    <a:pt x="8209" y="7914"/>
                    <a:pt x="7937" y="8262"/>
                    <a:pt x="7582" y="8366"/>
                  </a:cubicBezTo>
                  <a:cubicBezTo>
                    <a:pt x="7528" y="8383"/>
                    <a:pt x="7462" y="8393"/>
                    <a:pt x="7384" y="8393"/>
                  </a:cubicBezTo>
                  <a:cubicBezTo>
                    <a:pt x="7310" y="8393"/>
                    <a:pt x="7223" y="8383"/>
                    <a:pt x="7133" y="8369"/>
                  </a:cubicBezTo>
                  <a:lnTo>
                    <a:pt x="7133" y="8369"/>
                  </a:lnTo>
                  <a:cubicBezTo>
                    <a:pt x="7458" y="8758"/>
                    <a:pt x="7739" y="9194"/>
                    <a:pt x="7964" y="9660"/>
                  </a:cubicBezTo>
                  <a:cubicBezTo>
                    <a:pt x="7974" y="9684"/>
                    <a:pt x="7991" y="9700"/>
                    <a:pt x="8011" y="9713"/>
                  </a:cubicBezTo>
                  <a:cubicBezTo>
                    <a:pt x="8450" y="9958"/>
                    <a:pt x="8635" y="10423"/>
                    <a:pt x="8715" y="11060"/>
                  </a:cubicBezTo>
                  <a:lnTo>
                    <a:pt x="8715" y="11060"/>
                  </a:lnTo>
                  <a:cubicBezTo>
                    <a:pt x="8626" y="10244"/>
                    <a:pt x="8536" y="9370"/>
                    <a:pt x="8460" y="8490"/>
                  </a:cubicBezTo>
                  <a:cubicBezTo>
                    <a:pt x="8457" y="8503"/>
                    <a:pt x="8453" y="8517"/>
                    <a:pt x="8450" y="8530"/>
                  </a:cubicBezTo>
                  <a:cubicBezTo>
                    <a:pt x="8403" y="8413"/>
                    <a:pt x="8393" y="8296"/>
                    <a:pt x="8379" y="8175"/>
                  </a:cubicBezTo>
                  <a:cubicBezTo>
                    <a:pt x="8376" y="8058"/>
                    <a:pt x="8373" y="7940"/>
                    <a:pt x="8403" y="7820"/>
                  </a:cubicBezTo>
                  <a:cubicBezTo>
                    <a:pt x="8396" y="7750"/>
                    <a:pt x="8393" y="7676"/>
                    <a:pt x="8387" y="7605"/>
                  </a:cubicBezTo>
                  <a:close/>
                  <a:moveTo>
                    <a:pt x="8715" y="11060"/>
                  </a:moveTo>
                  <a:cubicBezTo>
                    <a:pt x="8716" y="11070"/>
                    <a:pt x="8717" y="11081"/>
                    <a:pt x="8718" y="11091"/>
                  </a:cubicBezTo>
                  <a:lnTo>
                    <a:pt x="8718" y="11088"/>
                  </a:lnTo>
                  <a:cubicBezTo>
                    <a:pt x="8717" y="11079"/>
                    <a:pt x="8716" y="11069"/>
                    <a:pt x="8715" y="11060"/>
                  </a:cubicBezTo>
                  <a:close/>
                </a:path>
              </a:pathLst>
            </a:custGeom>
            <a:solidFill>
              <a:srgbClr val="E7A5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6"/>
            <p:cNvSpPr/>
            <p:nvPr/>
          </p:nvSpPr>
          <p:spPr>
            <a:xfrm>
              <a:off x="2747425" y="839650"/>
              <a:ext cx="200050" cy="162500"/>
            </a:xfrm>
            <a:custGeom>
              <a:rect b="b" l="l" r="r" t="t"/>
              <a:pathLst>
                <a:path extrusionOk="0" h="6500" w="8002">
                  <a:moveTo>
                    <a:pt x="876" y="0"/>
                  </a:moveTo>
                  <a:cubicBezTo>
                    <a:pt x="742" y="0"/>
                    <a:pt x="610" y="3"/>
                    <a:pt x="483" y="14"/>
                  </a:cubicBezTo>
                  <a:cubicBezTo>
                    <a:pt x="446" y="17"/>
                    <a:pt x="413" y="40"/>
                    <a:pt x="393" y="74"/>
                  </a:cubicBezTo>
                  <a:cubicBezTo>
                    <a:pt x="389" y="81"/>
                    <a:pt x="386" y="90"/>
                    <a:pt x="380" y="98"/>
                  </a:cubicBezTo>
                  <a:cubicBezTo>
                    <a:pt x="373" y="114"/>
                    <a:pt x="366" y="127"/>
                    <a:pt x="360" y="144"/>
                  </a:cubicBezTo>
                  <a:cubicBezTo>
                    <a:pt x="356" y="155"/>
                    <a:pt x="349" y="168"/>
                    <a:pt x="346" y="178"/>
                  </a:cubicBezTo>
                  <a:cubicBezTo>
                    <a:pt x="339" y="195"/>
                    <a:pt x="333" y="208"/>
                    <a:pt x="329" y="228"/>
                  </a:cubicBezTo>
                  <a:cubicBezTo>
                    <a:pt x="323" y="242"/>
                    <a:pt x="319" y="258"/>
                    <a:pt x="313" y="271"/>
                  </a:cubicBezTo>
                  <a:cubicBezTo>
                    <a:pt x="309" y="291"/>
                    <a:pt x="302" y="308"/>
                    <a:pt x="299" y="325"/>
                  </a:cubicBezTo>
                  <a:cubicBezTo>
                    <a:pt x="293" y="345"/>
                    <a:pt x="289" y="365"/>
                    <a:pt x="282" y="382"/>
                  </a:cubicBezTo>
                  <a:cubicBezTo>
                    <a:pt x="279" y="402"/>
                    <a:pt x="273" y="423"/>
                    <a:pt x="269" y="443"/>
                  </a:cubicBezTo>
                  <a:cubicBezTo>
                    <a:pt x="262" y="463"/>
                    <a:pt x="259" y="486"/>
                    <a:pt x="253" y="509"/>
                  </a:cubicBezTo>
                  <a:cubicBezTo>
                    <a:pt x="249" y="530"/>
                    <a:pt x="245" y="553"/>
                    <a:pt x="239" y="573"/>
                  </a:cubicBezTo>
                  <a:cubicBezTo>
                    <a:pt x="236" y="600"/>
                    <a:pt x="228" y="627"/>
                    <a:pt x="225" y="653"/>
                  </a:cubicBezTo>
                  <a:cubicBezTo>
                    <a:pt x="222" y="678"/>
                    <a:pt x="216" y="701"/>
                    <a:pt x="212" y="724"/>
                  </a:cubicBezTo>
                  <a:cubicBezTo>
                    <a:pt x="208" y="754"/>
                    <a:pt x="202" y="785"/>
                    <a:pt x="195" y="818"/>
                  </a:cubicBezTo>
                  <a:cubicBezTo>
                    <a:pt x="192" y="842"/>
                    <a:pt x="188" y="865"/>
                    <a:pt x="185" y="888"/>
                  </a:cubicBezTo>
                  <a:cubicBezTo>
                    <a:pt x="182" y="922"/>
                    <a:pt x="175" y="959"/>
                    <a:pt x="172" y="995"/>
                  </a:cubicBezTo>
                  <a:cubicBezTo>
                    <a:pt x="168" y="1023"/>
                    <a:pt x="165" y="1046"/>
                    <a:pt x="162" y="1072"/>
                  </a:cubicBezTo>
                  <a:cubicBezTo>
                    <a:pt x="155" y="1113"/>
                    <a:pt x="148" y="1153"/>
                    <a:pt x="145" y="1196"/>
                  </a:cubicBezTo>
                  <a:cubicBezTo>
                    <a:pt x="142" y="1220"/>
                    <a:pt x="138" y="1244"/>
                    <a:pt x="135" y="1270"/>
                  </a:cubicBezTo>
                  <a:cubicBezTo>
                    <a:pt x="132" y="1317"/>
                    <a:pt x="125" y="1364"/>
                    <a:pt x="118" y="1414"/>
                  </a:cubicBezTo>
                  <a:cubicBezTo>
                    <a:pt x="118" y="1438"/>
                    <a:pt x="115" y="1462"/>
                    <a:pt x="112" y="1482"/>
                  </a:cubicBezTo>
                  <a:cubicBezTo>
                    <a:pt x="105" y="1538"/>
                    <a:pt x="101" y="1592"/>
                    <a:pt x="95" y="1652"/>
                  </a:cubicBezTo>
                  <a:cubicBezTo>
                    <a:pt x="92" y="1666"/>
                    <a:pt x="92" y="1683"/>
                    <a:pt x="92" y="1699"/>
                  </a:cubicBezTo>
                  <a:cubicBezTo>
                    <a:pt x="68" y="1934"/>
                    <a:pt x="44" y="2195"/>
                    <a:pt x="24" y="2483"/>
                  </a:cubicBezTo>
                  <a:cubicBezTo>
                    <a:pt x="18" y="2581"/>
                    <a:pt x="7" y="2678"/>
                    <a:pt x="1" y="2782"/>
                  </a:cubicBezTo>
                  <a:cubicBezTo>
                    <a:pt x="725" y="2701"/>
                    <a:pt x="2558" y="2514"/>
                    <a:pt x="4026" y="2514"/>
                  </a:cubicBezTo>
                  <a:cubicBezTo>
                    <a:pt x="4496" y="2514"/>
                    <a:pt x="4928" y="2531"/>
                    <a:pt x="5276" y="2581"/>
                  </a:cubicBezTo>
                  <a:cubicBezTo>
                    <a:pt x="6973" y="2812"/>
                    <a:pt x="7794" y="2946"/>
                    <a:pt x="7549" y="5738"/>
                  </a:cubicBezTo>
                  <a:cubicBezTo>
                    <a:pt x="7726" y="5963"/>
                    <a:pt x="7884" y="6184"/>
                    <a:pt x="7998" y="6349"/>
                  </a:cubicBezTo>
                  <a:cubicBezTo>
                    <a:pt x="7999" y="6358"/>
                    <a:pt x="7999" y="6368"/>
                    <a:pt x="8000" y="6378"/>
                  </a:cubicBezTo>
                  <a:lnTo>
                    <a:pt x="8000" y="6378"/>
                  </a:lnTo>
                  <a:cubicBezTo>
                    <a:pt x="7991" y="5864"/>
                    <a:pt x="7968" y="5423"/>
                    <a:pt x="7931" y="5037"/>
                  </a:cubicBezTo>
                  <a:cubicBezTo>
                    <a:pt x="7931" y="5034"/>
                    <a:pt x="7927" y="5034"/>
                    <a:pt x="7927" y="5031"/>
                  </a:cubicBezTo>
                  <a:cubicBezTo>
                    <a:pt x="7777" y="3469"/>
                    <a:pt x="7405" y="2866"/>
                    <a:pt x="6962" y="2373"/>
                  </a:cubicBezTo>
                  <a:cubicBezTo>
                    <a:pt x="6818" y="2212"/>
                    <a:pt x="6668" y="2065"/>
                    <a:pt x="6513" y="1897"/>
                  </a:cubicBezTo>
                  <a:cubicBezTo>
                    <a:pt x="6108" y="1455"/>
                    <a:pt x="5002" y="905"/>
                    <a:pt x="3755" y="513"/>
                  </a:cubicBezTo>
                  <a:cubicBezTo>
                    <a:pt x="3752" y="513"/>
                    <a:pt x="3748" y="509"/>
                    <a:pt x="3744" y="509"/>
                  </a:cubicBezTo>
                  <a:lnTo>
                    <a:pt x="3741" y="509"/>
                  </a:lnTo>
                  <a:lnTo>
                    <a:pt x="3738" y="506"/>
                  </a:lnTo>
                  <a:cubicBezTo>
                    <a:pt x="3735" y="506"/>
                    <a:pt x="3732" y="506"/>
                    <a:pt x="3728" y="503"/>
                  </a:cubicBezTo>
                  <a:cubicBezTo>
                    <a:pt x="3647" y="480"/>
                    <a:pt x="3567" y="456"/>
                    <a:pt x="3486" y="429"/>
                  </a:cubicBezTo>
                  <a:cubicBezTo>
                    <a:pt x="3433" y="416"/>
                    <a:pt x="3382" y="402"/>
                    <a:pt x="3333" y="386"/>
                  </a:cubicBezTo>
                  <a:lnTo>
                    <a:pt x="3329" y="386"/>
                  </a:lnTo>
                  <a:cubicBezTo>
                    <a:pt x="3325" y="386"/>
                    <a:pt x="3322" y="386"/>
                    <a:pt x="3319" y="382"/>
                  </a:cubicBezTo>
                  <a:lnTo>
                    <a:pt x="3313" y="382"/>
                  </a:lnTo>
                  <a:cubicBezTo>
                    <a:pt x="3309" y="382"/>
                    <a:pt x="3309" y="379"/>
                    <a:pt x="3309" y="379"/>
                  </a:cubicBezTo>
                  <a:cubicBezTo>
                    <a:pt x="3138" y="332"/>
                    <a:pt x="2967" y="288"/>
                    <a:pt x="2796" y="248"/>
                  </a:cubicBezTo>
                  <a:lnTo>
                    <a:pt x="2793" y="248"/>
                  </a:lnTo>
                  <a:cubicBezTo>
                    <a:pt x="2790" y="248"/>
                    <a:pt x="2786" y="248"/>
                    <a:pt x="2782" y="245"/>
                  </a:cubicBezTo>
                  <a:lnTo>
                    <a:pt x="2770" y="245"/>
                  </a:lnTo>
                  <a:cubicBezTo>
                    <a:pt x="2766" y="242"/>
                    <a:pt x="2762" y="242"/>
                    <a:pt x="2759" y="242"/>
                  </a:cubicBezTo>
                  <a:lnTo>
                    <a:pt x="2756" y="242"/>
                  </a:lnTo>
                  <a:cubicBezTo>
                    <a:pt x="2753" y="238"/>
                    <a:pt x="2749" y="238"/>
                    <a:pt x="2746" y="238"/>
                  </a:cubicBezTo>
                  <a:lnTo>
                    <a:pt x="2742" y="238"/>
                  </a:lnTo>
                  <a:cubicBezTo>
                    <a:pt x="2739" y="235"/>
                    <a:pt x="2736" y="235"/>
                    <a:pt x="2729" y="235"/>
                  </a:cubicBezTo>
                  <a:cubicBezTo>
                    <a:pt x="2675" y="221"/>
                    <a:pt x="2626" y="211"/>
                    <a:pt x="2572" y="198"/>
                  </a:cubicBezTo>
                  <a:cubicBezTo>
                    <a:pt x="2545" y="195"/>
                    <a:pt x="2518" y="188"/>
                    <a:pt x="2491" y="181"/>
                  </a:cubicBezTo>
                  <a:lnTo>
                    <a:pt x="2478" y="181"/>
                  </a:lnTo>
                  <a:lnTo>
                    <a:pt x="2474" y="178"/>
                  </a:lnTo>
                  <a:lnTo>
                    <a:pt x="2465" y="178"/>
                  </a:lnTo>
                  <a:cubicBezTo>
                    <a:pt x="2465" y="178"/>
                    <a:pt x="2461" y="178"/>
                    <a:pt x="2457" y="175"/>
                  </a:cubicBezTo>
                  <a:lnTo>
                    <a:pt x="2451" y="175"/>
                  </a:lnTo>
                  <a:cubicBezTo>
                    <a:pt x="2448" y="175"/>
                    <a:pt x="2445" y="175"/>
                    <a:pt x="2441" y="171"/>
                  </a:cubicBezTo>
                  <a:cubicBezTo>
                    <a:pt x="1975" y="81"/>
                    <a:pt x="1519" y="20"/>
                    <a:pt x="1093" y="3"/>
                  </a:cubicBezTo>
                  <a:lnTo>
                    <a:pt x="1060" y="3"/>
                  </a:lnTo>
                  <a:cubicBezTo>
                    <a:pt x="1057" y="3"/>
                    <a:pt x="1057" y="3"/>
                    <a:pt x="1053" y="0"/>
                  </a:cubicBezTo>
                  <a:close/>
                  <a:moveTo>
                    <a:pt x="8000" y="6378"/>
                  </a:moveTo>
                  <a:cubicBezTo>
                    <a:pt x="8000" y="6418"/>
                    <a:pt x="8001" y="6458"/>
                    <a:pt x="8001" y="6499"/>
                  </a:cubicBezTo>
                  <a:cubicBezTo>
                    <a:pt x="8001" y="6459"/>
                    <a:pt x="8001" y="6419"/>
                    <a:pt x="8000" y="6378"/>
                  </a:cubicBezTo>
                  <a:close/>
                </a:path>
              </a:pathLst>
            </a:custGeom>
            <a:solidFill>
              <a:srgbClr val="353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6"/>
            <p:cNvSpPr/>
            <p:nvPr/>
          </p:nvSpPr>
          <p:spPr>
            <a:xfrm>
              <a:off x="2736800" y="1207750"/>
              <a:ext cx="229950" cy="34625"/>
            </a:xfrm>
            <a:custGeom>
              <a:rect b="b" l="l" r="r" t="t"/>
              <a:pathLst>
                <a:path extrusionOk="0" h="1385" w="9198">
                  <a:moveTo>
                    <a:pt x="27" y="0"/>
                  </a:moveTo>
                  <a:lnTo>
                    <a:pt x="27" y="0"/>
                  </a:lnTo>
                  <a:cubicBezTo>
                    <a:pt x="17" y="138"/>
                    <a:pt x="10" y="272"/>
                    <a:pt x="0" y="399"/>
                  </a:cubicBezTo>
                  <a:cubicBezTo>
                    <a:pt x="3" y="396"/>
                    <a:pt x="3" y="396"/>
                    <a:pt x="7" y="396"/>
                  </a:cubicBezTo>
                  <a:cubicBezTo>
                    <a:pt x="14" y="265"/>
                    <a:pt x="20" y="134"/>
                    <a:pt x="27" y="0"/>
                  </a:cubicBezTo>
                  <a:close/>
                  <a:moveTo>
                    <a:pt x="9177" y="1120"/>
                  </a:moveTo>
                  <a:lnTo>
                    <a:pt x="9177" y="1123"/>
                  </a:lnTo>
                  <a:cubicBezTo>
                    <a:pt x="9179" y="1167"/>
                    <a:pt x="9189" y="1281"/>
                    <a:pt x="9194" y="1343"/>
                  </a:cubicBezTo>
                  <a:lnTo>
                    <a:pt x="9194" y="1343"/>
                  </a:lnTo>
                  <a:cubicBezTo>
                    <a:pt x="9189" y="1270"/>
                    <a:pt x="9183" y="1196"/>
                    <a:pt x="9177" y="1120"/>
                  </a:cubicBezTo>
                  <a:close/>
                  <a:moveTo>
                    <a:pt x="9194" y="1343"/>
                  </a:moveTo>
                  <a:cubicBezTo>
                    <a:pt x="9195" y="1357"/>
                    <a:pt x="9196" y="1371"/>
                    <a:pt x="9197" y="1385"/>
                  </a:cubicBezTo>
                  <a:cubicBezTo>
                    <a:pt x="9197" y="1382"/>
                    <a:pt x="9196" y="1366"/>
                    <a:pt x="9194" y="1343"/>
                  </a:cubicBezTo>
                  <a:close/>
                </a:path>
              </a:pathLst>
            </a:custGeom>
            <a:solidFill>
              <a:srgbClr val="353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6"/>
            <p:cNvSpPr/>
            <p:nvPr/>
          </p:nvSpPr>
          <p:spPr>
            <a:xfrm>
              <a:off x="2743400" y="955525"/>
              <a:ext cx="207000" cy="141400"/>
            </a:xfrm>
            <a:custGeom>
              <a:rect b="b" l="l" r="r" t="t"/>
              <a:pathLst>
                <a:path extrusionOk="0" h="5656" w="8280">
                  <a:moveTo>
                    <a:pt x="5990" y="1998"/>
                  </a:moveTo>
                  <a:cubicBezTo>
                    <a:pt x="6309" y="2005"/>
                    <a:pt x="6624" y="2189"/>
                    <a:pt x="6741" y="2471"/>
                  </a:cubicBezTo>
                  <a:cubicBezTo>
                    <a:pt x="6523" y="2277"/>
                    <a:pt x="6272" y="2152"/>
                    <a:pt x="6007" y="2152"/>
                  </a:cubicBezTo>
                  <a:lnTo>
                    <a:pt x="5957" y="2152"/>
                  </a:lnTo>
                  <a:cubicBezTo>
                    <a:pt x="5833" y="2152"/>
                    <a:pt x="5709" y="2186"/>
                    <a:pt x="5582" y="2220"/>
                  </a:cubicBezTo>
                  <a:cubicBezTo>
                    <a:pt x="5448" y="2260"/>
                    <a:pt x="5316" y="2317"/>
                    <a:pt x="5172" y="2370"/>
                  </a:cubicBezTo>
                  <a:cubicBezTo>
                    <a:pt x="5226" y="2320"/>
                    <a:pt x="5287" y="2273"/>
                    <a:pt x="5344" y="2223"/>
                  </a:cubicBezTo>
                  <a:cubicBezTo>
                    <a:pt x="5407" y="2183"/>
                    <a:pt x="5471" y="2142"/>
                    <a:pt x="5538" y="2105"/>
                  </a:cubicBezTo>
                  <a:cubicBezTo>
                    <a:pt x="5678" y="2042"/>
                    <a:pt x="5833" y="2005"/>
                    <a:pt x="5990" y="1998"/>
                  </a:cubicBezTo>
                  <a:close/>
                  <a:moveTo>
                    <a:pt x="920" y="2870"/>
                  </a:moveTo>
                  <a:cubicBezTo>
                    <a:pt x="1150" y="2916"/>
                    <a:pt x="1368" y="3021"/>
                    <a:pt x="1583" y="3121"/>
                  </a:cubicBezTo>
                  <a:cubicBezTo>
                    <a:pt x="1794" y="3238"/>
                    <a:pt x="2005" y="3349"/>
                    <a:pt x="2190" y="3516"/>
                  </a:cubicBezTo>
                  <a:cubicBezTo>
                    <a:pt x="1948" y="3466"/>
                    <a:pt x="1737" y="3366"/>
                    <a:pt x="1523" y="3265"/>
                  </a:cubicBezTo>
                  <a:cubicBezTo>
                    <a:pt x="1318" y="3148"/>
                    <a:pt x="1110" y="3037"/>
                    <a:pt x="920" y="2870"/>
                  </a:cubicBezTo>
                  <a:close/>
                  <a:moveTo>
                    <a:pt x="5806" y="2531"/>
                  </a:moveTo>
                  <a:cubicBezTo>
                    <a:pt x="6011" y="2534"/>
                    <a:pt x="6192" y="2635"/>
                    <a:pt x="6346" y="2742"/>
                  </a:cubicBezTo>
                  <a:cubicBezTo>
                    <a:pt x="6456" y="3355"/>
                    <a:pt x="6312" y="4013"/>
                    <a:pt x="5649" y="4013"/>
                  </a:cubicBezTo>
                  <a:cubicBezTo>
                    <a:pt x="5394" y="4013"/>
                    <a:pt x="5055" y="3915"/>
                    <a:pt x="4626" y="3674"/>
                  </a:cubicBezTo>
                  <a:cubicBezTo>
                    <a:pt x="4663" y="3487"/>
                    <a:pt x="4744" y="3309"/>
                    <a:pt x="4841" y="3141"/>
                  </a:cubicBezTo>
                  <a:cubicBezTo>
                    <a:pt x="4942" y="2977"/>
                    <a:pt x="5072" y="2826"/>
                    <a:pt x="5233" y="2705"/>
                  </a:cubicBezTo>
                  <a:cubicBezTo>
                    <a:pt x="5390" y="2602"/>
                    <a:pt x="5575" y="2531"/>
                    <a:pt x="5763" y="2531"/>
                  </a:cubicBezTo>
                  <a:close/>
                  <a:moveTo>
                    <a:pt x="6346" y="0"/>
                  </a:moveTo>
                  <a:cubicBezTo>
                    <a:pt x="5595" y="0"/>
                    <a:pt x="3825" y="2947"/>
                    <a:pt x="3825" y="2947"/>
                  </a:cubicBezTo>
                  <a:cubicBezTo>
                    <a:pt x="3644" y="3218"/>
                    <a:pt x="3420" y="3289"/>
                    <a:pt x="3242" y="3289"/>
                  </a:cubicBezTo>
                  <a:cubicBezTo>
                    <a:pt x="3058" y="3289"/>
                    <a:pt x="2920" y="3215"/>
                    <a:pt x="2920" y="3215"/>
                  </a:cubicBezTo>
                  <a:lnTo>
                    <a:pt x="78" y="1915"/>
                  </a:lnTo>
                  <a:cubicBezTo>
                    <a:pt x="58" y="2860"/>
                    <a:pt x="35" y="3915"/>
                    <a:pt x="1" y="4961"/>
                  </a:cubicBezTo>
                  <a:cubicBezTo>
                    <a:pt x="175" y="5226"/>
                    <a:pt x="353" y="5424"/>
                    <a:pt x="534" y="5564"/>
                  </a:cubicBezTo>
                  <a:cubicBezTo>
                    <a:pt x="889" y="4961"/>
                    <a:pt x="1422" y="4482"/>
                    <a:pt x="2230" y="4207"/>
                  </a:cubicBezTo>
                  <a:cubicBezTo>
                    <a:pt x="2240" y="4203"/>
                    <a:pt x="2250" y="4200"/>
                    <a:pt x="2260" y="4197"/>
                  </a:cubicBezTo>
                  <a:lnTo>
                    <a:pt x="2260" y="4197"/>
                  </a:lnTo>
                  <a:cubicBezTo>
                    <a:pt x="2149" y="4220"/>
                    <a:pt x="2029" y="4240"/>
                    <a:pt x="1915" y="4240"/>
                  </a:cubicBezTo>
                  <a:cubicBezTo>
                    <a:pt x="1854" y="4240"/>
                    <a:pt x="1801" y="4237"/>
                    <a:pt x="1750" y="4223"/>
                  </a:cubicBezTo>
                  <a:cubicBezTo>
                    <a:pt x="1462" y="4153"/>
                    <a:pt x="1238" y="3935"/>
                    <a:pt x="1368" y="3399"/>
                  </a:cubicBezTo>
                  <a:lnTo>
                    <a:pt x="1368" y="3399"/>
                  </a:lnTo>
                  <a:cubicBezTo>
                    <a:pt x="1610" y="3446"/>
                    <a:pt x="1824" y="3557"/>
                    <a:pt x="2032" y="3668"/>
                  </a:cubicBezTo>
                  <a:cubicBezTo>
                    <a:pt x="2227" y="3791"/>
                    <a:pt x="2425" y="3919"/>
                    <a:pt x="2569" y="4107"/>
                  </a:cubicBezTo>
                  <a:cubicBezTo>
                    <a:pt x="2943" y="4009"/>
                    <a:pt x="3309" y="3962"/>
                    <a:pt x="3661" y="3962"/>
                  </a:cubicBezTo>
                  <a:cubicBezTo>
                    <a:pt x="5012" y="3962"/>
                    <a:pt x="6175" y="4630"/>
                    <a:pt x="7023" y="5631"/>
                  </a:cubicBezTo>
                  <a:cubicBezTo>
                    <a:pt x="7113" y="5645"/>
                    <a:pt x="7200" y="5655"/>
                    <a:pt x="7274" y="5655"/>
                  </a:cubicBezTo>
                  <a:cubicBezTo>
                    <a:pt x="7352" y="5655"/>
                    <a:pt x="7418" y="5645"/>
                    <a:pt x="7472" y="5628"/>
                  </a:cubicBezTo>
                  <a:cubicBezTo>
                    <a:pt x="7827" y="5524"/>
                    <a:pt x="8099" y="5176"/>
                    <a:pt x="8277" y="4867"/>
                  </a:cubicBezTo>
                  <a:lnTo>
                    <a:pt x="8280" y="4864"/>
                  </a:lnTo>
                  <a:cubicBezTo>
                    <a:pt x="8269" y="4723"/>
                    <a:pt x="8260" y="4582"/>
                    <a:pt x="8249" y="4445"/>
                  </a:cubicBezTo>
                  <a:cubicBezTo>
                    <a:pt x="8199" y="3668"/>
                    <a:pt x="8166" y="2903"/>
                    <a:pt x="8166" y="2186"/>
                  </a:cubicBezTo>
                  <a:lnTo>
                    <a:pt x="8166" y="2042"/>
                  </a:lnTo>
                  <a:cubicBezTo>
                    <a:pt x="8166" y="2008"/>
                    <a:pt x="8166" y="1975"/>
                    <a:pt x="8162" y="1944"/>
                  </a:cubicBezTo>
                  <a:lnTo>
                    <a:pt x="8162" y="1864"/>
                  </a:lnTo>
                  <a:cubicBezTo>
                    <a:pt x="8162" y="1814"/>
                    <a:pt x="8162" y="1763"/>
                    <a:pt x="8159" y="1714"/>
                  </a:cubicBezTo>
                  <a:cubicBezTo>
                    <a:pt x="8045" y="1549"/>
                    <a:pt x="7887" y="1328"/>
                    <a:pt x="7710" y="1103"/>
                  </a:cubicBezTo>
                  <a:cubicBezTo>
                    <a:pt x="7287" y="571"/>
                    <a:pt x="6744" y="0"/>
                    <a:pt x="6346" y="0"/>
                  </a:cubicBezTo>
                  <a:close/>
                </a:path>
              </a:pathLst>
            </a:custGeom>
            <a:solidFill>
              <a:srgbClr val="353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6"/>
            <p:cNvSpPr/>
            <p:nvPr/>
          </p:nvSpPr>
          <p:spPr>
            <a:xfrm>
              <a:off x="2694475" y="1052800"/>
              <a:ext cx="54250" cy="65625"/>
            </a:xfrm>
            <a:custGeom>
              <a:rect b="b" l="l" r="r" t="t"/>
              <a:pathLst>
                <a:path extrusionOk="0" h="2625" w="2170">
                  <a:moveTo>
                    <a:pt x="450" y="1"/>
                  </a:moveTo>
                  <a:cubicBezTo>
                    <a:pt x="219" y="1"/>
                    <a:pt x="81" y="135"/>
                    <a:pt x="30" y="477"/>
                  </a:cubicBezTo>
                  <a:cubicBezTo>
                    <a:pt x="18" y="561"/>
                    <a:pt x="10" y="658"/>
                    <a:pt x="7" y="768"/>
                  </a:cubicBezTo>
                  <a:cubicBezTo>
                    <a:pt x="1" y="1113"/>
                    <a:pt x="64" y="1429"/>
                    <a:pt x="191" y="1697"/>
                  </a:cubicBezTo>
                  <a:cubicBezTo>
                    <a:pt x="282" y="1888"/>
                    <a:pt x="403" y="2055"/>
                    <a:pt x="550" y="2196"/>
                  </a:cubicBezTo>
                  <a:cubicBezTo>
                    <a:pt x="691" y="2327"/>
                    <a:pt x="858" y="2434"/>
                    <a:pt x="1046" y="2512"/>
                  </a:cubicBezTo>
                  <a:cubicBezTo>
                    <a:pt x="1248" y="2595"/>
                    <a:pt x="1432" y="2625"/>
                    <a:pt x="1593" y="2625"/>
                  </a:cubicBezTo>
                  <a:cubicBezTo>
                    <a:pt x="1713" y="2625"/>
                    <a:pt x="1817" y="2609"/>
                    <a:pt x="1904" y="2585"/>
                  </a:cubicBezTo>
                  <a:cubicBezTo>
                    <a:pt x="2005" y="2558"/>
                    <a:pt x="2079" y="2528"/>
                    <a:pt x="2125" y="2504"/>
                  </a:cubicBezTo>
                  <a:cubicBezTo>
                    <a:pt x="2139" y="2458"/>
                    <a:pt x="2156" y="2414"/>
                    <a:pt x="2169" y="2371"/>
                  </a:cubicBezTo>
                  <a:lnTo>
                    <a:pt x="2045" y="1278"/>
                  </a:lnTo>
                  <a:cubicBezTo>
                    <a:pt x="2045" y="1278"/>
                    <a:pt x="2021" y="1231"/>
                    <a:pt x="1978" y="1157"/>
                  </a:cubicBezTo>
                  <a:lnTo>
                    <a:pt x="1978" y="1157"/>
                  </a:lnTo>
                  <a:cubicBezTo>
                    <a:pt x="2012" y="1348"/>
                    <a:pt x="2009" y="1536"/>
                    <a:pt x="2009" y="1724"/>
                  </a:cubicBezTo>
                  <a:cubicBezTo>
                    <a:pt x="1988" y="1941"/>
                    <a:pt x="1975" y="2159"/>
                    <a:pt x="1901" y="2374"/>
                  </a:cubicBezTo>
                  <a:cubicBezTo>
                    <a:pt x="1848" y="2162"/>
                    <a:pt x="1851" y="1958"/>
                    <a:pt x="1851" y="1751"/>
                  </a:cubicBezTo>
                  <a:cubicBezTo>
                    <a:pt x="1622" y="1586"/>
                    <a:pt x="1425" y="1398"/>
                    <a:pt x="1220" y="1211"/>
                  </a:cubicBezTo>
                  <a:cubicBezTo>
                    <a:pt x="1113" y="1097"/>
                    <a:pt x="989" y="1010"/>
                    <a:pt x="855" y="940"/>
                  </a:cubicBezTo>
                  <a:cubicBezTo>
                    <a:pt x="855" y="940"/>
                    <a:pt x="852" y="940"/>
                    <a:pt x="849" y="936"/>
                  </a:cubicBezTo>
                  <a:cubicBezTo>
                    <a:pt x="835" y="1073"/>
                    <a:pt x="798" y="1187"/>
                    <a:pt x="778" y="1311"/>
                  </a:cubicBezTo>
                  <a:cubicBezTo>
                    <a:pt x="758" y="1372"/>
                    <a:pt x="751" y="1435"/>
                    <a:pt x="734" y="1499"/>
                  </a:cubicBezTo>
                  <a:cubicBezTo>
                    <a:pt x="717" y="1566"/>
                    <a:pt x="708" y="1630"/>
                    <a:pt x="684" y="1704"/>
                  </a:cubicBezTo>
                  <a:cubicBezTo>
                    <a:pt x="601" y="1573"/>
                    <a:pt x="604" y="1418"/>
                    <a:pt x="627" y="1278"/>
                  </a:cubicBezTo>
                  <a:cubicBezTo>
                    <a:pt x="664" y="1147"/>
                    <a:pt x="717" y="1013"/>
                    <a:pt x="832" y="926"/>
                  </a:cubicBezTo>
                  <a:cubicBezTo>
                    <a:pt x="714" y="872"/>
                    <a:pt x="590" y="835"/>
                    <a:pt x="456" y="835"/>
                  </a:cubicBezTo>
                  <a:lnTo>
                    <a:pt x="409" y="835"/>
                  </a:lnTo>
                  <a:cubicBezTo>
                    <a:pt x="483" y="799"/>
                    <a:pt x="564" y="785"/>
                    <a:pt x="644" y="785"/>
                  </a:cubicBezTo>
                  <a:cubicBezTo>
                    <a:pt x="731" y="785"/>
                    <a:pt x="822" y="802"/>
                    <a:pt x="902" y="829"/>
                  </a:cubicBezTo>
                  <a:cubicBezTo>
                    <a:pt x="1067" y="883"/>
                    <a:pt x="1204" y="986"/>
                    <a:pt x="1328" y="1097"/>
                  </a:cubicBezTo>
                  <a:cubicBezTo>
                    <a:pt x="1509" y="1285"/>
                    <a:pt x="1693" y="1469"/>
                    <a:pt x="1854" y="1677"/>
                  </a:cubicBezTo>
                  <a:cubicBezTo>
                    <a:pt x="1871" y="1486"/>
                    <a:pt x="1888" y="1294"/>
                    <a:pt x="1948" y="1107"/>
                  </a:cubicBezTo>
                  <a:cubicBezTo>
                    <a:pt x="1777" y="829"/>
                    <a:pt x="1408" y="299"/>
                    <a:pt x="956" y="125"/>
                  </a:cubicBezTo>
                  <a:cubicBezTo>
                    <a:pt x="952" y="125"/>
                    <a:pt x="949" y="122"/>
                    <a:pt x="949" y="122"/>
                  </a:cubicBezTo>
                  <a:cubicBezTo>
                    <a:pt x="748" y="48"/>
                    <a:pt x="584" y="1"/>
                    <a:pt x="450" y="1"/>
                  </a:cubicBezTo>
                  <a:close/>
                </a:path>
              </a:pathLst>
            </a:custGeom>
            <a:solidFill>
              <a:srgbClr val="E7A57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6"/>
            <p:cNvSpPr/>
            <p:nvPr/>
          </p:nvSpPr>
          <p:spPr>
            <a:xfrm>
              <a:off x="2774350" y="1040475"/>
              <a:ext cx="32775" cy="21075"/>
            </a:xfrm>
            <a:custGeom>
              <a:rect b="b" l="l" r="r" t="t"/>
              <a:pathLst>
                <a:path extrusionOk="0" h="843" w="1311">
                  <a:moveTo>
                    <a:pt x="130" y="1"/>
                  </a:moveTo>
                  <a:lnTo>
                    <a:pt x="130" y="1"/>
                  </a:lnTo>
                  <a:cubicBezTo>
                    <a:pt x="0" y="537"/>
                    <a:pt x="224" y="755"/>
                    <a:pt x="512" y="825"/>
                  </a:cubicBezTo>
                  <a:cubicBezTo>
                    <a:pt x="563" y="839"/>
                    <a:pt x="616" y="842"/>
                    <a:pt x="677" y="842"/>
                  </a:cubicBezTo>
                  <a:cubicBezTo>
                    <a:pt x="791" y="842"/>
                    <a:pt x="911" y="822"/>
                    <a:pt x="1022" y="799"/>
                  </a:cubicBezTo>
                  <a:cubicBezTo>
                    <a:pt x="1119" y="769"/>
                    <a:pt x="1213" y="739"/>
                    <a:pt x="1310" y="715"/>
                  </a:cubicBezTo>
                  <a:cubicBezTo>
                    <a:pt x="1099" y="621"/>
                    <a:pt x="911" y="511"/>
                    <a:pt x="717" y="403"/>
                  </a:cubicBezTo>
                  <a:cubicBezTo>
                    <a:pt x="519" y="279"/>
                    <a:pt x="315" y="166"/>
                    <a:pt x="130" y="1"/>
                  </a:cubicBezTo>
                  <a:close/>
                </a:path>
              </a:pathLst>
            </a:custGeom>
            <a:solidFill>
              <a:srgbClr val="F9EC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6"/>
            <p:cNvSpPr/>
            <p:nvPr/>
          </p:nvSpPr>
          <p:spPr>
            <a:xfrm>
              <a:off x="2859050" y="1021650"/>
              <a:ext cx="45775" cy="34200"/>
            </a:xfrm>
            <a:custGeom>
              <a:rect b="b" l="l" r="r" t="t"/>
              <a:pathLst>
                <a:path extrusionOk="0" h="1368" w="1831">
                  <a:moveTo>
                    <a:pt x="1258" y="0"/>
                  </a:moveTo>
                  <a:cubicBezTo>
                    <a:pt x="1230" y="0"/>
                    <a:pt x="1207" y="3"/>
                    <a:pt x="1180" y="7"/>
                  </a:cubicBezTo>
                  <a:cubicBezTo>
                    <a:pt x="1006" y="20"/>
                    <a:pt x="838" y="81"/>
                    <a:pt x="698" y="188"/>
                  </a:cubicBezTo>
                  <a:cubicBezTo>
                    <a:pt x="550" y="282"/>
                    <a:pt x="429" y="422"/>
                    <a:pt x="316" y="566"/>
                  </a:cubicBezTo>
                  <a:cubicBezTo>
                    <a:pt x="201" y="710"/>
                    <a:pt x="98" y="865"/>
                    <a:pt x="0" y="1029"/>
                  </a:cubicBezTo>
                  <a:cubicBezTo>
                    <a:pt x="429" y="1270"/>
                    <a:pt x="768" y="1368"/>
                    <a:pt x="1023" y="1368"/>
                  </a:cubicBezTo>
                  <a:cubicBezTo>
                    <a:pt x="1686" y="1368"/>
                    <a:pt x="1830" y="710"/>
                    <a:pt x="1720" y="97"/>
                  </a:cubicBezTo>
                  <a:cubicBezTo>
                    <a:pt x="1562" y="54"/>
                    <a:pt x="1408" y="0"/>
                    <a:pt x="1258" y="0"/>
                  </a:cubicBezTo>
                  <a:close/>
                </a:path>
              </a:pathLst>
            </a:custGeom>
            <a:solidFill>
              <a:srgbClr val="F9EC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6"/>
            <p:cNvSpPr/>
            <p:nvPr/>
          </p:nvSpPr>
          <p:spPr>
            <a:xfrm>
              <a:off x="2740650" y="1079550"/>
              <a:ext cx="4125" cy="32600"/>
            </a:xfrm>
            <a:custGeom>
              <a:rect b="b" l="l" r="r" t="t"/>
              <a:pathLst>
                <a:path extrusionOk="0" h="1304" w="165">
                  <a:moveTo>
                    <a:pt x="111" y="0"/>
                  </a:moveTo>
                  <a:cubicBezTo>
                    <a:pt x="108" y="10"/>
                    <a:pt x="104" y="23"/>
                    <a:pt x="101" y="37"/>
                  </a:cubicBezTo>
                  <a:cubicBezTo>
                    <a:pt x="41" y="224"/>
                    <a:pt x="24" y="416"/>
                    <a:pt x="7" y="607"/>
                  </a:cubicBezTo>
                  <a:cubicBezTo>
                    <a:pt x="44" y="657"/>
                    <a:pt x="81" y="704"/>
                    <a:pt x="114" y="755"/>
                  </a:cubicBezTo>
                  <a:cubicBezTo>
                    <a:pt x="77" y="730"/>
                    <a:pt x="41" y="704"/>
                    <a:pt x="4" y="681"/>
                  </a:cubicBezTo>
                  <a:lnTo>
                    <a:pt x="4" y="681"/>
                  </a:lnTo>
                  <a:cubicBezTo>
                    <a:pt x="4" y="888"/>
                    <a:pt x="1" y="1092"/>
                    <a:pt x="54" y="1304"/>
                  </a:cubicBezTo>
                  <a:cubicBezTo>
                    <a:pt x="128" y="1089"/>
                    <a:pt x="141" y="871"/>
                    <a:pt x="162" y="654"/>
                  </a:cubicBezTo>
                  <a:cubicBezTo>
                    <a:pt x="162" y="466"/>
                    <a:pt x="165" y="278"/>
                    <a:pt x="131" y="87"/>
                  </a:cubicBezTo>
                  <a:cubicBezTo>
                    <a:pt x="125" y="57"/>
                    <a:pt x="117" y="31"/>
                    <a:pt x="111" y="0"/>
                  </a:cubicBezTo>
                  <a:close/>
                </a:path>
              </a:pathLst>
            </a:custGeom>
            <a:solidFill>
              <a:srgbClr val="D37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6"/>
            <p:cNvSpPr/>
            <p:nvPr/>
          </p:nvSpPr>
          <p:spPr>
            <a:xfrm>
              <a:off x="2949950" y="1082475"/>
              <a:ext cx="2700" cy="17850"/>
            </a:xfrm>
            <a:custGeom>
              <a:rect b="b" l="l" r="r" t="t"/>
              <a:pathLst>
                <a:path extrusionOk="0" h="714" w="108">
                  <a:moveTo>
                    <a:pt x="31" y="0"/>
                  </a:moveTo>
                  <a:lnTo>
                    <a:pt x="31" y="4"/>
                  </a:lnTo>
                  <a:cubicBezTo>
                    <a:pt x="1" y="124"/>
                    <a:pt x="4" y="242"/>
                    <a:pt x="7" y="359"/>
                  </a:cubicBezTo>
                  <a:cubicBezTo>
                    <a:pt x="21" y="480"/>
                    <a:pt x="31" y="597"/>
                    <a:pt x="78" y="714"/>
                  </a:cubicBezTo>
                  <a:cubicBezTo>
                    <a:pt x="81" y="701"/>
                    <a:pt x="85" y="687"/>
                    <a:pt x="88" y="674"/>
                  </a:cubicBezTo>
                  <a:lnTo>
                    <a:pt x="88" y="667"/>
                  </a:lnTo>
                  <a:cubicBezTo>
                    <a:pt x="108" y="564"/>
                    <a:pt x="105" y="460"/>
                    <a:pt x="102" y="352"/>
                  </a:cubicBezTo>
                  <a:cubicBezTo>
                    <a:pt x="95" y="292"/>
                    <a:pt x="88" y="228"/>
                    <a:pt x="78" y="168"/>
                  </a:cubicBezTo>
                  <a:cubicBezTo>
                    <a:pt x="71" y="171"/>
                    <a:pt x="68" y="178"/>
                    <a:pt x="61" y="181"/>
                  </a:cubicBezTo>
                  <a:cubicBezTo>
                    <a:pt x="68" y="175"/>
                    <a:pt x="71" y="165"/>
                    <a:pt x="75" y="158"/>
                  </a:cubicBezTo>
                  <a:cubicBezTo>
                    <a:pt x="68" y="104"/>
                    <a:pt x="51" y="50"/>
                    <a:pt x="31" y="0"/>
                  </a:cubicBezTo>
                  <a:close/>
                </a:path>
              </a:pathLst>
            </a:custGeom>
            <a:solidFill>
              <a:srgbClr val="D37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6"/>
            <p:cNvSpPr/>
            <p:nvPr/>
          </p:nvSpPr>
          <p:spPr>
            <a:xfrm>
              <a:off x="2951475" y="1053050"/>
              <a:ext cx="44175" cy="33975"/>
            </a:xfrm>
            <a:custGeom>
              <a:rect b="b" l="l" r="r" t="t"/>
              <a:pathLst>
                <a:path extrusionOk="0" h="1359" w="1767">
                  <a:moveTo>
                    <a:pt x="1532" y="1"/>
                  </a:moveTo>
                  <a:cubicBezTo>
                    <a:pt x="1515" y="1"/>
                    <a:pt x="1498" y="5"/>
                    <a:pt x="1482" y="5"/>
                  </a:cubicBezTo>
                  <a:cubicBezTo>
                    <a:pt x="1381" y="18"/>
                    <a:pt x="1284" y="51"/>
                    <a:pt x="1193" y="92"/>
                  </a:cubicBezTo>
                  <a:cubicBezTo>
                    <a:pt x="1009" y="178"/>
                    <a:pt x="855" y="306"/>
                    <a:pt x="707" y="433"/>
                  </a:cubicBezTo>
                  <a:cubicBezTo>
                    <a:pt x="567" y="571"/>
                    <a:pt x="432" y="715"/>
                    <a:pt x="319" y="869"/>
                  </a:cubicBezTo>
                  <a:cubicBezTo>
                    <a:pt x="205" y="1017"/>
                    <a:pt x="104" y="1171"/>
                    <a:pt x="14" y="1335"/>
                  </a:cubicBezTo>
                  <a:cubicBezTo>
                    <a:pt x="10" y="1342"/>
                    <a:pt x="7" y="1352"/>
                    <a:pt x="0" y="1358"/>
                  </a:cubicBezTo>
                  <a:cubicBezTo>
                    <a:pt x="7" y="1355"/>
                    <a:pt x="10" y="1348"/>
                    <a:pt x="17" y="1345"/>
                  </a:cubicBezTo>
                  <a:cubicBezTo>
                    <a:pt x="155" y="1218"/>
                    <a:pt x="279" y="1080"/>
                    <a:pt x="409" y="950"/>
                  </a:cubicBezTo>
                  <a:cubicBezTo>
                    <a:pt x="543" y="812"/>
                    <a:pt x="670" y="671"/>
                    <a:pt x="814" y="551"/>
                  </a:cubicBezTo>
                  <a:cubicBezTo>
                    <a:pt x="949" y="416"/>
                    <a:pt x="1093" y="296"/>
                    <a:pt x="1250" y="199"/>
                  </a:cubicBezTo>
                  <a:cubicBezTo>
                    <a:pt x="1257" y="192"/>
                    <a:pt x="1264" y="189"/>
                    <a:pt x="1274" y="182"/>
                  </a:cubicBezTo>
                  <a:cubicBezTo>
                    <a:pt x="1270" y="175"/>
                    <a:pt x="1267" y="166"/>
                    <a:pt x="1264" y="158"/>
                  </a:cubicBezTo>
                  <a:lnTo>
                    <a:pt x="1264" y="158"/>
                  </a:lnTo>
                  <a:cubicBezTo>
                    <a:pt x="1274" y="162"/>
                    <a:pt x="1281" y="169"/>
                    <a:pt x="1291" y="172"/>
                  </a:cubicBezTo>
                  <a:cubicBezTo>
                    <a:pt x="1354" y="132"/>
                    <a:pt x="1425" y="101"/>
                    <a:pt x="1495" y="78"/>
                  </a:cubicBezTo>
                  <a:cubicBezTo>
                    <a:pt x="1542" y="65"/>
                    <a:pt x="1589" y="55"/>
                    <a:pt x="1636" y="55"/>
                  </a:cubicBezTo>
                  <a:cubicBezTo>
                    <a:pt x="1679" y="55"/>
                    <a:pt x="1723" y="61"/>
                    <a:pt x="1767" y="81"/>
                  </a:cubicBezTo>
                  <a:cubicBezTo>
                    <a:pt x="1706" y="21"/>
                    <a:pt x="1619" y="1"/>
                    <a:pt x="1532" y="1"/>
                  </a:cubicBezTo>
                  <a:close/>
                </a:path>
              </a:pathLst>
            </a:custGeom>
            <a:solidFill>
              <a:srgbClr val="D37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6"/>
            <p:cNvSpPr/>
            <p:nvPr/>
          </p:nvSpPr>
          <p:spPr>
            <a:xfrm>
              <a:off x="2983075" y="1057000"/>
              <a:ext cx="8375" cy="25500"/>
            </a:xfrm>
            <a:custGeom>
              <a:rect b="b" l="l" r="r" t="t"/>
              <a:pathLst>
                <a:path extrusionOk="0" h="1020" w="335">
                  <a:moveTo>
                    <a:pt x="0" y="0"/>
                  </a:moveTo>
                  <a:lnTo>
                    <a:pt x="0" y="0"/>
                  </a:lnTo>
                  <a:cubicBezTo>
                    <a:pt x="3" y="8"/>
                    <a:pt x="6" y="17"/>
                    <a:pt x="10" y="24"/>
                  </a:cubicBezTo>
                  <a:cubicBezTo>
                    <a:pt x="70" y="195"/>
                    <a:pt x="138" y="342"/>
                    <a:pt x="161" y="500"/>
                  </a:cubicBezTo>
                  <a:cubicBezTo>
                    <a:pt x="187" y="583"/>
                    <a:pt x="187" y="664"/>
                    <a:pt x="187" y="752"/>
                  </a:cubicBezTo>
                  <a:cubicBezTo>
                    <a:pt x="194" y="835"/>
                    <a:pt x="174" y="922"/>
                    <a:pt x="167" y="1019"/>
                  </a:cubicBezTo>
                  <a:cubicBezTo>
                    <a:pt x="234" y="949"/>
                    <a:pt x="285" y="862"/>
                    <a:pt x="308" y="764"/>
                  </a:cubicBezTo>
                  <a:cubicBezTo>
                    <a:pt x="335" y="671"/>
                    <a:pt x="331" y="567"/>
                    <a:pt x="315" y="470"/>
                  </a:cubicBezTo>
                  <a:cubicBezTo>
                    <a:pt x="271" y="289"/>
                    <a:pt x="178" y="118"/>
                    <a:pt x="27" y="14"/>
                  </a:cubicBezTo>
                  <a:cubicBezTo>
                    <a:pt x="17" y="11"/>
                    <a:pt x="10" y="4"/>
                    <a:pt x="0" y="0"/>
                  </a:cubicBezTo>
                  <a:close/>
                </a:path>
              </a:pathLst>
            </a:custGeom>
            <a:solidFill>
              <a:srgbClr val="D37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6"/>
            <p:cNvSpPr/>
            <p:nvPr/>
          </p:nvSpPr>
          <p:spPr>
            <a:xfrm>
              <a:off x="2704700" y="1072425"/>
              <a:ext cx="38825" cy="26000"/>
            </a:xfrm>
            <a:custGeom>
              <a:rect b="b" l="l" r="r" t="t"/>
              <a:pathLst>
                <a:path extrusionOk="0" h="1040" w="1553">
                  <a:moveTo>
                    <a:pt x="235" y="0"/>
                  </a:moveTo>
                  <a:cubicBezTo>
                    <a:pt x="155" y="0"/>
                    <a:pt x="74" y="14"/>
                    <a:pt x="0" y="50"/>
                  </a:cubicBezTo>
                  <a:lnTo>
                    <a:pt x="47" y="50"/>
                  </a:lnTo>
                  <a:cubicBezTo>
                    <a:pt x="181" y="50"/>
                    <a:pt x="305" y="87"/>
                    <a:pt x="423" y="141"/>
                  </a:cubicBezTo>
                  <a:cubicBezTo>
                    <a:pt x="429" y="138"/>
                    <a:pt x="436" y="131"/>
                    <a:pt x="443" y="127"/>
                  </a:cubicBezTo>
                  <a:lnTo>
                    <a:pt x="443" y="127"/>
                  </a:lnTo>
                  <a:cubicBezTo>
                    <a:pt x="443" y="135"/>
                    <a:pt x="440" y="144"/>
                    <a:pt x="440" y="151"/>
                  </a:cubicBezTo>
                  <a:cubicBezTo>
                    <a:pt x="443" y="155"/>
                    <a:pt x="446" y="155"/>
                    <a:pt x="446" y="155"/>
                  </a:cubicBezTo>
                  <a:cubicBezTo>
                    <a:pt x="580" y="225"/>
                    <a:pt x="704" y="312"/>
                    <a:pt x="811" y="426"/>
                  </a:cubicBezTo>
                  <a:cubicBezTo>
                    <a:pt x="1016" y="613"/>
                    <a:pt x="1213" y="801"/>
                    <a:pt x="1442" y="966"/>
                  </a:cubicBezTo>
                  <a:cubicBezTo>
                    <a:pt x="1479" y="989"/>
                    <a:pt x="1515" y="1015"/>
                    <a:pt x="1552" y="1040"/>
                  </a:cubicBezTo>
                  <a:cubicBezTo>
                    <a:pt x="1519" y="989"/>
                    <a:pt x="1482" y="942"/>
                    <a:pt x="1445" y="892"/>
                  </a:cubicBezTo>
                  <a:cubicBezTo>
                    <a:pt x="1284" y="684"/>
                    <a:pt x="1100" y="500"/>
                    <a:pt x="919" y="312"/>
                  </a:cubicBezTo>
                  <a:cubicBezTo>
                    <a:pt x="795" y="201"/>
                    <a:pt x="658" y="98"/>
                    <a:pt x="493" y="44"/>
                  </a:cubicBezTo>
                  <a:cubicBezTo>
                    <a:pt x="413" y="17"/>
                    <a:pt x="322" y="0"/>
                    <a:pt x="235" y="0"/>
                  </a:cubicBezTo>
                  <a:close/>
                </a:path>
              </a:pathLst>
            </a:custGeom>
            <a:solidFill>
              <a:srgbClr val="D37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6"/>
            <p:cNvSpPr/>
            <p:nvPr/>
          </p:nvSpPr>
          <p:spPr>
            <a:xfrm>
              <a:off x="2709475" y="1075600"/>
              <a:ext cx="6300" cy="19800"/>
            </a:xfrm>
            <a:custGeom>
              <a:rect b="b" l="l" r="r" t="t"/>
              <a:pathLst>
                <a:path extrusionOk="0" h="792" w="252">
                  <a:moveTo>
                    <a:pt x="252" y="0"/>
                  </a:moveTo>
                  <a:lnTo>
                    <a:pt x="252" y="0"/>
                  </a:lnTo>
                  <a:cubicBezTo>
                    <a:pt x="245" y="4"/>
                    <a:pt x="238" y="11"/>
                    <a:pt x="232" y="14"/>
                  </a:cubicBezTo>
                  <a:cubicBezTo>
                    <a:pt x="117" y="101"/>
                    <a:pt x="64" y="235"/>
                    <a:pt x="27" y="366"/>
                  </a:cubicBezTo>
                  <a:cubicBezTo>
                    <a:pt x="4" y="506"/>
                    <a:pt x="1" y="661"/>
                    <a:pt x="84" y="792"/>
                  </a:cubicBezTo>
                  <a:cubicBezTo>
                    <a:pt x="108" y="718"/>
                    <a:pt x="117" y="654"/>
                    <a:pt x="134" y="587"/>
                  </a:cubicBezTo>
                  <a:cubicBezTo>
                    <a:pt x="151" y="523"/>
                    <a:pt x="158" y="460"/>
                    <a:pt x="178" y="399"/>
                  </a:cubicBezTo>
                  <a:cubicBezTo>
                    <a:pt x="198" y="275"/>
                    <a:pt x="235" y="161"/>
                    <a:pt x="249" y="24"/>
                  </a:cubicBezTo>
                  <a:cubicBezTo>
                    <a:pt x="249" y="17"/>
                    <a:pt x="252" y="8"/>
                    <a:pt x="252" y="0"/>
                  </a:cubicBezTo>
                  <a:close/>
                </a:path>
              </a:pathLst>
            </a:custGeom>
            <a:solidFill>
              <a:srgbClr val="D37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6"/>
            <p:cNvSpPr/>
            <p:nvPr/>
          </p:nvSpPr>
          <p:spPr>
            <a:xfrm>
              <a:off x="2613450" y="1072500"/>
              <a:ext cx="7575" cy="41925"/>
            </a:xfrm>
            <a:custGeom>
              <a:rect b="b" l="l" r="r" t="t"/>
              <a:pathLst>
                <a:path extrusionOk="0" h="1677" w="303">
                  <a:moveTo>
                    <a:pt x="162" y="0"/>
                  </a:moveTo>
                  <a:cubicBezTo>
                    <a:pt x="125" y="494"/>
                    <a:pt x="77" y="972"/>
                    <a:pt x="1" y="1442"/>
                  </a:cubicBezTo>
                  <a:cubicBezTo>
                    <a:pt x="88" y="1519"/>
                    <a:pt x="175" y="1600"/>
                    <a:pt x="262" y="1676"/>
                  </a:cubicBezTo>
                  <a:cubicBezTo>
                    <a:pt x="289" y="1475"/>
                    <a:pt x="302" y="1274"/>
                    <a:pt x="298" y="1070"/>
                  </a:cubicBezTo>
                  <a:cubicBezTo>
                    <a:pt x="298" y="711"/>
                    <a:pt x="265" y="349"/>
                    <a:pt x="162" y="0"/>
                  </a:cubicBezTo>
                  <a:close/>
                </a:path>
              </a:pathLst>
            </a:custGeom>
            <a:solidFill>
              <a:srgbClr val="D92E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6"/>
            <p:cNvSpPr/>
            <p:nvPr/>
          </p:nvSpPr>
          <p:spPr>
            <a:xfrm>
              <a:off x="2515425" y="1073850"/>
              <a:ext cx="7300" cy="8725"/>
            </a:xfrm>
            <a:custGeom>
              <a:rect b="b" l="l" r="r" t="t"/>
              <a:pathLst>
                <a:path extrusionOk="0" h="349" w="292">
                  <a:moveTo>
                    <a:pt x="0" y="0"/>
                  </a:moveTo>
                  <a:lnTo>
                    <a:pt x="0" y="0"/>
                  </a:lnTo>
                  <a:cubicBezTo>
                    <a:pt x="64" y="114"/>
                    <a:pt x="121" y="231"/>
                    <a:pt x="171" y="349"/>
                  </a:cubicBezTo>
                  <a:cubicBezTo>
                    <a:pt x="211" y="345"/>
                    <a:pt x="251" y="339"/>
                    <a:pt x="291" y="335"/>
                  </a:cubicBezTo>
                  <a:cubicBezTo>
                    <a:pt x="205" y="214"/>
                    <a:pt x="107" y="101"/>
                    <a:pt x="0" y="0"/>
                  </a:cubicBezTo>
                  <a:close/>
                </a:path>
              </a:pathLst>
            </a:custGeom>
            <a:solidFill>
              <a:srgbClr val="D92E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6"/>
            <p:cNvSpPr/>
            <p:nvPr/>
          </p:nvSpPr>
          <p:spPr>
            <a:xfrm>
              <a:off x="3078000" y="1146175"/>
              <a:ext cx="24150" cy="88400"/>
            </a:xfrm>
            <a:custGeom>
              <a:rect b="b" l="l" r="r" t="t"/>
              <a:pathLst>
                <a:path extrusionOk="0" h="3536" w="966">
                  <a:moveTo>
                    <a:pt x="966" y="0"/>
                  </a:moveTo>
                  <a:lnTo>
                    <a:pt x="966" y="0"/>
                  </a:lnTo>
                  <a:cubicBezTo>
                    <a:pt x="446" y="800"/>
                    <a:pt x="145" y="1739"/>
                    <a:pt x="34" y="2695"/>
                  </a:cubicBezTo>
                  <a:cubicBezTo>
                    <a:pt x="7" y="2972"/>
                    <a:pt x="1" y="3258"/>
                    <a:pt x="17" y="3535"/>
                  </a:cubicBezTo>
                  <a:cubicBezTo>
                    <a:pt x="111" y="3523"/>
                    <a:pt x="208" y="3506"/>
                    <a:pt x="306" y="3489"/>
                  </a:cubicBezTo>
                  <a:cubicBezTo>
                    <a:pt x="306" y="3234"/>
                    <a:pt x="315" y="2980"/>
                    <a:pt x="346" y="2728"/>
                  </a:cubicBezTo>
                  <a:cubicBezTo>
                    <a:pt x="392" y="2268"/>
                    <a:pt x="476" y="1813"/>
                    <a:pt x="580" y="1357"/>
                  </a:cubicBezTo>
                  <a:cubicBezTo>
                    <a:pt x="691" y="905"/>
                    <a:pt x="811" y="452"/>
                    <a:pt x="966" y="0"/>
                  </a:cubicBezTo>
                  <a:close/>
                </a:path>
              </a:pathLst>
            </a:custGeom>
            <a:solidFill>
              <a:srgbClr val="D92E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6"/>
            <p:cNvSpPr/>
            <p:nvPr/>
          </p:nvSpPr>
          <p:spPr>
            <a:xfrm>
              <a:off x="3160950" y="1161650"/>
              <a:ext cx="19950" cy="58675"/>
            </a:xfrm>
            <a:custGeom>
              <a:rect b="b" l="l" r="r" t="t"/>
              <a:pathLst>
                <a:path extrusionOk="0" h="2347" w="798">
                  <a:moveTo>
                    <a:pt x="798" y="0"/>
                  </a:moveTo>
                  <a:lnTo>
                    <a:pt x="798" y="0"/>
                  </a:lnTo>
                  <a:cubicBezTo>
                    <a:pt x="570" y="376"/>
                    <a:pt x="393" y="778"/>
                    <a:pt x="255" y="1197"/>
                  </a:cubicBezTo>
                  <a:cubicBezTo>
                    <a:pt x="134" y="1569"/>
                    <a:pt x="44" y="1955"/>
                    <a:pt x="1" y="2347"/>
                  </a:cubicBezTo>
                  <a:cubicBezTo>
                    <a:pt x="105" y="2327"/>
                    <a:pt x="212" y="2310"/>
                    <a:pt x="319" y="2293"/>
                  </a:cubicBezTo>
                  <a:cubicBezTo>
                    <a:pt x="356" y="1948"/>
                    <a:pt x="419" y="1603"/>
                    <a:pt x="490" y="1261"/>
                  </a:cubicBezTo>
                  <a:cubicBezTo>
                    <a:pt x="584" y="842"/>
                    <a:pt x="681" y="423"/>
                    <a:pt x="798" y="0"/>
                  </a:cubicBezTo>
                  <a:close/>
                </a:path>
              </a:pathLst>
            </a:custGeom>
            <a:solidFill>
              <a:srgbClr val="D92E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6"/>
            <p:cNvSpPr/>
            <p:nvPr/>
          </p:nvSpPr>
          <p:spPr>
            <a:xfrm>
              <a:off x="2872700" y="1005475"/>
              <a:ext cx="39250" cy="11825"/>
            </a:xfrm>
            <a:custGeom>
              <a:rect b="b" l="l" r="r" t="t"/>
              <a:pathLst>
                <a:path extrusionOk="0" h="473" w="1570">
                  <a:moveTo>
                    <a:pt x="818" y="0"/>
                  </a:moveTo>
                  <a:cubicBezTo>
                    <a:pt x="661" y="7"/>
                    <a:pt x="506" y="44"/>
                    <a:pt x="366" y="107"/>
                  </a:cubicBezTo>
                  <a:cubicBezTo>
                    <a:pt x="299" y="144"/>
                    <a:pt x="235" y="185"/>
                    <a:pt x="172" y="225"/>
                  </a:cubicBezTo>
                  <a:cubicBezTo>
                    <a:pt x="115" y="275"/>
                    <a:pt x="54" y="322"/>
                    <a:pt x="0" y="372"/>
                  </a:cubicBezTo>
                  <a:cubicBezTo>
                    <a:pt x="144" y="319"/>
                    <a:pt x="276" y="262"/>
                    <a:pt x="410" y="222"/>
                  </a:cubicBezTo>
                  <a:cubicBezTo>
                    <a:pt x="537" y="188"/>
                    <a:pt x="661" y="154"/>
                    <a:pt x="785" y="154"/>
                  </a:cubicBezTo>
                  <a:lnTo>
                    <a:pt x="835" y="154"/>
                  </a:lnTo>
                  <a:cubicBezTo>
                    <a:pt x="1100" y="154"/>
                    <a:pt x="1351" y="279"/>
                    <a:pt x="1569" y="473"/>
                  </a:cubicBezTo>
                  <a:cubicBezTo>
                    <a:pt x="1452" y="191"/>
                    <a:pt x="1137" y="7"/>
                    <a:pt x="818" y="0"/>
                  </a:cubicBezTo>
                  <a:close/>
                </a:path>
              </a:pathLst>
            </a:custGeom>
            <a:solidFill>
              <a:srgbClr val="353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6"/>
            <p:cNvSpPr/>
            <p:nvPr/>
          </p:nvSpPr>
          <p:spPr>
            <a:xfrm>
              <a:off x="2766375" y="1027250"/>
              <a:ext cx="31775" cy="16200"/>
            </a:xfrm>
            <a:custGeom>
              <a:rect b="b" l="l" r="r" t="t"/>
              <a:pathLst>
                <a:path extrusionOk="0" h="648" w="1271">
                  <a:moveTo>
                    <a:pt x="1" y="1"/>
                  </a:moveTo>
                  <a:lnTo>
                    <a:pt x="1" y="1"/>
                  </a:lnTo>
                  <a:cubicBezTo>
                    <a:pt x="191" y="168"/>
                    <a:pt x="399" y="279"/>
                    <a:pt x="604" y="396"/>
                  </a:cubicBezTo>
                  <a:cubicBezTo>
                    <a:pt x="818" y="497"/>
                    <a:pt x="1029" y="597"/>
                    <a:pt x="1271" y="647"/>
                  </a:cubicBezTo>
                  <a:cubicBezTo>
                    <a:pt x="1086" y="480"/>
                    <a:pt x="875" y="369"/>
                    <a:pt x="664" y="252"/>
                  </a:cubicBezTo>
                  <a:cubicBezTo>
                    <a:pt x="449" y="152"/>
                    <a:pt x="231" y="47"/>
                    <a:pt x="1" y="1"/>
                  </a:cubicBezTo>
                  <a:close/>
                </a:path>
              </a:pathLst>
            </a:custGeom>
            <a:solidFill>
              <a:srgbClr val="353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6"/>
            <p:cNvSpPr/>
            <p:nvPr/>
          </p:nvSpPr>
          <p:spPr>
            <a:xfrm>
              <a:off x="2859050" y="1018775"/>
              <a:ext cx="43025" cy="28600"/>
            </a:xfrm>
            <a:custGeom>
              <a:rect b="b" l="l" r="r" t="t"/>
              <a:pathLst>
                <a:path extrusionOk="0" h="1144" w="1721">
                  <a:moveTo>
                    <a:pt x="1137" y="1"/>
                  </a:moveTo>
                  <a:cubicBezTo>
                    <a:pt x="949" y="1"/>
                    <a:pt x="764" y="72"/>
                    <a:pt x="607" y="175"/>
                  </a:cubicBezTo>
                  <a:cubicBezTo>
                    <a:pt x="446" y="296"/>
                    <a:pt x="316" y="447"/>
                    <a:pt x="215" y="611"/>
                  </a:cubicBezTo>
                  <a:cubicBezTo>
                    <a:pt x="118" y="779"/>
                    <a:pt x="37" y="957"/>
                    <a:pt x="0" y="1144"/>
                  </a:cubicBezTo>
                  <a:cubicBezTo>
                    <a:pt x="98" y="980"/>
                    <a:pt x="201" y="825"/>
                    <a:pt x="316" y="681"/>
                  </a:cubicBezTo>
                  <a:cubicBezTo>
                    <a:pt x="429" y="537"/>
                    <a:pt x="550" y="397"/>
                    <a:pt x="698" y="303"/>
                  </a:cubicBezTo>
                  <a:cubicBezTo>
                    <a:pt x="838" y="196"/>
                    <a:pt x="1006" y="135"/>
                    <a:pt x="1180" y="122"/>
                  </a:cubicBezTo>
                  <a:cubicBezTo>
                    <a:pt x="1207" y="118"/>
                    <a:pt x="1230" y="115"/>
                    <a:pt x="1258" y="115"/>
                  </a:cubicBezTo>
                  <a:cubicBezTo>
                    <a:pt x="1408" y="115"/>
                    <a:pt x="1562" y="169"/>
                    <a:pt x="1720" y="212"/>
                  </a:cubicBezTo>
                  <a:cubicBezTo>
                    <a:pt x="1566" y="105"/>
                    <a:pt x="1385" y="4"/>
                    <a:pt x="1180" y="1"/>
                  </a:cubicBezTo>
                  <a:close/>
                </a:path>
              </a:pathLst>
            </a:custGeom>
            <a:solidFill>
              <a:srgbClr val="353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6"/>
            <p:cNvSpPr/>
            <p:nvPr/>
          </p:nvSpPr>
          <p:spPr>
            <a:xfrm>
              <a:off x="2777600" y="1040475"/>
              <a:ext cx="30025" cy="17900"/>
            </a:xfrm>
            <a:custGeom>
              <a:rect b="b" l="l" r="r" t="t"/>
              <a:pathLst>
                <a:path extrusionOk="0" h="716" w="1201">
                  <a:moveTo>
                    <a:pt x="0" y="1"/>
                  </a:moveTo>
                  <a:lnTo>
                    <a:pt x="0" y="1"/>
                  </a:lnTo>
                  <a:cubicBezTo>
                    <a:pt x="185" y="166"/>
                    <a:pt x="389" y="279"/>
                    <a:pt x="587" y="403"/>
                  </a:cubicBezTo>
                  <a:cubicBezTo>
                    <a:pt x="781" y="511"/>
                    <a:pt x="969" y="621"/>
                    <a:pt x="1180" y="715"/>
                  </a:cubicBezTo>
                  <a:cubicBezTo>
                    <a:pt x="1187" y="712"/>
                    <a:pt x="1193" y="709"/>
                    <a:pt x="1201" y="709"/>
                  </a:cubicBezTo>
                  <a:cubicBezTo>
                    <a:pt x="1057" y="521"/>
                    <a:pt x="859" y="393"/>
                    <a:pt x="664" y="270"/>
                  </a:cubicBezTo>
                  <a:cubicBezTo>
                    <a:pt x="456" y="159"/>
                    <a:pt x="242" y="48"/>
                    <a:pt x="0" y="1"/>
                  </a:cubicBezTo>
                  <a:close/>
                </a:path>
              </a:pathLst>
            </a:custGeom>
            <a:solidFill>
              <a:srgbClr val="3530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39" name="Shape 839"/>
        <p:cNvGrpSpPr/>
        <p:nvPr/>
      </p:nvGrpSpPr>
      <p:grpSpPr>
        <a:xfrm>
          <a:off x="0" y="0"/>
          <a:ext cx="0" cy="0"/>
          <a:chOff x="0" y="0"/>
          <a:chExt cx="0" cy="0"/>
        </a:xfrm>
      </p:grpSpPr>
      <p:sp>
        <p:nvSpPr>
          <p:cNvPr id="840" name="Google Shape;840;p35"/>
          <p:cNvSpPr/>
          <p:nvPr/>
        </p:nvSpPr>
        <p:spPr>
          <a:xfrm>
            <a:off x="2531204" y="617025"/>
            <a:ext cx="4534802" cy="4304294"/>
          </a:xfrm>
          <a:custGeom>
            <a:rect b="b" l="l" r="r" t="t"/>
            <a:pathLst>
              <a:path extrusionOk="0" h="53760" w="56639">
                <a:moveTo>
                  <a:pt x="56638" y="0"/>
                </a:moveTo>
                <a:lnTo>
                  <a:pt x="0" y="13560"/>
                </a:lnTo>
                <a:lnTo>
                  <a:pt x="461" y="40354"/>
                </a:lnTo>
                <a:lnTo>
                  <a:pt x="11625" y="41077"/>
                </a:lnTo>
                <a:lnTo>
                  <a:pt x="11444" y="53760"/>
                </a:lnTo>
                <a:lnTo>
                  <a:pt x="20007" y="41988"/>
                </a:lnTo>
                <a:lnTo>
                  <a:pt x="46029" y="45375"/>
                </a:lnTo>
                <a:lnTo>
                  <a:pt x="56638" y="0"/>
                </a:ln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5"/>
          <p:cNvSpPr/>
          <p:nvPr/>
        </p:nvSpPr>
        <p:spPr>
          <a:xfrm>
            <a:off x="2606785" y="824311"/>
            <a:ext cx="4295567" cy="3761374"/>
          </a:xfrm>
          <a:custGeom>
            <a:rect b="b" l="l" r="r" t="t"/>
            <a:pathLst>
              <a:path extrusionOk="0" h="46979" w="53651">
                <a:moveTo>
                  <a:pt x="53651" y="1"/>
                </a:moveTo>
                <a:lnTo>
                  <a:pt x="1" y="11664"/>
                </a:lnTo>
                <a:lnTo>
                  <a:pt x="585" y="36738"/>
                </a:lnTo>
                <a:lnTo>
                  <a:pt x="11810" y="37468"/>
                </a:lnTo>
                <a:lnTo>
                  <a:pt x="11885" y="46978"/>
                </a:lnTo>
                <a:lnTo>
                  <a:pt x="18516" y="38048"/>
                </a:lnTo>
                <a:lnTo>
                  <a:pt x="44032" y="40528"/>
                </a:lnTo>
                <a:lnTo>
                  <a:pt x="53651" y="1"/>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5"/>
          <p:cNvSpPr/>
          <p:nvPr/>
        </p:nvSpPr>
        <p:spPr>
          <a:xfrm flipH="1">
            <a:off x="2400343" y="1431877"/>
            <a:ext cx="360915" cy="343897"/>
          </a:xfrm>
          <a:custGeom>
            <a:rect b="b" l="l" r="r" t="t"/>
            <a:pathLst>
              <a:path extrusionOk="0" h="8750" w="9183">
                <a:moveTo>
                  <a:pt x="3501" y="1"/>
                </a:moveTo>
                <a:lnTo>
                  <a:pt x="1" y="8750"/>
                </a:lnTo>
                <a:lnTo>
                  <a:pt x="9183" y="1461"/>
                </a:lnTo>
                <a:lnTo>
                  <a:pt x="3501"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5"/>
          <p:cNvSpPr/>
          <p:nvPr/>
        </p:nvSpPr>
        <p:spPr>
          <a:xfrm rot="2316132">
            <a:off x="6661766" y="1084451"/>
            <a:ext cx="236970" cy="619091"/>
          </a:xfrm>
          <a:custGeom>
            <a:rect b="b" l="l" r="r" t="t"/>
            <a:pathLst>
              <a:path extrusionOk="0" h="11810" w="4521">
                <a:moveTo>
                  <a:pt x="874" y="1"/>
                </a:moveTo>
                <a:lnTo>
                  <a:pt x="0" y="11810"/>
                </a:lnTo>
                <a:lnTo>
                  <a:pt x="4520" y="583"/>
                </a:lnTo>
                <a:lnTo>
                  <a:pt x="874"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5"/>
          <p:cNvSpPr/>
          <p:nvPr/>
        </p:nvSpPr>
        <p:spPr>
          <a:xfrm rot="2316132">
            <a:off x="6300093" y="1006628"/>
            <a:ext cx="206150" cy="521641"/>
          </a:xfrm>
          <a:custGeom>
            <a:rect b="b" l="l" r="r" t="t"/>
            <a:pathLst>
              <a:path extrusionOk="0" h="9951" w="3933">
                <a:moveTo>
                  <a:pt x="3240" y="1"/>
                </a:moveTo>
                <a:lnTo>
                  <a:pt x="0" y="1058"/>
                </a:lnTo>
                <a:lnTo>
                  <a:pt x="3933" y="9951"/>
                </a:lnTo>
                <a:lnTo>
                  <a:pt x="3240"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5"/>
          <p:cNvSpPr/>
          <p:nvPr/>
        </p:nvSpPr>
        <p:spPr>
          <a:xfrm rot="-928951">
            <a:off x="2042389" y="1490809"/>
            <a:ext cx="546831" cy="774025"/>
          </a:xfrm>
          <a:custGeom>
            <a:rect b="b" l="l" r="r" t="t"/>
            <a:pathLst>
              <a:path extrusionOk="0" h="9696" w="6850">
                <a:moveTo>
                  <a:pt x="2841" y="1"/>
                </a:moveTo>
                <a:lnTo>
                  <a:pt x="1" y="2115"/>
                </a:lnTo>
                <a:lnTo>
                  <a:pt x="6849" y="9695"/>
                </a:lnTo>
                <a:lnTo>
                  <a:pt x="6849" y="9695"/>
                </a:lnTo>
                <a:lnTo>
                  <a:pt x="2841"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5"/>
          <p:cNvSpPr txBox="1"/>
          <p:nvPr>
            <p:ph idx="1" type="subTitle"/>
          </p:nvPr>
        </p:nvSpPr>
        <p:spPr>
          <a:xfrm flipH="1">
            <a:off x="2938025" y="2134525"/>
            <a:ext cx="3267900" cy="13704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rgbClr val="FFFFFF"/>
                </a:solidFill>
              </a:rPr>
              <a:t>Mercury is the closest planet to the Sun and the smallest one in our Solar System—it’s only a bit larger than our Moon. The planet’s name has nothing to do with the liquid metal, since it was named after the Roman messenger god, Mercury</a:t>
            </a:r>
            <a:endParaRPr>
              <a:solidFill>
                <a:srgbClr val="FFFFFF"/>
              </a:solidFill>
            </a:endParaRPr>
          </a:p>
        </p:txBody>
      </p:sp>
      <p:sp>
        <p:nvSpPr>
          <p:cNvPr id="847" name="Google Shape;847;p35"/>
          <p:cNvSpPr/>
          <p:nvPr/>
        </p:nvSpPr>
        <p:spPr>
          <a:xfrm>
            <a:off x="2531200" y="399850"/>
            <a:ext cx="4053338" cy="536248"/>
          </a:xfrm>
          <a:custGeom>
            <a:rect b="b" l="l" r="r" t="t"/>
            <a:pathLst>
              <a:path extrusionOk="0" h="41772" w="18290">
                <a:moveTo>
                  <a:pt x="990" y="1"/>
                </a:moveTo>
                <a:lnTo>
                  <a:pt x="1" y="41010"/>
                </a:lnTo>
                <a:lnTo>
                  <a:pt x="18289" y="41772"/>
                </a:lnTo>
                <a:lnTo>
                  <a:pt x="168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Barlow Condensed"/>
              <a:ea typeface="Barlow Condensed"/>
              <a:cs typeface="Barlow Condensed"/>
              <a:sym typeface="Barlow Condensed"/>
            </a:endParaRPr>
          </a:p>
        </p:txBody>
      </p:sp>
      <p:sp>
        <p:nvSpPr>
          <p:cNvPr id="848" name="Google Shape;848;p35"/>
          <p:cNvSpPr txBox="1"/>
          <p:nvPr>
            <p:ph type="title"/>
          </p:nvPr>
        </p:nvSpPr>
        <p:spPr>
          <a:xfrm>
            <a:off x="2336150" y="372439"/>
            <a:ext cx="44706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20293B"/>
                </a:solidFill>
              </a:rPr>
              <a:t>INFORMATION FOR PARENTS</a:t>
            </a:r>
            <a:endParaRPr>
              <a:solidFill>
                <a:srgbClr val="20293B"/>
              </a:solidFill>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52" name="Shape 852"/>
        <p:cNvGrpSpPr/>
        <p:nvPr/>
      </p:nvGrpSpPr>
      <p:grpSpPr>
        <a:xfrm>
          <a:off x="0" y="0"/>
          <a:ext cx="0" cy="0"/>
          <a:chOff x="0" y="0"/>
          <a:chExt cx="0" cy="0"/>
        </a:xfrm>
      </p:grpSpPr>
      <p:sp>
        <p:nvSpPr>
          <p:cNvPr id="853" name="Google Shape;853;p36"/>
          <p:cNvSpPr/>
          <p:nvPr/>
        </p:nvSpPr>
        <p:spPr>
          <a:xfrm>
            <a:off x="1957047" y="2017508"/>
            <a:ext cx="1170882" cy="2275878"/>
          </a:xfrm>
          <a:custGeom>
            <a:rect b="b" l="l" r="r" t="t"/>
            <a:pathLst>
              <a:path extrusionOk="0" h="40677" w="17331">
                <a:moveTo>
                  <a:pt x="1" y="0"/>
                </a:moveTo>
                <a:lnTo>
                  <a:pt x="362" y="40676"/>
                </a:lnTo>
                <a:lnTo>
                  <a:pt x="17331" y="39771"/>
                </a:lnTo>
                <a:lnTo>
                  <a:pt x="17331" y="0"/>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6"/>
          <p:cNvSpPr/>
          <p:nvPr/>
        </p:nvSpPr>
        <p:spPr>
          <a:xfrm>
            <a:off x="7355719" y="2005702"/>
            <a:ext cx="1170882" cy="2276102"/>
          </a:xfrm>
          <a:custGeom>
            <a:rect b="b" l="l" r="r" t="t"/>
            <a:pathLst>
              <a:path extrusionOk="0" h="40681" w="17331">
                <a:moveTo>
                  <a:pt x="0" y="1"/>
                </a:moveTo>
                <a:lnTo>
                  <a:pt x="0" y="39771"/>
                </a:lnTo>
                <a:lnTo>
                  <a:pt x="16972" y="40680"/>
                </a:lnTo>
                <a:lnTo>
                  <a:pt x="17330" y="1"/>
                </a:ln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6"/>
          <p:cNvSpPr/>
          <p:nvPr/>
        </p:nvSpPr>
        <p:spPr>
          <a:xfrm>
            <a:off x="3298574" y="1998820"/>
            <a:ext cx="1235672" cy="2337143"/>
          </a:xfrm>
          <a:custGeom>
            <a:rect b="b" l="l" r="r" t="t"/>
            <a:pathLst>
              <a:path extrusionOk="0" h="41772" w="18290">
                <a:moveTo>
                  <a:pt x="990" y="1"/>
                </a:moveTo>
                <a:lnTo>
                  <a:pt x="1" y="41010"/>
                </a:lnTo>
                <a:lnTo>
                  <a:pt x="18289" y="41772"/>
                </a:lnTo>
                <a:lnTo>
                  <a:pt x="16808"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6"/>
          <p:cNvSpPr/>
          <p:nvPr/>
        </p:nvSpPr>
        <p:spPr>
          <a:xfrm>
            <a:off x="4724280" y="1967824"/>
            <a:ext cx="1134670" cy="2359691"/>
          </a:xfrm>
          <a:custGeom>
            <a:rect b="b" l="l" r="r" t="t"/>
            <a:pathLst>
              <a:path extrusionOk="0" h="42175" w="16795">
                <a:moveTo>
                  <a:pt x="14998" y="0"/>
                </a:moveTo>
                <a:lnTo>
                  <a:pt x="1" y="737"/>
                </a:lnTo>
                <a:lnTo>
                  <a:pt x="1" y="42175"/>
                </a:lnTo>
                <a:lnTo>
                  <a:pt x="16794" y="41417"/>
                </a:lnTo>
                <a:lnTo>
                  <a:pt x="14998" y="0"/>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6"/>
          <p:cNvSpPr/>
          <p:nvPr/>
        </p:nvSpPr>
        <p:spPr>
          <a:xfrm>
            <a:off x="6071077" y="1987854"/>
            <a:ext cx="1122307" cy="2340053"/>
          </a:xfrm>
          <a:custGeom>
            <a:rect b="b" l="l" r="r" t="t"/>
            <a:pathLst>
              <a:path extrusionOk="0" h="41824" w="16612">
                <a:moveTo>
                  <a:pt x="15092" y="0"/>
                </a:moveTo>
                <a:lnTo>
                  <a:pt x="0" y="154"/>
                </a:lnTo>
                <a:lnTo>
                  <a:pt x="0" y="40925"/>
                </a:lnTo>
                <a:lnTo>
                  <a:pt x="16611" y="41824"/>
                </a:lnTo>
                <a:lnTo>
                  <a:pt x="16611" y="41824"/>
                </a:lnTo>
                <a:lnTo>
                  <a:pt x="15092"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6"/>
          <p:cNvSpPr/>
          <p:nvPr/>
        </p:nvSpPr>
        <p:spPr>
          <a:xfrm>
            <a:off x="615525" y="2005702"/>
            <a:ext cx="1170882" cy="2276102"/>
          </a:xfrm>
          <a:custGeom>
            <a:rect b="b" l="l" r="r" t="t"/>
            <a:pathLst>
              <a:path extrusionOk="0" h="40681" w="17331">
                <a:moveTo>
                  <a:pt x="0" y="1"/>
                </a:moveTo>
                <a:lnTo>
                  <a:pt x="0" y="39771"/>
                </a:lnTo>
                <a:lnTo>
                  <a:pt x="16972" y="40680"/>
                </a:lnTo>
                <a:lnTo>
                  <a:pt x="17330"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6"/>
          <p:cNvSpPr txBox="1"/>
          <p:nvPr/>
        </p:nvSpPr>
        <p:spPr>
          <a:xfrm flipH="1">
            <a:off x="583098" y="27195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VENUS</a:t>
            </a:r>
            <a:endParaRPr sz="1100">
              <a:solidFill>
                <a:srgbClr val="FFFFFF"/>
              </a:solidFill>
              <a:latin typeface="Barlow Condensed Light"/>
              <a:ea typeface="Barlow Condensed Light"/>
              <a:cs typeface="Barlow Condensed Light"/>
              <a:sym typeface="Barlow Condensed Light"/>
            </a:endParaRPr>
          </a:p>
        </p:txBody>
      </p:sp>
      <p:sp>
        <p:nvSpPr>
          <p:cNvPr id="860" name="Google Shape;860;p36"/>
          <p:cNvSpPr txBox="1"/>
          <p:nvPr/>
        </p:nvSpPr>
        <p:spPr>
          <a:xfrm flipH="1">
            <a:off x="583098" y="300857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EARTH</a:t>
            </a:r>
            <a:endParaRPr sz="1100">
              <a:solidFill>
                <a:srgbClr val="FFFFFF"/>
              </a:solidFill>
              <a:latin typeface="Barlow Condensed Light"/>
              <a:ea typeface="Barlow Condensed Light"/>
              <a:cs typeface="Barlow Condensed Light"/>
              <a:sym typeface="Barlow Condensed Light"/>
            </a:endParaRPr>
          </a:p>
        </p:txBody>
      </p:sp>
      <p:sp>
        <p:nvSpPr>
          <p:cNvPr id="861" name="Google Shape;861;p36"/>
          <p:cNvSpPr txBox="1"/>
          <p:nvPr/>
        </p:nvSpPr>
        <p:spPr>
          <a:xfrm flipH="1">
            <a:off x="583098" y="329987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MARS</a:t>
            </a:r>
            <a:endParaRPr sz="1100">
              <a:solidFill>
                <a:srgbClr val="FFFFFF"/>
              </a:solidFill>
              <a:latin typeface="Barlow Condensed Light"/>
              <a:ea typeface="Barlow Condensed Light"/>
              <a:cs typeface="Barlow Condensed Light"/>
              <a:sym typeface="Barlow Condensed Light"/>
            </a:endParaRPr>
          </a:p>
        </p:txBody>
      </p:sp>
      <p:sp>
        <p:nvSpPr>
          <p:cNvPr id="862" name="Google Shape;862;p36"/>
          <p:cNvSpPr txBox="1"/>
          <p:nvPr/>
        </p:nvSpPr>
        <p:spPr>
          <a:xfrm flipH="1">
            <a:off x="583098" y="35889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JUPITER</a:t>
            </a:r>
            <a:endParaRPr sz="1100">
              <a:solidFill>
                <a:srgbClr val="FFFFFF"/>
              </a:solidFill>
              <a:latin typeface="Barlow Condensed Light"/>
              <a:ea typeface="Barlow Condensed Light"/>
              <a:cs typeface="Barlow Condensed Light"/>
              <a:sym typeface="Barlow Condensed Light"/>
            </a:endParaRPr>
          </a:p>
        </p:txBody>
      </p:sp>
      <p:sp>
        <p:nvSpPr>
          <p:cNvPr id="863" name="Google Shape;863;p36"/>
          <p:cNvSpPr txBox="1"/>
          <p:nvPr/>
        </p:nvSpPr>
        <p:spPr>
          <a:xfrm flipH="1">
            <a:off x="1940835" y="24282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SATURN</a:t>
            </a:r>
            <a:endParaRPr sz="1100">
              <a:solidFill>
                <a:srgbClr val="FFFFFF"/>
              </a:solidFill>
              <a:latin typeface="Barlow Condensed Light"/>
              <a:ea typeface="Barlow Condensed Light"/>
              <a:cs typeface="Barlow Condensed Light"/>
              <a:sym typeface="Barlow Condensed Light"/>
            </a:endParaRPr>
          </a:p>
        </p:txBody>
      </p:sp>
      <p:sp>
        <p:nvSpPr>
          <p:cNvPr id="864" name="Google Shape;864;p36"/>
          <p:cNvSpPr txBox="1"/>
          <p:nvPr/>
        </p:nvSpPr>
        <p:spPr>
          <a:xfrm flipH="1">
            <a:off x="1940835" y="27195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NEPTUNE</a:t>
            </a:r>
            <a:endParaRPr sz="1100">
              <a:solidFill>
                <a:srgbClr val="FFFFFF"/>
              </a:solidFill>
              <a:latin typeface="Barlow Condensed Light"/>
              <a:ea typeface="Barlow Condensed Light"/>
              <a:cs typeface="Barlow Condensed Light"/>
              <a:sym typeface="Barlow Condensed Light"/>
            </a:endParaRPr>
          </a:p>
        </p:txBody>
      </p:sp>
      <p:sp>
        <p:nvSpPr>
          <p:cNvPr id="865" name="Google Shape;865;p36"/>
          <p:cNvSpPr txBox="1"/>
          <p:nvPr/>
        </p:nvSpPr>
        <p:spPr>
          <a:xfrm flipH="1">
            <a:off x="1940835" y="300857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PLUTO</a:t>
            </a:r>
            <a:endParaRPr sz="1100">
              <a:solidFill>
                <a:srgbClr val="FFFFFF"/>
              </a:solidFill>
              <a:latin typeface="Barlow Condensed Light"/>
              <a:ea typeface="Barlow Condensed Light"/>
              <a:cs typeface="Barlow Condensed Light"/>
              <a:sym typeface="Barlow Condensed Light"/>
            </a:endParaRPr>
          </a:p>
        </p:txBody>
      </p:sp>
      <p:sp>
        <p:nvSpPr>
          <p:cNvPr id="866" name="Google Shape;866;p36"/>
          <p:cNvSpPr txBox="1"/>
          <p:nvPr/>
        </p:nvSpPr>
        <p:spPr>
          <a:xfrm flipH="1">
            <a:off x="1940835" y="329987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CERES</a:t>
            </a:r>
            <a:endParaRPr sz="1100">
              <a:solidFill>
                <a:srgbClr val="FFFFFF"/>
              </a:solidFill>
              <a:latin typeface="Barlow Condensed Light"/>
              <a:ea typeface="Barlow Condensed Light"/>
              <a:cs typeface="Barlow Condensed Light"/>
              <a:sym typeface="Barlow Condensed Light"/>
            </a:endParaRPr>
          </a:p>
        </p:txBody>
      </p:sp>
      <p:sp>
        <p:nvSpPr>
          <p:cNvPr id="867" name="Google Shape;867;p36"/>
          <p:cNvSpPr txBox="1"/>
          <p:nvPr/>
        </p:nvSpPr>
        <p:spPr>
          <a:xfrm flipH="1">
            <a:off x="1940835" y="35889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MAKEMAKE</a:t>
            </a:r>
            <a:endParaRPr sz="1100">
              <a:solidFill>
                <a:srgbClr val="FFFFFF"/>
              </a:solidFill>
              <a:latin typeface="Barlow Condensed Light"/>
              <a:ea typeface="Barlow Condensed Light"/>
              <a:cs typeface="Barlow Condensed Light"/>
              <a:sym typeface="Barlow Condensed Light"/>
            </a:endParaRPr>
          </a:p>
        </p:txBody>
      </p:sp>
      <p:sp>
        <p:nvSpPr>
          <p:cNvPr id="868" name="Google Shape;868;p36"/>
          <p:cNvSpPr txBox="1"/>
          <p:nvPr/>
        </p:nvSpPr>
        <p:spPr>
          <a:xfrm flipH="1">
            <a:off x="3308260" y="24282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MERCURY</a:t>
            </a:r>
            <a:endParaRPr sz="1100">
              <a:solidFill>
                <a:srgbClr val="FFFFFF"/>
              </a:solidFill>
              <a:latin typeface="Barlow Condensed Light"/>
              <a:ea typeface="Barlow Condensed Light"/>
              <a:cs typeface="Barlow Condensed Light"/>
              <a:sym typeface="Barlow Condensed Light"/>
            </a:endParaRPr>
          </a:p>
        </p:txBody>
      </p:sp>
      <p:sp>
        <p:nvSpPr>
          <p:cNvPr id="869" name="Google Shape;869;p36"/>
          <p:cNvSpPr txBox="1"/>
          <p:nvPr/>
        </p:nvSpPr>
        <p:spPr>
          <a:xfrm flipH="1">
            <a:off x="3308260" y="27195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VENUS</a:t>
            </a:r>
            <a:endParaRPr sz="1100">
              <a:solidFill>
                <a:srgbClr val="FFFFFF"/>
              </a:solidFill>
              <a:latin typeface="Barlow Condensed Light"/>
              <a:ea typeface="Barlow Condensed Light"/>
              <a:cs typeface="Barlow Condensed Light"/>
              <a:sym typeface="Barlow Condensed Light"/>
            </a:endParaRPr>
          </a:p>
        </p:txBody>
      </p:sp>
      <p:sp>
        <p:nvSpPr>
          <p:cNvPr id="870" name="Google Shape;870;p36"/>
          <p:cNvSpPr txBox="1"/>
          <p:nvPr/>
        </p:nvSpPr>
        <p:spPr>
          <a:xfrm flipH="1">
            <a:off x="3308260" y="300857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EARTH</a:t>
            </a:r>
            <a:endParaRPr sz="1100">
              <a:solidFill>
                <a:srgbClr val="FFFFFF"/>
              </a:solidFill>
              <a:latin typeface="Barlow Condensed Light"/>
              <a:ea typeface="Barlow Condensed Light"/>
              <a:cs typeface="Barlow Condensed Light"/>
              <a:sym typeface="Barlow Condensed Light"/>
            </a:endParaRPr>
          </a:p>
        </p:txBody>
      </p:sp>
      <p:sp>
        <p:nvSpPr>
          <p:cNvPr id="871" name="Google Shape;871;p36"/>
          <p:cNvSpPr txBox="1"/>
          <p:nvPr/>
        </p:nvSpPr>
        <p:spPr>
          <a:xfrm flipH="1">
            <a:off x="3308260" y="329987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MARS</a:t>
            </a:r>
            <a:endParaRPr sz="1100">
              <a:solidFill>
                <a:srgbClr val="FFFFFF"/>
              </a:solidFill>
              <a:latin typeface="Barlow Condensed Light"/>
              <a:ea typeface="Barlow Condensed Light"/>
              <a:cs typeface="Barlow Condensed Light"/>
              <a:sym typeface="Barlow Condensed Light"/>
            </a:endParaRPr>
          </a:p>
        </p:txBody>
      </p:sp>
      <p:sp>
        <p:nvSpPr>
          <p:cNvPr id="872" name="Google Shape;872;p36"/>
          <p:cNvSpPr txBox="1"/>
          <p:nvPr/>
        </p:nvSpPr>
        <p:spPr>
          <a:xfrm flipH="1">
            <a:off x="3308260" y="35889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JUPITER</a:t>
            </a:r>
            <a:endParaRPr sz="1100">
              <a:solidFill>
                <a:srgbClr val="FFFFFF"/>
              </a:solidFill>
              <a:latin typeface="Barlow Condensed Light"/>
              <a:ea typeface="Barlow Condensed Light"/>
              <a:cs typeface="Barlow Condensed Light"/>
              <a:sym typeface="Barlow Condensed Light"/>
            </a:endParaRPr>
          </a:p>
        </p:txBody>
      </p:sp>
      <p:sp>
        <p:nvSpPr>
          <p:cNvPr id="873" name="Google Shape;873;p36"/>
          <p:cNvSpPr txBox="1"/>
          <p:nvPr/>
        </p:nvSpPr>
        <p:spPr>
          <a:xfrm flipH="1">
            <a:off x="4632060" y="24282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SATURN</a:t>
            </a:r>
            <a:endParaRPr sz="1100">
              <a:solidFill>
                <a:srgbClr val="FFFFFF"/>
              </a:solidFill>
              <a:latin typeface="Barlow Condensed Light"/>
              <a:ea typeface="Barlow Condensed Light"/>
              <a:cs typeface="Barlow Condensed Light"/>
              <a:sym typeface="Barlow Condensed Light"/>
            </a:endParaRPr>
          </a:p>
        </p:txBody>
      </p:sp>
      <p:sp>
        <p:nvSpPr>
          <p:cNvPr id="874" name="Google Shape;874;p36"/>
          <p:cNvSpPr txBox="1"/>
          <p:nvPr/>
        </p:nvSpPr>
        <p:spPr>
          <a:xfrm flipH="1">
            <a:off x="4632060" y="27195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NEPTUNE</a:t>
            </a:r>
            <a:endParaRPr sz="1100">
              <a:solidFill>
                <a:srgbClr val="FFFFFF"/>
              </a:solidFill>
              <a:latin typeface="Barlow Condensed Light"/>
              <a:ea typeface="Barlow Condensed Light"/>
              <a:cs typeface="Barlow Condensed Light"/>
              <a:sym typeface="Barlow Condensed Light"/>
            </a:endParaRPr>
          </a:p>
        </p:txBody>
      </p:sp>
      <p:sp>
        <p:nvSpPr>
          <p:cNvPr id="875" name="Google Shape;875;p36"/>
          <p:cNvSpPr txBox="1"/>
          <p:nvPr/>
        </p:nvSpPr>
        <p:spPr>
          <a:xfrm flipH="1">
            <a:off x="4632060" y="300857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PLUTO</a:t>
            </a:r>
            <a:endParaRPr sz="1100">
              <a:solidFill>
                <a:srgbClr val="FFFFFF"/>
              </a:solidFill>
              <a:latin typeface="Barlow Condensed Light"/>
              <a:ea typeface="Barlow Condensed Light"/>
              <a:cs typeface="Barlow Condensed Light"/>
              <a:sym typeface="Barlow Condensed Light"/>
            </a:endParaRPr>
          </a:p>
        </p:txBody>
      </p:sp>
      <p:sp>
        <p:nvSpPr>
          <p:cNvPr id="876" name="Google Shape;876;p36"/>
          <p:cNvSpPr txBox="1"/>
          <p:nvPr/>
        </p:nvSpPr>
        <p:spPr>
          <a:xfrm flipH="1">
            <a:off x="4632060" y="329987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CERES</a:t>
            </a:r>
            <a:endParaRPr sz="1100">
              <a:solidFill>
                <a:srgbClr val="FFFFFF"/>
              </a:solidFill>
              <a:latin typeface="Barlow Condensed Light"/>
              <a:ea typeface="Barlow Condensed Light"/>
              <a:cs typeface="Barlow Condensed Light"/>
              <a:sym typeface="Barlow Condensed Light"/>
            </a:endParaRPr>
          </a:p>
        </p:txBody>
      </p:sp>
      <p:sp>
        <p:nvSpPr>
          <p:cNvPr id="877" name="Google Shape;877;p36"/>
          <p:cNvSpPr txBox="1"/>
          <p:nvPr/>
        </p:nvSpPr>
        <p:spPr>
          <a:xfrm flipH="1">
            <a:off x="4632060" y="35889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MAKEMAKE</a:t>
            </a:r>
            <a:endParaRPr sz="1100">
              <a:solidFill>
                <a:srgbClr val="FFFFFF"/>
              </a:solidFill>
              <a:latin typeface="Barlow Condensed Light"/>
              <a:ea typeface="Barlow Condensed Light"/>
              <a:cs typeface="Barlow Condensed Light"/>
              <a:sym typeface="Barlow Condensed Light"/>
            </a:endParaRPr>
          </a:p>
        </p:txBody>
      </p:sp>
      <p:sp>
        <p:nvSpPr>
          <p:cNvPr id="878" name="Google Shape;878;p36"/>
          <p:cNvSpPr txBox="1"/>
          <p:nvPr/>
        </p:nvSpPr>
        <p:spPr>
          <a:xfrm flipH="1">
            <a:off x="6020273" y="24282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MERCURY</a:t>
            </a:r>
            <a:endParaRPr sz="1100">
              <a:solidFill>
                <a:srgbClr val="FFFFFF"/>
              </a:solidFill>
              <a:latin typeface="Barlow Condensed Light"/>
              <a:ea typeface="Barlow Condensed Light"/>
              <a:cs typeface="Barlow Condensed Light"/>
              <a:sym typeface="Barlow Condensed Light"/>
            </a:endParaRPr>
          </a:p>
        </p:txBody>
      </p:sp>
      <p:sp>
        <p:nvSpPr>
          <p:cNvPr id="879" name="Google Shape;879;p36"/>
          <p:cNvSpPr txBox="1"/>
          <p:nvPr/>
        </p:nvSpPr>
        <p:spPr>
          <a:xfrm flipH="1">
            <a:off x="6020273" y="27195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VENUS</a:t>
            </a:r>
            <a:endParaRPr sz="1100">
              <a:solidFill>
                <a:srgbClr val="FFFFFF"/>
              </a:solidFill>
              <a:latin typeface="Barlow Condensed Light"/>
              <a:ea typeface="Barlow Condensed Light"/>
              <a:cs typeface="Barlow Condensed Light"/>
              <a:sym typeface="Barlow Condensed Light"/>
            </a:endParaRPr>
          </a:p>
        </p:txBody>
      </p:sp>
      <p:sp>
        <p:nvSpPr>
          <p:cNvPr id="880" name="Google Shape;880;p36"/>
          <p:cNvSpPr txBox="1"/>
          <p:nvPr/>
        </p:nvSpPr>
        <p:spPr>
          <a:xfrm flipH="1">
            <a:off x="6020273" y="300857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EARTH</a:t>
            </a:r>
            <a:endParaRPr sz="1100">
              <a:solidFill>
                <a:srgbClr val="FFFFFF"/>
              </a:solidFill>
              <a:latin typeface="Barlow Condensed Light"/>
              <a:ea typeface="Barlow Condensed Light"/>
              <a:cs typeface="Barlow Condensed Light"/>
              <a:sym typeface="Barlow Condensed Light"/>
            </a:endParaRPr>
          </a:p>
        </p:txBody>
      </p:sp>
      <p:sp>
        <p:nvSpPr>
          <p:cNvPr id="881" name="Google Shape;881;p36"/>
          <p:cNvSpPr txBox="1"/>
          <p:nvPr/>
        </p:nvSpPr>
        <p:spPr>
          <a:xfrm flipH="1">
            <a:off x="6020273" y="329987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MARS</a:t>
            </a:r>
            <a:endParaRPr sz="1100">
              <a:solidFill>
                <a:srgbClr val="FFFFFF"/>
              </a:solidFill>
              <a:latin typeface="Barlow Condensed Light"/>
              <a:ea typeface="Barlow Condensed Light"/>
              <a:cs typeface="Barlow Condensed Light"/>
              <a:sym typeface="Barlow Condensed Light"/>
            </a:endParaRPr>
          </a:p>
        </p:txBody>
      </p:sp>
      <p:sp>
        <p:nvSpPr>
          <p:cNvPr id="882" name="Google Shape;882;p36"/>
          <p:cNvSpPr txBox="1"/>
          <p:nvPr/>
        </p:nvSpPr>
        <p:spPr>
          <a:xfrm flipH="1">
            <a:off x="6020273" y="35889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JUPITER</a:t>
            </a:r>
            <a:endParaRPr sz="1100">
              <a:solidFill>
                <a:srgbClr val="FFFFFF"/>
              </a:solidFill>
              <a:latin typeface="Barlow Condensed Light"/>
              <a:ea typeface="Barlow Condensed Light"/>
              <a:cs typeface="Barlow Condensed Light"/>
              <a:sym typeface="Barlow Condensed Light"/>
            </a:endParaRPr>
          </a:p>
        </p:txBody>
      </p:sp>
      <p:sp>
        <p:nvSpPr>
          <p:cNvPr id="883" name="Google Shape;883;p36"/>
          <p:cNvSpPr txBox="1"/>
          <p:nvPr/>
        </p:nvSpPr>
        <p:spPr>
          <a:xfrm flipH="1">
            <a:off x="7323310" y="24282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SATURN</a:t>
            </a:r>
            <a:endParaRPr sz="1100">
              <a:solidFill>
                <a:srgbClr val="FFFFFF"/>
              </a:solidFill>
              <a:latin typeface="Barlow Condensed Light"/>
              <a:ea typeface="Barlow Condensed Light"/>
              <a:cs typeface="Barlow Condensed Light"/>
              <a:sym typeface="Barlow Condensed Light"/>
            </a:endParaRPr>
          </a:p>
        </p:txBody>
      </p:sp>
      <p:sp>
        <p:nvSpPr>
          <p:cNvPr id="884" name="Google Shape;884;p36"/>
          <p:cNvSpPr txBox="1"/>
          <p:nvPr/>
        </p:nvSpPr>
        <p:spPr>
          <a:xfrm flipH="1">
            <a:off x="7323310" y="27195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NEPTUNE</a:t>
            </a:r>
            <a:endParaRPr sz="1100">
              <a:solidFill>
                <a:srgbClr val="FFFFFF"/>
              </a:solidFill>
              <a:latin typeface="Barlow Condensed Light"/>
              <a:ea typeface="Barlow Condensed Light"/>
              <a:cs typeface="Barlow Condensed Light"/>
              <a:sym typeface="Barlow Condensed Light"/>
            </a:endParaRPr>
          </a:p>
        </p:txBody>
      </p:sp>
      <p:sp>
        <p:nvSpPr>
          <p:cNvPr id="885" name="Google Shape;885;p36"/>
          <p:cNvSpPr txBox="1"/>
          <p:nvPr/>
        </p:nvSpPr>
        <p:spPr>
          <a:xfrm flipH="1">
            <a:off x="7323310" y="300857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PLUTO</a:t>
            </a:r>
            <a:endParaRPr sz="1100">
              <a:solidFill>
                <a:srgbClr val="FFFFFF"/>
              </a:solidFill>
              <a:latin typeface="Barlow Condensed Light"/>
              <a:ea typeface="Barlow Condensed Light"/>
              <a:cs typeface="Barlow Condensed Light"/>
              <a:sym typeface="Barlow Condensed Light"/>
            </a:endParaRPr>
          </a:p>
        </p:txBody>
      </p:sp>
      <p:sp>
        <p:nvSpPr>
          <p:cNvPr id="886" name="Google Shape;886;p36"/>
          <p:cNvSpPr txBox="1"/>
          <p:nvPr/>
        </p:nvSpPr>
        <p:spPr>
          <a:xfrm flipH="1">
            <a:off x="7323310" y="329987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CERES</a:t>
            </a:r>
            <a:endParaRPr sz="1100">
              <a:solidFill>
                <a:srgbClr val="FFFFFF"/>
              </a:solidFill>
              <a:latin typeface="Barlow Condensed Light"/>
              <a:ea typeface="Barlow Condensed Light"/>
              <a:cs typeface="Barlow Condensed Light"/>
              <a:sym typeface="Barlow Condensed Light"/>
            </a:endParaRPr>
          </a:p>
        </p:txBody>
      </p:sp>
      <p:sp>
        <p:nvSpPr>
          <p:cNvPr id="887" name="Google Shape;887;p36"/>
          <p:cNvSpPr txBox="1"/>
          <p:nvPr/>
        </p:nvSpPr>
        <p:spPr>
          <a:xfrm flipH="1">
            <a:off x="7323310" y="35889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MAKEMAKE</a:t>
            </a:r>
            <a:endParaRPr sz="1100">
              <a:solidFill>
                <a:srgbClr val="FFFFFF"/>
              </a:solidFill>
              <a:latin typeface="Barlow Condensed Light"/>
              <a:ea typeface="Barlow Condensed Light"/>
              <a:cs typeface="Barlow Condensed Light"/>
              <a:sym typeface="Barlow Condensed Light"/>
            </a:endParaRPr>
          </a:p>
        </p:txBody>
      </p:sp>
      <p:sp>
        <p:nvSpPr>
          <p:cNvPr id="888" name="Google Shape;888;p36"/>
          <p:cNvSpPr/>
          <p:nvPr/>
        </p:nvSpPr>
        <p:spPr>
          <a:xfrm>
            <a:off x="598950" y="1397849"/>
            <a:ext cx="2528981" cy="408308"/>
          </a:xfrm>
          <a:custGeom>
            <a:rect b="b" l="l" r="r" t="t"/>
            <a:pathLst>
              <a:path extrusionOk="0" h="8055" w="38487">
                <a:moveTo>
                  <a:pt x="783" y="0"/>
                </a:moveTo>
                <a:lnTo>
                  <a:pt x="0" y="2439"/>
                </a:lnTo>
                <a:lnTo>
                  <a:pt x="797" y="8055"/>
                </a:lnTo>
                <a:lnTo>
                  <a:pt x="38486" y="7967"/>
                </a:lnTo>
                <a:lnTo>
                  <a:pt x="38486" y="625"/>
                </a:lnTo>
                <a:lnTo>
                  <a:pt x="783" y="0"/>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6"/>
          <p:cNvSpPr/>
          <p:nvPr/>
        </p:nvSpPr>
        <p:spPr>
          <a:xfrm rot="10800000">
            <a:off x="6071075" y="1397849"/>
            <a:ext cx="2528981" cy="408308"/>
          </a:xfrm>
          <a:custGeom>
            <a:rect b="b" l="l" r="r" t="t"/>
            <a:pathLst>
              <a:path extrusionOk="0" h="8055" w="38487">
                <a:moveTo>
                  <a:pt x="783" y="0"/>
                </a:moveTo>
                <a:lnTo>
                  <a:pt x="0" y="2439"/>
                </a:lnTo>
                <a:lnTo>
                  <a:pt x="797" y="8055"/>
                </a:lnTo>
                <a:lnTo>
                  <a:pt x="38486" y="7967"/>
                </a:lnTo>
                <a:lnTo>
                  <a:pt x="38486" y="625"/>
                </a:lnTo>
                <a:lnTo>
                  <a:pt x="783"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6"/>
          <p:cNvSpPr/>
          <p:nvPr/>
        </p:nvSpPr>
        <p:spPr>
          <a:xfrm>
            <a:off x="3314650" y="1425613"/>
            <a:ext cx="2528955" cy="380538"/>
          </a:xfrm>
          <a:custGeom>
            <a:rect b="b" l="l" r="r" t="t"/>
            <a:pathLst>
              <a:path extrusionOk="0" h="8055" w="37747">
                <a:moveTo>
                  <a:pt x="756" y="0"/>
                </a:moveTo>
                <a:lnTo>
                  <a:pt x="1" y="2439"/>
                </a:lnTo>
                <a:lnTo>
                  <a:pt x="770" y="8055"/>
                </a:lnTo>
                <a:lnTo>
                  <a:pt x="37094" y="7967"/>
                </a:lnTo>
                <a:lnTo>
                  <a:pt x="37747" y="5433"/>
                </a:lnTo>
                <a:lnTo>
                  <a:pt x="36974" y="32"/>
                </a:lnTo>
                <a:lnTo>
                  <a:pt x="75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6"/>
          <p:cNvSpPr txBox="1"/>
          <p:nvPr/>
        </p:nvSpPr>
        <p:spPr>
          <a:xfrm flipH="1">
            <a:off x="817339" y="1456350"/>
            <a:ext cx="2092200" cy="291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FFFFFF"/>
                </a:solidFill>
                <a:latin typeface="Bangers"/>
                <a:ea typeface="Bangers"/>
                <a:cs typeface="Bangers"/>
                <a:sym typeface="Bangers"/>
              </a:rPr>
              <a:t>1st TERM</a:t>
            </a:r>
            <a:endParaRPr sz="1800">
              <a:solidFill>
                <a:srgbClr val="FFFFFF"/>
              </a:solidFill>
              <a:latin typeface="Bangers"/>
              <a:ea typeface="Bangers"/>
              <a:cs typeface="Bangers"/>
              <a:sym typeface="Bangers"/>
            </a:endParaRPr>
          </a:p>
        </p:txBody>
      </p:sp>
      <p:sp>
        <p:nvSpPr>
          <p:cNvPr id="892" name="Google Shape;892;p36"/>
          <p:cNvSpPr txBox="1"/>
          <p:nvPr/>
        </p:nvSpPr>
        <p:spPr>
          <a:xfrm flipH="1">
            <a:off x="3553405" y="1456350"/>
            <a:ext cx="2092200" cy="291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20293B"/>
                </a:solidFill>
                <a:latin typeface="Bangers"/>
                <a:ea typeface="Bangers"/>
                <a:cs typeface="Bangers"/>
                <a:sym typeface="Bangers"/>
              </a:rPr>
              <a:t>2nd TERM</a:t>
            </a:r>
            <a:endParaRPr sz="1800">
              <a:solidFill>
                <a:srgbClr val="20293B"/>
              </a:solidFill>
              <a:latin typeface="Bangers"/>
              <a:ea typeface="Bangers"/>
              <a:cs typeface="Bangers"/>
              <a:sym typeface="Bangers"/>
            </a:endParaRPr>
          </a:p>
        </p:txBody>
      </p:sp>
      <p:sp>
        <p:nvSpPr>
          <p:cNvPr id="893" name="Google Shape;893;p36"/>
          <p:cNvSpPr txBox="1"/>
          <p:nvPr/>
        </p:nvSpPr>
        <p:spPr>
          <a:xfrm flipH="1">
            <a:off x="6676985" y="1456338"/>
            <a:ext cx="1235700" cy="291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FFFFFF"/>
                </a:solidFill>
                <a:latin typeface="Bangers"/>
                <a:ea typeface="Bangers"/>
                <a:cs typeface="Bangers"/>
                <a:sym typeface="Bangers"/>
              </a:rPr>
              <a:t>3rd TERM</a:t>
            </a:r>
            <a:endParaRPr sz="1800">
              <a:solidFill>
                <a:srgbClr val="FFFFFF"/>
              </a:solidFill>
              <a:latin typeface="Bangers"/>
              <a:ea typeface="Bangers"/>
              <a:cs typeface="Bangers"/>
              <a:sym typeface="Bangers"/>
            </a:endParaRPr>
          </a:p>
        </p:txBody>
      </p:sp>
      <p:sp>
        <p:nvSpPr>
          <p:cNvPr id="894" name="Google Shape;894;p36"/>
          <p:cNvSpPr txBox="1"/>
          <p:nvPr/>
        </p:nvSpPr>
        <p:spPr>
          <a:xfrm flipH="1">
            <a:off x="583085" y="2428225"/>
            <a:ext cx="12357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Light"/>
                <a:ea typeface="Barlow Condensed Light"/>
                <a:cs typeface="Barlow Condensed Light"/>
                <a:sym typeface="Barlow Condensed Light"/>
              </a:rPr>
              <a:t>MERCURY</a:t>
            </a:r>
            <a:endParaRPr sz="1100">
              <a:solidFill>
                <a:srgbClr val="FFFFFF"/>
              </a:solidFill>
              <a:latin typeface="Barlow Condensed Light"/>
              <a:ea typeface="Barlow Condensed Light"/>
              <a:cs typeface="Barlow Condensed Light"/>
              <a:sym typeface="Barlow Condensed Light"/>
            </a:endParaRPr>
          </a:p>
        </p:txBody>
      </p:sp>
      <p:sp>
        <p:nvSpPr>
          <p:cNvPr id="895" name="Google Shape;895;p36"/>
          <p:cNvSpPr txBox="1"/>
          <p:nvPr>
            <p:ph type="title"/>
          </p:nvPr>
        </p:nvSpPr>
        <p:spPr>
          <a:xfrm>
            <a:off x="1226995" y="375868"/>
            <a:ext cx="670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STUDY PLAN</a:t>
            </a:r>
            <a:endParaRPr>
              <a:solidFill>
                <a:srgbClr val="FFFFFF"/>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99" name="Shape 899"/>
        <p:cNvGrpSpPr/>
        <p:nvPr/>
      </p:nvGrpSpPr>
      <p:grpSpPr>
        <a:xfrm>
          <a:off x="0" y="0"/>
          <a:ext cx="0" cy="0"/>
          <a:chOff x="0" y="0"/>
          <a:chExt cx="0" cy="0"/>
        </a:xfrm>
      </p:grpSpPr>
      <p:sp>
        <p:nvSpPr>
          <p:cNvPr id="900" name="Google Shape;900;p37"/>
          <p:cNvSpPr txBox="1"/>
          <p:nvPr>
            <p:ph type="title"/>
          </p:nvPr>
        </p:nvSpPr>
        <p:spPr>
          <a:xfrm>
            <a:off x="1226995" y="375868"/>
            <a:ext cx="670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1ST TERM </a:t>
            </a:r>
            <a:r>
              <a:rPr lang="en">
                <a:solidFill>
                  <a:srgbClr val="FFFFFF"/>
                </a:solidFill>
              </a:rPr>
              <a:t>WEEKLY PLANNER</a:t>
            </a:r>
            <a:endParaRPr>
              <a:solidFill>
                <a:srgbClr val="FFFFFF"/>
              </a:solidFill>
            </a:endParaRPr>
          </a:p>
        </p:txBody>
      </p:sp>
      <p:sp>
        <p:nvSpPr>
          <p:cNvPr id="901" name="Google Shape;901;p37"/>
          <p:cNvSpPr/>
          <p:nvPr/>
        </p:nvSpPr>
        <p:spPr>
          <a:xfrm>
            <a:off x="2662881" y="1593451"/>
            <a:ext cx="973849" cy="3295166"/>
          </a:xfrm>
          <a:custGeom>
            <a:rect b="b" l="l" r="r" t="t"/>
            <a:pathLst>
              <a:path extrusionOk="0" h="41355" w="12222">
                <a:moveTo>
                  <a:pt x="250" y="1"/>
                </a:moveTo>
                <a:lnTo>
                  <a:pt x="0" y="12516"/>
                </a:lnTo>
                <a:lnTo>
                  <a:pt x="253" y="41354"/>
                </a:lnTo>
                <a:lnTo>
                  <a:pt x="12221" y="40894"/>
                </a:lnTo>
                <a:lnTo>
                  <a:pt x="12003" y="162"/>
                </a:lnTo>
                <a:lnTo>
                  <a:pt x="250" y="1"/>
                </a:ln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000"/>
          </a:p>
        </p:txBody>
      </p:sp>
      <p:sp>
        <p:nvSpPr>
          <p:cNvPr id="902" name="Google Shape;902;p37"/>
          <p:cNvSpPr/>
          <p:nvPr/>
        </p:nvSpPr>
        <p:spPr>
          <a:xfrm>
            <a:off x="1602324" y="1299025"/>
            <a:ext cx="1037435" cy="3572824"/>
          </a:xfrm>
          <a:custGeom>
            <a:rect b="b" l="l" r="r" t="t"/>
            <a:pathLst>
              <a:path extrusionOk="0" h="47124" w="15552">
                <a:moveTo>
                  <a:pt x="316" y="1"/>
                </a:moveTo>
                <a:lnTo>
                  <a:pt x="1" y="14344"/>
                </a:lnTo>
                <a:lnTo>
                  <a:pt x="316" y="46874"/>
                </a:lnTo>
                <a:lnTo>
                  <a:pt x="15552" y="47124"/>
                </a:lnTo>
                <a:lnTo>
                  <a:pt x="15116" y="187"/>
                </a:lnTo>
                <a:lnTo>
                  <a:pt x="316" y="1"/>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000"/>
          </a:p>
        </p:txBody>
      </p:sp>
      <p:sp>
        <p:nvSpPr>
          <p:cNvPr id="903" name="Google Shape;903;p37"/>
          <p:cNvSpPr/>
          <p:nvPr/>
        </p:nvSpPr>
        <p:spPr>
          <a:xfrm>
            <a:off x="4649736" y="1625404"/>
            <a:ext cx="973530" cy="3311899"/>
          </a:xfrm>
          <a:custGeom>
            <a:rect b="b" l="l" r="r" t="t"/>
            <a:pathLst>
              <a:path extrusionOk="0" h="41565" w="12218">
                <a:moveTo>
                  <a:pt x="12004" y="0"/>
                </a:moveTo>
                <a:lnTo>
                  <a:pt x="240" y="386"/>
                </a:lnTo>
                <a:lnTo>
                  <a:pt x="1" y="12512"/>
                </a:lnTo>
                <a:lnTo>
                  <a:pt x="250" y="41258"/>
                </a:lnTo>
                <a:cubicBezTo>
                  <a:pt x="250" y="41258"/>
                  <a:pt x="4721" y="41564"/>
                  <a:pt x="6455" y="41564"/>
                </a:cubicBezTo>
                <a:cubicBezTo>
                  <a:pt x="7716" y="41564"/>
                  <a:pt x="12218" y="41258"/>
                  <a:pt x="12218" y="41258"/>
                </a:cubicBezTo>
                <a:lnTo>
                  <a:pt x="12004" y="0"/>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000"/>
          </a:p>
        </p:txBody>
      </p:sp>
      <p:sp>
        <p:nvSpPr>
          <p:cNvPr id="904" name="Google Shape;904;p37"/>
          <p:cNvSpPr/>
          <p:nvPr/>
        </p:nvSpPr>
        <p:spPr>
          <a:xfrm>
            <a:off x="6702719" y="1334666"/>
            <a:ext cx="959746" cy="3572772"/>
          </a:xfrm>
          <a:custGeom>
            <a:rect b="b" l="l" r="r" t="t"/>
            <a:pathLst>
              <a:path extrusionOk="0" h="44839" w="12045">
                <a:moveTo>
                  <a:pt x="112" y="0"/>
                </a:moveTo>
                <a:lnTo>
                  <a:pt x="0" y="13239"/>
                </a:lnTo>
                <a:lnTo>
                  <a:pt x="446" y="44838"/>
                </a:lnTo>
                <a:lnTo>
                  <a:pt x="11838" y="44059"/>
                </a:lnTo>
                <a:lnTo>
                  <a:pt x="12045" y="727"/>
                </a:lnTo>
                <a:lnTo>
                  <a:pt x="112" y="0"/>
                </a:ln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1000"/>
          </a:p>
        </p:txBody>
      </p:sp>
      <p:graphicFrame>
        <p:nvGraphicFramePr>
          <p:cNvPr id="905" name="Google Shape;905;p37"/>
          <p:cNvGraphicFramePr/>
          <p:nvPr/>
        </p:nvGraphicFramePr>
        <p:xfrm>
          <a:off x="1601575" y="1685125"/>
          <a:ext cx="3000000" cy="3000000"/>
        </p:xfrm>
        <a:graphic>
          <a:graphicData uri="http://schemas.openxmlformats.org/drawingml/2006/table">
            <a:tbl>
              <a:tblPr>
                <a:noFill/>
                <a:tableStyleId>{3B4A12D0-A9E7-4766-9873-601225B5E1EE}</a:tableStyleId>
              </a:tblPr>
              <a:tblGrid>
                <a:gridCol w="1010150"/>
                <a:gridCol w="1010150"/>
                <a:gridCol w="1010150"/>
                <a:gridCol w="1010150"/>
                <a:gridCol w="1010150"/>
                <a:gridCol w="1010150"/>
              </a:tblGrid>
              <a:tr h="396200">
                <a:tc>
                  <a:txBody>
                    <a:bodyPr/>
                    <a:lstStyle/>
                    <a:p>
                      <a:pPr indent="0" lvl="0" marL="0" rtl="0" algn="ctr">
                        <a:spcBef>
                          <a:spcPts val="0"/>
                        </a:spcBef>
                        <a:spcAft>
                          <a:spcPts val="0"/>
                        </a:spcAft>
                        <a:buNone/>
                      </a:pPr>
                      <a:r>
                        <a:rPr lang="en">
                          <a:solidFill>
                            <a:srgbClr val="FFFFFF"/>
                          </a:solidFill>
                          <a:latin typeface="Bangers"/>
                          <a:ea typeface="Bangers"/>
                          <a:cs typeface="Bangers"/>
                          <a:sym typeface="Bangers"/>
                        </a:rPr>
                        <a:t>Time</a:t>
                      </a:r>
                      <a:endParaRPr>
                        <a:solidFill>
                          <a:srgbClr val="FFFFFF"/>
                        </a:solidFill>
                        <a:latin typeface="Bangers"/>
                        <a:ea typeface="Bangers"/>
                        <a:cs typeface="Bangers"/>
                        <a:sym typeface="Bangers"/>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FFFFFF"/>
                          </a:solidFill>
                          <a:latin typeface="Bangers"/>
                          <a:ea typeface="Bangers"/>
                          <a:cs typeface="Bangers"/>
                          <a:sym typeface="Bangers"/>
                        </a:rPr>
                        <a:t>Mon</a:t>
                      </a:r>
                      <a:endParaRPr>
                        <a:solidFill>
                          <a:srgbClr val="FFFFFF"/>
                        </a:solidFill>
                        <a:latin typeface="Bangers"/>
                        <a:ea typeface="Bangers"/>
                        <a:cs typeface="Bangers"/>
                        <a:sym typeface="Bangers"/>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FFFFFF"/>
                          </a:solidFill>
                          <a:latin typeface="Bangers"/>
                          <a:ea typeface="Bangers"/>
                          <a:cs typeface="Bangers"/>
                          <a:sym typeface="Bangers"/>
                        </a:rPr>
                        <a:t>Tue</a:t>
                      </a:r>
                      <a:endParaRPr>
                        <a:solidFill>
                          <a:srgbClr val="FFFFFF"/>
                        </a:solidFill>
                        <a:latin typeface="Bangers"/>
                        <a:ea typeface="Bangers"/>
                        <a:cs typeface="Bangers"/>
                        <a:sym typeface="Bangers"/>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FFFFFF"/>
                          </a:solidFill>
                          <a:latin typeface="Bangers"/>
                          <a:ea typeface="Bangers"/>
                          <a:cs typeface="Bangers"/>
                          <a:sym typeface="Bangers"/>
                        </a:rPr>
                        <a:t>Wed</a:t>
                      </a:r>
                      <a:endParaRPr>
                        <a:solidFill>
                          <a:srgbClr val="FFFFFF"/>
                        </a:solidFill>
                        <a:latin typeface="Bangers"/>
                        <a:ea typeface="Bangers"/>
                        <a:cs typeface="Bangers"/>
                        <a:sym typeface="Bangers"/>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FFFFFF"/>
                          </a:solidFill>
                          <a:latin typeface="Bangers"/>
                          <a:ea typeface="Bangers"/>
                          <a:cs typeface="Bangers"/>
                          <a:sym typeface="Bangers"/>
                        </a:rPr>
                        <a:t>Thu</a:t>
                      </a:r>
                      <a:endParaRPr>
                        <a:solidFill>
                          <a:srgbClr val="FFFFFF"/>
                        </a:solidFill>
                        <a:latin typeface="Bangers"/>
                        <a:ea typeface="Bangers"/>
                        <a:cs typeface="Bangers"/>
                        <a:sym typeface="Bangers"/>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a:solidFill>
                            <a:srgbClr val="FFFFFF"/>
                          </a:solidFill>
                          <a:latin typeface="Bangers"/>
                          <a:ea typeface="Bangers"/>
                          <a:cs typeface="Bangers"/>
                          <a:sym typeface="Bangers"/>
                        </a:rPr>
                        <a:t>Fri</a:t>
                      </a:r>
                      <a:endParaRPr>
                        <a:solidFill>
                          <a:srgbClr val="FFFFFF"/>
                        </a:solidFill>
                        <a:latin typeface="Bangers"/>
                        <a:ea typeface="Bangers"/>
                        <a:cs typeface="Bangers"/>
                        <a:sym typeface="Bangers"/>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19050">
                      <a:solidFill>
                        <a:srgbClr val="FFFFFF"/>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8:00 - 9:00</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MERCURY</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VENUS</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EARTH</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CERES</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MAKEMAKE</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9:00 - 10:00</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VENUS</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JUPITER</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MERCURY</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PLUTO</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EARTH</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10:00 - 11:00</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EARTH</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MERCURY</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MARS</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MERCURY</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PLUTO</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11:30 - 12:30</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SATURN</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PLUTO</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VENUS</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EARTH</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CERES</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12:30 - 13:30</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NEPTUNE</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CERES</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MAKEMAKE</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SATURN</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VENUS</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13:30 - 14:30</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MAKEMAKE</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SATURN</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PLUTO</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VENUS</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MERCURY</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19050">
                      <a:solidFill>
                        <a:srgbClr val="FFFFFF"/>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14:30 - 15:30</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CERES</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EARTH</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SATURN</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JUPITER</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rgbClr val="FFFFFF"/>
                          </a:solidFill>
                          <a:latin typeface="Barlow Condensed Light"/>
                          <a:ea typeface="Barlow Condensed Light"/>
                          <a:cs typeface="Barlow Condensed Light"/>
                          <a:sym typeface="Barlow Condensed Light"/>
                        </a:rPr>
                        <a:t>MAKEMAKE</a:t>
                      </a:r>
                      <a:endParaRPr sz="1000">
                        <a:solidFill>
                          <a:srgbClr val="FFFFFF"/>
                        </a:solidFill>
                        <a:latin typeface="Barlow Condensed Light"/>
                        <a:ea typeface="Barlow Condensed Light"/>
                        <a:cs typeface="Barlow Condensed Light"/>
                        <a:sym typeface="Barlow Condensed Light"/>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FFFFFF"/>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909" name="Shape 909"/>
        <p:cNvGrpSpPr/>
        <p:nvPr/>
      </p:nvGrpSpPr>
      <p:grpSpPr>
        <a:xfrm>
          <a:off x="0" y="0"/>
          <a:ext cx="0" cy="0"/>
          <a:chOff x="0" y="0"/>
          <a:chExt cx="0" cy="0"/>
        </a:xfrm>
      </p:grpSpPr>
      <p:sp>
        <p:nvSpPr>
          <p:cNvPr id="910" name="Google Shape;910;p38"/>
          <p:cNvSpPr/>
          <p:nvPr/>
        </p:nvSpPr>
        <p:spPr>
          <a:xfrm>
            <a:off x="4620575" y="1564799"/>
            <a:ext cx="3524562" cy="2807803"/>
          </a:xfrm>
          <a:custGeom>
            <a:rect b="b" l="l" r="r" t="t"/>
            <a:pathLst>
              <a:path extrusionOk="0" h="40681" w="17331">
                <a:moveTo>
                  <a:pt x="0" y="1"/>
                </a:moveTo>
                <a:lnTo>
                  <a:pt x="0" y="39771"/>
                </a:lnTo>
                <a:lnTo>
                  <a:pt x="16972" y="40680"/>
                </a:lnTo>
                <a:lnTo>
                  <a:pt x="17330" y="1"/>
                </a:lnTo>
                <a:close/>
              </a:path>
            </a:pathLst>
          </a:custGeom>
          <a:solidFill>
            <a:srgbClr val="FFFFFF"/>
          </a:solidFill>
          <a:ln cap="flat" cmpd="sng" w="38100">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8"/>
          <p:cNvSpPr txBox="1"/>
          <p:nvPr>
            <p:ph idx="1" type="subTitle"/>
          </p:nvPr>
        </p:nvSpPr>
        <p:spPr>
          <a:xfrm flipH="1">
            <a:off x="4859850" y="1829300"/>
            <a:ext cx="3862800" cy="2278800"/>
          </a:xfrm>
          <a:prstGeom prst="rect">
            <a:avLst/>
          </a:prstGeom>
        </p:spPr>
        <p:txBody>
          <a:bodyPr anchorCtr="0" anchor="ctr" bIns="91425" lIns="91425" spcFirstLastPara="1" rIns="91425" wrap="square" tIns="91425">
            <a:noAutofit/>
          </a:bodyPr>
          <a:lstStyle/>
          <a:p>
            <a:pPr indent="-304800" lvl="0" marL="457200" rtl="0" algn="l">
              <a:spcBef>
                <a:spcPts val="0"/>
              </a:spcBef>
              <a:spcAft>
                <a:spcPts val="0"/>
              </a:spcAft>
              <a:buClr>
                <a:srgbClr val="20293B"/>
              </a:buClr>
              <a:buSzPts val="1200"/>
              <a:buChar char="●"/>
            </a:pPr>
            <a:r>
              <a:rPr lang="en">
                <a:solidFill>
                  <a:srgbClr val="20293B"/>
                </a:solidFill>
              </a:rPr>
              <a:t>Here you could give a brief description</a:t>
            </a:r>
            <a:endParaRPr>
              <a:solidFill>
                <a:srgbClr val="20293B"/>
              </a:solidFill>
            </a:endParaRPr>
          </a:p>
          <a:p>
            <a:pPr indent="-304800" lvl="0" marL="457200" rtl="0" algn="l">
              <a:spcBef>
                <a:spcPts val="0"/>
              </a:spcBef>
              <a:spcAft>
                <a:spcPts val="0"/>
              </a:spcAft>
              <a:buClr>
                <a:srgbClr val="20293B"/>
              </a:buClr>
              <a:buSzPts val="1200"/>
              <a:buChar char="●"/>
            </a:pPr>
            <a:r>
              <a:rPr lang="en">
                <a:solidFill>
                  <a:srgbClr val="20293B"/>
                </a:solidFill>
              </a:rPr>
              <a:t>Here you could give a brief description</a:t>
            </a:r>
            <a:endParaRPr>
              <a:solidFill>
                <a:srgbClr val="20293B"/>
              </a:solidFill>
            </a:endParaRPr>
          </a:p>
          <a:p>
            <a:pPr indent="-304800" lvl="0" marL="457200" rtl="0" algn="l">
              <a:spcBef>
                <a:spcPts val="0"/>
              </a:spcBef>
              <a:spcAft>
                <a:spcPts val="0"/>
              </a:spcAft>
              <a:buClr>
                <a:srgbClr val="20293B"/>
              </a:buClr>
              <a:buSzPts val="1200"/>
              <a:buChar char="●"/>
            </a:pPr>
            <a:r>
              <a:rPr lang="en">
                <a:solidFill>
                  <a:srgbClr val="20293B"/>
                </a:solidFill>
              </a:rPr>
              <a:t>Here you could give a brief description</a:t>
            </a:r>
            <a:endParaRPr>
              <a:solidFill>
                <a:srgbClr val="20293B"/>
              </a:solidFill>
            </a:endParaRPr>
          </a:p>
          <a:p>
            <a:pPr indent="-304800" lvl="0" marL="457200" rtl="0" algn="l">
              <a:spcBef>
                <a:spcPts val="0"/>
              </a:spcBef>
              <a:spcAft>
                <a:spcPts val="0"/>
              </a:spcAft>
              <a:buClr>
                <a:srgbClr val="20293B"/>
              </a:buClr>
              <a:buSzPts val="1200"/>
              <a:buChar char="●"/>
            </a:pPr>
            <a:r>
              <a:rPr lang="en">
                <a:solidFill>
                  <a:srgbClr val="20293B"/>
                </a:solidFill>
              </a:rPr>
              <a:t>Here you could give a brief description</a:t>
            </a:r>
            <a:endParaRPr>
              <a:solidFill>
                <a:srgbClr val="20293B"/>
              </a:solidFill>
            </a:endParaRPr>
          </a:p>
          <a:p>
            <a:pPr indent="-304800" lvl="0" marL="457200" rtl="0" algn="l">
              <a:spcBef>
                <a:spcPts val="0"/>
              </a:spcBef>
              <a:spcAft>
                <a:spcPts val="0"/>
              </a:spcAft>
              <a:buClr>
                <a:srgbClr val="20293B"/>
              </a:buClr>
              <a:buSzPts val="1200"/>
              <a:buChar char="●"/>
            </a:pPr>
            <a:r>
              <a:rPr lang="en">
                <a:solidFill>
                  <a:srgbClr val="20293B"/>
                </a:solidFill>
              </a:rPr>
              <a:t>Here you could give a brief description</a:t>
            </a:r>
            <a:endParaRPr>
              <a:solidFill>
                <a:srgbClr val="20293B"/>
              </a:solidFill>
            </a:endParaRPr>
          </a:p>
          <a:p>
            <a:pPr indent="-304800" lvl="0" marL="457200" rtl="0" algn="l">
              <a:spcBef>
                <a:spcPts val="0"/>
              </a:spcBef>
              <a:spcAft>
                <a:spcPts val="0"/>
              </a:spcAft>
              <a:buClr>
                <a:srgbClr val="20293B"/>
              </a:buClr>
              <a:buSzPts val="1200"/>
              <a:buChar char="●"/>
            </a:pPr>
            <a:r>
              <a:rPr lang="en">
                <a:solidFill>
                  <a:srgbClr val="20293B"/>
                </a:solidFill>
              </a:rPr>
              <a:t>Here you could give a brief description</a:t>
            </a:r>
            <a:endParaRPr>
              <a:solidFill>
                <a:srgbClr val="20293B"/>
              </a:solidFill>
            </a:endParaRPr>
          </a:p>
          <a:p>
            <a:pPr indent="-304800" lvl="0" marL="457200" rtl="0" algn="l">
              <a:spcBef>
                <a:spcPts val="0"/>
              </a:spcBef>
              <a:spcAft>
                <a:spcPts val="0"/>
              </a:spcAft>
              <a:buClr>
                <a:srgbClr val="20293B"/>
              </a:buClr>
              <a:buSzPts val="1200"/>
              <a:buChar char="●"/>
            </a:pPr>
            <a:r>
              <a:rPr lang="en">
                <a:solidFill>
                  <a:srgbClr val="20293B"/>
                </a:solidFill>
              </a:rPr>
              <a:t>Here you could give a brief description</a:t>
            </a:r>
            <a:endParaRPr>
              <a:solidFill>
                <a:srgbClr val="20293B"/>
              </a:solidFill>
            </a:endParaRPr>
          </a:p>
          <a:p>
            <a:pPr indent="-304800" lvl="0" marL="457200" rtl="0" algn="l">
              <a:spcBef>
                <a:spcPts val="0"/>
              </a:spcBef>
              <a:spcAft>
                <a:spcPts val="0"/>
              </a:spcAft>
              <a:buClr>
                <a:srgbClr val="20293B"/>
              </a:buClr>
              <a:buSzPts val="1200"/>
              <a:buChar char="●"/>
            </a:pPr>
            <a:r>
              <a:rPr lang="en">
                <a:solidFill>
                  <a:srgbClr val="20293B"/>
                </a:solidFill>
              </a:rPr>
              <a:t>Here you could give a brief description</a:t>
            </a:r>
            <a:endParaRPr>
              <a:solidFill>
                <a:srgbClr val="20293B"/>
              </a:solidFill>
            </a:endParaRPr>
          </a:p>
          <a:p>
            <a:pPr indent="-304800" lvl="0" marL="457200" rtl="0" algn="l">
              <a:spcBef>
                <a:spcPts val="0"/>
              </a:spcBef>
              <a:spcAft>
                <a:spcPts val="0"/>
              </a:spcAft>
              <a:buClr>
                <a:srgbClr val="20293B"/>
              </a:buClr>
              <a:buSzPts val="1200"/>
              <a:buChar char="●"/>
            </a:pPr>
            <a:r>
              <a:rPr lang="en">
                <a:solidFill>
                  <a:srgbClr val="20293B"/>
                </a:solidFill>
              </a:rPr>
              <a:t>Here you could give a brief description</a:t>
            </a:r>
            <a:endParaRPr>
              <a:solidFill>
                <a:srgbClr val="20293B"/>
              </a:solidFill>
            </a:endParaRPr>
          </a:p>
          <a:p>
            <a:pPr indent="-304800" lvl="0" marL="457200" rtl="0" algn="l">
              <a:spcBef>
                <a:spcPts val="0"/>
              </a:spcBef>
              <a:spcAft>
                <a:spcPts val="0"/>
              </a:spcAft>
              <a:buClr>
                <a:srgbClr val="20293B"/>
              </a:buClr>
              <a:buSzPts val="1200"/>
              <a:buChar char="●"/>
            </a:pPr>
            <a:r>
              <a:rPr lang="en">
                <a:solidFill>
                  <a:srgbClr val="20293B"/>
                </a:solidFill>
              </a:rPr>
              <a:t>Here you could give a brief description</a:t>
            </a:r>
            <a:r>
              <a:rPr lang="en">
                <a:solidFill>
                  <a:srgbClr val="20293B"/>
                </a:solidFill>
              </a:rPr>
              <a:t> </a:t>
            </a:r>
            <a:endParaRPr>
              <a:solidFill>
                <a:srgbClr val="20293B"/>
              </a:solidFill>
            </a:endParaRPr>
          </a:p>
        </p:txBody>
      </p:sp>
      <p:sp>
        <p:nvSpPr>
          <p:cNvPr id="912" name="Google Shape;912;p38"/>
          <p:cNvSpPr txBox="1"/>
          <p:nvPr>
            <p:ph type="title"/>
          </p:nvPr>
        </p:nvSpPr>
        <p:spPr>
          <a:xfrm>
            <a:off x="970395" y="375868"/>
            <a:ext cx="67053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rgbClr val="FFFFFF"/>
                </a:solidFill>
              </a:rPr>
              <a:t>SUBJECT 1</a:t>
            </a:r>
            <a:endParaRPr>
              <a:solidFill>
                <a:srgbClr val="FFFFFF"/>
              </a:solidFill>
            </a:endParaRPr>
          </a:p>
          <a:p>
            <a:pPr indent="0" lvl="0" marL="0" rtl="0" algn="l">
              <a:spcBef>
                <a:spcPts val="0"/>
              </a:spcBef>
              <a:spcAft>
                <a:spcPts val="0"/>
              </a:spcAft>
              <a:buNone/>
            </a:pPr>
            <a:r>
              <a:rPr lang="en"/>
              <a:t>WHAT WILL WE LEARN?</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916" name="Shape 916"/>
        <p:cNvGrpSpPr/>
        <p:nvPr/>
      </p:nvGrpSpPr>
      <p:grpSpPr>
        <a:xfrm>
          <a:off x="0" y="0"/>
          <a:ext cx="0" cy="0"/>
          <a:chOff x="0" y="0"/>
          <a:chExt cx="0" cy="0"/>
        </a:xfrm>
      </p:grpSpPr>
      <p:sp>
        <p:nvSpPr>
          <p:cNvPr id="917" name="Google Shape;917;p39"/>
          <p:cNvSpPr txBox="1"/>
          <p:nvPr>
            <p:ph idx="4294967295" type="subTitle"/>
          </p:nvPr>
        </p:nvSpPr>
        <p:spPr>
          <a:xfrm>
            <a:off x="816513" y="3614213"/>
            <a:ext cx="18477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FFFFFF"/>
                </a:solidFill>
              </a:rPr>
              <a:t>Mercury is the closest planet to the Sun and the smallest one in the Solar System</a:t>
            </a:r>
            <a:endParaRPr>
              <a:solidFill>
                <a:srgbClr val="FFFFFF"/>
              </a:solidFill>
            </a:endParaRPr>
          </a:p>
        </p:txBody>
      </p:sp>
      <p:sp>
        <p:nvSpPr>
          <p:cNvPr id="918" name="Google Shape;918;p39"/>
          <p:cNvSpPr txBox="1"/>
          <p:nvPr>
            <p:ph type="title"/>
          </p:nvPr>
        </p:nvSpPr>
        <p:spPr>
          <a:xfrm>
            <a:off x="1418745" y="375868"/>
            <a:ext cx="67053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solidFill>
                  <a:srgbClr val="FFFFFF"/>
                </a:solidFill>
              </a:rPr>
              <a:t>SUBJECT 1</a:t>
            </a:r>
            <a:endParaRPr>
              <a:solidFill>
                <a:srgbClr val="FFFFFF"/>
              </a:solidFill>
            </a:endParaRPr>
          </a:p>
          <a:p>
            <a:pPr indent="0" lvl="0" marL="0" rtl="0" algn="r">
              <a:spcBef>
                <a:spcPts val="0"/>
              </a:spcBef>
              <a:spcAft>
                <a:spcPts val="0"/>
              </a:spcAft>
              <a:buNone/>
            </a:pPr>
            <a:r>
              <a:rPr lang="en"/>
              <a:t>WHAT WILL WE LEARN?</a:t>
            </a:r>
            <a:endParaRPr/>
          </a:p>
        </p:txBody>
      </p:sp>
      <p:grpSp>
        <p:nvGrpSpPr>
          <p:cNvPr id="919" name="Google Shape;919;p39"/>
          <p:cNvGrpSpPr/>
          <p:nvPr/>
        </p:nvGrpSpPr>
        <p:grpSpPr>
          <a:xfrm>
            <a:off x="2202222" y="1855400"/>
            <a:ext cx="4739563" cy="2794905"/>
            <a:chOff x="4714886" y="3271938"/>
            <a:chExt cx="1202721" cy="709241"/>
          </a:xfrm>
        </p:grpSpPr>
        <p:grpSp>
          <p:nvGrpSpPr>
            <p:cNvPr id="920" name="Google Shape;920;p39"/>
            <p:cNvGrpSpPr/>
            <p:nvPr/>
          </p:nvGrpSpPr>
          <p:grpSpPr>
            <a:xfrm>
              <a:off x="4714886" y="3271938"/>
              <a:ext cx="1202721" cy="709241"/>
              <a:chOff x="2514225" y="4239175"/>
              <a:chExt cx="2084800" cy="1229400"/>
            </a:xfrm>
          </p:grpSpPr>
          <p:sp>
            <p:nvSpPr>
              <p:cNvPr id="921" name="Google Shape;921;p39"/>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9"/>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9"/>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9"/>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9"/>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9"/>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9"/>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9"/>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9"/>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9"/>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9"/>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9"/>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9"/>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9"/>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9"/>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9"/>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9"/>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9"/>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9"/>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9"/>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9"/>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9"/>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9"/>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9"/>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9"/>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9"/>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9"/>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9"/>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9"/>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9"/>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9"/>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9"/>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9"/>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9"/>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9"/>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9"/>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9"/>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9"/>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9"/>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9"/>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9"/>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9"/>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9"/>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9"/>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9"/>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9"/>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9"/>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9"/>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9"/>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9"/>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9"/>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9"/>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9"/>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9"/>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9"/>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9"/>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9"/>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9"/>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9"/>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9"/>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9"/>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9"/>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9"/>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9"/>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9"/>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9"/>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9"/>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9"/>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9"/>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9"/>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9"/>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9"/>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9"/>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9"/>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9"/>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9"/>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9"/>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9"/>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9"/>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9"/>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9"/>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9"/>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9"/>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9"/>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9"/>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9"/>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9"/>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9"/>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9"/>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9"/>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9"/>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9"/>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9"/>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9"/>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9"/>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9"/>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9"/>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9"/>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9"/>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9"/>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9"/>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9"/>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9"/>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9"/>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9"/>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9"/>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9"/>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9"/>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9"/>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9"/>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9"/>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9"/>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9"/>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9"/>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9"/>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9"/>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9"/>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9"/>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9"/>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9"/>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9"/>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9"/>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9"/>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9"/>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9"/>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9"/>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9"/>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9"/>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9"/>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9"/>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9"/>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9"/>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9"/>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9"/>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9"/>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9"/>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9"/>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9"/>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9"/>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9"/>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9"/>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9"/>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9"/>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9"/>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9"/>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9"/>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9"/>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9"/>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9"/>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9"/>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9"/>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9"/>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9"/>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9"/>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9"/>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9"/>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9"/>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9"/>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9"/>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9"/>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9"/>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9"/>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9"/>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9"/>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9"/>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9"/>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9"/>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9"/>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9"/>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9"/>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9"/>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9"/>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9"/>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9"/>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9"/>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9"/>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9"/>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9"/>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9"/>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9"/>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9"/>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9"/>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9"/>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9"/>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9"/>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9"/>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9"/>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9"/>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9"/>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9"/>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9"/>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9"/>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9"/>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9"/>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9"/>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9"/>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9"/>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9"/>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9"/>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9"/>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9"/>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9"/>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9"/>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9"/>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9"/>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9"/>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9"/>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9"/>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9"/>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9"/>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9"/>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9"/>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9"/>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9"/>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9"/>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9"/>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9"/>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9"/>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9"/>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9"/>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9"/>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9"/>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9"/>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9"/>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9"/>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9"/>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39"/>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39"/>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9"/>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9"/>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9"/>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9"/>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9"/>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9"/>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9"/>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9"/>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9"/>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9"/>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9"/>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9"/>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9"/>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9"/>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9"/>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9"/>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9"/>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9"/>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9"/>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9"/>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9"/>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9"/>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9"/>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9"/>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9"/>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9"/>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9"/>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9"/>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9"/>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9"/>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9"/>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9"/>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9"/>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9"/>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9"/>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9"/>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9"/>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9"/>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9"/>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9"/>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9"/>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9"/>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9"/>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9"/>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9"/>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9"/>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 name="Google Shape;1195;p39"/>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20293B"/>
            </a:solidFill>
            <a:ln cap="flat" cmpd="sng" w="9525">
              <a:solidFill>
                <a:srgbClr val="20293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 name="Google Shape;1196;p39"/>
            <p:cNvGrpSpPr/>
            <p:nvPr/>
          </p:nvGrpSpPr>
          <p:grpSpPr>
            <a:xfrm>
              <a:off x="4851510" y="3282978"/>
              <a:ext cx="1028757" cy="669305"/>
              <a:chOff x="2732000" y="1526850"/>
              <a:chExt cx="1783250" cy="1160175"/>
            </a:xfrm>
          </p:grpSpPr>
          <p:sp>
            <p:nvSpPr>
              <p:cNvPr id="1197" name="Google Shape;1197;p39"/>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9"/>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9"/>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9"/>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9"/>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9"/>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9"/>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9"/>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9"/>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9"/>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9"/>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9"/>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9"/>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9"/>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9"/>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9"/>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9"/>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9"/>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9"/>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9"/>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9"/>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9"/>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9"/>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9"/>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9"/>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9"/>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9"/>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9"/>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9"/>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9"/>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9"/>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9"/>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9"/>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9"/>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9"/>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9"/>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236" name="Shape 1236"/>
        <p:cNvGrpSpPr/>
        <p:nvPr/>
      </p:nvGrpSpPr>
      <p:grpSpPr>
        <a:xfrm>
          <a:off x="0" y="0"/>
          <a:ext cx="0" cy="0"/>
          <a:chOff x="0" y="0"/>
          <a:chExt cx="0" cy="0"/>
        </a:xfrm>
      </p:grpSpPr>
      <p:sp>
        <p:nvSpPr>
          <p:cNvPr id="1237" name="Google Shape;1237;p40"/>
          <p:cNvSpPr txBox="1"/>
          <p:nvPr>
            <p:ph idx="15" type="title"/>
          </p:nvPr>
        </p:nvSpPr>
        <p:spPr>
          <a:xfrm>
            <a:off x="983332" y="375868"/>
            <a:ext cx="67053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rgbClr val="FFFFFF"/>
                </a:solidFill>
              </a:rPr>
              <a:t>SUBJECT 1 </a:t>
            </a:r>
            <a:endParaRPr>
              <a:solidFill>
                <a:srgbClr val="FFFFFF"/>
              </a:solidFill>
            </a:endParaRPr>
          </a:p>
          <a:p>
            <a:pPr indent="0" lvl="0" marL="0" rtl="0" algn="l">
              <a:spcBef>
                <a:spcPts val="0"/>
              </a:spcBef>
              <a:spcAft>
                <a:spcPts val="0"/>
              </a:spcAft>
              <a:buNone/>
            </a:pPr>
            <a:r>
              <a:rPr lang="en"/>
              <a:t>WHAT WILL WE LEARN?</a:t>
            </a:r>
            <a:endParaRPr/>
          </a:p>
        </p:txBody>
      </p:sp>
      <p:pic>
        <p:nvPicPr>
          <p:cNvPr id="1238" name="Google Shape;1238;p40"/>
          <p:cNvPicPr preferRelativeResize="0"/>
          <p:nvPr/>
        </p:nvPicPr>
        <p:blipFill rotWithShape="1">
          <a:blip r:embed="rId4">
            <a:alphaModFix/>
          </a:blip>
          <a:srcRect b="70278" l="0" r="0" t="6246"/>
          <a:stretch/>
        </p:blipFill>
        <p:spPr>
          <a:xfrm rot="10800000">
            <a:off x="-27148" y="3931475"/>
            <a:ext cx="9178848" cy="1212025"/>
          </a:xfrm>
          <a:prstGeom prst="rect">
            <a:avLst/>
          </a:prstGeom>
          <a:noFill/>
          <a:ln>
            <a:noFill/>
          </a:ln>
        </p:spPr>
      </p:pic>
      <p:sp>
        <p:nvSpPr>
          <p:cNvPr id="1239" name="Google Shape;1239;p40"/>
          <p:cNvSpPr txBox="1"/>
          <p:nvPr>
            <p:ph type="title"/>
          </p:nvPr>
        </p:nvSpPr>
        <p:spPr>
          <a:xfrm>
            <a:off x="549025" y="1942700"/>
            <a:ext cx="1769700" cy="694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1</a:t>
            </a:r>
            <a:endParaRPr/>
          </a:p>
        </p:txBody>
      </p:sp>
      <p:sp>
        <p:nvSpPr>
          <p:cNvPr id="1240" name="Google Shape;1240;p40"/>
          <p:cNvSpPr txBox="1"/>
          <p:nvPr>
            <p:ph idx="2" type="ctrTitle"/>
          </p:nvPr>
        </p:nvSpPr>
        <p:spPr>
          <a:xfrm>
            <a:off x="2331300" y="1863573"/>
            <a:ext cx="2240700" cy="44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241" name="Google Shape;1241;p40"/>
          <p:cNvSpPr txBox="1"/>
          <p:nvPr>
            <p:ph idx="1" type="subTitle"/>
          </p:nvPr>
        </p:nvSpPr>
        <p:spPr>
          <a:xfrm>
            <a:off x="2331308" y="2214136"/>
            <a:ext cx="22407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FFFFFF"/>
                </a:solidFill>
              </a:rPr>
              <a:t>Mercury is the closest planet to the Sun and the smallest one in</a:t>
            </a:r>
            <a:endParaRPr>
              <a:solidFill>
                <a:srgbClr val="FFFFFF"/>
              </a:solidFill>
            </a:endParaRPr>
          </a:p>
        </p:txBody>
      </p:sp>
      <p:sp>
        <p:nvSpPr>
          <p:cNvPr id="1242" name="Google Shape;1242;p40"/>
          <p:cNvSpPr txBox="1"/>
          <p:nvPr>
            <p:ph idx="3" type="title"/>
          </p:nvPr>
        </p:nvSpPr>
        <p:spPr>
          <a:xfrm>
            <a:off x="4032450" y="1942700"/>
            <a:ext cx="1632600" cy="694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2</a:t>
            </a:r>
            <a:endParaRPr/>
          </a:p>
        </p:txBody>
      </p:sp>
      <p:sp>
        <p:nvSpPr>
          <p:cNvPr id="1243" name="Google Shape;1243;p40"/>
          <p:cNvSpPr txBox="1"/>
          <p:nvPr>
            <p:ph idx="4" type="ctrTitle"/>
          </p:nvPr>
        </p:nvSpPr>
        <p:spPr>
          <a:xfrm>
            <a:off x="5677325" y="1863573"/>
            <a:ext cx="2240700" cy="44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244" name="Google Shape;1244;p40"/>
          <p:cNvSpPr txBox="1"/>
          <p:nvPr>
            <p:ph idx="5" type="subTitle"/>
          </p:nvPr>
        </p:nvSpPr>
        <p:spPr>
          <a:xfrm>
            <a:off x="5677333" y="2214136"/>
            <a:ext cx="22407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FFFFFF"/>
                </a:solidFill>
              </a:rPr>
              <a:t>Saturn is composed mostly of hydrogen and helium</a:t>
            </a:r>
            <a:endParaRPr>
              <a:solidFill>
                <a:srgbClr val="FFFFFF"/>
              </a:solidFill>
            </a:endParaRPr>
          </a:p>
        </p:txBody>
      </p:sp>
      <p:sp>
        <p:nvSpPr>
          <p:cNvPr id="1245" name="Google Shape;1245;p40"/>
          <p:cNvSpPr txBox="1"/>
          <p:nvPr>
            <p:ph idx="6" type="title"/>
          </p:nvPr>
        </p:nvSpPr>
        <p:spPr>
          <a:xfrm>
            <a:off x="549025" y="3161720"/>
            <a:ext cx="1769700" cy="694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3</a:t>
            </a:r>
            <a:endParaRPr/>
          </a:p>
        </p:txBody>
      </p:sp>
      <p:sp>
        <p:nvSpPr>
          <p:cNvPr id="1246" name="Google Shape;1246;p40"/>
          <p:cNvSpPr txBox="1"/>
          <p:nvPr>
            <p:ph idx="7" type="ctrTitle"/>
          </p:nvPr>
        </p:nvSpPr>
        <p:spPr>
          <a:xfrm>
            <a:off x="2331300" y="3082586"/>
            <a:ext cx="2240700" cy="44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Venus</a:t>
            </a:r>
            <a:endParaRPr/>
          </a:p>
        </p:txBody>
      </p:sp>
      <p:sp>
        <p:nvSpPr>
          <p:cNvPr id="1247" name="Google Shape;1247;p40"/>
          <p:cNvSpPr txBox="1"/>
          <p:nvPr>
            <p:ph idx="8" type="subTitle"/>
          </p:nvPr>
        </p:nvSpPr>
        <p:spPr>
          <a:xfrm>
            <a:off x="2331308" y="3433149"/>
            <a:ext cx="22407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FFFFFF"/>
                </a:solidFill>
              </a:rPr>
              <a:t>Venus has a beautiful name and is the second planet from the Sun</a:t>
            </a:r>
            <a:endParaRPr>
              <a:solidFill>
                <a:srgbClr val="FFFFFF"/>
              </a:solidFill>
            </a:endParaRPr>
          </a:p>
        </p:txBody>
      </p:sp>
      <p:sp>
        <p:nvSpPr>
          <p:cNvPr id="1248" name="Google Shape;1248;p40"/>
          <p:cNvSpPr txBox="1"/>
          <p:nvPr>
            <p:ph idx="9" type="title"/>
          </p:nvPr>
        </p:nvSpPr>
        <p:spPr>
          <a:xfrm>
            <a:off x="4032450" y="3161720"/>
            <a:ext cx="1632600" cy="694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4</a:t>
            </a:r>
            <a:endParaRPr/>
          </a:p>
        </p:txBody>
      </p:sp>
      <p:sp>
        <p:nvSpPr>
          <p:cNvPr id="1249" name="Google Shape;1249;p40"/>
          <p:cNvSpPr txBox="1"/>
          <p:nvPr>
            <p:ph idx="13" type="ctrTitle"/>
          </p:nvPr>
        </p:nvSpPr>
        <p:spPr>
          <a:xfrm>
            <a:off x="5677325" y="3082586"/>
            <a:ext cx="2240700" cy="4452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250" name="Google Shape;1250;p40"/>
          <p:cNvSpPr txBox="1"/>
          <p:nvPr>
            <p:ph idx="14" type="subTitle"/>
          </p:nvPr>
        </p:nvSpPr>
        <p:spPr>
          <a:xfrm>
            <a:off x="5677333" y="3433149"/>
            <a:ext cx="22407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FFFFFF"/>
                </a:solidFill>
              </a:rPr>
              <a:t>Neptune is the fourth-largest planet in our Solar System</a:t>
            </a:r>
            <a:endParaRPr>
              <a:solidFill>
                <a:srgbClr val="FFFFFF"/>
              </a:solidFil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254" name="Shape 1254"/>
        <p:cNvGrpSpPr/>
        <p:nvPr/>
      </p:nvGrpSpPr>
      <p:grpSpPr>
        <a:xfrm>
          <a:off x="0" y="0"/>
          <a:ext cx="0" cy="0"/>
          <a:chOff x="0" y="0"/>
          <a:chExt cx="0" cy="0"/>
        </a:xfrm>
      </p:grpSpPr>
      <p:pic>
        <p:nvPicPr>
          <p:cNvPr id="1255" name="Google Shape;1255;p41"/>
          <p:cNvPicPr preferRelativeResize="0"/>
          <p:nvPr/>
        </p:nvPicPr>
        <p:blipFill rotWithShape="1">
          <a:blip r:embed="rId4">
            <a:alphaModFix/>
          </a:blip>
          <a:srcRect b="0" l="0" r="0" t="0"/>
          <a:stretch/>
        </p:blipFill>
        <p:spPr>
          <a:xfrm>
            <a:off x="0" y="0"/>
            <a:ext cx="9144000" cy="5143500"/>
          </a:xfrm>
          <a:prstGeom prst="rect">
            <a:avLst/>
          </a:prstGeom>
          <a:noFill/>
          <a:ln>
            <a:noFill/>
          </a:ln>
        </p:spPr>
      </p:pic>
      <p:sp>
        <p:nvSpPr>
          <p:cNvPr id="1256" name="Google Shape;1256;p41"/>
          <p:cNvSpPr txBox="1"/>
          <p:nvPr>
            <p:ph idx="6" type="title"/>
          </p:nvPr>
        </p:nvSpPr>
        <p:spPr>
          <a:xfrm>
            <a:off x="3228672" y="375875"/>
            <a:ext cx="2701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20293B"/>
                </a:solidFill>
              </a:rPr>
              <a:t>CLASS STRUCTURE</a:t>
            </a:r>
            <a:endParaRPr>
              <a:solidFill>
                <a:srgbClr val="20293B"/>
              </a:solidFill>
            </a:endParaRPr>
          </a:p>
        </p:txBody>
      </p:sp>
      <p:sp>
        <p:nvSpPr>
          <p:cNvPr id="1257" name="Google Shape;1257;p41"/>
          <p:cNvSpPr txBox="1"/>
          <p:nvPr>
            <p:ph type="ctrTitle"/>
          </p:nvPr>
        </p:nvSpPr>
        <p:spPr>
          <a:xfrm>
            <a:off x="1536738" y="2644325"/>
            <a:ext cx="1959600" cy="42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Theory</a:t>
            </a:r>
            <a:endParaRPr>
              <a:solidFill>
                <a:srgbClr val="FFFFFF"/>
              </a:solidFill>
            </a:endParaRPr>
          </a:p>
        </p:txBody>
      </p:sp>
      <p:sp>
        <p:nvSpPr>
          <p:cNvPr id="1258" name="Google Shape;1258;p41"/>
          <p:cNvSpPr txBox="1"/>
          <p:nvPr>
            <p:ph idx="1" type="subTitle"/>
          </p:nvPr>
        </p:nvSpPr>
        <p:spPr>
          <a:xfrm>
            <a:off x="1536738" y="2916902"/>
            <a:ext cx="1959600" cy="953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FFFFFF"/>
                </a:solidFill>
              </a:rPr>
              <a:t>Mercury is the closest planet to the Sun and the smallest one in the Solar System. It’s only a bit larger than our Moon</a:t>
            </a:r>
            <a:endParaRPr>
              <a:solidFill>
                <a:srgbClr val="FFFFFF"/>
              </a:solidFill>
            </a:endParaRPr>
          </a:p>
        </p:txBody>
      </p:sp>
      <p:sp>
        <p:nvSpPr>
          <p:cNvPr id="1259" name="Google Shape;1259;p41"/>
          <p:cNvSpPr txBox="1"/>
          <p:nvPr>
            <p:ph idx="2" type="ctrTitle"/>
          </p:nvPr>
        </p:nvSpPr>
        <p:spPr>
          <a:xfrm>
            <a:off x="3592189" y="2644325"/>
            <a:ext cx="1959600" cy="42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Practical exercise</a:t>
            </a:r>
            <a:endParaRPr>
              <a:solidFill>
                <a:srgbClr val="FFFFFF"/>
              </a:solidFill>
            </a:endParaRPr>
          </a:p>
        </p:txBody>
      </p:sp>
      <p:sp>
        <p:nvSpPr>
          <p:cNvPr id="1260" name="Google Shape;1260;p41"/>
          <p:cNvSpPr txBox="1"/>
          <p:nvPr>
            <p:ph idx="3" type="subTitle"/>
          </p:nvPr>
        </p:nvSpPr>
        <p:spPr>
          <a:xfrm>
            <a:off x="3592184" y="2916902"/>
            <a:ext cx="1959600" cy="953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Clr>
                <a:schemeClr val="dk1"/>
              </a:buClr>
              <a:buSzPts val="1100"/>
              <a:buFont typeface="Arial"/>
              <a:buNone/>
            </a:pPr>
            <a:r>
              <a:rPr lang="en">
                <a:solidFill>
                  <a:srgbClr val="FFFFFF"/>
                </a:solidFill>
              </a:rPr>
              <a:t>Jupiter is </a:t>
            </a:r>
            <a:r>
              <a:rPr lang="en">
                <a:solidFill>
                  <a:srgbClr val="FFFFFF"/>
                </a:solidFill>
              </a:rPr>
              <a:t>a gas giant and the biggest planet in our Solar System. It’s the fourth-brightest object in the sky</a:t>
            </a:r>
            <a:endParaRPr>
              <a:solidFill>
                <a:srgbClr val="FFFFFF"/>
              </a:solidFill>
            </a:endParaRPr>
          </a:p>
        </p:txBody>
      </p:sp>
      <p:sp>
        <p:nvSpPr>
          <p:cNvPr id="1261" name="Google Shape;1261;p41"/>
          <p:cNvSpPr txBox="1"/>
          <p:nvPr>
            <p:ph idx="4" type="ctrTitle"/>
          </p:nvPr>
        </p:nvSpPr>
        <p:spPr>
          <a:xfrm>
            <a:off x="5647661" y="2644325"/>
            <a:ext cx="1959600" cy="42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Test</a:t>
            </a:r>
            <a:endParaRPr>
              <a:solidFill>
                <a:srgbClr val="FFFFFF"/>
              </a:solidFill>
            </a:endParaRPr>
          </a:p>
        </p:txBody>
      </p:sp>
      <p:sp>
        <p:nvSpPr>
          <p:cNvPr id="1262" name="Google Shape;1262;p41"/>
          <p:cNvSpPr txBox="1"/>
          <p:nvPr>
            <p:ph idx="5" type="subTitle"/>
          </p:nvPr>
        </p:nvSpPr>
        <p:spPr>
          <a:xfrm>
            <a:off x="5647641" y="2916902"/>
            <a:ext cx="1959600" cy="953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FFFFFF"/>
                </a:solidFill>
              </a:rPr>
              <a:t>Venus has a beautiful name and is the second planet from the Sun. It’s terribly hot, even hotter than Mercury</a:t>
            </a:r>
            <a:endParaRPr>
              <a:solidFill>
                <a:srgbClr val="FFFFFF"/>
              </a:solidFill>
            </a:endParaRPr>
          </a:p>
        </p:txBody>
      </p:sp>
      <p:grpSp>
        <p:nvGrpSpPr>
          <p:cNvPr id="1263" name="Google Shape;1263;p41"/>
          <p:cNvGrpSpPr/>
          <p:nvPr/>
        </p:nvGrpSpPr>
        <p:grpSpPr>
          <a:xfrm>
            <a:off x="6376587" y="1729036"/>
            <a:ext cx="501729" cy="716594"/>
            <a:chOff x="1341612" y="3340055"/>
            <a:chExt cx="259399" cy="370524"/>
          </a:xfrm>
        </p:grpSpPr>
        <p:sp>
          <p:nvSpPr>
            <p:cNvPr id="1264" name="Google Shape;1264;p41"/>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1"/>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1"/>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1"/>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1"/>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1"/>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1"/>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1"/>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1"/>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1"/>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1"/>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1"/>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1"/>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1"/>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1"/>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1"/>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1"/>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E28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 name="Google Shape;1281;p41"/>
          <p:cNvGrpSpPr/>
          <p:nvPr/>
        </p:nvGrpSpPr>
        <p:grpSpPr>
          <a:xfrm>
            <a:off x="2196053" y="1827480"/>
            <a:ext cx="640993" cy="519716"/>
            <a:chOff x="3952456" y="1524280"/>
            <a:chExt cx="370195" cy="300154"/>
          </a:xfrm>
        </p:grpSpPr>
        <p:sp>
          <p:nvSpPr>
            <p:cNvPr id="1282" name="Google Shape;1282;p41"/>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1"/>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1"/>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1"/>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1"/>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1"/>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 name="Google Shape;1288;p41"/>
          <p:cNvGrpSpPr/>
          <p:nvPr/>
        </p:nvGrpSpPr>
        <p:grpSpPr>
          <a:xfrm>
            <a:off x="4288967" y="1800903"/>
            <a:ext cx="576476" cy="572877"/>
            <a:chOff x="3514900" y="1489020"/>
            <a:chExt cx="354145" cy="351869"/>
          </a:xfrm>
        </p:grpSpPr>
        <p:sp>
          <p:nvSpPr>
            <p:cNvPr id="1289" name="Google Shape;1289;p41"/>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1"/>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1"/>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1"/>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1"/>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1"/>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1"/>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1"/>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1"/>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1"/>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1"/>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1"/>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1"/>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1"/>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1"/>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E28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1"/>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1"/>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1"/>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1"/>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1"/>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1"/>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1"/>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14" name="Shape 1314"/>
        <p:cNvGrpSpPr/>
        <p:nvPr/>
      </p:nvGrpSpPr>
      <p:grpSpPr>
        <a:xfrm>
          <a:off x="0" y="0"/>
          <a:ext cx="0" cy="0"/>
          <a:chOff x="0" y="0"/>
          <a:chExt cx="0" cy="0"/>
        </a:xfrm>
      </p:grpSpPr>
      <p:pic>
        <p:nvPicPr>
          <p:cNvPr id="1315" name="Google Shape;1315;p42"/>
          <p:cNvPicPr preferRelativeResize="0"/>
          <p:nvPr/>
        </p:nvPicPr>
        <p:blipFill rotWithShape="1">
          <a:blip r:embed="rId4">
            <a:alphaModFix/>
          </a:blip>
          <a:srcRect b="70279" l="0" r="0" t="0"/>
          <a:stretch/>
        </p:blipFill>
        <p:spPr>
          <a:xfrm>
            <a:off x="-28050" y="0"/>
            <a:ext cx="9179750" cy="1534650"/>
          </a:xfrm>
          <a:prstGeom prst="rect">
            <a:avLst/>
          </a:prstGeom>
          <a:noFill/>
          <a:ln>
            <a:noFill/>
          </a:ln>
        </p:spPr>
      </p:pic>
      <p:sp>
        <p:nvSpPr>
          <p:cNvPr id="1316" name="Google Shape;1316;p42"/>
          <p:cNvSpPr txBox="1"/>
          <p:nvPr>
            <p:ph idx="8" type="title"/>
          </p:nvPr>
        </p:nvSpPr>
        <p:spPr>
          <a:xfrm>
            <a:off x="3297047" y="375875"/>
            <a:ext cx="256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20293B"/>
                </a:solidFill>
              </a:rPr>
              <a:t>MY CORE RULES</a:t>
            </a:r>
            <a:endParaRPr>
              <a:solidFill>
                <a:srgbClr val="20293B"/>
              </a:solidFill>
            </a:endParaRPr>
          </a:p>
        </p:txBody>
      </p:sp>
      <p:grpSp>
        <p:nvGrpSpPr>
          <p:cNvPr id="1317" name="Google Shape;1317;p42"/>
          <p:cNvGrpSpPr/>
          <p:nvPr/>
        </p:nvGrpSpPr>
        <p:grpSpPr>
          <a:xfrm>
            <a:off x="1500734" y="2487620"/>
            <a:ext cx="433707" cy="480230"/>
            <a:chOff x="862507" y="2885984"/>
            <a:chExt cx="329590" cy="365000"/>
          </a:xfrm>
        </p:grpSpPr>
        <p:sp>
          <p:nvSpPr>
            <p:cNvPr id="1318" name="Google Shape;1318;p42"/>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2"/>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2"/>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2"/>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E28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2"/>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2"/>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2"/>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 name="Google Shape;1325;p42"/>
          <p:cNvGrpSpPr/>
          <p:nvPr/>
        </p:nvGrpSpPr>
        <p:grpSpPr>
          <a:xfrm>
            <a:off x="7176908" y="2479413"/>
            <a:ext cx="497135" cy="496644"/>
            <a:chOff x="1742965" y="1502959"/>
            <a:chExt cx="333692" cy="333363"/>
          </a:xfrm>
        </p:grpSpPr>
        <p:sp>
          <p:nvSpPr>
            <p:cNvPr id="1326" name="Google Shape;1326;p42"/>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2"/>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2"/>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2"/>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0" name="Google Shape;1330;p42"/>
          <p:cNvSpPr txBox="1"/>
          <p:nvPr>
            <p:ph type="ctrTitle"/>
          </p:nvPr>
        </p:nvSpPr>
        <p:spPr>
          <a:xfrm>
            <a:off x="830488" y="3132563"/>
            <a:ext cx="1774200" cy="42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1.</a:t>
            </a:r>
            <a:endParaRPr/>
          </a:p>
        </p:txBody>
      </p:sp>
      <p:sp>
        <p:nvSpPr>
          <p:cNvPr id="1331" name="Google Shape;1331;p42"/>
          <p:cNvSpPr txBox="1"/>
          <p:nvPr>
            <p:ph idx="1" type="subTitle"/>
          </p:nvPr>
        </p:nvSpPr>
        <p:spPr>
          <a:xfrm>
            <a:off x="830500" y="3710275"/>
            <a:ext cx="1774200" cy="531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No eating in class</a:t>
            </a:r>
            <a:endParaRPr/>
          </a:p>
        </p:txBody>
      </p:sp>
      <p:sp>
        <p:nvSpPr>
          <p:cNvPr id="1332" name="Google Shape;1332;p42"/>
          <p:cNvSpPr txBox="1"/>
          <p:nvPr>
            <p:ph idx="2" type="ctrTitle"/>
          </p:nvPr>
        </p:nvSpPr>
        <p:spPr>
          <a:xfrm>
            <a:off x="2733113" y="3132563"/>
            <a:ext cx="1774200" cy="42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a:t>
            </a:r>
            <a:endParaRPr/>
          </a:p>
        </p:txBody>
      </p:sp>
      <p:sp>
        <p:nvSpPr>
          <p:cNvPr id="1333" name="Google Shape;1333;p42"/>
          <p:cNvSpPr txBox="1"/>
          <p:nvPr>
            <p:ph idx="3" type="subTitle"/>
          </p:nvPr>
        </p:nvSpPr>
        <p:spPr>
          <a:xfrm>
            <a:off x="2733125" y="3710275"/>
            <a:ext cx="1774200" cy="531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No phones allowed in class</a:t>
            </a:r>
            <a:endParaRPr/>
          </a:p>
        </p:txBody>
      </p:sp>
      <p:sp>
        <p:nvSpPr>
          <p:cNvPr id="1334" name="Google Shape;1334;p42"/>
          <p:cNvSpPr txBox="1"/>
          <p:nvPr>
            <p:ph idx="4" type="ctrTitle"/>
          </p:nvPr>
        </p:nvSpPr>
        <p:spPr>
          <a:xfrm>
            <a:off x="4635738" y="3132563"/>
            <a:ext cx="1774200" cy="42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a:t>
            </a:r>
            <a:endParaRPr/>
          </a:p>
        </p:txBody>
      </p:sp>
      <p:sp>
        <p:nvSpPr>
          <p:cNvPr id="1335" name="Google Shape;1335;p42"/>
          <p:cNvSpPr txBox="1"/>
          <p:nvPr>
            <p:ph idx="5" type="subTitle"/>
          </p:nvPr>
        </p:nvSpPr>
        <p:spPr>
          <a:xfrm>
            <a:off x="4635750" y="3710275"/>
            <a:ext cx="1774200" cy="531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Punctuality is key</a:t>
            </a:r>
            <a:endParaRPr/>
          </a:p>
        </p:txBody>
      </p:sp>
      <p:sp>
        <p:nvSpPr>
          <p:cNvPr id="1336" name="Google Shape;1336;p42"/>
          <p:cNvSpPr txBox="1"/>
          <p:nvPr>
            <p:ph idx="6" type="ctrTitle"/>
          </p:nvPr>
        </p:nvSpPr>
        <p:spPr>
          <a:xfrm>
            <a:off x="6538363" y="3132563"/>
            <a:ext cx="1774200" cy="421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a:t>
            </a:r>
            <a:endParaRPr/>
          </a:p>
        </p:txBody>
      </p:sp>
      <p:sp>
        <p:nvSpPr>
          <p:cNvPr id="1337" name="Google Shape;1337;p42"/>
          <p:cNvSpPr txBox="1"/>
          <p:nvPr>
            <p:ph idx="7" type="subTitle"/>
          </p:nvPr>
        </p:nvSpPr>
        <p:spPr>
          <a:xfrm>
            <a:off x="6538375" y="3710275"/>
            <a:ext cx="1774200" cy="5310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No interruptions</a:t>
            </a:r>
            <a:endParaRPr/>
          </a:p>
        </p:txBody>
      </p:sp>
      <p:grpSp>
        <p:nvGrpSpPr>
          <p:cNvPr id="1338" name="Google Shape;1338;p42"/>
          <p:cNvGrpSpPr/>
          <p:nvPr/>
        </p:nvGrpSpPr>
        <p:grpSpPr>
          <a:xfrm>
            <a:off x="5278354" y="2487523"/>
            <a:ext cx="488986" cy="488848"/>
            <a:chOff x="5873617" y="2309901"/>
            <a:chExt cx="345720" cy="345720"/>
          </a:xfrm>
        </p:grpSpPr>
        <p:sp>
          <p:nvSpPr>
            <p:cNvPr id="1339" name="Google Shape;1339;p42"/>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2"/>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2"/>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2"/>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2"/>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2"/>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2"/>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2"/>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2"/>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2"/>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2"/>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2"/>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2"/>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2"/>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2"/>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2"/>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2"/>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2"/>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2"/>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 name="Google Shape;1358;p42"/>
          <p:cNvGrpSpPr/>
          <p:nvPr/>
        </p:nvGrpSpPr>
        <p:grpSpPr>
          <a:xfrm>
            <a:off x="3462042" y="2414975"/>
            <a:ext cx="316347" cy="561100"/>
            <a:chOff x="2593102" y="2288778"/>
            <a:chExt cx="204663" cy="363007"/>
          </a:xfrm>
        </p:grpSpPr>
        <p:sp>
          <p:nvSpPr>
            <p:cNvPr id="1359" name="Google Shape;1359;p42"/>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2"/>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2"/>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2"/>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2"/>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2"/>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2"/>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2"/>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2"/>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371" name="Shape 1371"/>
        <p:cNvGrpSpPr/>
        <p:nvPr/>
      </p:nvGrpSpPr>
      <p:grpSpPr>
        <a:xfrm>
          <a:off x="0" y="0"/>
          <a:ext cx="0" cy="0"/>
          <a:chOff x="0" y="0"/>
          <a:chExt cx="0" cy="0"/>
        </a:xfrm>
      </p:grpSpPr>
      <p:grpSp>
        <p:nvGrpSpPr>
          <p:cNvPr id="1372" name="Google Shape;1372;p43"/>
          <p:cNvGrpSpPr/>
          <p:nvPr/>
        </p:nvGrpSpPr>
        <p:grpSpPr>
          <a:xfrm>
            <a:off x="3913384" y="1527100"/>
            <a:ext cx="3059854" cy="3616400"/>
            <a:chOff x="3913384" y="1527100"/>
            <a:chExt cx="3059854" cy="3616400"/>
          </a:xfrm>
        </p:grpSpPr>
        <p:sp>
          <p:nvSpPr>
            <p:cNvPr id="1373" name="Google Shape;1373;p43"/>
            <p:cNvSpPr/>
            <p:nvPr/>
          </p:nvSpPr>
          <p:spPr>
            <a:xfrm>
              <a:off x="3913384" y="4366025"/>
              <a:ext cx="2778908" cy="777475"/>
            </a:xfrm>
            <a:custGeom>
              <a:rect b="b" l="l" r="r" t="t"/>
              <a:pathLst>
                <a:path extrusionOk="0" h="31099" w="60231">
                  <a:moveTo>
                    <a:pt x="37330" y="0"/>
                  </a:moveTo>
                  <a:lnTo>
                    <a:pt x="33724" y="1116"/>
                  </a:lnTo>
                  <a:lnTo>
                    <a:pt x="1" y="31098"/>
                  </a:lnTo>
                  <a:lnTo>
                    <a:pt x="1" y="31098"/>
                  </a:lnTo>
                  <a:lnTo>
                    <a:pt x="17938" y="30925"/>
                  </a:lnTo>
                  <a:lnTo>
                    <a:pt x="41364" y="30925"/>
                  </a:lnTo>
                  <a:lnTo>
                    <a:pt x="60231" y="1469"/>
                  </a:lnTo>
                  <a:lnTo>
                    <a:pt x="38608" y="20529"/>
                  </a:lnTo>
                  <a:lnTo>
                    <a:pt x="22057" y="18648"/>
                  </a:lnTo>
                  <a:lnTo>
                    <a:pt x="37330" y="0"/>
                  </a:lnTo>
                  <a:close/>
                </a:path>
              </a:pathLst>
            </a:custGeom>
            <a:solidFill>
              <a:srgbClr val="20293B">
                <a:alpha val="68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74" name="Google Shape;1374;p43"/>
            <p:cNvGrpSpPr/>
            <p:nvPr/>
          </p:nvGrpSpPr>
          <p:grpSpPr>
            <a:xfrm flipH="1">
              <a:off x="5312450" y="1527100"/>
              <a:ext cx="1660788" cy="2947743"/>
              <a:chOff x="801325" y="1527100"/>
              <a:chExt cx="1660788" cy="2947743"/>
            </a:xfrm>
          </p:grpSpPr>
          <p:sp>
            <p:nvSpPr>
              <p:cNvPr id="1375" name="Google Shape;1375;p43"/>
              <p:cNvSpPr/>
              <p:nvPr/>
            </p:nvSpPr>
            <p:spPr>
              <a:xfrm>
                <a:off x="1469985" y="1781765"/>
                <a:ext cx="237016" cy="513443"/>
              </a:xfrm>
              <a:custGeom>
                <a:rect b="b" l="l" r="r" t="t"/>
                <a:pathLst>
                  <a:path extrusionOk="0" h="14930" w="6892">
                    <a:moveTo>
                      <a:pt x="1357" y="1"/>
                    </a:moveTo>
                    <a:lnTo>
                      <a:pt x="0" y="520"/>
                    </a:lnTo>
                    <a:lnTo>
                      <a:pt x="5638" y="14930"/>
                    </a:lnTo>
                    <a:lnTo>
                      <a:pt x="6892" y="14302"/>
                    </a:lnTo>
                    <a:lnTo>
                      <a:pt x="1357"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3"/>
              <p:cNvSpPr/>
              <p:nvPr/>
            </p:nvSpPr>
            <p:spPr>
              <a:xfrm>
                <a:off x="1408907" y="1720687"/>
                <a:ext cx="143613" cy="107813"/>
              </a:xfrm>
              <a:custGeom>
                <a:rect b="b" l="l" r="r" t="t"/>
                <a:pathLst>
                  <a:path extrusionOk="0" h="3135" w="4176">
                    <a:moveTo>
                      <a:pt x="3761" y="0"/>
                    </a:moveTo>
                    <a:lnTo>
                      <a:pt x="0" y="1462"/>
                    </a:lnTo>
                    <a:lnTo>
                      <a:pt x="523" y="3134"/>
                    </a:lnTo>
                    <a:lnTo>
                      <a:pt x="4176" y="1566"/>
                    </a:lnTo>
                    <a:lnTo>
                      <a:pt x="37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3"/>
              <p:cNvSpPr/>
              <p:nvPr/>
            </p:nvSpPr>
            <p:spPr>
              <a:xfrm>
                <a:off x="1639188" y="1527100"/>
                <a:ext cx="755583" cy="1212007"/>
              </a:xfrm>
              <a:custGeom>
                <a:rect b="b" l="l" r="r" t="t"/>
                <a:pathLst>
                  <a:path extrusionOk="0" h="35243" w="21971">
                    <a:moveTo>
                      <a:pt x="9326" y="0"/>
                    </a:moveTo>
                    <a:cubicBezTo>
                      <a:pt x="6178" y="0"/>
                      <a:pt x="4083" y="2683"/>
                      <a:pt x="4083" y="2683"/>
                    </a:cubicBezTo>
                    <a:cubicBezTo>
                      <a:pt x="4083" y="2683"/>
                      <a:pt x="5283" y="11116"/>
                      <a:pt x="3194" y="11870"/>
                    </a:cubicBezTo>
                    <a:cubicBezTo>
                      <a:pt x="1110" y="12625"/>
                      <a:pt x="1864" y="14401"/>
                      <a:pt x="2397" y="16355"/>
                    </a:cubicBezTo>
                    <a:cubicBezTo>
                      <a:pt x="2180" y="16226"/>
                      <a:pt x="2022" y="16176"/>
                      <a:pt x="1910" y="16176"/>
                    </a:cubicBezTo>
                    <a:cubicBezTo>
                      <a:pt x="1632" y="16176"/>
                      <a:pt x="1637" y="16488"/>
                      <a:pt x="1730" y="16710"/>
                    </a:cubicBezTo>
                    <a:cubicBezTo>
                      <a:pt x="1" y="17243"/>
                      <a:pt x="3329" y="23011"/>
                      <a:pt x="3329" y="23011"/>
                    </a:cubicBezTo>
                    <a:cubicBezTo>
                      <a:pt x="3329" y="23011"/>
                      <a:pt x="8710" y="35243"/>
                      <a:pt x="12362" y="35243"/>
                    </a:cubicBezTo>
                    <a:cubicBezTo>
                      <a:pt x="12521" y="35243"/>
                      <a:pt x="12676" y="35219"/>
                      <a:pt x="12827" y="35171"/>
                    </a:cubicBezTo>
                    <a:cubicBezTo>
                      <a:pt x="12936" y="35178"/>
                      <a:pt x="13038" y="35182"/>
                      <a:pt x="13134" y="35182"/>
                    </a:cubicBezTo>
                    <a:cubicBezTo>
                      <a:pt x="14893" y="35182"/>
                      <a:pt x="14719" y="34056"/>
                      <a:pt x="14426" y="33086"/>
                    </a:cubicBezTo>
                    <a:cubicBezTo>
                      <a:pt x="14199" y="32344"/>
                      <a:pt x="14232" y="32212"/>
                      <a:pt x="14973" y="32212"/>
                    </a:cubicBezTo>
                    <a:cubicBezTo>
                      <a:pt x="15248" y="32212"/>
                      <a:pt x="15620" y="32230"/>
                      <a:pt x="16112" y="32242"/>
                    </a:cubicBezTo>
                    <a:cubicBezTo>
                      <a:pt x="16142" y="32242"/>
                      <a:pt x="16171" y="32243"/>
                      <a:pt x="16201" y="32243"/>
                    </a:cubicBezTo>
                    <a:cubicBezTo>
                      <a:pt x="17976" y="32243"/>
                      <a:pt x="19290" y="30832"/>
                      <a:pt x="18241" y="28649"/>
                    </a:cubicBezTo>
                    <a:lnTo>
                      <a:pt x="18241" y="28649"/>
                    </a:lnTo>
                    <a:cubicBezTo>
                      <a:pt x="18391" y="28749"/>
                      <a:pt x="18556" y="28800"/>
                      <a:pt x="18702" y="28800"/>
                    </a:cubicBezTo>
                    <a:cubicBezTo>
                      <a:pt x="19075" y="28800"/>
                      <a:pt x="19333" y="28473"/>
                      <a:pt x="18951" y="27805"/>
                    </a:cubicBezTo>
                    <a:cubicBezTo>
                      <a:pt x="21793" y="26564"/>
                      <a:pt x="21261" y="22569"/>
                      <a:pt x="19176" y="21459"/>
                    </a:cubicBezTo>
                    <a:cubicBezTo>
                      <a:pt x="20238" y="21057"/>
                      <a:pt x="21971" y="19505"/>
                      <a:pt x="21083" y="17196"/>
                    </a:cubicBezTo>
                    <a:cubicBezTo>
                      <a:pt x="20552" y="15816"/>
                      <a:pt x="19432" y="15468"/>
                      <a:pt x="18086" y="15468"/>
                    </a:cubicBezTo>
                    <a:cubicBezTo>
                      <a:pt x="17183" y="15468"/>
                      <a:pt x="16178" y="15625"/>
                      <a:pt x="15180" y="15731"/>
                    </a:cubicBezTo>
                    <a:cubicBezTo>
                      <a:pt x="15067" y="15743"/>
                      <a:pt x="14961" y="15749"/>
                      <a:pt x="14862" y="15749"/>
                    </a:cubicBezTo>
                    <a:cubicBezTo>
                      <a:pt x="12775" y="15749"/>
                      <a:pt x="13628" y="13107"/>
                      <a:pt x="14604" y="10141"/>
                    </a:cubicBezTo>
                    <a:cubicBezTo>
                      <a:pt x="15623" y="7034"/>
                      <a:pt x="15003" y="1440"/>
                      <a:pt x="10964" y="243"/>
                    </a:cubicBezTo>
                    <a:cubicBezTo>
                      <a:pt x="10393" y="73"/>
                      <a:pt x="9845" y="0"/>
                      <a:pt x="9326"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3"/>
              <p:cNvSpPr/>
              <p:nvPr/>
            </p:nvSpPr>
            <p:spPr>
              <a:xfrm>
                <a:off x="1235646" y="2172308"/>
                <a:ext cx="448067" cy="737734"/>
              </a:xfrm>
              <a:custGeom>
                <a:rect b="b" l="l" r="r" t="t"/>
                <a:pathLst>
                  <a:path extrusionOk="0" h="21452" w="13029">
                    <a:moveTo>
                      <a:pt x="10934" y="0"/>
                    </a:moveTo>
                    <a:cubicBezTo>
                      <a:pt x="10934" y="0"/>
                      <a:pt x="9764" y="222"/>
                      <a:pt x="9288" y="654"/>
                    </a:cubicBezTo>
                    <a:cubicBezTo>
                      <a:pt x="8812" y="1083"/>
                      <a:pt x="1813" y="9308"/>
                      <a:pt x="0" y="12231"/>
                    </a:cubicBezTo>
                    <a:cubicBezTo>
                      <a:pt x="1338" y="13387"/>
                      <a:pt x="12485" y="21452"/>
                      <a:pt x="12485" y="21452"/>
                    </a:cubicBezTo>
                    <a:lnTo>
                      <a:pt x="13028" y="20774"/>
                    </a:lnTo>
                    <a:cubicBezTo>
                      <a:pt x="13028" y="20774"/>
                      <a:pt x="5323" y="12911"/>
                      <a:pt x="4556" y="11417"/>
                    </a:cubicBezTo>
                    <a:cubicBezTo>
                      <a:pt x="5778" y="9760"/>
                      <a:pt x="11463" y="4753"/>
                      <a:pt x="11463" y="4753"/>
                    </a:cubicBezTo>
                    <a:lnTo>
                      <a:pt x="10934" y="0"/>
                    </a:ln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3"/>
              <p:cNvSpPr/>
              <p:nvPr/>
            </p:nvSpPr>
            <p:spPr>
              <a:xfrm>
                <a:off x="1954792" y="2089495"/>
                <a:ext cx="507321" cy="701350"/>
              </a:xfrm>
              <a:custGeom>
                <a:rect b="b" l="l" r="r" t="t"/>
                <a:pathLst>
                  <a:path extrusionOk="0" h="20394" w="14752">
                    <a:moveTo>
                      <a:pt x="2775" y="1"/>
                    </a:moveTo>
                    <a:cubicBezTo>
                      <a:pt x="2346" y="1"/>
                      <a:pt x="748" y="340"/>
                      <a:pt x="748" y="340"/>
                    </a:cubicBezTo>
                    <a:cubicBezTo>
                      <a:pt x="748" y="340"/>
                      <a:pt x="1" y="3786"/>
                      <a:pt x="1881" y="4466"/>
                    </a:cubicBezTo>
                    <a:cubicBezTo>
                      <a:pt x="3765" y="5143"/>
                      <a:pt x="10357" y="10040"/>
                      <a:pt x="10357" y="10040"/>
                    </a:cubicBezTo>
                    <a:cubicBezTo>
                      <a:pt x="10357" y="10040"/>
                      <a:pt x="9724" y="12668"/>
                      <a:pt x="9292" y="14524"/>
                    </a:cubicBezTo>
                    <a:cubicBezTo>
                      <a:pt x="8863" y="16385"/>
                      <a:pt x="7254" y="20075"/>
                      <a:pt x="7254" y="20075"/>
                    </a:cubicBezTo>
                    <a:lnTo>
                      <a:pt x="7683" y="20393"/>
                    </a:lnTo>
                    <a:cubicBezTo>
                      <a:pt x="7683" y="20393"/>
                      <a:pt x="13484" y="12916"/>
                      <a:pt x="14118" y="12078"/>
                    </a:cubicBezTo>
                    <a:cubicBezTo>
                      <a:pt x="14751" y="11240"/>
                      <a:pt x="14457" y="10855"/>
                      <a:pt x="14256" y="10674"/>
                    </a:cubicBezTo>
                    <a:cubicBezTo>
                      <a:pt x="14051" y="10493"/>
                      <a:pt x="9157" y="6095"/>
                      <a:pt x="8363" y="5348"/>
                    </a:cubicBezTo>
                    <a:cubicBezTo>
                      <a:pt x="7569" y="4600"/>
                      <a:pt x="3175" y="25"/>
                      <a:pt x="2813" y="2"/>
                    </a:cubicBezTo>
                    <a:cubicBezTo>
                      <a:pt x="2802" y="1"/>
                      <a:pt x="2789" y="1"/>
                      <a:pt x="2775" y="1"/>
                    </a:cubicBez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3"/>
              <p:cNvSpPr/>
              <p:nvPr/>
            </p:nvSpPr>
            <p:spPr>
              <a:xfrm>
                <a:off x="1983955" y="2000078"/>
                <a:ext cx="144679" cy="441086"/>
              </a:xfrm>
              <a:custGeom>
                <a:rect b="b" l="l" r="r" t="t"/>
                <a:pathLst>
                  <a:path extrusionOk="0" h="12826" w="4207">
                    <a:moveTo>
                      <a:pt x="2146" y="1"/>
                    </a:moveTo>
                    <a:lnTo>
                      <a:pt x="1" y="2906"/>
                    </a:lnTo>
                    <a:lnTo>
                      <a:pt x="1117" y="10596"/>
                    </a:lnTo>
                    <a:cubicBezTo>
                      <a:pt x="1117" y="10596"/>
                      <a:pt x="1140" y="12826"/>
                      <a:pt x="1674" y="12826"/>
                    </a:cubicBezTo>
                    <a:cubicBezTo>
                      <a:pt x="1903" y="12826"/>
                      <a:pt x="2228" y="12413"/>
                      <a:pt x="2686" y="11232"/>
                    </a:cubicBezTo>
                    <a:cubicBezTo>
                      <a:pt x="4207" y="7307"/>
                      <a:pt x="2146" y="1"/>
                      <a:pt x="21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3"/>
              <p:cNvSpPr/>
              <p:nvPr/>
            </p:nvSpPr>
            <p:spPr>
              <a:xfrm>
                <a:off x="1496053" y="2081000"/>
                <a:ext cx="163490" cy="436134"/>
              </a:xfrm>
              <a:custGeom>
                <a:rect b="b" l="l" r="r" t="t"/>
                <a:pathLst>
                  <a:path extrusionOk="0" h="12682" w="4754">
                    <a:moveTo>
                      <a:pt x="0" y="1"/>
                    </a:moveTo>
                    <a:cubicBezTo>
                      <a:pt x="0" y="1"/>
                      <a:pt x="1029" y="9077"/>
                      <a:pt x="2993" y="11872"/>
                    </a:cubicBezTo>
                    <a:cubicBezTo>
                      <a:pt x="3399" y="12452"/>
                      <a:pt x="3698" y="12681"/>
                      <a:pt x="3917" y="12681"/>
                    </a:cubicBezTo>
                    <a:cubicBezTo>
                      <a:pt x="4753" y="12681"/>
                      <a:pt x="4414" y="9322"/>
                      <a:pt x="4414" y="9322"/>
                    </a:cubicBezTo>
                    <a:lnTo>
                      <a:pt x="3362" y="2655"/>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3"/>
              <p:cNvSpPr/>
              <p:nvPr/>
            </p:nvSpPr>
            <p:spPr>
              <a:xfrm>
                <a:off x="801325" y="2099984"/>
                <a:ext cx="1531421" cy="2374801"/>
              </a:xfrm>
              <a:custGeom>
                <a:rect b="b" l="l" r="r" t="t"/>
                <a:pathLst>
                  <a:path extrusionOk="0" h="69055" w="44531">
                    <a:moveTo>
                      <a:pt x="34394" y="1"/>
                    </a:moveTo>
                    <a:cubicBezTo>
                      <a:pt x="34392" y="1"/>
                      <a:pt x="34390" y="1"/>
                      <a:pt x="34389" y="1"/>
                    </a:cubicBezTo>
                    <a:cubicBezTo>
                      <a:pt x="34070" y="66"/>
                      <a:pt x="30534" y="750"/>
                      <a:pt x="30534" y="750"/>
                    </a:cubicBezTo>
                    <a:lnTo>
                      <a:pt x="27551" y="1409"/>
                    </a:lnTo>
                    <a:lnTo>
                      <a:pt x="23563" y="2103"/>
                    </a:lnTo>
                    <a:cubicBezTo>
                      <a:pt x="23563" y="2103"/>
                      <a:pt x="23274" y="3434"/>
                      <a:pt x="23103" y="5395"/>
                    </a:cubicBezTo>
                    <a:cubicBezTo>
                      <a:pt x="22929" y="7359"/>
                      <a:pt x="22929" y="12038"/>
                      <a:pt x="23623" y="12500"/>
                    </a:cubicBezTo>
                    <a:cubicBezTo>
                      <a:pt x="24313" y="12963"/>
                      <a:pt x="26163" y="13251"/>
                      <a:pt x="26163" y="13251"/>
                    </a:cubicBezTo>
                    <a:cubicBezTo>
                      <a:pt x="26163" y="13251"/>
                      <a:pt x="26858" y="15735"/>
                      <a:pt x="27896" y="19083"/>
                    </a:cubicBezTo>
                    <a:cubicBezTo>
                      <a:pt x="24086" y="25150"/>
                      <a:pt x="21659" y="35604"/>
                      <a:pt x="18826" y="43517"/>
                    </a:cubicBezTo>
                    <a:cubicBezTo>
                      <a:pt x="15998" y="51431"/>
                      <a:pt x="9643" y="63386"/>
                      <a:pt x="8490" y="64308"/>
                    </a:cubicBezTo>
                    <a:cubicBezTo>
                      <a:pt x="7334" y="65233"/>
                      <a:pt x="0" y="68873"/>
                      <a:pt x="0" y="68873"/>
                    </a:cubicBezTo>
                    <a:cubicBezTo>
                      <a:pt x="0" y="68873"/>
                      <a:pt x="452" y="69054"/>
                      <a:pt x="1595" y="69054"/>
                    </a:cubicBezTo>
                    <a:cubicBezTo>
                      <a:pt x="1744" y="69054"/>
                      <a:pt x="1905" y="69051"/>
                      <a:pt x="2078" y="69044"/>
                    </a:cubicBezTo>
                    <a:cubicBezTo>
                      <a:pt x="3580" y="68987"/>
                      <a:pt x="9241" y="67140"/>
                      <a:pt x="9241" y="67140"/>
                    </a:cubicBezTo>
                    <a:cubicBezTo>
                      <a:pt x="9241" y="67140"/>
                      <a:pt x="9472" y="65870"/>
                      <a:pt x="9643" y="64656"/>
                    </a:cubicBezTo>
                    <a:cubicBezTo>
                      <a:pt x="9817" y="63443"/>
                      <a:pt x="10685" y="62806"/>
                      <a:pt x="10685" y="62806"/>
                    </a:cubicBezTo>
                    <a:cubicBezTo>
                      <a:pt x="10685" y="62806"/>
                      <a:pt x="15998" y="57551"/>
                      <a:pt x="18887" y="54259"/>
                    </a:cubicBezTo>
                    <a:cubicBezTo>
                      <a:pt x="21773" y="50968"/>
                      <a:pt x="22235" y="47616"/>
                      <a:pt x="20677" y="44556"/>
                    </a:cubicBezTo>
                    <a:cubicBezTo>
                      <a:pt x="27665" y="38376"/>
                      <a:pt x="34077" y="27808"/>
                      <a:pt x="34077" y="27808"/>
                    </a:cubicBezTo>
                    <a:cubicBezTo>
                      <a:pt x="34077" y="27808"/>
                      <a:pt x="38062" y="39472"/>
                      <a:pt x="38813" y="43460"/>
                    </a:cubicBezTo>
                    <a:cubicBezTo>
                      <a:pt x="39563" y="47446"/>
                      <a:pt x="40428" y="59978"/>
                      <a:pt x="40197" y="62923"/>
                    </a:cubicBezTo>
                    <a:cubicBezTo>
                      <a:pt x="39965" y="65870"/>
                      <a:pt x="38233" y="67023"/>
                      <a:pt x="38870" y="67371"/>
                    </a:cubicBezTo>
                    <a:cubicBezTo>
                      <a:pt x="39388" y="67652"/>
                      <a:pt x="40284" y="68010"/>
                      <a:pt x="41098" y="68010"/>
                    </a:cubicBezTo>
                    <a:cubicBezTo>
                      <a:pt x="41285" y="68010"/>
                      <a:pt x="41469" y="67991"/>
                      <a:pt x="41642" y="67948"/>
                    </a:cubicBezTo>
                    <a:cubicBezTo>
                      <a:pt x="42567" y="67717"/>
                      <a:pt x="43432" y="67428"/>
                      <a:pt x="42741" y="66332"/>
                    </a:cubicBezTo>
                    <a:cubicBezTo>
                      <a:pt x="42047" y="65233"/>
                      <a:pt x="40891" y="63500"/>
                      <a:pt x="41065" y="62635"/>
                    </a:cubicBezTo>
                    <a:cubicBezTo>
                      <a:pt x="41240" y="61767"/>
                      <a:pt x="44243" y="53740"/>
                      <a:pt x="44182" y="51544"/>
                    </a:cubicBezTo>
                    <a:cubicBezTo>
                      <a:pt x="44125" y="49349"/>
                      <a:pt x="41179" y="44787"/>
                      <a:pt x="41179" y="44787"/>
                    </a:cubicBezTo>
                    <a:cubicBezTo>
                      <a:pt x="41179" y="44787"/>
                      <a:pt x="44531" y="33754"/>
                      <a:pt x="43375" y="26075"/>
                    </a:cubicBezTo>
                    <a:cubicBezTo>
                      <a:pt x="42222" y="18393"/>
                      <a:pt x="35501" y="17695"/>
                      <a:pt x="35501" y="17695"/>
                    </a:cubicBezTo>
                    <a:cubicBezTo>
                      <a:pt x="34737" y="16006"/>
                      <a:pt x="35026" y="11776"/>
                      <a:pt x="35026" y="11776"/>
                    </a:cubicBezTo>
                    <a:cubicBezTo>
                      <a:pt x="35026" y="11776"/>
                      <a:pt x="36299" y="10885"/>
                      <a:pt x="36775" y="10312"/>
                    </a:cubicBezTo>
                    <a:cubicBezTo>
                      <a:pt x="37251" y="9739"/>
                      <a:pt x="37251" y="8783"/>
                      <a:pt x="36745" y="7067"/>
                    </a:cubicBezTo>
                    <a:cubicBezTo>
                      <a:pt x="36238" y="5358"/>
                      <a:pt x="34725" y="1"/>
                      <a:pt x="34394" y="1"/>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3"/>
              <p:cNvSpPr/>
              <p:nvPr/>
            </p:nvSpPr>
            <p:spPr>
              <a:xfrm>
                <a:off x="1760690" y="2160650"/>
                <a:ext cx="261570" cy="595600"/>
              </a:xfrm>
              <a:custGeom>
                <a:rect b="b" l="l" r="r" t="t"/>
                <a:pathLst>
                  <a:path extrusionOk="0" h="17319" w="7606">
                    <a:moveTo>
                      <a:pt x="7589" y="15861"/>
                    </a:moveTo>
                    <a:lnTo>
                      <a:pt x="7605" y="15931"/>
                    </a:lnTo>
                    <a:cubicBezTo>
                      <a:pt x="7605" y="15918"/>
                      <a:pt x="7600" y="15895"/>
                      <a:pt x="7589" y="15861"/>
                    </a:cubicBezTo>
                    <a:close/>
                    <a:moveTo>
                      <a:pt x="2028" y="1"/>
                    </a:moveTo>
                    <a:lnTo>
                      <a:pt x="1113" y="10987"/>
                    </a:lnTo>
                    <a:lnTo>
                      <a:pt x="111" y="11205"/>
                    </a:lnTo>
                    <a:lnTo>
                      <a:pt x="0" y="17319"/>
                    </a:lnTo>
                    <a:lnTo>
                      <a:pt x="1462" y="10901"/>
                    </a:lnTo>
                    <a:lnTo>
                      <a:pt x="2548" y="10653"/>
                    </a:lnTo>
                    <a:lnTo>
                      <a:pt x="2859" y="6091"/>
                    </a:lnTo>
                    <a:lnTo>
                      <a:pt x="3985" y="10341"/>
                    </a:lnTo>
                    <a:lnTo>
                      <a:pt x="4924" y="10341"/>
                    </a:lnTo>
                    <a:cubicBezTo>
                      <a:pt x="4924" y="10341"/>
                      <a:pt x="7366" y="15171"/>
                      <a:pt x="7589" y="15861"/>
                    </a:cubicBezTo>
                    <a:lnTo>
                      <a:pt x="7589" y="15861"/>
                    </a:lnTo>
                    <a:lnTo>
                      <a:pt x="6258" y="10116"/>
                    </a:lnTo>
                    <a:lnTo>
                      <a:pt x="5518" y="10073"/>
                    </a:lnTo>
                    <a:lnTo>
                      <a:pt x="20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3"/>
              <p:cNvSpPr/>
              <p:nvPr/>
            </p:nvSpPr>
            <p:spPr>
              <a:xfrm>
                <a:off x="801325" y="2370091"/>
                <a:ext cx="1531421" cy="2104702"/>
              </a:xfrm>
              <a:custGeom>
                <a:rect b="b" l="l" r="r" t="t"/>
                <a:pathLst>
                  <a:path extrusionOk="0" h="61201" w="44531">
                    <a:moveTo>
                      <a:pt x="30755" y="1"/>
                    </a:moveTo>
                    <a:lnTo>
                      <a:pt x="30444" y="4563"/>
                    </a:lnTo>
                    <a:lnTo>
                      <a:pt x="29505" y="4750"/>
                    </a:lnTo>
                    <a:lnTo>
                      <a:pt x="27896" y="11229"/>
                    </a:lnTo>
                    <a:cubicBezTo>
                      <a:pt x="24086" y="17296"/>
                      <a:pt x="21659" y="27750"/>
                      <a:pt x="18826" y="35663"/>
                    </a:cubicBezTo>
                    <a:cubicBezTo>
                      <a:pt x="15998" y="43577"/>
                      <a:pt x="9643" y="55532"/>
                      <a:pt x="8490" y="56454"/>
                    </a:cubicBezTo>
                    <a:cubicBezTo>
                      <a:pt x="7334" y="57379"/>
                      <a:pt x="0" y="61019"/>
                      <a:pt x="0" y="61019"/>
                    </a:cubicBezTo>
                    <a:cubicBezTo>
                      <a:pt x="0" y="61019"/>
                      <a:pt x="452" y="61200"/>
                      <a:pt x="1595" y="61200"/>
                    </a:cubicBezTo>
                    <a:cubicBezTo>
                      <a:pt x="1744" y="61200"/>
                      <a:pt x="1905" y="61197"/>
                      <a:pt x="2078" y="61190"/>
                    </a:cubicBezTo>
                    <a:cubicBezTo>
                      <a:pt x="3580" y="61133"/>
                      <a:pt x="9241" y="59286"/>
                      <a:pt x="9241" y="59286"/>
                    </a:cubicBezTo>
                    <a:cubicBezTo>
                      <a:pt x="9241" y="59286"/>
                      <a:pt x="9472" y="58016"/>
                      <a:pt x="9643" y="56802"/>
                    </a:cubicBezTo>
                    <a:cubicBezTo>
                      <a:pt x="9817" y="55589"/>
                      <a:pt x="10685" y="54952"/>
                      <a:pt x="10685" y="54952"/>
                    </a:cubicBezTo>
                    <a:cubicBezTo>
                      <a:pt x="10685" y="54952"/>
                      <a:pt x="15998" y="49697"/>
                      <a:pt x="18887" y="46405"/>
                    </a:cubicBezTo>
                    <a:cubicBezTo>
                      <a:pt x="21773" y="43114"/>
                      <a:pt x="22235" y="39762"/>
                      <a:pt x="20677" y="36702"/>
                    </a:cubicBezTo>
                    <a:cubicBezTo>
                      <a:pt x="27665" y="30522"/>
                      <a:pt x="34077" y="19954"/>
                      <a:pt x="34077" y="19954"/>
                    </a:cubicBezTo>
                    <a:cubicBezTo>
                      <a:pt x="34077" y="19954"/>
                      <a:pt x="38062" y="31618"/>
                      <a:pt x="38813" y="35606"/>
                    </a:cubicBezTo>
                    <a:cubicBezTo>
                      <a:pt x="39563" y="39592"/>
                      <a:pt x="40428" y="52124"/>
                      <a:pt x="40197" y="55069"/>
                    </a:cubicBezTo>
                    <a:cubicBezTo>
                      <a:pt x="39965" y="58016"/>
                      <a:pt x="38233" y="59169"/>
                      <a:pt x="38870" y="59517"/>
                    </a:cubicBezTo>
                    <a:cubicBezTo>
                      <a:pt x="39388" y="59798"/>
                      <a:pt x="40284" y="60156"/>
                      <a:pt x="41098" y="60156"/>
                    </a:cubicBezTo>
                    <a:cubicBezTo>
                      <a:pt x="41285" y="60156"/>
                      <a:pt x="41469" y="60137"/>
                      <a:pt x="41642" y="60094"/>
                    </a:cubicBezTo>
                    <a:cubicBezTo>
                      <a:pt x="42567" y="59863"/>
                      <a:pt x="43432" y="59574"/>
                      <a:pt x="42741" y="58478"/>
                    </a:cubicBezTo>
                    <a:cubicBezTo>
                      <a:pt x="42047" y="57379"/>
                      <a:pt x="40891" y="55646"/>
                      <a:pt x="41065" y="54781"/>
                    </a:cubicBezTo>
                    <a:cubicBezTo>
                      <a:pt x="41240" y="53913"/>
                      <a:pt x="44243" y="45886"/>
                      <a:pt x="44182" y="43690"/>
                    </a:cubicBezTo>
                    <a:cubicBezTo>
                      <a:pt x="44125" y="41495"/>
                      <a:pt x="41179" y="36933"/>
                      <a:pt x="41179" y="36933"/>
                    </a:cubicBezTo>
                    <a:cubicBezTo>
                      <a:pt x="41179" y="36933"/>
                      <a:pt x="44531" y="25900"/>
                      <a:pt x="43375" y="18221"/>
                    </a:cubicBezTo>
                    <a:cubicBezTo>
                      <a:pt x="42222" y="10539"/>
                      <a:pt x="35501" y="9841"/>
                      <a:pt x="35501" y="9841"/>
                    </a:cubicBezTo>
                    <a:lnTo>
                      <a:pt x="32820" y="4251"/>
                    </a:lnTo>
                    <a:lnTo>
                      <a:pt x="31881" y="4251"/>
                    </a:lnTo>
                    <a:lnTo>
                      <a:pt x="30755" y="1"/>
                    </a:ln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3"/>
              <p:cNvSpPr/>
              <p:nvPr/>
            </p:nvSpPr>
            <p:spPr>
              <a:xfrm>
                <a:off x="2116154" y="4162993"/>
                <a:ext cx="178828" cy="275945"/>
              </a:xfrm>
              <a:custGeom>
                <a:rect b="b" l="l" r="r" t="t"/>
                <a:pathLst>
                  <a:path extrusionOk="0" h="8024" w="5200">
                    <a:moveTo>
                      <a:pt x="1979" y="0"/>
                    </a:moveTo>
                    <a:cubicBezTo>
                      <a:pt x="2015" y="1284"/>
                      <a:pt x="2015" y="2320"/>
                      <a:pt x="1965" y="2936"/>
                    </a:cubicBezTo>
                    <a:cubicBezTo>
                      <a:pt x="1733" y="5883"/>
                      <a:pt x="1" y="7036"/>
                      <a:pt x="638" y="7384"/>
                    </a:cubicBezTo>
                    <a:cubicBezTo>
                      <a:pt x="1156" y="7665"/>
                      <a:pt x="2052" y="8023"/>
                      <a:pt x="2866" y="8023"/>
                    </a:cubicBezTo>
                    <a:cubicBezTo>
                      <a:pt x="3053" y="8023"/>
                      <a:pt x="3237" y="8004"/>
                      <a:pt x="3410" y="7961"/>
                    </a:cubicBezTo>
                    <a:cubicBezTo>
                      <a:pt x="4335" y="7730"/>
                      <a:pt x="5200" y="7441"/>
                      <a:pt x="4509" y="6342"/>
                    </a:cubicBezTo>
                    <a:cubicBezTo>
                      <a:pt x="3815" y="5246"/>
                      <a:pt x="2659" y="3513"/>
                      <a:pt x="2833" y="2648"/>
                    </a:cubicBezTo>
                    <a:cubicBezTo>
                      <a:pt x="2884" y="2401"/>
                      <a:pt x="3158" y="1579"/>
                      <a:pt x="3527" y="480"/>
                    </a:cubicBezTo>
                    <a:lnTo>
                      <a:pt x="3527" y="480"/>
                    </a:lnTo>
                    <a:cubicBezTo>
                      <a:pt x="3125" y="738"/>
                      <a:pt x="2739" y="969"/>
                      <a:pt x="2739" y="969"/>
                    </a:cubicBezTo>
                    <a:lnTo>
                      <a:pt x="1979"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3"/>
              <p:cNvSpPr/>
              <p:nvPr/>
            </p:nvSpPr>
            <p:spPr>
              <a:xfrm>
                <a:off x="801325" y="4212654"/>
                <a:ext cx="384549" cy="262189"/>
              </a:xfrm>
              <a:custGeom>
                <a:rect b="b" l="l" r="r" t="t"/>
                <a:pathLst>
                  <a:path extrusionOk="0" h="7624" w="11182">
                    <a:moveTo>
                      <a:pt x="10397" y="1"/>
                    </a:moveTo>
                    <a:cubicBezTo>
                      <a:pt x="9495" y="1566"/>
                      <a:pt x="8802" y="2629"/>
                      <a:pt x="8490" y="2877"/>
                    </a:cubicBezTo>
                    <a:cubicBezTo>
                      <a:pt x="7334" y="3802"/>
                      <a:pt x="0" y="7442"/>
                      <a:pt x="0" y="7442"/>
                    </a:cubicBezTo>
                    <a:cubicBezTo>
                      <a:pt x="0" y="7442"/>
                      <a:pt x="452" y="7623"/>
                      <a:pt x="1595" y="7623"/>
                    </a:cubicBezTo>
                    <a:cubicBezTo>
                      <a:pt x="1744" y="7623"/>
                      <a:pt x="1905" y="7620"/>
                      <a:pt x="2078" y="7613"/>
                    </a:cubicBezTo>
                    <a:cubicBezTo>
                      <a:pt x="3580" y="7556"/>
                      <a:pt x="9241" y="5709"/>
                      <a:pt x="9241" y="5709"/>
                    </a:cubicBezTo>
                    <a:cubicBezTo>
                      <a:pt x="9241" y="5709"/>
                      <a:pt x="9472" y="4439"/>
                      <a:pt x="9643" y="3225"/>
                    </a:cubicBezTo>
                    <a:cubicBezTo>
                      <a:pt x="9817" y="2012"/>
                      <a:pt x="10685" y="1375"/>
                      <a:pt x="10685" y="1375"/>
                    </a:cubicBezTo>
                    <a:cubicBezTo>
                      <a:pt x="10685" y="1375"/>
                      <a:pt x="10866" y="1198"/>
                      <a:pt x="11181" y="883"/>
                    </a:cubicBezTo>
                    <a:lnTo>
                      <a:pt x="11181" y="883"/>
                    </a:lnTo>
                    <a:cubicBezTo>
                      <a:pt x="10719" y="990"/>
                      <a:pt x="10323" y="1080"/>
                      <a:pt x="10323" y="1080"/>
                    </a:cubicBezTo>
                    <a:lnTo>
                      <a:pt x="10397"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3"/>
              <p:cNvSpPr/>
              <p:nvPr/>
            </p:nvSpPr>
            <p:spPr>
              <a:xfrm>
                <a:off x="1717805" y="1986288"/>
                <a:ext cx="194957" cy="307756"/>
              </a:xfrm>
              <a:custGeom>
                <a:rect b="b" l="l" r="r" t="t"/>
                <a:pathLst>
                  <a:path extrusionOk="0" h="8949" w="5669">
                    <a:moveTo>
                      <a:pt x="2084" y="1"/>
                    </a:moveTo>
                    <a:cubicBezTo>
                      <a:pt x="1916" y="1"/>
                      <a:pt x="1793" y="88"/>
                      <a:pt x="1767" y="321"/>
                    </a:cubicBezTo>
                    <a:cubicBezTo>
                      <a:pt x="1666" y="1230"/>
                      <a:pt x="2280" y="4397"/>
                      <a:pt x="2280" y="4397"/>
                    </a:cubicBezTo>
                    <a:lnTo>
                      <a:pt x="0" y="4863"/>
                    </a:lnTo>
                    <a:cubicBezTo>
                      <a:pt x="0" y="4863"/>
                      <a:pt x="1009" y="6223"/>
                      <a:pt x="3734" y="8949"/>
                    </a:cubicBezTo>
                    <a:cubicBezTo>
                      <a:pt x="4643" y="6831"/>
                      <a:pt x="5668" y="3714"/>
                      <a:pt x="5668" y="3714"/>
                    </a:cubicBezTo>
                    <a:lnTo>
                      <a:pt x="5668" y="3714"/>
                    </a:lnTo>
                    <a:cubicBezTo>
                      <a:pt x="5668" y="3714"/>
                      <a:pt x="4995" y="3854"/>
                      <a:pt x="3885" y="4056"/>
                    </a:cubicBezTo>
                    <a:cubicBezTo>
                      <a:pt x="3583" y="3247"/>
                      <a:pt x="3433" y="724"/>
                      <a:pt x="3433" y="724"/>
                    </a:cubicBezTo>
                    <a:cubicBezTo>
                      <a:pt x="3433" y="724"/>
                      <a:pt x="2569" y="1"/>
                      <a:pt x="2084" y="1"/>
                    </a:cubicBez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3"/>
              <p:cNvSpPr/>
              <p:nvPr/>
            </p:nvSpPr>
            <p:spPr>
              <a:xfrm>
                <a:off x="1605898" y="1605890"/>
                <a:ext cx="357209" cy="428121"/>
              </a:xfrm>
              <a:custGeom>
                <a:rect b="b" l="l" r="r" t="t"/>
                <a:pathLst>
                  <a:path extrusionOk="0" h="12449" w="10387">
                    <a:moveTo>
                      <a:pt x="4931" y="0"/>
                    </a:moveTo>
                    <a:cubicBezTo>
                      <a:pt x="1803" y="0"/>
                      <a:pt x="2078" y="2688"/>
                      <a:pt x="2131" y="5648"/>
                    </a:cubicBezTo>
                    <a:cubicBezTo>
                      <a:pt x="1787" y="5368"/>
                      <a:pt x="1447" y="5252"/>
                      <a:pt x="1151" y="5252"/>
                    </a:cubicBezTo>
                    <a:cubicBezTo>
                      <a:pt x="458" y="5252"/>
                      <a:pt x="1" y="5889"/>
                      <a:pt x="268" y="6579"/>
                    </a:cubicBezTo>
                    <a:cubicBezTo>
                      <a:pt x="567" y="7346"/>
                      <a:pt x="1195" y="8573"/>
                      <a:pt x="1921" y="8573"/>
                    </a:cubicBezTo>
                    <a:cubicBezTo>
                      <a:pt x="2131" y="8573"/>
                      <a:pt x="2350" y="8471"/>
                      <a:pt x="2571" y="8225"/>
                    </a:cubicBezTo>
                    <a:cubicBezTo>
                      <a:pt x="3395" y="11352"/>
                      <a:pt x="5041" y="12448"/>
                      <a:pt x="6190" y="12448"/>
                    </a:cubicBezTo>
                    <a:cubicBezTo>
                      <a:pt x="7344" y="12448"/>
                      <a:pt x="8138" y="12009"/>
                      <a:pt x="8631" y="10914"/>
                    </a:cubicBezTo>
                    <a:cubicBezTo>
                      <a:pt x="9123" y="9814"/>
                      <a:pt x="10387" y="4223"/>
                      <a:pt x="10387" y="4223"/>
                    </a:cubicBezTo>
                    <a:cubicBezTo>
                      <a:pt x="10223" y="1428"/>
                      <a:pt x="8054" y="0"/>
                      <a:pt x="4931" y="0"/>
                    </a:cubicBez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3"/>
              <p:cNvSpPr/>
              <p:nvPr/>
            </p:nvSpPr>
            <p:spPr>
              <a:xfrm>
                <a:off x="1667904" y="1605890"/>
                <a:ext cx="141790" cy="194235"/>
              </a:xfrm>
              <a:custGeom>
                <a:rect b="b" l="l" r="r" t="t"/>
                <a:pathLst>
                  <a:path extrusionOk="0" h="5648" w="4123">
                    <a:moveTo>
                      <a:pt x="3128" y="0"/>
                    </a:moveTo>
                    <a:cubicBezTo>
                      <a:pt x="0" y="0"/>
                      <a:pt x="275" y="2688"/>
                      <a:pt x="328" y="5648"/>
                    </a:cubicBezTo>
                    <a:lnTo>
                      <a:pt x="1137" y="5165"/>
                    </a:lnTo>
                    <a:cubicBezTo>
                      <a:pt x="1137" y="5165"/>
                      <a:pt x="2025" y="1981"/>
                      <a:pt x="2413" y="1592"/>
                    </a:cubicBezTo>
                    <a:cubicBezTo>
                      <a:pt x="2802" y="1203"/>
                      <a:pt x="3671" y="1049"/>
                      <a:pt x="3671" y="1049"/>
                    </a:cubicBezTo>
                    <a:lnTo>
                      <a:pt x="4123" y="57"/>
                    </a:lnTo>
                    <a:cubicBezTo>
                      <a:pt x="3801" y="20"/>
                      <a:pt x="3473" y="0"/>
                      <a:pt x="3128"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3"/>
              <p:cNvSpPr/>
              <p:nvPr/>
            </p:nvSpPr>
            <p:spPr>
              <a:xfrm>
                <a:off x="1851069" y="1810137"/>
                <a:ext cx="24692" cy="98321"/>
              </a:xfrm>
              <a:custGeom>
                <a:rect b="b" l="l" r="r" t="t"/>
                <a:pathLst>
                  <a:path extrusionOk="0" h="2859" w="718">
                    <a:moveTo>
                      <a:pt x="653" y="0"/>
                    </a:moveTo>
                    <a:lnTo>
                      <a:pt x="653" y="0"/>
                    </a:lnTo>
                    <a:cubicBezTo>
                      <a:pt x="537" y="453"/>
                      <a:pt x="486" y="922"/>
                      <a:pt x="472" y="1391"/>
                    </a:cubicBezTo>
                    <a:cubicBezTo>
                      <a:pt x="460" y="1831"/>
                      <a:pt x="486" y="2276"/>
                      <a:pt x="579" y="2710"/>
                    </a:cubicBezTo>
                    <a:lnTo>
                      <a:pt x="579" y="2710"/>
                    </a:lnTo>
                    <a:cubicBezTo>
                      <a:pt x="387" y="2677"/>
                      <a:pt x="195" y="2651"/>
                      <a:pt x="0" y="2628"/>
                    </a:cubicBezTo>
                    <a:lnTo>
                      <a:pt x="0" y="2628"/>
                    </a:lnTo>
                    <a:cubicBezTo>
                      <a:pt x="211" y="2705"/>
                      <a:pt x="426" y="2775"/>
                      <a:pt x="640" y="2836"/>
                    </a:cubicBezTo>
                    <a:lnTo>
                      <a:pt x="718" y="2859"/>
                    </a:lnTo>
                    <a:lnTo>
                      <a:pt x="710" y="2772"/>
                    </a:lnTo>
                    <a:cubicBezTo>
                      <a:pt x="620" y="1853"/>
                      <a:pt x="637" y="932"/>
                      <a:pt x="653" y="0"/>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3"/>
              <p:cNvSpPr/>
              <p:nvPr/>
            </p:nvSpPr>
            <p:spPr>
              <a:xfrm>
                <a:off x="1679184" y="1746927"/>
                <a:ext cx="276805" cy="121672"/>
              </a:xfrm>
              <a:custGeom>
                <a:rect b="b" l="l" r="r" t="t"/>
                <a:pathLst>
                  <a:path extrusionOk="0" h="3538" w="8049">
                    <a:moveTo>
                      <a:pt x="3018" y="0"/>
                    </a:moveTo>
                    <a:cubicBezTo>
                      <a:pt x="1414" y="0"/>
                      <a:pt x="34" y="1185"/>
                      <a:pt x="34" y="1185"/>
                    </a:cubicBezTo>
                    <a:lnTo>
                      <a:pt x="0" y="1547"/>
                    </a:lnTo>
                    <a:cubicBezTo>
                      <a:pt x="0" y="1547"/>
                      <a:pt x="1529" y="2740"/>
                      <a:pt x="2574" y="3337"/>
                    </a:cubicBezTo>
                    <a:cubicBezTo>
                      <a:pt x="2825" y="3480"/>
                      <a:pt x="3062" y="3538"/>
                      <a:pt x="3289" y="3538"/>
                    </a:cubicBezTo>
                    <a:cubicBezTo>
                      <a:pt x="4014" y="3538"/>
                      <a:pt x="4623" y="2946"/>
                      <a:pt x="5149" y="2650"/>
                    </a:cubicBezTo>
                    <a:cubicBezTo>
                      <a:pt x="5365" y="2527"/>
                      <a:pt x="5522" y="2473"/>
                      <a:pt x="5652" y="2473"/>
                    </a:cubicBezTo>
                    <a:cubicBezTo>
                      <a:pt x="5936" y="2473"/>
                      <a:pt x="6093" y="2731"/>
                      <a:pt x="6463" y="3099"/>
                    </a:cubicBezTo>
                    <a:cubicBezTo>
                      <a:pt x="6702" y="3337"/>
                      <a:pt x="6882" y="3434"/>
                      <a:pt x="7053" y="3434"/>
                    </a:cubicBezTo>
                    <a:cubicBezTo>
                      <a:pt x="7203" y="3434"/>
                      <a:pt x="7347" y="3359"/>
                      <a:pt x="7518" y="3239"/>
                    </a:cubicBezTo>
                    <a:cubicBezTo>
                      <a:pt x="7723" y="2408"/>
                      <a:pt x="7914" y="1600"/>
                      <a:pt x="8048" y="1017"/>
                    </a:cubicBezTo>
                    <a:cubicBezTo>
                      <a:pt x="7801" y="746"/>
                      <a:pt x="7470" y="524"/>
                      <a:pt x="7041" y="524"/>
                    </a:cubicBezTo>
                    <a:cubicBezTo>
                      <a:pt x="6865" y="524"/>
                      <a:pt x="6673" y="561"/>
                      <a:pt x="6463" y="648"/>
                    </a:cubicBezTo>
                    <a:cubicBezTo>
                      <a:pt x="6085" y="803"/>
                      <a:pt x="5829" y="865"/>
                      <a:pt x="5629" y="865"/>
                    </a:cubicBezTo>
                    <a:cubicBezTo>
                      <a:pt x="5021" y="865"/>
                      <a:pt x="4935" y="296"/>
                      <a:pt x="3564" y="48"/>
                    </a:cubicBezTo>
                    <a:cubicBezTo>
                      <a:pt x="3380" y="15"/>
                      <a:pt x="3198" y="0"/>
                      <a:pt x="3018"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3"/>
              <p:cNvSpPr/>
              <p:nvPr/>
            </p:nvSpPr>
            <p:spPr>
              <a:xfrm>
                <a:off x="2102432" y="2727378"/>
                <a:ext cx="143338" cy="143441"/>
              </a:xfrm>
              <a:custGeom>
                <a:rect b="b" l="l" r="r" t="t"/>
                <a:pathLst>
                  <a:path extrusionOk="0" h="4171" w="4168">
                    <a:moveTo>
                      <a:pt x="2170" y="0"/>
                    </a:moveTo>
                    <a:cubicBezTo>
                      <a:pt x="1883" y="0"/>
                      <a:pt x="1496" y="301"/>
                      <a:pt x="966" y="998"/>
                    </a:cubicBezTo>
                    <a:cubicBezTo>
                      <a:pt x="199" y="2017"/>
                      <a:pt x="1" y="2462"/>
                      <a:pt x="644" y="3180"/>
                    </a:cubicBezTo>
                    <a:cubicBezTo>
                      <a:pt x="1180" y="3779"/>
                      <a:pt x="2129" y="4170"/>
                      <a:pt x="2747" y="4170"/>
                    </a:cubicBezTo>
                    <a:cubicBezTo>
                      <a:pt x="2872" y="4170"/>
                      <a:pt x="2983" y="4154"/>
                      <a:pt x="3074" y="4121"/>
                    </a:cubicBezTo>
                    <a:cubicBezTo>
                      <a:pt x="3621" y="3924"/>
                      <a:pt x="4140" y="3083"/>
                      <a:pt x="4168" y="2758"/>
                    </a:cubicBezTo>
                    <a:cubicBezTo>
                      <a:pt x="4168" y="2758"/>
                      <a:pt x="2803" y="552"/>
                      <a:pt x="2505" y="179"/>
                    </a:cubicBezTo>
                    <a:cubicBezTo>
                      <a:pt x="2411" y="63"/>
                      <a:pt x="2301" y="0"/>
                      <a:pt x="2170" y="0"/>
                    </a:cubicBez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3"/>
              <p:cNvSpPr/>
              <p:nvPr/>
            </p:nvSpPr>
            <p:spPr>
              <a:xfrm>
                <a:off x="1647029" y="2834265"/>
                <a:ext cx="125420" cy="140174"/>
              </a:xfrm>
              <a:custGeom>
                <a:rect b="b" l="l" r="r" t="t"/>
                <a:pathLst>
                  <a:path extrusionOk="0" h="4076" w="3647">
                    <a:moveTo>
                      <a:pt x="1256" y="1"/>
                    </a:moveTo>
                    <a:cubicBezTo>
                      <a:pt x="1158" y="1"/>
                      <a:pt x="1069" y="38"/>
                      <a:pt x="992" y="122"/>
                    </a:cubicBezTo>
                    <a:cubicBezTo>
                      <a:pt x="523" y="641"/>
                      <a:pt x="101" y="2595"/>
                      <a:pt x="101" y="2595"/>
                    </a:cubicBezTo>
                    <a:cubicBezTo>
                      <a:pt x="1" y="3265"/>
                      <a:pt x="1043" y="4000"/>
                      <a:pt x="1539" y="4060"/>
                    </a:cubicBezTo>
                    <a:cubicBezTo>
                      <a:pt x="1618" y="4070"/>
                      <a:pt x="1703" y="4076"/>
                      <a:pt x="1791" y="4076"/>
                    </a:cubicBezTo>
                    <a:cubicBezTo>
                      <a:pt x="2255" y="4076"/>
                      <a:pt x="2811" y="3927"/>
                      <a:pt x="3101" y="3541"/>
                    </a:cubicBezTo>
                    <a:cubicBezTo>
                      <a:pt x="3449" y="3084"/>
                      <a:pt x="3647" y="2167"/>
                      <a:pt x="3027" y="1526"/>
                    </a:cubicBezTo>
                    <a:cubicBezTo>
                      <a:pt x="2508" y="987"/>
                      <a:pt x="1762" y="1"/>
                      <a:pt x="1256" y="1"/>
                    </a:cubicBez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3"/>
              <p:cNvSpPr/>
              <p:nvPr/>
            </p:nvSpPr>
            <p:spPr>
              <a:xfrm>
                <a:off x="1765883" y="1784103"/>
                <a:ext cx="44879" cy="16266"/>
              </a:xfrm>
              <a:custGeom>
                <a:rect b="b" l="l" r="r" t="t"/>
                <a:pathLst>
                  <a:path extrusionOk="0" h="473" w="1305">
                    <a:moveTo>
                      <a:pt x="795" y="0"/>
                    </a:moveTo>
                    <a:cubicBezTo>
                      <a:pt x="723" y="0"/>
                      <a:pt x="650" y="9"/>
                      <a:pt x="576" y="20"/>
                    </a:cubicBezTo>
                    <a:cubicBezTo>
                      <a:pt x="329" y="84"/>
                      <a:pt x="104" y="245"/>
                      <a:pt x="0" y="472"/>
                    </a:cubicBezTo>
                    <a:cubicBezTo>
                      <a:pt x="171" y="302"/>
                      <a:pt x="375" y="171"/>
                      <a:pt x="600" y="124"/>
                    </a:cubicBezTo>
                    <a:cubicBezTo>
                      <a:pt x="685" y="104"/>
                      <a:pt x="771" y="95"/>
                      <a:pt x="859" y="95"/>
                    </a:cubicBezTo>
                    <a:cubicBezTo>
                      <a:pt x="1005" y="95"/>
                      <a:pt x="1154" y="118"/>
                      <a:pt x="1304" y="147"/>
                    </a:cubicBezTo>
                    <a:cubicBezTo>
                      <a:pt x="1197" y="87"/>
                      <a:pt x="1079" y="40"/>
                      <a:pt x="955" y="16"/>
                    </a:cubicBezTo>
                    <a:cubicBezTo>
                      <a:pt x="902" y="5"/>
                      <a:pt x="849" y="0"/>
                      <a:pt x="795" y="0"/>
                    </a:cubicBezTo>
                    <a:close/>
                  </a:path>
                </a:pathLst>
              </a:custGeom>
              <a:solidFill>
                <a:srgbClr val="3453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3"/>
              <p:cNvSpPr/>
              <p:nvPr/>
            </p:nvSpPr>
            <p:spPr>
              <a:xfrm>
                <a:off x="1896912" y="1791463"/>
                <a:ext cx="35800" cy="7050"/>
              </a:xfrm>
              <a:custGeom>
                <a:rect b="b" l="l" r="r" t="t"/>
                <a:pathLst>
                  <a:path extrusionOk="0" h="205" w="1041">
                    <a:moveTo>
                      <a:pt x="524" y="0"/>
                    </a:moveTo>
                    <a:cubicBezTo>
                      <a:pt x="336" y="0"/>
                      <a:pt x="135" y="51"/>
                      <a:pt x="1" y="181"/>
                    </a:cubicBezTo>
                    <a:cubicBezTo>
                      <a:pt x="152" y="135"/>
                      <a:pt x="301" y="106"/>
                      <a:pt x="452" y="106"/>
                    </a:cubicBezTo>
                    <a:cubicBezTo>
                      <a:pt x="475" y="106"/>
                      <a:pt x="498" y="106"/>
                      <a:pt x="520" y="108"/>
                    </a:cubicBezTo>
                    <a:cubicBezTo>
                      <a:pt x="695" y="108"/>
                      <a:pt x="859" y="155"/>
                      <a:pt x="1040" y="204"/>
                    </a:cubicBezTo>
                    <a:cubicBezTo>
                      <a:pt x="969" y="141"/>
                      <a:pt x="889" y="94"/>
                      <a:pt x="802" y="60"/>
                    </a:cubicBezTo>
                    <a:cubicBezTo>
                      <a:pt x="715" y="20"/>
                      <a:pt x="618" y="11"/>
                      <a:pt x="524" y="0"/>
                    </a:cubicBezTo>
                    <a:close/>
                  </a:path>
                </a:pathLst>
              </a:custGeom>
              <a:solidFill>
                <a:srgbClr val="3453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3"/>
              <p:cNvSpPr/>
              <p:nvPr/>
            </p:nvSpPr>
            <p:spPr>
              <a:xfrm>
                <a:off x="1783595" y="1582813"/>
                <a:ext cx="244066" cy="249018"/>
              </a:xfrm>
              <a:custGeom>
                <a:rect b="b" l="l" r="r" t="t"/>
                <a:pathLst>
                  <a:path extrusionOk="0" h="7241" w="7097">
                    <a:moveTo>
                      <a:pt x="3306" y="1"/>
                    </a:moveTo>
                    <a:lnTo>
                      <a:pt x="219" y="665"/>
                    </a:lnTo>
                    <a:cubicBezTo>
                      <a:pt x="219" y="665"/>
                      <a:pt x="1" y="1412"/>
                      <a:pt x="132" y="1720"/>
                    </a:cubicBezTo>
                    <a:cubicBezTo>
                      <a:pt x="1322" y="2779"/>
                      <a:pt x="1171" y="2062"/>
                      <a:pt x="2247" y="3705"/>
                    </a:cubicBezTo>
                    <a:cubicBezTo>
                      <a:pt x="3323" y="5346"/>
                      <a:pt x="4188" y="6966"/>
                      <a:pt x="5334" y="7230"/>
                    </a:cubicBezTo>
                    <a:cubicBezTo>
                      <a:pt x="5365" y="7237"/>
                      <a:pt x="5395" y="7241"/>
                      <a:pt x="5425" y="7241"/>
                    </a:cubicBezTo>
                    <a:cubicBezTo>
                      <a:pt x="6513" y="7241"/>
                      <a:pt x="7097" y="2689"/>
                      <a:pt x="7097" y="2689"/>
                    </a:cubicBezTo>
                    <a:lnTo>
                      <a:pt x="3306" y="1"/>
                    </a:ln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3"/>
              <p:cNvSpPr/>
              <p:nvPr/>
            </p:nvSpPr>
            <p:spPr>
              <a:xfrm>
                <a:off x="1772555" y="1794799"/>
                <a:ext cx="55368" cy="29369"/>
              </a:xfrm>
              <a:custGeom>
                <a:rect b="b" l="l" r="r" t="t"/>
                <a:pathLst>
                  <a:path extrusionOk="0" h="854" w="1610">
                    <a:moveTo>
                      <a:pt x="591" y="0"/>
                    </a:moveTo>
                    <a:cubicBezTo>
                      <a:pt x="381" y="0"/>
                      <a:pt x="172" y="76"/>
                      <a:pt x="0" y="292"/>
                    </a:cubicBezTo>
                    <a:cubicBezTo>
                      <a:pt x="188" y="667"/>
                      <a:pt x="483" y="853"/>
                      <a:pt x="799" y="853"/>
                    </a:cubicBezTo>
                    <a:cubicBezTo>
                      <a:pt x="1071" y="853"/>
                      <a:pt x="1358" y="717"/>
                      <a:pt x="1609" y="446"/>
                    </a:cubicBezTo>
                    <a:cubicBezTo>
                      <a:pt x="1609" y="446"/>
                      <a:pt x="1098" y="0"/>
                      <a:pt x="5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3"/>
              <p:cNvSpPr/>
              <p:nvPr/>
            </p:nvSpPr>
            <p:spPr>
              <a:xfrm>
                <a:off x="1741879" y="1880329"/>
                <a:ext cx="89861" cy="51654"/>
              </a:xfrm>
              <a:custGeom>
                <a:rect b="b" l="l" r="r" t="t"/>
                <a:pathLst>
                  <a:path extrusionOk="0" h="1502" w="2613">
                    <a:moveTo>
                      <a:pt x="1" y="1"/>
                    </a:moveTo>
                    <a:lnTo>
                      <a:pt x="1" y="1"/>
                    </a:lnTo>
                    <a:cubicBezTo>
                      <a:pt x="7" y="275"/>
                      <a:pt x="216" y="496"/>
                      <a:pt x="410" y="671"/>
                    </a:cubicBezTo>
                    <a:cubicBezTo>
                      <a:pt x="615" y="845"/>
                      <a:pt x="852" y="972"/>
                      <a:pt x="1090" y="1087"/>
                    </a:cubicBezTo>
                    <a:cubicBezTo>
                      <a:pt x="1335" y="1194"/>
                      <a:pt x="1583" y="1284"/>
                      <a:pt x="1837" y="1351"/>
                    </a:cubicBezTo>
                    <a:cubicBezTo>
                      <a:pt x="2092" y="1421"/>
                      <a:pt x="2351" y="1469"/>
                      <a:pt x="2612" y="1502"/>
                    </a:cubicBezTo>
                    <a:cubicBezTo>
                      <a:pt x="2368" y="1398"/>
                      <a:pt x="2123" y="1317"/>
                      <a:pt x="1882" y="1220"/>
                    </a:cubicBezTo>
                    <a:cubicBezTo>
                      <a:pt x="1640" y="1127"/>
                      <a:pt x="1399" y="1033"/>
                      <a:pt x="1164" y="926"/>
                    </a:cubicBezTo>
                    <a:cubicBezTo>
                      <a:pt x="932" y="818"/>
                      <a:pt x="705" y="701"/>
                      <a:pt x="494" y="564"/>
                    </a:cubicBezTo>
                    <a:cubicBezTo>
                      <a:pt x="389" y="490"/>
                      <a:pt x="289" y="412"/>
                      <a:pt x="202" y="319"/>
                    </a:cubicBezTo>
                    <a:cubicBezTo>
                      <a:pt x="115" y="232"/>
                      <a:pt x="35" y="128"/>
                      <a:pt x="1"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3"/>
              <p:cNvSpPr/>
              <p:nvPr/>
            </p:nvSpPr>
            <p:spPr>
              <a:xfrm>
                <a:off x="1756873" y="1926688"/>
                <a:ext cx="25517" cy="11589"/>
              </a:xfrm>
              <a:custGeom>
                <a:rect b="b" l="l" r="r" t="t"/>
                <a:pathLst>
                  <a:path extrusionOk="0" h="337" w="742">
                    <a:moveTo>
                      <a:pt x="1" y="0"/>
                    </a:moveTo>
                    <a:lnTo>
                      <a:pt x="1" y="0"/>
                    </a:lnTo>
                    <a:cubicBezTo>
                      <a:pt x="41" y="67"/>
                      <a:pt x="91" y="117"/>
                      <a:pt x="145" y="161"/>
                    </a:cubicBezTo>
                    <a:cubicBezTo>
                      <a:pt x="199" y="208"/>
                      <a:pt x="262" y="238"/>
                      <a:pt x="323" y="268"/>
                    </a:cubicBezTo>
                    <a:cubicBezTo>
                      <a:pt x="417" y="308"/>
                      <a:pt x="518" y="336"/>
                      <a:pt x="626" y="336"/>
                    </a:cubicBezTo>
                    <a:cubicBezTo>
                      <a:pt x="664" y="336"/>
                      <a:pt x="703" y="333"/>
                      <a:pt x="742" y="325"/>
                    </a:cubicBezTo>
                    <a:cubicBezTo>
                      <a:pt x="685" y="271"/>
                      <a:pt x="628" y="238"/>
                      <a:pt x="570" y="201"/>
                    </a:cubicBezTo>
                    <a:cubicBezTo>
                      <a:pt x="513" y="161"/>
                      <a:pt x="456" y="134"/>
                      <a:pt x="396" y="107"/>
                    </a:cubicBezTo>
                    <a:cubicBezTo>
                      <a:pt x="275" y="57"/>
                      <a:pt x="151" y="10"/>
                      <a:pt x="1" y="0"/>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3"/>
              <p:cNvSpPr/>
              <p:nvPr/>
            </p:nvSpPr>
            <p:spPr>
              <a:xfrm>
                <a:off x="1633548" y="1815846"/>
                <a:ext cx="57569" cy="44363"/>
              </a:xfrm>
              <a:custGeom>
                <a:rect b="b" l="l" r="r" t="t"/>
                <a:pathLst>
                  <a:path extrusionOk="0" h="1290" w="1674">
                    <a:moveTo>
                      <a:pt x="422" y="1"/>
                    </a:moveTo>
                    <a:cubicBezTo>
                      <a:pt x="401" y="1"/>
                      <a:pt x="380" y="1"/>
                      <a:pt x="359" y="2"/>
                    </a:cubicBezTo>
                    <a:cubicBezTo>
                      <a:pt x="221" y="15"/>
                      <a:pt x="81" y="72"/>
                      <a:pt x="0" y="179"/>
                    </a:cubicBezTo>
                    <a:cubicBezTo>
                      <a:pt x="90" y="120"/>
                      <a:pt x="193" y="100"/>
                      <a:pt x="292" y="100"/>
                    </a:cubicBezTo>
                    <a:cubicBezTo>
                      <a:pt x="316" y="100"/>
                      <a:pt x="339" y="101"/>
                      <a:pt x="362" y="103"/>
                    </a:cubicBezTo>
                    <a:cubicBezTo>
                      <a:pt x="483" y="112"/>
                      <a:pt x="600" y="153"/>
                      <a:pt x="714" y="199"/>
                    </a:cubicBezTo>
                    <a:cubicBezTo>
                      <a:pt x="923" y="291"/>
                      <a:pt x="1121" y="421"/>
                      <a:pt x="1310" y="557"/>
                    </a:cubicBezTo>
                    <a:lnTo>
                      <a:pt x="1310" y="557"/>
                    </a:lnTo>
                    <a:cubicBezTo>
                      <a:pt x="1259" y="696"/>
                      <a:pt x="1217" y="846"/>
                      <a:pt x="1257" y="1011"/>
                    </a:cubicBezTo>
                    <a:cubicBezTo>
                      <a:pt x="1284" y="1104"/>
                      <a:pt x="1351" y="1185"/>
                      <a:pt x="1432" y="1218"/>
                    </a:cubicBezTo>
                    <a:cubicBezTo>
                      <a:pt x="1512" y="1259"/>
                      <a:pt x="1593" y="1279"/>
                      <a:pt x="1673" y="1289"/>
                    </a:cubicBezTo>
                    <a:cubicBezTo>
                      <a:pt x="1528" y="1215"/>
                      <a:pt x="1381" y="1124"/>
                      <a:pt x="1368" y="988"/>
                    </a:cubicBezTo>
                    <a:cubicBezTo>
                      <a:pt x="1358" y="850"/>
                      <a:pt x="1425" y="702"/>
                      <a:pt x="1492" y="565"/>
                    </a:cubicBezTo>
                    <a:lnTo>
                      <a:pt x="1519" y="505"/>
                    </a:lnTo>
                    <a:lnTo>
                      <a:pt x="1465" y="461"/>
                    </a:lnTo>
                    <a:cubicBezTo>
                      <a:pt x="1257" y="297"/>
                      <a:pt x="1033" y="143"/>
                      <a:pt x="771" y="55"/>
                    </a:cubicBezTo>
                    <a:cubicBezTo>
                      <a:pt x="660" y="18"/>
                      <a:pt x="541" y="1"/>
                      <a:pt x="422"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3"/>
              <p:cNvSpPr/>
              <p:nvPr/>
            </p:nvSpPr>
            <p:spPr>
              <a:xfrm>
                <a:off x="1644587" y="1817394"/>
                <a:ext cx="8804" cy="39101"/>
              </a:xfrm>
              <a:custGeom>
                <a:rect b="b" l="l" r="r" t="t"/>
                <a:pathLst>
                  <a:path extrusionOk="0" h="1137" w="256">
                    <a:moveTo>
                      <a:pt x="105" y="1"/>
                    </a:moveTo>
                    <a:cubicBezTo>
                      <a:pt x="55" y="104"/>
                      <a:pt x="35" y="198"/>
                      <a:pt x="18" y="299"/>
                    </a:cubicBezTo>
                    <a:cubicBezTo>
                      <a:pt x="5" y="396"/>
                      <a:pt x="1" y="493"/>
                      <a:pt x="11" y="590"/>
                    </a:cubicBezTo>
                    <a:cubicBezTo>
                      <a:pt x="28" y="785"/>
                      <a:pt x="89" y="969"/>
                      <a:pt x="179" y="1136"/>
                    </a:cubicBezTo>
                    <a:cubicBezTo>
                      <a:pt x="115" y="959"/>
                      <a:pt x="89" y="771"/>
                      <a:pt x="98" y="590"/>
                    </a:cubicBezTo>
                    <a:cubicBezTo>
                      <a:pt x="105" y="500"/>
                      <a:pt x="121" y="409"/>
                      <a:pt x="149" y="326"/>
                    </a:cubicBezTo>
                    <a:cubicBezTo>
                      <a:pt x="172" y="245"/>
                      <a:pt x="212" y="158"/>
                      <a:pt x="256" y="94"/>
                    </a:cubicBezTo>
                    <a:lnTo>
                      <a:pt x="105" y="1"/>
                    </a:ln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3"/>
              <p:cNvSpPr/>
              <p:nvPr/>
            </p:nvSpPr>
            <p:spPr>
              <a:xfrm>
                <a:off x="1886423" y="1802778"/>
                <a:ext cx="39583" cy="22113"/>
              </a:xfrm>
              <a:custGeom>
                <a:rect b="b" l="l" r="r" t="t"/>
                <a:pathLst>
                  <a:path extrusionOk="0" h="643" w="1151">
                    <a:moveTo>
                      <a:pt x="715" y="0"/>
                    </a:moveTo>
                    <a:cubicBezTo>
                      <a:pt x="307" y="0"/>
                      <a:pt x="1" y="328"/>
                      <a:pt x="1" y="328"/>
                    </a:cubicBezTo>
                    <a:cubicBezTo>
                      <a:pt x="235" y="534"/>
                      <a:pt x="452" y="642"/>
                      <a:pt x="638" y="642"/>
                    </a:cubicBezTo>
                    <a:cubicBezTo>
                      <a:pt x="864" y="642"/>
                      <a:pt x="1044" y="480"/>
                      <a:pt x="1150" y="134"/>
                    </a:cubicBezTo>
                    <a:cubicBezTo>
                      <a:pt x="999" y="37"/>
                      <a:pt x="851" y="0"/>
                      <a:pt x="7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3"/>
              <p:cNvSpPr/>
              <p:nvPr/>
            </p:nvSpPr>
            <p:spPr>
              <a:xfrm>
                <a:off x="1716773" y="2618496"/>
                <a:ext cx="406112" cy="211086"/>
              </a:xfrm>
              <a:custGeom>
                <a:rect b="b" l="l" r="r" t="t"/>
                <a:pathLst>
                  <a:path extrusionOk="0" h="6138" w="11809">
                    <a:moveTo>
                      <a:pt x="10525" y="1"/>
                    </a:moveTo>
                    <a:cubicBezTo>
                      <a:pt x="7626" y="808"/>
                      <a:pt x="607" y="4184"/>
                      <a:pt x="607" y="4184"/>
                    </a:cubicBezTo>
                    <a:cubicBezTo>
                      <a:pt x="607" y="4184"/>
                      <a:pt x="406" y="4452"/>
                      <a:pt x="1" y="6138"/>
                    </a:cubicBezTo>
                    <a:cubicBezTo>
                      <a:pt x="3372" y="5059"/>
                      <a:pt x="11808" y="3644"/>
                      <a:pt x="11808" y="3644"/>
                    </a:cubicBezTo>
                    <a:lnTo>
                      <a:pt x="10525"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3"/>
              <p:cNvSpPr/>
              <p:nvPr/>
            </p:nvSpPr>
            <p:spPr>
              <a:xfrm>
                <a:off x="1111943" y="4193670"/>
                <a:ext cx="182989" cy="139520"/>
              </a:xfrm>
              <a:custGeom>
                <a:rect b="b" l="l" r="r" t="t"/>
                <a:pathLst>
                  <a:path extrusionOk="0" h="4057" w="5321">
                    <a:moveTo>
                      <a:pt x="5320" y="0"/>
                    </a:moveTo>
                    <a:lnTo>
                      <a:pt x="5320" y="0"/>
                    </a:lnTo>
                    <a:cubicBezTo>
                      <a:pt x="1074" y="2219"/>
                      <a:pt x="1" y="3375"/>
                      <a:pt x="185" y="3549"/>
                    </a:cubicBezTo>
                    <a:cubicBezTo>
                      <a:pt x="566" y="3903"/>
                      <a:pt x="974" y="4056"/>
                      <a:pt x="1389" y="4056"/>
                    </a:cubicBezTo>
                    <a:cubicBezTo>
                      <a:pt x="2978" y="4056"/>
                      <a:pt x="4666" y="1810"/>
                      <a:pt x="53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3"/>
              <p:cNvSpPr/>
              <p:nvPr/>
            </p:nvSpPr>
            <p:spPr>
              <a:xfrm>
                <a:off x="2090567" y="4156528"/>
                <a:ext cx="94332" cy="147739"/>
              </a:xfrm>
              <a:custGeom>
                <a:rect b="b" l="l" r="r" t="t"/>
                <a:pathLst>
                  <a:path extrusionOk="0" h="4296" w="2743">
                    <a:moveTo>
                      <a:pt x="1" y="1"/>
                    </a:moveTo>
                    <a:lnTo>
                      <a:pt x="1" y="1"/>
                    </a:lnTo>
                    <a:cubicBezTo>
                      <a:pt x="1" y="1"/>
                      <a:pt x="1222" y="4296"/>
                      <a:pt x="2174" y="4296"/>
                    </a:cubicBezTo>
                    <a:cubicBezTo>
                      <a:pt x="2349" y="4296"/>
                      <a:pt x="2515" y="4150"/>
                      <a:pt x="2663" y="3805"/>
                    </a:cubicBezTo>
                    <a:cubicBezTo>
                      <a:pt x="2743" y="362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3"/>
              <p:cNvSpPr/>
              <p:nvPr/>
            </p:nvSpPr>
            <p:spPr>
              <a:xfrm>
                <a:off x="2210488" y="4121724"/>
                <a:ext cx="98080" cy="176386"/>
              </a:xfrm>
              <a:custGeom>
                <a:rect b="b" l="l" r="r" t="t"/>
                <a:pathLst>
                  <a:path extrusionOk="0" h="5129" w="2852">
                    <a:moveTo>
                      <a:pt x="2852" y="1"/>
                    </a:moveTo>
                    <a:lnTo>
                      <a:pt x="0" y="4626"/>
                    </a:lnTo>
                    <a:cubicBezTo>
                      <a:pt x="83" y="4978"/>
                      <a:pt x="203" y="5129"/>
                      <a:pt x="347" y="5129"/>
                    </a:cubicBezTo>
                    <a:cubicBezTo>
                      <a:pt x="1188" y="5129"/>
                      <a:pt x="2852" y="1"/>
                      <a:pt x="28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3"/>
              <p:cNvSpPr/>
              <p:nvPr/>
            </p:nvSpPr>
            <p:spPr>
              <a:xfrm>
                <a:off x="1079994" y="4132557"/>
                <a:ext cx="82020" cy="179825"/>
              </a:xfrm>
              <a:custGeom>
                <a:rect b="b" l="l" r="r" t="t"/>
                <a:pathLst>
                  <a:path extrusionOk="0" h="5229" w="2385">
                    <a:moveTo>
                      <a:pt x="2385" y="0"/>
                    </a:moveTo>
                    <a:cubicBezTo>
                      <a:pt x="2385" y="1"/>
                      <a:pt x="1" y="5229"/>
                      <a:pt x="337" y="5229"/>
                    </a:cubicBezTo>
                    <a:cubicBezTo>
                      <a:pt x="349" y="5229"/>
                      <a:pt x="366" y="5221"/>
                      <a:pt x="387" y="5206"/>
                    </a:cubicBezTo>
                    <a:cubicBezTo>
                      <a:pt x="1811" y="4137"/>
                      <a:pt x="2385" y="1"/>
                      <a:pt x="23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3"/>
              <p:cNvSpPr/>
              <p:nvPr/>
            </p:nvSpPr>
            <p:spPr>
              <a:xfrm>
                <a:off x="1780500" y="2023705"/>
                <a:ext cx="59632" cy="12759"/>
              </a:xfrm>
              <a:custGeom>
                <a:rect b="b" l="l" r="r" t="t"/>
                <a:pathLst>
                  <a:path extrusionOk="0" h="371" w="1734">
                    <a:moveTo>
                      <a:pt x="1" y="1"/>
                    </a:moveTo>
                    <a:cubicBezTo>
                      <a:pt x="118" y="98"/>
                      <a:pt x="256" y="168"/>
                      <a:pt x="397" y="225"/>
                    </a:cubicBezTo>
                    <a:cubicBezTo>
                      <a:pt x="533" y="286"/>
                      <a:pt x="685" y="323"/>
                      <a:pt x="835" y="349"/>
                    </a:cubicBezTo>
                    <a:cubicBezTo>
                      <a:pt x="927" y="363"/>
                      <a:pt x="1022" y="370"/>
                      <a:pt x="1117" y="370"/>
                    </a:cubicBezTo>
                    <a:cubicBezTo>
                      <a:pt x="1328" y="370"/>
                      <a:pt x="1541" y="333"/>
                      <a:pt x="1734" y="242"/>
                    </a:cubicBezTo>
                    <a:cubicBezTo>
                      <a:pt x="1579" y="233"/>
                      <a:pt x="1435" y="239"/>
                      <a:pt x="1291" y="222"/>
                    </a:cubicBezTo>
                    <a:cubicBezTo>
                      <a:pt x="1147" y="208"/>
                      <a:pt x="1003" y="199"/>
                      <a:pt x="862" y="172"/>
                    </a:cubicBezTo>
                    <a:cubicBezTo>
                      <a:pt x="578" y="132"/>
                      <a:pt x="296" y="64"/>
                      <a:pt x="1"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3"/>
              <p:cNvSpPr/>
              <p:nvPr/>
            </p:nvSpPr>
            <p:spPr>
              <a:xfrm>
                <a:off x="2121381" y="2747841"/>
                <a:ext cx="67542" cy="82330"/>
              </a:xfrm>
              <a:custGeom>
                <a:rect b="b" l="l" r="r" t="t"/>
                <a:pathLst>
                  <a:path extrusionOk="0" h="2394" w="1964">
                    <a:moveTo>
                      <a:pt x="1964" y="0"/>
                    </a:moveTo>
                    <a:cubicBezTo>
                      <a:pt x="1569" y="339"/>
                      <a:pt x="1227" y="728"/>
                      <a:pt x="891" y="1123"/>
                    </a:cubicBezTo>
                    <a:cubicBezTo>
                      <a:pt x="566" y="1526"/>
                      <a:pt x="251" y="1941"/>
                      <a:pt x="0" y="2393"/>
                    </a:cubicBezTo>
                    <a:cubicBezTo>
                      <a:pt x="171" y="2199"/>
                      <a:pt x="331" y="1998"/>
                      <a:pt x="500" y="1804"/>
                    </a:cubicBezTo>
                    <a:lnTo>
                      <a:pt x="992" y="1207"/>
                    </a:lnTo>
                    <a:cubicBezTo>
                      <a:pt x="1314" y="805"/>
                      <a:pt x="1649" y="413"/>
                      <a:pt x="1964" y="0"/>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3"/>
              <p:cNvSpPr/>
              <p:nvPr/>
            </p:nvSpPr>
            <p:spPr>
              <a:xfrm>
                <a:off x="2143941" y="2779859"/>
                <a:ext cx="60354" cy="72666"/>
              </a:xfrm>
              <a:custGeom>
                <a:rect b="b" l="l" r="r" t="t"/>
                <a:pathLst>
                  <a:path extrusionOk="0" h="2113" w="1755">
                    <a:moveTo>
                      <a:pt x="1754" y="1"/>
                    </a:moveTo>
                    <a:lnTo>
                      <a:pt x="1754" y="1"/>
                    </a:lnTo>
                    <a:cubicBezTo>
                      <a:pt x="1425" y="327"/>
                      <a:pt x="1134" y="678"/>
                      <a:pt x="839" y="1027"/>
                    </a:cubicBezTo>
                    <a:lnTo>
                      <a:pt x="413" y="1563"/>
                    </a:lnTo>
                    <a:lnTo>
                      <a:pt x="0" y="2112"/>
                    </a:lnTo>
                    <a:cubicBezTo>
                      <a:pt x="356" y="1815"/>
                      <a:pt x="644" y="1459"/>
                      <a:pt x="942" y="1111"/>
                    </a:cubicBezTo>
                    <a:cubicBezTo>
                      <a:pt x="1227" y="752"/>
                      <a:pt x="1509" y="393"/>
                      <a:pt x="1754"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3"/>
              <p:cNvSpPr/>
              <p:nvPr/>
            </p:nvSpPr>
            <p:spPr>
              <a:xfrm>
                <a:off x="2174137" y="2814800"/>
                <a:ext cx="45807" cy="51551"/>
              </a:xfrm>
              <a:custGeom>
                <a:rect b="b" l="l" r="r" t="t"/>
                <a:pathLst>
                  <a:path extrusionOk="0" h="1499" w="1332">
                    <a:moveTo>
                      <a:pt x="1331" y="1"/>
                    </a:moveTo>
                    <a:lnTo>
                      <a:pt x="1331" y="1"/>
                    </a:lnTo>
                    <a:cubicBezTo>
                      <a:pt x="1070" y="216"/>
                      <a:pt x="845" y="463"/>
                      <a:pt x="618" y="705"/>
                    </a:cubicBezTo>
                    <a:cubicBezTo>
                      <a:pt x="403" y="960"/>
                      <a:pt x="185" y="1211"/>
                      <a:pt x="1" y="1499"/>
                    </a:cubicBezTo>
                    <a:cubicBezTo>
                      <a:pt x="262" y="1288"/>
                      <a:pt x="487" y="1040"/>
                      <a:pt x="715" y="795"/>
                    </a:cubicBezTo>
                    <a:cubicBezTo>
                      <a:pt x="932" y="541"/>
                      <a:pt x="1154" y="289"/>
                      <a:pt x="1331"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3"/>
              <p:cNvSpPr/>
              <p:nvPr/>
            </p:nvSpPr>
            <p:spPr>
              <a:xfrm>
                <a:off x="1698443" y="2872095"/>
                <a:ext cx="64584" cy="56400"/>
              </a:xfrm>
              <a:custGeom>
                <a:rect b="b" l="l" r="r" t="t"/>
                <a:pathLst>
                  <a:path extrusionOk="0" h="1640" w="1878">
                    <a:moveTo>
                      <a:pt x="0" y="1"/>
                    </a:moveTo>
                    <a:lnTo>
                      <a:pt x="0" y="1"/>
                    </a:lnTo>
                    <a:cubicBezTo>
                      <a:pt x="262" y="326"/>
                      <a:pt x="567" y="611"/>
                      <a:pt x="872" y="895"/>
                    </a:cubicBezTo>
                    <a:cubicBezTo>
                      <a:pt x="1029" y="1030"/>
                      <a:pt x="1187" y="1167"/>
                      <a:pt x="1351" y="1294"/>
                    </a:cubicBezTo>
                    <a:cubicBezTo>
                      <a:pt x="1519" y="1421"/>
                      <a:pt x="1689" y="1546"/>
                      <a:pt x="1878" y="1639"/>
                    </a:cubicBezTo>
                    <a:lnTo>
                      <a:pt x="959" y="795"/>
                    </a:lnTo>
                    <a:cubicBezTo>
                      <a:pt x="647" y="524"/>
                      <a:pt x="339" y="245"/>
                      <a:pt x="0"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3"/>
              <p:cNvSpPr/>
              <p:nvPr/>
            </p:nvSpPr>
            <p:spPr>
              <a:xfrm>
                <a:off x="1681248" y="2898266"/>
                <a:ext cx="72425" cy="57775"/>
              </a:xfrm>
              <a:custGeom>
                <a:rect b="b" l="l" r="r" t="t"/>
                <a:pathLst>
                  <a:path extrusionOk="0" h="1680" w="2106">
                    <a:moveTo>
                      <a:pt x="1" y="1"/>
                    </a:moveTo>
                    <a:cubicBezTo>
                      <a:pt x="299" y="339"/>
                      <a:pt x="641" y="634"/>
                      <a:pt x="983" y="929"/>
                    </a:cubicBezTo>
                    <a:cubicBezTo>
                      <a:pt x="1161" y="1067"/>
                      <a:pt x="1335" y="1211"/>
                      <a:pt x="1519" y="1338"/>
                    </a:cubicBezTo>
                    <a:cubicBezTo>
                      <a:pt x="1707" y="1465"/>
                      <a:pt x="1895" y="1596"/>
                      <a:pt x="2106" y="1680"/>
                    </a:cubicBezTo>
                    <a:cubicBezTo>
                      <a:pt x="1925" y="1549"/>
                      <a:pt x="1754" y="1401"/>
                      <a:pt x="1583" y="1257"/>
                    </a:cubicBezTo>
                    <a:lnTo>
                      <a:pt x="1067" y="825"/>
                    </a:lnTo>
                    <a:cubicBezTo>
                      <a:pt x="718" y="544"/>
                      <a:pt x="373" y="255"/>
                      <a:pt x="1"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3"/>
              <p:cNvSpPr/>
              <p:nvPr/>
            </p:nvSpPr>
            <p:spPr>
              <a:xfrm>
                <a:off x="1669761" y="2925263"/>
                <a:ext cx="59701" cy="45773"/>
              </a:xfrm>
              <a:custGeom>
                <a:rect b="b" l="l" r="r" t="t"/>
                <a:pathLst>
                  <a:path extrusionOk="0" h="1331" w="1736">
                    <a:moveTo>
                      <a:pt x="0" y="0"/>
                    </a:moveTo>
                    <a:lnTo>
                      <a:pt x="0" y="0"/>
                    </a:lnTo>
                    <a:cubicBezTo>
                      <a:pt x="248" y="271"/>
                      <a:pt x="533" y="503"/>
                      <a:pt x="814" y="734"/>
                    </a:cubicBezTo>
                    <a:cubicBezTo>
                      <a:pt x="1109" y="948"/>
                      <a:pt x="1401" y="1170"/>
                      <a:pt x="1736" y="1331"/>
                    </a:cubicBezTo>
                    <a:cubicBezTo>
                      <a:pt x="1465" y="1079"/>
                      <a:pt x="1179" y="858"/>
                      <a:pt x="898" y="627"/>
                    </a:cubicBezTo>
                    <a:cubicBezTo>
                      <a:pt x="607" y="409"/>
                      <a:pt x="319" y="187"/>
                      <a:pt x="0" y="0"/>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3"/>
              <p:cNvSpPr/>
              <p:nvPr/>
            </p:nvSpPr>
            <p:spPr>
              <a:xfrm>
                <a:off x="1473424" y="1788781"/>
                <a:ext cx="190830" cy="382864"/>
              </a:xfrm>
              <a:custGeom>
                <a:rect b="b" l="l" r="r" t="t"/>
                <a:pathLst>
                  <a:path extrusionOk="0" h="11133" w="5549">
                    <a:moveTo>
                      <a:pt x="1335" y="1"/>
                    </a:moveTo>
                    <a:lnTo>
                      <a:pt x="1" y="574"/>
                    </a:lnTo>
                    <a:lnTo>
                      <a:pt x="4130" y="11132"/>
                    </a:lnTo>
                    <a:lnTo>
                      <a:pt x="5548" y="10888"/>
                    </a:lnTo>
                    <a:lnTo>
                      <a:pt x="1335" y="1"/>
                    </a:lnTo>
                    <a:close/>
                  </a:path>
                </a:pathLst>
              </a:custGeom>
              <a:solidFill>
                <a:srgbClr val="433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3"/>
              <p:cNvSpPr/>
              <p:nvPr/>
            </p:nvSpPr>
            <p:spPr>
              <a:xfrm>
                <a:off x="1408907" y="1720687"/>
                <a:ext cx="143613" cy="107813"/>
              </a:xfrm>
              <a:custGeom>
                <a:rect b="b" l="l" r="r" t="t"/>
                <a:pathLst>
                  <a:path extrusionOk="0" h="3135" w="4176">
                    <a:moveTo>
                      <a:pt x="3761" y="0"/>
                    </a:moveTo>
                    <a:lnTo>
                      <a:pt x="0" y="1462"/>
                    </a:lnTo>
                    <a:lnTo>
                      <a:pt x="523" y="3134"/>
                    </a:lnTo>
                    <a:lnTo>
                      <a:pt x="1877" y="2554"/>
                    </a:lnTo>
                    <a:lnTo>
                      <a:pt x="3211" y="1981"/>
                    </a:lnTo>
                    <a:lnTo>
                      <a:pt x="4176" y="1566"/>
                    </a:lnTo>
                    <a:lnTo>
                      <a:pt x="3761" y="0"/>
                    </a:lnTo>
                    <a:close/>
                  </a:path>
                </a:pathLst>
              </a:custGeom>
              <a:solidFill>
                <a:srgbClr val="F8E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3"/>
              <p:cNvSpPr/>
              <p:nvPr/>
            </p:nvSpPr>
            <p:spPr>
              <a:xfrm>
                <a:off x="1678737" y="1953410"/>
                <a:ext cx="117476" cy="206237"/>
              </a:xfrm>
              <a:custGeom>
                <a:rect b="b" l="l" r="r" t="t"/>
                <a:pathLst>
                  <a:path extrusionOk="0" h="5997" w="3416">
                    <a:moveTo>
                      <a:pt x="1153" y="0"/>
                    </a:moveTo>
                    <a:cubicBezTo>
                      <a:pt x="242" y="892"/>
                      <a:pt x="805" y="2347"/>
                      <a:pt x="1237" y="3918"/>
                    </a:cubicBezTo>
                    <a:lnTo>
                      <a:pt x="1237" y="3922"/>
                    </a:lnTo>
                    <a:lnTo>
                      <a:pt x="1237" y="3926"/>
                    </a:lnTo>
                    <a:lnTo>
                      <a:pt x="1240" y="3929"/>
                    </a:lnTo>
                    <a:lnTo>
                      <a:pt x="1240" y="3932"/>
                    </a:lnTo>
                    <a:cubicBezTo>
                      <a:pt x="1240" y="3935"/>
                      <a:pt x="1240" y="3938"/>
                      <a:pt x="1244" y="3942"/>
                    </a:cubicBezTo>
                    <a:lnTo>
                      <a:pt x="1244" y="3946"/>
                    </a:lnTo>
                    <a:lnTo>
                      <a:pt x="1244" y="3952"/>
                    </a:lnTo>
                    <a:lnTo>
                      <a:pt x="1247" y="3952"/>
                    </a:lnTo>
                    <a:lnTo>
                      <a:pt x="1247" y="3959"/>
                    </a:lnTo>
                    <a:cubicBezTo>
                      <a:pt x="1244" y="3955"/>
                      <a:pt x="1244" y="3955"/>
                      <a:pt x="1240" y="3955"/>
                    </a:cubicBezTo>
                    <a:cubicBezTo>
                      <a:pt x="1234" y="3952"/>
                      <a:pt x="1230" y="3949"/>
                      <a:pt x="1227" y="3946"/>
                    </a:cubicBezTo>
                    <a:cubicBezTo>
                      <a:pt x="1019" y="3828"/>
                      <a:pt x="868" y="3781"/>
                      <a:pt x="761" y="3781"/>
                    </a:cubicBezTo>
                    <a:cubicBezTo>
                      <a:pt x="486" y="3781"/>
                      <a:pt x="486" y="4082"/>
                      <a:pt x="576" y="4300"/>
                    </a:cubicBezTo>
                    <a:lnTo>
                      <a:pt x="576" y="4304"/>
                    </a:lnTo>
                    <a:cubicBezTo>
                      <a:pt x="580" y="4308"/>
                      <a:pt x="580" y="4311"/>
                      <a:pt x="580" y="4314"/>
                    </a:cubicBezTo>
                    <a:lnTo>
                      <a:pt x="573" y="4314"/>
                    </a:lnTo>
                    <a:lnTo>
                      <a:pt x="573" y="4317"/>
                    </a:lnTo>
                    <a:lnTo>
                      <a:pt x="567" y="4317"/>
                    </a:lnTo>
                    <a:cubicBezTo>
                      <a:pt x="564" y="4317"/>
                      <a:pt x="564" y="4317"/>
                      <a:pt x="564" y="4321"/>
                    </a:cubicBezTo>
                    <a:lnTo>
                      <a:pt x="553" y="4321"/>
                    </a:lnTo>
                    <a:lnTo>
                      <a:pt x="553" y="4324"/>
                    </a:lnTo>
                    <a:lnTo>
                      <a:pt x="543" y="4324"/>
                    </a:lnTo>
                    <a:lnTo>
                      <a:pt x="543" y="4328"/>
                    </a:lnTo>
                    <a:lnTo>
                      <a:pt x="536" y="4328"/>
                    </a:lnTo>
                    <a:lnTo>
                      <a:pt x="536" y="4331"/>
                    </a:lnTo>
                    <a:lnTo>
                      <a:pt x="533" y="4331"/>
                    </a:lnTo>
                    <a:cubicBezTo>
                      <a:pt x="530" y="4331"/>
                      <a:pt x="530" y="4331"/>
                      <a:pt x="527" y="4334"/>
                    </a:cubicBezTo>
                    <a:cubicBezTo>
                      <a:pt x="41" y="4525"/>
                      <a:pt x="0" y="5179"/>
                      <a:pt x="181" y="5997"/>
                    </a:cubicBezTo>
                    <a:lnTo>
                      <a:pt x="1144" y="5829"/>
                    </a:lnTo>
                    <a:cubicBezTo>
                      <a:pt x="1140" y="5822"/>
                      <a:pt x="1136" y="5819"/>
                      <a:pt x="1136" y="5819"/>
                    </a:cubicBezTo>
                    <a:lnTo>
                      <a:pt x="3416" y="5353"/>
                    </a:lnTo>
                    <a:cubicBezTo>
                      <a:pt x="3416" y="5353"/>
                      <a:pt x="3014" y="3278"/>
                      <a:pt x="2913" y="2008"/>
                    </a:cubicBezTo>
                    <a:cubicBezTo>
                      <a:pt x="2303" y="1660"/>
                      <a:pt x="1676" y="1019"/>
                      <a:pt x="1153"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3"/>
              <p:cNvSpPr/>
              <p:nvPr/>
            </p:nvSpPr>
            <p:spPr>
              <a:xfrm>
                <a:off x="1235646" y="2234659"/>
                <a:ext cx="430322" cy="668473"/>
              </a:xfrm>
              <a:custGeom>
                <a:rect b="b" l="l" r="r" t="t"/>
                <a:pathLst>
                  <a:path extrusionOk="0" h="19438" w="12513">
                    <a:moveTo>
                      <a:pt x="8252" y="1"/>
                    </a:moveTo>
                    <a:cubicBezTo>
                      <a:pt x="7384" y="1006"/>
                      <a:pt x="6080" y="2548"/>
                      <a:pt x="4749" y="4177"/>
                    </a:cubicBezTo>
                    <a:cubicBezTo>
                      <a:pt x="2842" y="6507"/>
                      <a:pt x="875" y="9013"/>
                      <a:pt x="17" y="10388"/>
                    </a:cubicBezTo>
                    <a:cubicBezTo>
                      <a:pt x="17" y="10391"/>
                      <a:pt x="14" y="10394"/>
                      <a:pt x="11" y="10401"/>
                    </a:cubicBezTo>
                    <a:lnTo>
                      <a:pt x="7" y="10404"/>
                    </a:lnTo>
                    <a:cubicBezTo>
                      <a:pt x="7" y="10408"/>
                      <a:pt x="3" y="10408"/>
                      <a:pt x="3" y="10411"/>
                    </a:cubicBezTo>
                    <a:cubicBezTo>
                      <a:pt x="0" y="10414"/>
                      <a:pt x="0" y="10414"/>
                      <a:pt x="0" y="10418"/>
                    </a:cubicBezTo>
                    <a:cubicBezTo>
                      <a:pt x="0" y="10418"/>
                      <a:pt x="0" y="10421"/>
                      <a:pt x="3" y="10421"/>
                    </a:cubicBezTo>
                    <a:lnTo>
                      <a:pt x="7" y="10424"/>
                    </a:lnTo>
                    <a:lnTo>
                      <a:pt x="11" y="10424"/>
                    </a:lnTo>
                    <a:lnTo>
                      <a:pt x="11" y="10428"/>
                    </a:lnTo>
                    <a:lnTo>
                      <a:pt x="14" y="10428"/>
                    </a:lnTo>
                    <a:lnTo>
                      <a:pt x="14" y="10431"/>
                    </a:lnTo>
                    <a:lnTo>
                      <a:pt x="17" y="10431"/>
                    </a:lnTo>
                    <a:cubicBezTo>
                      <a:pt x="20" y="10435"/>
                      <a:pt x="24" y="10438"/>
                      <a:pt x="24" y="10441"/>
                    </a:cubicBezTo>
                    <a:lnTo>
                      <a:pt x="27" y="10441"/>
                    </a:lnTo>
                    <a:lnTo>
                      <a:pt x="31" y="10444"/>
                    </a:lnTo>
                    <a:cubicBezTo>
                      <a:pt x="34" y="10444"/>
                      <a:pt x="34" y="10444"/>
                      <a:pt x="34" y="10448"/>
                    </a:cubicBezTo>
                    <a:cubicBezTo>
                      <a:pt x="262" y="10639"/>
                      <a:pt x="701" y="10981"/>
                      <a:pt x="1291" y="11426"/>
                    </a:cubicBezTo>
                    <a:lnTo>
                      <a:pt x="1304" y="11440"/>
                    </a:lnTo>
                    <a:lnTo>
                      <a:pt x="1307" y="11440"/>
                    </a:lnTo>
                    <a:cubicBezTo>
                      <a:pt x="1307" y="11443"/>
                      <a:pt x="1311" y="11443"/>
                      <a:pt x="1311" y="11443"/>
                    </a:cubicBezTo>
                    <a:cubicBezTo>
                      <a:pt x="1314" y="11443"/>
                      <a:pt x="1314" y="11447"/>
                      <a:pt x="1318" y="11447"/>
                    </a:cubicBezTo>
                    <a:cubicBezTo>
                      <a:pt x="1331" y="11457"/>
                      <a:pt x="1344" y="11467"/>
                      <a:pt x="1358" y="11480"/>
                    </a:cubicBezTo>
                    <a:lnTo>
                      <a:pt x="1361" y="11480"/>
                    </a:lnTo>
                    <a:cubicBezTo>
                      <a:pt x="1361" y="11484"/>
                      <a:pt x="1365" y="11484"/>
                      <a:pt x="1365" y="11484"/>
                    </a:cubicBezTo>
                    <a:cubicBezTo>
                      <a:pt x="1368" y="11487"/>
                      <a:pt x="1371" y="11490"/>
                      <a:pt x="1374" y="11490"/>
                    </a:cubicBezTo>
                    <a:lnTo>
                      <a:pt x="1374" y="11494"/>
                    </a:lnTo>
                    <a:cubicBezTo>
                      <a:pt x="1378" y="11494"/>
                      <a:pt x="1378" y="11494"/>
                      <a:pt x="1381" y="11497"/>
                    </a:cubicBezTo>
                    <a:cubicBezTo>
                      <a:pt x="1381" y="11497"/>
                      <a:pt x="1385" y="11497"/>
                      <a:pt x="1385" y="11500"/>
                    </a:cubicBezTo>
                    <a:cubicBezTo>
                      <a:pt x="1388" y="11500"/>
                      <a:pt x="1388" y="11500"/>
                      <a:pt x="1388" y="11504"/>
                    </a:cubicBezTo>
                    <a:lnTo>
                      <a:pt x="1391" y="11504"/>
                    </a:lnTo>
                    <a:cubicBezTo>
                      <a:pt x="1394" y="11507"/>
                      <a:pt x="1394" y="11507"/>
                      <a:pt x="1398" y="11510"/>
                    </a:cubicBezTo>
                    <a:cubicBezTo>
                      <a:pt x="1402" y="11514"/>
                      <a:pt x="1405" y="11514"/>
                      <a:pt x="1408" y="11517"/>
                    </a:cubicBezTo>
                    <a:cubicBezTo>
                      <a:pt x="1408" y="11517"/>
                      <a:pt x="1411" y="11517"/>
                      <a:pt x="1411" y="11521"/>
                    </a:cubicBezTo>
                    <a:cubicBezTo>
                      <a:pt x="1418" y="11524"/>
                      <a:pt x="1425" y="11530"/>
                      <a:pt x="1431" y="11534"/>
                    </a:cubicBezTo>
                    <a:cubicBezTo>
                      <a:pt x="1434" y="11537"/>
                      <a:pt x="1434" y="11537"/>
                      <a:pt x="1439" y="11537"/>
                    </a:cubicBezTo>
                    <a:cubicBezTo>
                      <a:pt x="1442" y="11541"/>
                      <a:pt x="1442" y="11544"/>
                      <a:pt x="1445" y="11544"/>
                    </a:cubicBezTo>
                    <a:cubicBezTo>
                      <a:pt x="1445" y="11547"/>
                      <a:pt x="1448" y="11547"/>
                      <a:pt x="1448" y="11547"/>
                    </a:cubicBezTo>
                    <a:lnTo>
                      <a:pt x="1451" y="11547"/>
                    </a:lnTo>
                    <a:cubicBezTo>
                      <a:pt x="1451" y="11550"/>
                      <a:pt x="1451" y="11550"/>
                      <a:pt x="1455" y="11550"/>
                    </a:cubicBezTo>
                    <a:cubicBezTo>
                      <a:pt x="1455" y="11550"/>
                      <a:pt x="1455" y="11554"/>
                      <a:pt x="1459" y="11554"/>
                    </a:cubicBezTo>
                    <a:cubicBezTo>
                      <a:pt x="4465" y="13823"/>
                      <a:pt x="10806" y="18425"/>
                      <a:pt x="12207" y="19438"/>
                    </a:cubicBezTo>
                    <a:cubicBezTo>
                      <a:pt x="12284" y="19142"/>
                      <a:pt x="12391" y="18774"/>
                      <a:pt x="12512" y="18432"/>
                    </a:cubicBezTo>
                    <a:cubicBezTo>
                      <a:pt x="10810" y="16678"/>
                      <a:pt x="5416" y="11081"/>
                      <a:pt x="4596" y="9680"/>
                    </a:cubicBezTo>
                    <a:cubicBezTo>
                      <a:pt x="4596" y="9677"/>
                      <a:pt x="4596" y="9677"/>
                      <a:pt x="4592" y="9674"/>
                    </a:cubicBezTo>
                    <a:cubicBezTo>
                      <a:pt x="4592" y="9670"/>
                      <a:pt x="4592" y="9670"/>
                      <a:pt x="4589" y="9667"/>
                    </a:cubicBezTo>
                    <a:cubicBezTo>
                      <a:pt x="4589" y="9664"/>
                      <a:pt x="4589" y="9664"/>
                      <a:pt x="4585" y="9664"/>
                    </a:cubicBezTo>
                    <a:lnTo>
                      <a:pt x="4585" y="9660"/>
                    </a:lnTo>
                    <a:cubicBezTo>
                      <a:pt x="4585" y="9657"/>
                      <a:pt x="4585" y="9657"/>
                      <a:pt x="4582" y="9657"/>
                    </a:cubicBezTo>
                    <a:lnTo>
                      <a:pt x="4582" y="9653"/>
                    </a:lnTo>
                    <a:cubicBezTo>
                      <a:pt x="4582" y="9653"/>
                      <a:pt x="4582" y="9650"/>
                      <a:pt x="4579" y="9650"/>
                    </a:cubicBezTo>
                    <a:lnTo>
                      <a:pt x="4579" y="9647"/>
                    </a:lnTo>
                    <a:lnTo>
                      <a:pt x="4576" y="9644"/>
                    </a:lnTo>
                    <a:lnTo>
                      <a:pt x="4576" y="9640"/>
                    </a:lnTo>
                    <a:cubicBezTo>
                      <a:pt x="4572" y="9640"/>
                      <a:pt x="4572" y="9637"/>
                      <a:pt x="4572" y="9637"/>
                    </a:cubicBezTo>
                    <a:lnTo>
                      <a:pt x="4572" y="9633"/>
                    </a:lnTo>
                    <a:cubicBezTo>
                      <a:pt x="4568" y="9633"/>
                      <a:pt x="4568" y="9633"/>
                      <a:pt x="4568" y="9630"/>
                    </a:cubicBezTo>
                    <a:lnTo>
                      <a:pt x="4568" y="9627"/>
                    </a:lnTo>
                    <a:lnTo>
                      <a:pt x="4565" y="9627"/>
                    </a:lnTo>
                    <a:lnTo>
                      <a:pt x="4565" y="9624"/>
                    </a:lnTo>
                    <a:lnTo>
                      <a:pt x="4565" y="9620"/>
                    </a:lnTo>
                    <a:lnTo>
                      <a:pt x="4562" y="9620"/>
                    </a:lnTo>
                    <a:lnTo>
                      <a:pt x="4562" y="9616"/>
                    </a:lnTo>
                    <a:cubicBezTo>
                      <a:pt x="4562" y="9616"/>
                      <a:pt x="4562" y="9613"/>
                      <a:pt x="4559" y="9613"/>
                    </a:cubicBezTo>
                    <a:lnTo>
                      <a:pt x="4559" y="9610"/>
                    </a:lnTo>
                    <a:lnTo>
                      <a:pt x="4556" y="9607"/>
                    </a:lnTo>
                    <a:lnTo>
                      <a:pt x="4556" y="9604"/>
                    </a:lnTo>
                    <a:lnTo>
                      <a:pt x="4556" y="9600"/>
                    </a:lnTo>
                    <a:cubicBezTo>
                      <a:pt x="4556" y="9596"/>
                      <a:pt x="4559" y="9596"/>
                      <a:pt x="4559" y="9596"/>
                    </a:cubicBezTo>
                    <a:cubicBezTo>
                      <a:pt x="5300" y="8598"/>
                      <a:pt x="7645" y="6392"/>
                      <a:pt x="9402" y="4793"/>
                    </a:cubicBezTo>
                    <a:cubicBezTo>
                      <a:pt x="8929" y="3319"/>
                      <a:pt x="8544" y="1576"/>
                      <a:pt x="8252" y="1"/>
                    </a:cubicBezTo>
                    <a:close/>
                  </a:path>
                </a:pathLst>
              </a:custGeom>
              <a:solidFill>
                <a:srgbClr val="E8A9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3"/>
              <p:cNvSpPr/>
              <p:nvPr/>
            </p:nvSpPr>
            <p:spPr>
              <a:xfrm>
                <a:off x="1496053" y="2081000"/>
                <a:ext cx="115619" cy="408656"/>
              </a:xfrm>
              <a:custGeom>
                <a:rect b="b" l="l" r="r" t="t"/>
                <a:pathLst>
                  <a:path extrusionOk="0" h="11883" w="3362">
                    <a:moveTo>
                      <a:pt x="0" y="1"/>
                    </a:moveTo>
                    <a:lnTo>
                      <a:pt x="0" y="4"/>
                    </a:lnTo>
                    <a:cubicBezTo>
                      <a:pt x="7" y="68"/>
                      <a:pt x="237" y="2072"/>
                      <a:pt x="680" y="4469"/>
                    </a:cubicBezTo>
                    <a:cubicBezTo>
                      <a:pt x="972" y="6044"/>
                      <a:pt x="1357" y="7787"/>
                      <a:pt x="1830" y="9261"/>
                    </a:cubicBezTo>
                    <a:cubicBezTo>
                      <a:pt x="2172" y="10327"/>
                      <a:pt x="2557" y="11252"/>
                      <a:pt x="2993" y="11872"/>
                    </a:cubicBezTo>
                    <a:cubicBezTo>
                      <a:pt x="2993" y="11876"/>
                      <a:pt x="2997" y="11880"/>
                      <a:pt x="3000" y="11883"/>
                    </a:cubicBezTo>
                    <a:cubicBezTo>
                      <a:pt x="2742" y="10247"/>
                      <a:pt x="2775" y="7378"/>
                      <a:pt x="2902" y="5947"/>
                    </a:cubicBezTo>
                    <a:cubicBezTo>
                      <a:pt x="3073" y="3986"/>
                      <a:pt x="3362" y="2655"/>
                      <a:pt x="3362" y="2655"/>
                    </a:cubicBezTo>
                    <a:lnTo>
                      <a:pt x="0" y="1"/>
                    </a:lnTo>
                    <a:close/>
                  </a:path>
                </a:pathLst>
              </a:custGeom>
              <a:solidFill>
                <a:srgbClr val="F8E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3"/>
              <p:cNvSpPr/>
              <p:nvPr/>
            </p:nvSpPr>
            <p:spPr>
              <a:xfrm>
                <a:off x="1590318" y="2153840"/>
                <a:ext cx="274914" cy="598180"/>
              </a:xfrm>
              <a:custGeom>
                <a:rect b="b" l="l" r="r" t="t"/>
                <a:pathLst>
                  <a:path extrusionOk="0" h="17394" w="7994">
                    <a:moveTo>
                      <a:pt x="7934" y="2870"/>
                    </a:moveTo>
                    <a:cubicBezTo>
                      <a:pt x="7927" y="2880"/>
                      <a:pt x="7924" y="2894"/>
                      <a:pt x="7921" y="2904"/>
                    </a:cubicBezTo>
                    <a:lnTo>
                      <a:pt x="7994" y="3125"/>
                    </a:lnTo>
                    <a:cubicBezTo>
                      <a:pt x="7974" y="3038"/>
                      <a:pt x="7954" y="2954"/>
                      <a:pt x="7934" y="2870"/>
                    </a:cubicBezTo>
                    <a:close/>
                    <a:moveTo>
                      <a:pt x="6557" y="11065"/>
                    </a:moveTo>
                    <a:lnTo>
                      <a:pt x="6416" y="11099"/>
                    </a:lnTo>
                    <a:lnTo>
                      <a:pt x="4992" y="17358"/>
                    </a:lnTo>
                    <a:lnTo>
                      <a:pt x="4992" y="17358"/>
                    </a:lnTo>
                    <a:cubicBezTo>
                      <a:pt x="4992" y="17356"/>
                      <a:pt x="4994" y="17356"/>
                      <a:pt x="4994" y="17356"/>
                    </a:cubicBezTo>
                    <a:lnTo>
                      <a:pt x="6557" y="11065"/>
                    </a:lnTo>
                    <a:close/>
                    <a:moveTo>
                      <a:pt x="4992" y="17358"/>
                    </a:moveTo>
                    <a:cubicBezTo>
                      <a:pt x="4991" y="17358"/>
                      <a:pt x="4991" y="17359"/>
                      <a:pt x="4991" y="17359"/>
                    </a:cubicBezTo>
                    <a:lnTo>
                      <a:pt x="4992" y="17358"/>
                    </a:lnTo>
                    <a:close/>
                    <a:moveTo>
                      <a:pt x="3715" y="1"/>
                    </a:moveTo>
                    <a:lnTo>
                      <a:pt x="2752" y="169"/>
                    </a:lnTo>
                    <a:lnTo>
                      <a:pt x="2149" y="273"/>
                    </a:lnTo>
                    <a:lnTo>
                      <a:pt x="731" y="517"/>
                    </a:lnTo>
                    <a:lnTo>
                      <a:pt x="621" y="537"/>
                    </a:lnTo>
                    <a:cubicBezTo>
                      <a:pt x="621" y="537"/>
                      <a:pt x="332" y="1868"/>
                      <a:pt x="161" y="3829"/>
                    </a:cubicBezTo>
                    <a:cubicBezTo>
                      <a:pt x="34" y="5260"/>
                      <a:pt x="1" y="8129"/>
                      <a:pt x="259" y="9765"/>
                    </a:cubicBezTo>
                    <a:cubicBezTo>
                      <a:pt x="352" y="10351"/>
                      <a:pt x="483" y="10780"/>
                      <a:pt x="661" y="10921"/>
                    </a:cubicBezTo>
                    <a:lnTo>
                      <a:pt x="664" y="10921"/>
                    </a:lnTo>
                    <a:lnTo>
                      <a:pt x="664" y="10924"/>
                    </a:lnTo>
                    <a:lnTo>
                      <a:pt x="667" y="10924"/>
                    </a:lnTo>
                    <a:lnTo>
                      <a:pt x="667" y="10928"/>
                    </a:lnTo>
                    <a:lnTo>
                      <a:pt x="674" y="10928"/>
                    </a:lnTo>
                    <a:lnTo>
                      <a:pt x="674" y="10931"/>
                    </a:lnTo>
                    <a:lnTo>
                      <a:pt x="678" y="10931"/>
                    </a:lnTo>
                    <a:lnTo>
                      <a:pt x="678" y="10934"/>
                    </a:lnTo>
                    <a:lnTo>
                      <a:pt x="681" y="10934"/>
                    </a:lnTo>
                    <a:cubicBezTo>
                      <a:pt x="1371" y="11397"/>
                      <a:pt x="3221" y="11685"/>
                      <a:pt x="3221" y="11685"/>
                    </a:cubicBezTo>
                    <a:cubicBezTo>
                      <a:pt x="3235" y="11736"/>
                      <a:pt x="3908" y="14142"/>
                      <a:pt x="4914" y="17393"/>
                    </a:cubicBezTo>
                    <a:cubicBezTo>
                      <a:pt x="4928" y="17387"/>
                      <a:pt x="4941" y="17379"/>
                      <a:pt x="4957" y="17373"/>
                    </a:cubicBezTo>
                    <a:lnTo>
                      <a:pt x="5065" y="11403"/>
                    </a:lnTo>
                    <a:lnTo>
                      <a:pt x="6067" y="11185"/>
                    </a:lnTo>
                    <a:lnTo>
                      <a:pt x="6721" y="3346"/>
                    </a:lnTo>
                    <a:cubicBezTo>
                      <a:pt x="4656" y="1231"/>
                      <a:pt x="3805" y="118"/>
                      <a:pt x="3715"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3"/>
              <p:cNvSpPr/>
              <p:nvPr/>
            </p:nvSpPr>
            <p:spPr>
              <a:xfrm>
                <a:off x="1760794" y="2253677"/>
                <a:ext cx="138007" cy="497623"/>
              </a:xfrm>
              <a:custGeom>
                <a:rect b="b" l="l" r="r" t="t"/>
                <a:pathLst>
                  <a:path extrusionOk="0" h="14470" w="4013">
                    <a:moveTo>
                      <a:pt x="2964" y="1"/>
                    </a:moveTo>
                    <a:cubicBezTo>
                      <a:pt x="2803" y="406"/>
                      <a:pt x="2642" y="805"/>
                      <a:pt x="2484" y="1174"/>
                    </a:cubicBezTo>
                    <a:cubicBezTo>
                      <a:pt x="2229" y="919"/>
                      <a:pt x="1988" y="674"/>
                      <a:pt x="1764" y="443"/>
                    </a:cubicBezTo>
                    <a:lnTo>
                      <a:pt x="1110" y="8282"/>
                    </a:lnTo>
                    <a:lnTo>
                      <a:pt x="108" y="8500"/>
                    </a:lnTo>
                    <a:lnTo>
                      <a:pt x="0" y="14470"/>
                    </a:lnTo>
                    <a:cubicBezTo>
                      <a:pt x="11" y="14467"/>
                      <a:pt x="20" y="14460"/>
                      <a:pt x="34" y="14456"/>
                    </a:cubicBezTo>
                    <a:lnTo>
                      <a:pt x="1459" y="8196"/>
                    </a:lnTo>
                    <a:lnTo>
                      <a:pt x="1600" y="8162"/>
                    </a:lnTo>
                    <a:lnTo>
                      <a:pt x="1606" y="8135"/>
                    </a:lnTo>
                    <a:lnTo>
                      <a:pt x="2545" y="7948"/>
                    </a:lnTo>
                    <a:lnTo>
                      <a:pt x="2856" y="3386"/>
                    </a:lnTo>
                    <a:lnTo>
                      <a:pt x="3878" y="7237"/>
                    </a:lnTo>
                    <a:cubicBezTo>
                      <a:pt x="3946" y="6171"/>
                      <a:pt x="3989" y="5102"/>
                      <a:pt x="4013" y="4033"/>
                    </a:cubicBezTo>
                    <a:cubicBezTo>
                      <a:pt x="3677" y="2763"/>
                      <a:pt x="3349" y="1492"/>
                      <a:pt x="3037" y="222"/>
                    </a:cubicBezTo>
                    <a:lnTo>
                      <a:pt x="2964" y="1"/>
                    </a:lnTo>
                    <a:close/>
                  </a:path>
                </a:pathLst>
              </a:custGeom>
              <a:solidFill>
                <a:srgbClr val="F8E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3"/>
              <p:cNvSpPr/>
              <p:nvPr/>
            </p:nvSpPr>
            <p:spPr>
              <a:xfrm>
                <a:off x="1762066" y="2370091"/>
                <a:ext cx="132126" cy="380663"/>
              </a:xfrm>
              <a:custGeom>
                <a:rect b="b" l="l" r="r" t="t"/>
                <a:pathLst>
                  <a:path extrusionOk="0" h="11069" w="3842">
                    <a:moveTo>
                      <a:pt x="2819" y="1"/>
                    </a:moveTo>
                    <a:lnTo>
                      <a:pt x="2508" y="4563"/>
                    </a:lnTo>
                    <a:lnTo>
                      <a:pt x="1569" y="4750"/>
                    </a:lnTo>
                    <a:lnTo>
                      <a:pt x="1563" y="4777"/>
                    </a:lnTo>
                    <a:lnTo>
                      <a:pt x="0" y="11068"/>
                    </a:lnTo>
                    <a:cubicBezTo>
                      <a:pt x="711" y="10733"/>
                      <a:pt x="1884" y="10186"/>
                      <a:pt x="3191" y="9603"/>
                    </a:cubicBezTo>
                    <a:cubicBezTo>
                      <a:pt x="3510" y="7697"/>
                      <a:pt x="3714" y="5776"/>
                      <a:pt x="3841" y="3852"/>
                    </a:cubicBezTo>
                    <a:lnTo>
                      <a:pt x="2819" y="1"/>
                    </a:ln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3"/>
              <p:cNvSpPr/>
              <p:nvPr/>
            </p:nvSpPr>
            <p:spPr>
              <a:xfrm>
                <a:off x="1717805" y="2022433"/>
                <a:ext cx="145367" cy="271612"/>
              </a:xfrm>
              <a:custGeom>
                <a:rect b="b" l="l" r="r" t="t"/>
                <a:pathLst>
                  <a:path extrusionOk="0" h="7898" w="4227">
                    <a:moveTo>
                      <a:pt x="1777" y="1"/>
                    </a:moveTo>
                    <a:lnTo>
                      <a:pt x="1777" y="1"/>
                    </a:lnTo>
                    <a:cubicBezTo>
                      <a:pt x="1878" y="1271"/>
                      <a:pt x="2280" y="3346"/>
                      <a:pt x="2280" y="3346"/>
                    </a:cubicBezTo>
                    <a:lnTo>
                      <a:pt x="0" y="3812"/>
                    </a:lnTo>
                    <a:cubicBezTo>
                      <a:pt x="0" y="3812"/>
                      <a:pt x="4" y="3815"/>
                      <a:pt x="8" y="3822"/>
                    </a:cubicBezTo>
                    <a:cubicBezTo>
                      <a:pt x="98" y="3939"/>
                      <a:pt x="949" y="5052"/>
                      <a:pt x="3014" y="7167"/>
                    </a:cubicBezTo>
                    <a:cubicBezTo>
                      <a:pt x="3238" y="7398"/>
                      <a:pt x="3479" y="7643"/>
                      <a:pt x="3734" y="7898"/>
                    </a:cubicBezTo>
                    <a:cubicBezTo>
                      <a:pt x="3892" y="7529"/>
                      <a:pt x="4053" y="7130"/>
                      <a:pt x="4214" y="6725"/>
                    </a:cubicBezTo>
                    <a:cubicBezTo>
                      <a:pt x="4217" y="6715"/>
                      <a:pt x="4220" y="6701"/>
                      <a:pt x="4227" y="6691"/>
                    </a:cubicBezTo>
                    <a:cubicBezTo>
                      <a:pt x="3754" y="4761"/>
                      <a:pt x="3318" y="2824"/>
                      <a:pt x="2940" y="879"/>
                    </a:cubicBezTo>
                    <a:cubicBezTo>
                      <a:pt x="2896" y="722"/>
                      <a:pt x="2853" y="561"/>
                      <a:pt x="2813" y="403"/>
                    </a:cubicBezTo>
                    <a:cubicBezTo>
                      <a:pt x="2759" y="400"/>
                      <a:pt x="2709" y="393"/>
                      <a:pt x="2658" y="386"/>
                    </a:cubicBezTo>
                    <a:cubicBezTo>
                      <a:pt x="2508" y="360"/>
                      <a:pt x="2356" y="323"/>
                      <a:pt x="2220" y="262"/>
                    </a:cubicBezTo>
                    <a:cubicBezTo>
                      <a:pt x="2079" y="205"/>
                      <a:pt x="1941" y="135"/>
                      <a:pt x="1824" y="38"/>
                    </a:cubicBezTo>
                    <a:cubicBezTo>
                      <a:pt x="1834" y="38"/>
                      <a:pt x="1847" y="41"/>
                      <a:pt x="1858" y="44"/>
                    </a:cubicBezTo>
                    <a:cubicBezTo>
                      <a:pt x="1830" y="31"/>
                      <a:pt x="1804" y="15"/>
                      <a:pt x="1777" y="1"/>
                    </a:cubicBezTo>
                    <a:close/>
                  </a:path>
                </a:pathLst>
              </a:custGeom>
              <a:solidFill>
                <a:srgbClr val="E8A9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3"/>
              <p:cNvSpPr/>
              <p:nvPr/>
            </p:nvSpPr>
            <p:spPr>
              <a:xfrm>
                <a:off x="1607032" y="1653246"/>
                <a:ext cx="205893" cy="376846"/>
              </a:xfrm>
              <a:custGeom>
                <a:rect b="b" l="l" r="r" t="t"/>
                <a:pathLst>
                  <a:path extrusionOk="0" h="10958" w="5987">
                    <a:moveTo>
                      <a:pt x="4475" y="0"/>
                    </a:moveTo>
                    <a:lnTo>
                      <a:pt x="4475" y="0"/>
                    </a:lnTo>
                    <a:cubicBezTo>
                      <a:pt x="4368" y="65"/>
                      <a:pt x="4264" y="135"/>
                      <a:pt x="4183" y="215"/>
                    </a:cubicBezTo>
                    <a:cubicBezTo>
                      <a:pt x="3888" y="510"/>
                      <a:pt x="3312" y="2397"/>
                      <a:pt x="3044" y="3306"/>
                    </a:cubicBezTo>
                    <a:cubicBezTo>
                      <a:pt x="3463" y="3081"/>
                      <a:pt x="3993" y="2860"/>
                      <a:pt x="4576" y="2769"/>
                    </a:cubicBezTo>
                    <a:cubicBezTo>
                      <a:pt x="4505" y="1850"/>
                      <a:pt x="4471" y="925"/>
                      <a:pt x="4475" y="0"/>
                    </a:cubicBezTo>
                    <a:close/>
                    <a:moveTo>
                      <a:pt x="2075" y="3195"/>
                    </a:moveTo>
                    <a:cubicBezTo>
                      <a:pt x="2082" y="3547"/>
                      <a:pt x="2092" y="3906"/>
                      <a:pt x="2098" y="4271"/>
                    </a:cubicBezTo>
                    <a:cubicBezTo>
                      <a:pt x="2095" y="4056"/>
                      <a:pt x="2092" y="3841"/>
                      <a:pt x="2085" y="3631"/>
                    </a:cubicBezTo>
                    <a:cubicBezTo>
                      <a:pt x="2082" y="3483"/>
                      <a:pt x="2078" y="3339"/>
                      <a:pt x="2075" y="3195"/>
                    </a:cubicBezTo>
                    <a:close/>
                    <a:moveTo>
                      <a:pt x="1201" y="4730"/>
                    </a:moveTo>
                    <a:cubicBezTo>
                      <a:pt x="1318" y="4730"/>
                      <a:pt x="1431" y="4746"/>
                      <a:pt x="1542" y="4783"/>
                    </a:cubicBezTo>
                    <a:cubicBezTo>
                      <a:pt x="1804" y="4871"/>
                      <a:pt x="2028" y="5025"/>
                      <a:pt x="2236" y="5189"/>
                    </a:cubicBezTo>
                    <a:lnTo>
                      <a:pt x="2290" y="5233"/>
                    </a:lnTo>
                    <a:lnTo>
                      <a:pt x="2263" y="5293"/>
                    </a:lnTo>
                    <a:cubicBezTo>
                      <a:pt x="2196" y="5430"/>
                      <a:pt x="2129" y="5578"/>
                      <a:pt x="2139" y="5716"/>
                    </a:cubicBezTo>
                    <a:cubicBezTo>
                      <a:pt x="2152" y="5852"/>
                      <a:pt x="2299" y="5943"/>
                      <a:pt x="2444" y="6017"/>
                    </a:cubicBezTo>
                    <a:cubicBezTo>
                      <a:pt x="2364" y="6007"/>
                      <a:pt x="2283" y="5987"/>
                      <a:pt x="2203" y="5946"/>
                    </a:cubicBezTo>
                    <a:cubicBezTo>
                      <a:pt x="2122" y="5913"/>
                      <a:pt x="2055" y="5832"/>
                      <a:pt x="2028" y="5739"/>
                    </a:cubicBezTo>
                    <a:cubicBezTo>
                      <a:pt x="1988" y="5575"/>
                      <a:pt x="2032" y="5424"/>
                      <a:pt x="2082" y="5286"/>
                    </a:cubicBezTo>
                    <a:cubicBezTo>
                      <a:pt x="1891" y="5148"/>
                      <a:pt x="1696" y="5021"/>
                      <a:pt x="1485" y="4927"/>
                    </a:cubicBezTo>
                    <a:cubicBezTo>
                      <a:pt x="1439" y="4907"/>
                      <a:pt x="1391" y="4891"/>
                      <a:pt x="1345" y="4874"/>
                    </a:cubicBezTo>
                    <a:cubicBezTo>
                      <a:pt x="1301" y="4934"/>
                      <a:pt x="1264" y="5018"/>
                      <a:pt x="1241" y="5099"/>
                    </a:cubicBezTo>
                    <a:cubicBezTo>
                      <a:pt x="1213" y="5182"/>
                      <a:pt x="1197" y="5273"/>
                      <a:pt x="1190" y="5363"/>
                    </a:cubicBezTo>
                    <a:cubicBezTo>
                      <a:pt x="1181" y="5544"/>
                      <a:pt x="1207" y="5732"/>
                      <a:pt x="1271" y="5909"/>
                    </a:cubicBezTo>
                    <a:cubicBezTo>
                      <a:pt x="1181" y="5742"/>
                      <a:pt x="1120" y="5558"/>
                      <a:pt x="1103" y="5363"/>
                    </a:cubicBezTo>
                    <a:cubicBezTo>
                      <a:pt x="1093" y="5266"/>
                      <a:pt x="1097" y="5169"/>
                      <a:pt x="1110" y="5072"/>
                    </a:cubicBezTo>
                    <a:cubicBezTo>
                      <a:pt x="1123" y="4992"/>
                      <a:pt x="1140" y="4914"/>
                      <a:pt x="1170" y="4834"/>
                    </a:cubicBezTo>
                    <a:cubicBezTo>
                      <a:pt x="1157" y="4834"/>
                      <a:pt x="1144" y="4831"/>
                      <a:pt x="1133" y="4831"/>
                    </a:cubicBezTo>
                    <a:cubicBezTo>
                      <a:pt x="1110" y="4827"/>
                      <a:pt x="1086" y="4827"/>
                      <a:pt x="1063" y="4827"/>
                    </a:cubicBezTo>
                    <a:cubicBezTo>
                      <a:pt x="963" y="4827"/>
                      <a:pt x="862" y="4847"/>
                      <a:pt x="771" y="4907"/>
                    </a:cubicBezTo>
                    <a:cubicBezTo>
                      <a:pt x="852" y="4800"/>
                      <a:pt x="992" y="4743"/>
                      <a:pt x="1130" y="4730"/>
                    </a:cubicBezTo>
                    <a:close/>
                    <a:moveTo>
                      <a:pt x="4358" y="7951"/>
                    </a:moveTo>
                    <a:lnTo>
                      <a:pt x="4358" y="7951"/>
                    </a:lnTo>
                    <a:cubicBezTo>
                      <a:pt x="4508" y="7961"/>
                      <a:pt x="4632" y="8008"/>
                      <a:pt x="4753" y="8058"/>
                    </a:cubicBezTo>
                    <a:cubicBezTo>
                      <a:pt x="4813" y="8085"/>
                      <a:pt x="4870" y="8112"/>
                      <a:pt x="4927" y="8152"/>
                    </a:cubicBezTo>
                    <a:cubicBezTo>
                      <a:pt x="4985" y="8189"/>
                      <a:pt x="5042" y="8222"/>
                      <a:pt x="5099" y="8276"/>
                    </a:cubicBezTo>
                    <a:cubicBezTo>
                      <a:pt x="5059" y="8286"/>
                      <a:pt x="5022" y="8290"/>
                      <a:pt x="4985" y="8290"/>
                    </a:cubicBezTo>
                    <a:cubicBezTo>
                      <a:pt x="4878" y="8290"/>
                      <a:pt x="4777" y="8259"/>
                      <a:pt x="4680" y="8219"/>
                    </a:cubicBezTo>
                    <a:cubicBezTo>
                      <a:pt x="4619" y="8189"/>
                      <a:pt x="4556" y="8159"/>
                      <a:pt x="4502" y="8112"/>
                    </a:cubicBezTo>
                    <a:cubicBezTo>
                      <a:pt x="4448" y="8068"/>
                      <a:pt x="4398" y="8018"/>
                      <a:pt x="4358" y="7951"/>
                    </a:cubicBezTo>
                    <a:close/>
                    <a:moveTo>
                      <a:pt x="1117" y="3875"/>
                    </a:moveTo>
                    <a:cubicBezTo>
                      <a:pt x="449" y="3875"/>
                      <a:pt x="0" y="4469"/>
                      <a:pt x="212" y="5132"/>
                    </a:cubicBezTo>
                    <a:cubicBezTo>
                      <a:pt x="218" y="5152"/>
                      <a:pt x="225" y="5176"/>
                      <a:pt x="235" y="5199"/>
                    </a:cubicBezTo>
                    <a:lnTo>
                      <a:pt x="235" y="5202"/>
                    </a:lnTo>
                    <a:cubicBezTo>
                      <a:pt x="523" y="5943"/>
                      <a:pt x="1117" y="7110"/>
                      <a:pt x="1810" y="7193"/>
                    </a:cubicBezTo>
                    <a:cubicBezTo>
                      <a:pt x="1837" y="7196"/>
                      <a:pt x="1864" y="7196"/>
                      <a:pt x="1888" y="7196"/>
                    </a:cubicBezTo>
                    <a:lnTo>
                      <a:pt x="1908" y="7196"/>
                    </a:lnTo>
                    <a:cubicBezTo>
                      <a:pt x="2048" y="7193"/>
                      <a:pt x="2189" y="7143"/>
                      <a:pt x="2336" y="7036"/>
                    </a:cubicBezTo>
                    <a:cubicBezTo>
                      <a:pt x="2404" y="6986"/>
                      <a:pt x="2471" y="6925"/>
                      <a:pt x="2538" y="6848"/>
                    </a:cubicBezTo>
                    <a:cubicBezTo>
                      <a:pt x="2551" y="6895"/>
                      <a:pt x="2565" y="6942"/>
                      <a:pt x="2578" y="6989"/>
                    </a:cubicBezTo>
                    <a:cubicBezTo>
                      <a:pt x="2762" y="7662"/>
                      <a:pt x="2990" y="8239"/>
                      <a:pt x="3241" y="8728"/>
                    </a:cubicBezTo>
                    <a:lnTo>
                      <a:pt x="3238" y="8728"/>
                    </a:lnTo>
                    <a:cubicBezTo>
                      <a:pt x="3761" y="9747"/>
                      <a:pt x="4388" y="10388"/>
                      <a:pt x="4998" y="10736"/>
                    </a:cubicBezTo>
                    <a:cubicBezTo>
                      <a:pt x="5025" y="10750"/>
                      <a:pt x="5051" y="10766"/>
                      <a:pt x="5079" y="10779"/>
                    </a:cubicBezTo>
                    <a:cubicBezTo>
                      <a:pt x="5363" y="10844"/>
                      <a:pt x="5631" y="10907"/>
                      <a:pt x="5906" y="10944"/>
                    </a:cubicBezTo>
                    <a:cubicBezTo>
                      <a:pt x="5933" y="10951"/>
                      <a:pt x="5960" y="10954"/>
                      <a:pt x="5987" y="10957"/>
                    </a:cubicBezTo>
                    <a:cubicBezTo>
                      <a:pt x="5715" y="9908"/>
                      <a:pt x="5470" y="8853"/>
                      <a:pt x="5263" y="7793"/>
                    </a:cubicBezTo>
                    <a:cubicBezTo>
                      <a:pt x="5179" y="7760"/>
                      <a:pt x="5095" y="7727"/>
                      <a:pt x="5011" y="7690"/>
                    </a:cubicBezTo>
                    <a:cubicBezTo>
                      <a:pt x="4773" y="7575"/>
                      <a:pt x="4536" y="7448"/>
                      <a:pt x="4331" y="7274"/>
                    </a:cubicBezTo>
                    <a:cubicBezTo>
                      <a:pt x="4137" y="7099"/>
                      <a:pt x="3928" y="6878"/>
                      <a:pt x="3922" y="6604"/>
                    </a:cubicBezTo>
                    <a:lnTo>
                      <a:pt x="3922" y="6604"/>
                    </a:lnTo>
                    <a:cubicBezTo>
                      <a:pt x="3956" y="6731"/>
                      <a:pt x="4036" y="6835"/>
                      <a:pt x="4123" y="6922"/>
                    </a:cubicBezTo>
                    <a:cubicBezTo>
                      <a:pt x="4210" y="7015"/>
                      <a:pt x="4310" y="7093"/>
                      <a:pt x="4415" y="7167"/>
                    </a:cubicBezTo>
                    <a:cubicBezTo>
                      <a:pt x="4626" y="7304"/>
                      <a:pt x="4853" y="7421"/>
                      <a:pt x="5085" y="7529"/>
                    </a:cubicBezTo>
                    <a:cubicBezTo>
                      <a:pt x="5132" y="7549"/>
                      <a:pt x="5179" y="7569"/>
                      <a:pt x="5223" y="7589"/>
                    </a:cubicBezTo>
                    <a:cubicBezTo>
                      <a:pt x="5135" y="7127"/>
                      <a:pt x="5051" y="6664"/>
                      <a:pt x="4978" y="6198"/>
                    </a:cubicBezTo>
                    <a:cubicBezTo>
                      <a:pt x="4878" y="6164"/>
                      <a:pt x="4777" y="6121"/>
                      <a:pt x="4672" y="6061"/>
                    </a:cubicBezTo>
                    <a:cubicBezTo>
                      <a:pt x="3627" y="5464"/>
                      <a:pt x="2098" y="4271"/>
                      <a:pt x="2098" y="4271"/>
                    </a:cubicBezTo>
                    <a:cubicBezTo>
                      <a:pt x="2095" y="4268"/>
                      <a:pt x="2092" y="4264"/>
                      <a:pt x="2089" y="4260"/>
                    </a:cubicBezTo>
                    <a:cubicBezTo>
                      <a:pt x="1797" y="4030"/>
                      <a:pt x="1509" y="3912"/>
                      <a:pt x="1250" y="3882"/>
                    </a:cubicBezTo>
                    <a:cubicBezTo>
                      <a:pt x="1204" y="3878"/>
                      <a:pt x="1160" y="3875"/>
                      <a:pt x="1117" y="3875"/>
                    </a:cubicBezTo>
                    <a:close/>
                  </a:path>
                </a:pathLst>
              </a:custGeom>
              <a:solidFill>
                <a:srgbClr val="E8A9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3"/>
              <p:cNvSpPr/>
              <p:nvPr/>
            </p:nvSpPr>
            <p:spPr>
              <a:xfrm>
                <a:off x="1678049" y="1606440"/>
                <a:ext cx="84049" cy="193684"/>
              </a:xfrm>
              <a:custGeom>
                <a:rect b="b" l="l" r="r" t="t"/>
                <a:pathLst>
                  <a:path extrusionOk="0" h="5632" w="2444">
                    <a:moveTo>
                      <a:pt x="2443" y="1"/>
                    </a:moveTo>
                    <a:lnTo>
                      <a:pt x="2443" y="1"/>
                    </a:lnTo>
                    <a:cubicBezTo>
                      <a:pt x="2212" y="21"/>
                      <a:pt x="2001" y="54"/>
                      <a:pt x="1813" y="105"/>
                    </a:cubicBezTo>
                    <a:cubicBezTo>
                      <a:pt x="426" y="484"/>
                      <a:pt x="81" y="1703"/>
                      <a:pt x="17" y="3262"/>
                    </a:cubicBezTo>
                    <a:cubicBezTo>
                      <a:pt x="0" y="3671"/>
                      <a:pt x="4" y="4107"/>
                      <a:pt x="10" y="4556"/>
                    </a:cubicBezTo>
                    <a:cubicBezTo>
                      <a:pt x="17" y="4908"/>
                      <a:pt x="27" y="5267"/>
                      <a:pt x="33" y="5632"/>
                    </a:cubicBezTo>
                    <a:lnTo>
                      <a:pt x="67" y="5270"/>
                    </a:lnTo>
                    <a:cubicBezTo>
                      <a:pt x="67" y="5270"/>
                      <a:pt x="423" y="4965"/>
                      <a:pt x="979" y="4667"/>
                    </a:cubicBezTo>
                    <a:cubicBezTo>
                      <a:pt x="1247" y="3758"/>
                      <a:pt x="1823" y="1871"/>
                      <a:pt x="2118" y="1576"/>
                    </a:cubicBezTo>
                    <a:cubicBezTo>
                      <a:pt x="2199" y="1496"/>
                      <a:pt x="2303" y="1426"/>
                      <a:pt x="2410" y="1361"/>
                    </a:cubicBezTo>
                    <a:cubicBezTo>
                      <a:pt x="2414" y="909"/>
                      <a:pt x="2423" y="456"/>
                      <a:pt x="2443"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3"/>
              <p:cNvSpPr/>
              <p:nvPr/>
            </p:nvSpPr>
            <p:spPr>
              <a:xfrm>
                <a:off x="1679184" y="1748474"/>
                <a:ext cx="99078" cy="117958"/>
              </a:xfrm>
              <a:custGeom>
                <a:rect b="b" l="l" r="r" t="t"/>
                <a:pathLst>
                  <a:path extrusionOk="0" h="3430" w="2881">
                    <a:moveTo>
                      <a:pt x="2478" y="0"/>
                    </a:moveTo>
                    <a:cubicBezTo>
                      <a:pt x="1895" y="91"/>
                      <a:pt x="1365" y="312"/>
                      <a:pt x="946" y="537"/>
                    </a:cubicBezTo>
                    <a:cubicBezTo>
                      <a:pt x="390" y="835"/>
                      <a:pt x="34" y="1140"/>
                      <a:pt x="34" y="1140"/>
                    </a:cubicBezTo>
                    <a:lnTo>
                      <a:pt x="0" y="1502"/>
                    </a:lnTo>
                    <a:cubicBezTo>
                      <a:pt x="0" y="1502"/>
                      <a:pt x="1529" y="2695"/>
                      <a:pt x="2574" y="3292"/>
                    </a:cubicBezTo>
                    <a:cubicBezTo>
                      <a:pt x="2679" y="3352"/>
                      <a:pt x="2780" y="3395"/>
                      <a:pt x="2880" y="3429"/>
                    </a:cubicBezTo>
                    <a:cubicBezTo>
                      <a:pt x="2772" y="2762"/>
                      <a:pt x="2682" y="2095"/>
                      <a:pt x="2608" y="1428"/>
                    </a:cubicBezTo>
                    <a:cubicBezTo>
                      <a:pt x="2578" y="1454"/>
                      <a:pt x="2548" y="1482"/>
                      <a:pt x="2521" y="1508"/>
                    </a:cubicBezTo>
                    <a:cubicBezTo>
                      <a:pt x="2541" y="1462"/>
                      <a:pt x="2571" y="1414"/>
                      <a:pt x="2602" y="1374"/>
                    </a:cubicBezTo>
                    <a:cubicBezTo>
                      <a:pt x="2551" y="915"/>
                      <a:pt x="2511" y="459"/>
                      <a:pt x="2478" y="0"/>
                    </a:cubicBezTo>
                    <a:close/>
                  </a:path>
                </a:pathLst>
              </a:custGeom>
              <a:solidFill>
                <a:srgbClr val="433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3"/>
              <p:cNvSpPr/>
              <p:nvPr/>
            </p:nvSpPr>
            <p:spPr>
              <a:xfrm>
                <a:off x="801325" y="2828659"/>
                <a:ext cx="918557" cy="1645802"/>
              </a:xfrm>
              <a:custGeom>
                <a:rect b="b" l="l" r="r" t="t"/>
                <a:pathLst>
                  <a:path extrusionOk="0" h="47857" w="26710">
                    <a:moveTo>
                      <a:pt x="26710" y="0"/>
                    </a:moveTo>
                    <a:lnTo>
                      <a:pt x="26710" y="0"/>
                    </a:lnTo>
                    <a:cubicBezTo>
                      <a:pt x="26680" y="10"/>
                      <a:pt x="26649" y="17"/>
                      <a:pt x="26620" y="27"/>
                    </a:cubicBezTo>
                    <a:cubicBezTo>
                      <a:pt x="26649" y="20"/>
                      <a:pt x="26680" y="10"/>
                      <a:pt x="26710" y="0"/>
                    </a:cubicBezTo>
                    <a:close/>
                    <a:moveTo>
                      <a:pt x="24407" y="5359"/>
                    </a:moveTo>
                    <a:cubicBezTo>
                      <a:pt x="24407" y="5360"/>
                      <a:pt x="24407" y="5361"/>
                      <a:pt x="24406" y="5362"/>
                    </a:cubicBezTo>
                    <a:lnTo>
                      <a:pt x="24406" y="5362"/>
                    </a:lnTo>
                    <a:cubicBezTo>
                      <a:pt x="24407" y="5361"/>
                      <a:pt x="24407" y="5360"/>
                      <a:pt x="24407" y="5359"/>
                    </a:cubicBezTo>
                    <a:close/>
                    <a:moveTo>
                      <a:pt x="24406" y="5362"/>
                    </a:moveTo>
                    <a:cubicBezTo>
                      <a:pt x="24402" y="5375"/>
                      <a:pt x="24396" y="5388"/>
                      <a:pt x="24392" y="5402"/>
                    </a:cubicBezTo>
                    <a:lnTo>
                      <a:pt x="24392" y="5402"/>
                    </a:lnTo>
                    <a:cubicBezTo>
                      <a:pt x="24397" y="5389"/>
                      <a:pt x="24401" y="5376"/>
                      <a:pt x="24406" y="5362"/>
                    </a:cubicBezTo>
                    <a:close/>
                    <a:moveTo>
                      <a:pt x="24392" y="5402"/>
                    </a:moveTo>
                    <a:cubicBezTo>
                      <a:pt x="24339" y="5546"/>
                      <a:pt x="24284" y="5692"/>
                      <a:pt x="24230" y="5838"/>
                    </a:cubicBezTo>
                    <a:cubicBezTo>
                      <a:pt x="24284" y="5701"/>
                      <a:pt x="24333" y="5564"/>
                      <a:pt x="24384" y="5427"/>
                    </a:cubicBezTo>
                    <a:cubicBezTo>
                      <a:pt x="24386" y="5419"/>
                      <a:pt x="24389" y="5410"/>
                      <a:pt x="24392" y="5402"/>
                    </a:cubicBezTo>
                    <a:close/>
                    <a:moveTo>
                      <a:pt x="24213" y="5889"/>
                    </a:moveTo>
                    <a:lnTo>
                      <a:pt x="24213" y="5889"/>
                    </a:lnTo>
                    <a:cubicBezTo>
                      <a:pt x="24210" y="5892"/>
                      <a:pt x="24210" y="5899"/>
                      <a:pt x="24206" y="5902"/>
                    </a:cubicBezTo>
                    <a:cubicBezTo>
                      <a:pt x="24210" y="5899"/>
                      <a:pt x="24210" y="5896"/>
                      <a:pt x="24213" y="5889"/>
                    </a:cubicBezTo>
                    <a:close/>
                    <a:moveTo>
                      <a:pt x="18817" y="22363"/>
                    </a:moveTo>
                    <a:cubicBezTo>
                      <a:pt x="18814" y="22366"/>
                      <a:pt x="18814" y="22372"/>
                      <a:pt x="18810" y="22376"/>
                    </a:cubicBezTo>
                    <a:cubicBezTo>
                      <a:pt x="18814" y="22372"/>
                      <a:pt x="18814" y="22369"/>
                      <a:pt x="18817" y="22363"/>
                    </a:cubicBezTo>
                    <a:close/>
                    <a:moveTo>
                      <a:pt x="18773" y="22487"/>
                    </a:moveTo>
                    <a:cubicBezTo>
                      <a:pt x="18769" y="22487"/>
                      <a:pt x="18769" y="22490"/>
                      <a:pt x="18769" y="22493"/>
                    </a:cubicBezTo>
                    <a:cubicBezTo>
                      <a:pt x="18769" y="22490"/>
                      <a:pt x="18769" y="22490"/>
                      <a:pt x="18773" y="22487"/>
                    </a:cubicBezTo>
                    <a:close/>
                    <a:moveTo>
                      <a:pt x="18880" y="33078"/>
                    </a:moveTo>
                    <a:cubicBezTo>
                      <a:pt x="18880" y="33078"/>
                      <a:pt x="18877" y="33078"/>
                      <a:pt x="18877" y="33081"/>
                    </a:cubicBezTo>
                    <a:lnTo>
                      <a:pt x="18880" y="33078"/>
                    </a:lnTo>
                    <a:close/>
                    <a:moveTo>
                      <a:pt x="17474" y="25801"/>
                    </a:moveTo>
                    <a:lnTo>
                      <a:pt x="17474" y="25801"/>
                    </a:lnTo>
                    <a:cubicBezTo>
                      <a:pt x="15323" y="30971"/>
                      <a:pt x="12365" y="36820"/>
                      <a:pt x="10397" y="40244"/>
                    </a:cubicBezTo>
                    <a:cubicBezTo>
                      <a:pt x="12365" y="36823"/>
                      <a:pt x="15323" y="30971"/>
                      <a:pt x="17474" y="25801"/>
                    </a:cubicBezTo>
                    <a:close/>
                    <a:moveTo>
                      <a:pt x="10397" y="40244"/>
                    </a:moveTo>
                    <a:cubicBezTo>
                      <a:pt x="10284" y="40439"/>
                      <a:pt x="10175" y="40626"/>
                      <a:pt x="10070" y="40805"/>
                    </a:cubicBezTo>
                    <a:lnTo>
                      <a:pt x="10070" y="40805"/>
                    </a:lnTo>
                    <a:cubicBezTo>
                      <a:pt x="10073" y="40798"/>
                      <a:pt x="10077" y="40793"/>
                      <a:pt x="10082" y="40787"/>
                    </a:cubicBezTo>
                    <a:cubicBezTo>
                      <a:pt x="10182" y="40612"/>
                      <a:pt x="10290" y="40431"/>
                      <a:pt x="10397" y="40244"/>
                    </a:cubicBezTo>
                    <a:close/>
                    <a:moveTo>
                      <a:pt x="10070" y="40805"/>
                    </a:moveTo>
                    <a:cubicBezTo>
                      <a:pt x="10066" y="40810"/>
                      <a:pt x="10062" y="40816"/>
                      <a:pt x="10059" y="40822"/>
                    </a:cubicBezTo>
                    <a:lnTo>
                      <a:pt x="10059" y="40822"/>
                    </a:lnTo>
                    <a:cubicBezTo>
                      <a:pt x="10063" y="40816"/>
                      <a:pt x="10066" y="40810"/>
                      <a:pt x="10070" y="40805"/>
                    </a:cubicBezTo>
                    <a:close/>
                    <a:moveTo>
                      <a:pt x="10059" y="40822"/>
                    </a:moveTo>
                    <a:lnTo>
                      <a:pt x="10059" y="40822"/>
                    </a:lnTo>
                    <a:cubicBezTo>
                      <a:pt x="9897" y="41096"/>
                      <a:pt x="9744" y="41351"/>
                      <a:pt x="9600" y="41583"/>
                    </a:cubicBezTo>
                    <a:lnTo>
                      <a:pt x="9600" y="41583"/>
                    </a:lnTo>
                    <a:cubicBezTo>
                      <a:pt x="9643" y="41515"/>
                      <a:pt x="9686" y="41445"/>
                      <a:pt x="9730" y="41373"/>
                    </a:cubicBezTo>
                    <a:cubicBezTo>
                      <a:pt x="9750" y="41336"/>
                      <a:pt x="9774" y="41303"/>
                      <a:pt x="9794" y="41266"/>
                    </a:cubicBezTo>
                    <a:cubicBezTo>
                      <a:pt x="9877" y="41129"/>
                      <a:pt x="9961" y="40988"/>
                      <a:pt x="10049" y="40841"/>
                    </a:cubicBezTo>
                    <a:cubicBezTo>
                      <a:pt x="10052" y="40835"/>
                      <a:pt x="10055" y="40829"/>
                      <a:pt x="10059" y="40822"/>
                    </a:cubicBezTo>
                    <a:close/>
                    <a:moveTo>
                      <a:pt x="9600" y="41583"/>
                    </a:moveTo>
                    <a:lnTo>
                      <a:pt x="9600" y="41583"/>
                    </a:lnTo>
                    <a:cubicBezTo>
                      <a:pt x="9581" y="41614"/>
                      <a:pt x="9562" y="41645"/>
                      <a:pt x="9543" y="41675"/>
                    </a:cubicBezTo>
                    <a:cubicBezTo>
                      <a:pt x="9509" y="41729"/>
                      <a:pt x="9478" y="41779"/>
                      <a:pt x="9445" y="41829"/>
                    </a:cubicBezTo>
                    <a:cubicBezTo>
                      <a:pt x="9410" y="41883"/>
                      <a:pt x="9376" y="41937"/>
                      <a:pt x="9343" y="41990"/>
                    </a:cubicBezTo>
                    <a:lnTo>
                      <a:pt x="9343" y="41990"/>
                    </a:lnTo>
                    <a:cubicBezTo>
                      <a:pt x="9425" y="41864"/>
                      <a:pt x="9511" y="41728"/>
                      <a:pt x="9600" y="41583"/>
                    </a:cubicBezTo>
                    <a:close/>
                    <a:moveTo>
                      <a:pt x="9343" y="41990"/>
                    </a:moveTo>
                    <a:cubicBezTo>
                      <a:pt x="9339" y="41997"/>
                      <a:pt x="9335" y="42003"/>
                      <a:pt x="9331" y="42009"/>
                    </a:cubicBezTo>
                    <a:lnTo>
                      <a:pt x="9331" y="42009"/>
                    </a:lnTo>
                    <a:cubicBezTo>
                      <a:pt x="9333" y="42006"/>
                      <a:pt x="9335" y="42003"/>
                      <a:pt x="9338" y="42000"/>
                    </a:cubicBezTo>
                    <a:cubicBezTo>
                      <a:pt x="9340" y="41997"/>
                      <a:pt x="9341" y="41994"/>
                      <a:pt x="9343" y="41990"/>
                    </a:cubicBezTo>
                    <a:close/>
                    <a:moveTo>
                      <a:pt x="9331" y="42009"/>
                    </a:moveTo>
                    <a:cubicBezTo>
                      <a:pt x="9327" y="42015"/>
                      <a:pt x="9322" y="42020"/>
                      <a:pt x="9317" y="42027"/>
                    </a:cubicBezTo>
                    <a:lnTo>
                      <a:pt x="9317" y="42031"/>
                    </a:lnTo>
                    <a:cubicBezTo>
                      <a:pt x="9322" y="42024"/>
                      <a:pt x="9327" y="42016"/>
                      <a:pt x="9331" y="42009"/>
                    </a:cubicBezTo>
                    <a:close/>
                    <a:moveTo>
                      <a:pt x="10457" y="41823"/>
                    </a:moveTo>
                    <a:cubicBezTo>
                      <a:pt x="10363" y="41924"/>
                      <a:pt x="10242" y="42057"/>
                      <a:pt x="10129" y="42228"/>
                    </a:cubicBezTo>
                    <a:cubicBezTo>
                      <a:pt x="10246" y="42057"/>
                      <a:pt x="10363" y="41924"/>
                      <a:pt x="10457" y="41823"/>
                    </a:cubicBezTo>
                    <a:close/>
                    <a:moveTo>
                      <a:pt x="7826" y="43562"/>
                    </a:moveTo>
                    <a:lnTo>
                      <a:pt x="7826" y="43562"/>
                    </a:lnTo>
                    <a:cubicBezTo>
                      <a:pt x="7575" y="43715"/>
                      <a:pt x="7276" y="43888"/>
                      <a:pt x="6943" y="44074"/>
                    </a:cubicBezTo>
                    <a:lnTo>
                      <a:pt x="6943" y="44074"/>
                    </a:lnTo>
                    <a:cubicBezTo>
                      <a:pt x="6957" y="44067"/>
                      <a:pt x="6971" y="44059"/>
                      <a:pt x="6985" y="44051"/>
                    </a:cubicBezTo>
                    <a:cubicBezTo>
                      <a:pt x="7300" y="43874"/>
                      <a:pt x="7585" y="43709"/>
                      <a:pt x="7826" y="43562"/>
                    </a:cubicBezTo>
                    <a:close/>
                    <a:moveTo>
                      <a:pt x="6943" y="44074"/>
                    </a:moveTo>
                    <a:cubicBezTo>
                      <a:pt x="6870" y="44115"/>
                      <a:pt x="6796" y="44156"/>
                      <a:pt x="6720" y="44199"/>
                    </a:cubicBezTo>
                    <a:lnTo>
                      <a:pt x="6720" y="44199"/>
                    </a:lnTo>
                    <a:cubicBezTo>
                      <a:pt x="6796" y="44157"/>
                      <a:pt x="6870" y="44115"/>
                      <a:pt x="6943" y="44074"/>
                    </a:cubicBezTo>
                    <a:close/>
                    <a:moveTo>
                      <a:pt x="6720" y="44199"/>
                    </a:moveTo>
                    <a:cubicBezTo>
                      <a:pt x="6393" y="44380"/>
                      <a:pt x="6039" y="44573"/>
                      <a:pt x="5671" y="44770"/>
                    </a:cubicBezTo>
                    <a:lnTo>
                      <a:pt x="5671" y="44770"/>
                    </a:lnTo>
                    <a:cubicBezTo>
                      <a:pt x="5903" y="44646"/>
                      <a:pt x="6130" y="44523"/>
                      <a:pt x="6348" y="44404"/>
                    </a:cubicBezTo>
                    <a:cubicBezTo>
                      <a:pt x="6476" y="44335"/>
                      <a:pt x="6600" y="44266"/>
                      <a:pt x="6720" y="44199"/>
                    </a:cubicBezTo>
                    <a:close/>
                    <a:moveTo>
                      <a:pt x="5671" y="44770"/>
                    </a:moveTo>
                    <a:cubicBezTo>
                      <a:pt x="5543" y="44839"/>
                      <a:pt x="5413" y="44908"/>
                      <a:pt x="5282" y="44978"/>
                    </a:cubicBezTo>
                    <a:lnTo>
                      <a:pt x="5282" y="44978"/>
                    </a:lnTo>
                    <a:cubicBezTo>
                      <a:pt x="5413" y="44908"/>
                      <a:pt x="5543" y="44839"/>
                      <a:pt x="5671" y="44770"/>
                    </a:cubicBezTo>
                    <a:close/>
                    <a:moveTo>
                      <a:pt x="5282" y="44978"/>
                    </a:moveTo>
                    <a:cubicBezTo>
                      <a:pt x="4532" y="45376"/>
                      <a:pt x="3741" y="45787"/>
                      <a:pt x="3006" y="46164"/>
                    </a:cubicBezTo>
                    <a:lnTo>
                      <a:pt x="3006" y="46164"/>
                    </a:lnTo>
                    <a:cubicBezTo>
                      <a:pt x="3507" y="45908"/>
                      <a:pt x="4033" y="45635"/>
                      <a:pt x="4555" y="45362"/>
                    </a:cubicBezTo>
                    <a:cubicBezTo>
                      <a:pt x="4800" y="45233"/>
                      <a:pt x="5043" y="45105"/>
                      <a:pt x="5282" y="44978"/>
                    </a:cubicBezTo>
                    <a:close/>
                    <a:moveTo>
                      <a:pt x="9241" y="45952"/>
                    </a:moveTo>
                    <a:cubicBezTo>
                      <a:pt x="9234" y="45952"/>
                      <a:pt x="9147" y="45982"/>
                      <a:pt x="8992" y="46029"/>
                    </a:cubicBezTo>
                    <a:cubicBezTo>
                      <a:pt x="8915" y="46056"/>
                      <a:pt x="8819" y="46086"/>
                      <a:pt x="8708" y="46123"/>
                    </a:cubicBezTo>
                    <a:cubicBezTo>
                      <a:pt x="8262" y="46263"/>
                      <a:pt x="7582" y="46478"/>
                      <a:pt x="6811" y="46706"/>
                    </a:cubicBezTo>
                    <a:cubicBezTo>
                      <a:pt x="6747" y="46726"/>
                      <a:pt x="6683" y="46746"/>
                      <a:pt x="6618" y="46765"/>
                    </a:cubicBezTo>
                    <a:lnTo>
                      <a:pt x="6618" y="46765"/>
                    </a:lnTo>
                    <a:cubicBezTo>
                      <a:pt x="8040" y="46343"/>
                      <a:pt x="9222" y="45958"/>
                      <a:pt x="9241" y="45952"/>
                    </a:cubicBezTo>
                    <a:close/>
                    <a:moveTo>
                      <a:pt x="6618" y="46765"/>
                    </a:moveTo>
                    <a:cubicBezTo>
                      <a:pt x="5745" y="47025"/>
                      <a:pt x="4782" y="47298"/>
                      <a:pt x="3942" y="47507"/>
                    </a:cubicBezTo>
                    <a:cubicBezTo>
                      <a:pt x="4093" y="47470"/>
                      <a:pt x="4246" y="47430"/>
                      <a:pt x="4404" y="47390"/>
                    </a:cubicBezTo>
                    <a:cubicBezTo>
                      <a:pt x="4699" y="47313"/>
                      <a:pt x="5004" y="47229"/>
                      <a:pt x="5309" y="47145"/>
                    </a:cubicBezTo>
                    <a:cubicBezTo>
                      <a:pt x="5513" y="47088"/>
                      <a:pt x="5718" y="47028"/>
                      <a:pt x="5919" y="46971"/>
                    </a:cubicBezTo>
                    <a:cubicBezTo>
                      <a:pt x="6019" y="46941"/>
                      <a:pt x="6124" y="46911"/>
                      <a:pt x="6221" y="46884"/>
                    </a:cubicBezTo>
                    <a:cubicBezTo>
                      <a:pt x="6355" y="46843"/>
                      <a:pt x="6487" y="46805"/>
                      <a:pt x="6618" y="46765"/>
                    </a:cubicBezTo>
                    <a:close/>
                    <a:moveTo>
                      <a:pt x="3006" y="46164"/>
                    </a:moveTo>
                    <a:lnTo>
                      <a:pt x="3006" y="46164"/>
                    </a:lnTo>
                    <a:cubicBezTo>
                      <a:pt x="1363" y="47007"/>
                      <a:pt x="0" y="47685"/>
                      <a:pt x="0" y="47685"/>
                    </a:cubicBezTo>
                    <a:cubicBezTo>
                      <a:pt x="0" y="47685"/>
                      <a:pt x="1363" y="47008"/>
                      <a:pt x="3006" y="46164"/>
                    </a:cubicBezTo>
                    <a:close/>
                    <a:moveTo>
                      <a:pt x="3563" y="47598"/>
                    </a:moveTo>
                    <a:cubicBezTo>
                      <a:pt x="2939" y="47745"/>
                      <a:pt x="2413" y="47842"/>
                      <a:pt x="2085" y="47856"/>
                    </a:cubicBezTo>
                    <a:cubicBezTo>
                      <a:pt x="2367" y="47846"/>
                      <a:pt x="2792" y="47772"/>
                      <a:pt x="3298" y="47661"/>
                    </a:cubicBezTo>
                    <a:cubicBezTo>
                      <a:pt x="3382" y="47641"/>
                      <a:pt x="3473" y="47621"/>
                      <a:pt x="3563" y="47598"/>
                    </a:cubicBezTo>
                    <a:close/>
                  </a:path>
                </a:pathLst>
              </a:custGeom>
              <a:solidFill>
                <a:srgbClr val="F8E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3"/>
              <p:cNvSpPr/>
              <p:nvPr/>
            </p:nvSpPr>
            <p:spPr>
              <a:xfrm>
                <a:off x="1149669" y="3009143"/>
                <a:ext cx="492534" cy="1271777"/>
              </a:xfrm>
              <a:custGeom>
                <a:rect b="b" l="l" r="r" t="t"/>
                <a:pathLst>
                  <a:path extrusionOk="0" h="36981" w="14322">
                    <a:moveTo>
                      <a:pt x="14322" y="1"/>
                    </a:moveTo>
                    <a:cubicBezTo>
                      <a:pt x="14321" y="3"/>
                      <a:pt x="14320" y="5"/>
                      <a:pt x="14319" y="7"/>
                    </a:cubicBezTo>
                    <a:lnTo>
                      <a:pt x="14319" y="7"/>
                    </a:lnTo>
                    <a:cubicBezTo>
                      <a:pt x="14320" y="5"/>
                      <a:pt x="14321" y="3"/>
                      <a:pt x="14322" y="1"/>
                    </a:cubicBezTo>
                    <a:close/>
                    <a:moveTo>
                      <a:pt x="14319" y="7"/>
                    </a:moveTo>
                    <a:cubicBezTo>
                      <a:pt x="14306" y="42"/>
                      <a:pt x="14291" y="77"/>
                      <a:pt x="14278" y="111"/>
                    </a:cubicBezTo>
                    <a:cubicBezTo>
                      <a:pt x="14221" y="269"/>
                      <a:pt x="14161" y="430"/>
                      <a:pt x="14101" y="590"/>
                    </a:cubicBezTo>
                    <a:cubicBezTo>
                      <a:pt x="14101" y="598"/>
                      <a:pt x="14097" y="604"/>
                      <a:pt x="14094" y="614"/>
                    </a:cubicBezTo>
                    <a:lnTo>
                      <a:pt x="14094" y="616"/>
                    </a:lnTo>
                    <a:lnTo>
                      <a:pt x="14094" y="616"/>
                    </a:lnTo>
                    <a:cubicBezTo>
                      <a:pt x="14169" y="412"/>
                      <a:pt x="14244" y="209"/>
                      <a:pt x="14319" y="7"/>
                    </a:cubicBezTo>
                    <a:close/>
                    <a:moveTo>
                      <a:pt x="14094" y="616"/>
                    </a:moveTo>
                    <a:cubicBezTo>
                      <a:pt x="14094" y="617"/>
                      <a:pt x="14093" y="619"/>
                      <a:pt x="14093" y="620"/>
                    </a:cubicBezTo>
                    <a:lnTo>
                      <a:pt x="14093" y="620"/>
                    </a:lnTo>
                    <a:cubicBezTo>
                      <a:pt x="14093" y="619"/>
                      <a:pt x="14094" y="619"/>
                      <a:pt x="14094" y="618"/>
                    </a:cubicBezTo>
                    <a:lnTo>
                      <a:pt x="14094" y="616"/>
                    </a:lnTo>
                    <a:close/>
                    <a:moveTo>
                      <a:pt x="14093" y="620"/>
                    </a:moveTo>
                    <a:cubicBezTo>
                      <a:pt x="14089" y="625"/>
                      <a:pt x="14087" y="628"/>
                      <a:pt x="14087" y="634"/>
                    </a:cubicBezTo>
                    <a:cubicBezTo>
                      <a:pt x="14084" y="638"/>
                      <a:pt x="14084" y="641"/>
                      <a:pt x="14084" y="641"/>
                    </a:cubicBezTo>
                    <a:cubicBezTo>
                      <a:pt x="14081" y="644"/>
                      <a:pt x="14081" y="651"/>
                      <a:pt x="14077" y="654"/>
                    </a:cubicBezTo>
                    <a:cubicBezTo>
                      <a:pt x="14077" y="658"/>
                      <a:pt x="14077" y="661"/>
                      <a:pt x="14074" y="668"/>
                    </a:cubicBezTo>
                    <a:cubicBezTo>
                      <a:pt x="14074" y="668"/>
                      <a:pt x="14074" y="671"/>
                      <a:pt x="14070" y="674"/>
                    </a:cubicBezTo>
                    <a:cubicBezTo>
                      <a:pt x="13467" y="2334"/>
                      <a:pt x="12891" y="4063"/>
                      <a:pt x="12331" y="5816"/>
                    </a:cubicBezTo>
                    <a:cubicBezTo>
                      <a:pt x="12172" y="6317"/>
                      <a:pt x="12010" y="6821"/>
                      <a:pt x="11854" y="7324"/>
                    </a:cubicBezTo>
                    <a:lnTo>
                      <a:pt x="11854" y="7324"/>
                    </a:lnTo>
                    <a:cubicBezTo>
                      <a:pt x="12571" y="5043"/>
                      <a:pt x="13307" y="2769"/>
                      <a:pt x="14093" y="620"/>
                    </a:cubicBezTo>
                    <a:close/>
                    <a:moveTo>
                      <a:pt x="11854" y="7324"/>
                    </a:moveTo>
                    <a:cubicBezTo>
                      <a:pt x="11034" y="9930"/>
                      <a:pt x="10238" y="12545"/>
                      <a:pt x="9419" y="14991"/>
                    </a:cubicBezTo>
                    <a:lnTo>
                      <a:pt x="9419" y="14991"/>
                    </a:lnTo>
                    <a:cubicBezTo>
                      <a:pt x="10223" y="12592"/>
                      <a:pt x="11004" y="10031"/>
                      <a:pt x="11808" y="7471"/>
                    </a:cubicBezTo>
                    <a:cubicBezTo>
                      <a:pt x="11823" y="7422"/>
                      <a:pt x="11838" y="7373"/>
                      <a:pt x="11854" y="7324"/>
                    </a:cubicBezTo>
                    <a:close/>
                    <a:moveTo>
                      <a:pt x="9419" y="14992"/>
                    </a:moveTo>
                    <a:lnTo>
                      <a:pt x="9419" y="14992"/>
                    </a:lnTo>
                    <a:cubicBezTo>
                      <a:pt x="9227" y="15565"/>
                      <a:pt x="9034" y="16129"/>
                      <a:pt x="8838" y="16682"/>
                    </a:cubicBezTo>
                    <a:lnTo>
                      <a:pt x="8838" y="16685"/>
                    </a:lnTo>
                    <a:lnTo>
                      <a:pt x="8838" y="16685"/>
                    </a:lnTo>
                    <a:cubicBezTo>
                      <a:pt x="9033" y="16131"/>
                      <a:pt x="9227" y="15566"/>
                      <a:pt x="9419" y="14992"/>
                    </a:cubicBezTo>
                    <a:close/>
                    <a:moveTo>
                      <a:pt x="8838" y="16685"/>
                    </a:moveTo>
                    <a:lnTo>
                      <a:pt x="8838" y="16685"/>
                    </a:lnTo>
                    <a:cubicBezTo>
                      <a:pt x="8805" y="16779"/>
                      <a:pt x="8771" y="16874"/>
                      <a:pt x="8738" y="16967"/>
                    </a:cubicBezTo>
                    <a:lnTo>
                      <a:pt x="8738" y="16967"/>
                    </a:lnTo>
                    <a:cubicBezTo>
                      <a:pt x="8741" y="16967"/>
                      <a:pt x="8741" y="16963"/>
                      <a:pt x="8741" y="16963"/>
                    </a:cubicBezTo>
                    <a:cubicBezTo>
                      <a:pt x="8748" y="16947"/>
                      <a:pt x="8751" y="16934"/>
                      <a:pt x="8758" y="16920"/>
                    </a:cubicBezTo>
                    <a:lnTo>
                      <a:pt x="8758" y="16917"/>
                    </a:lnTo>
                    <a:cubicBezTo>
                      <a:pt x="8761" y="16910"/>
                      <a:pt x="8761" y="16903"/>
                      <a:pt x="8765" y="16897"/>
                    </a:cubicBezTo>
                    <a:lnTo>
                      <a:pt x="8765" y="16893"/>
                    </a:lnTo>
                    <a:cubicBezTo>
                      <a:pt x="8771" y="16880"/>
                      <a:pt x="8775" y="16863"/>
                      <a:pt x="8781" y="16850"/>
                    </a:cubicBezTo>
                    <a:lnTo>
                      <a:pt x="8781" y="16847"/>
                    </a:lnTo>
                    <a:cubicBezTo>
                      <a:pt x="8785" y="16840"/>
                      <a:pt x="8788" y="16833"/>
                      <a:pt x="8788" y="16827"/>
                    </a:cubicBezTo>
                    <a:lnTo>
                      <a:pt x="8792" y="16823"/>
                    </a:lnTo>
                    <a:cubicBezTo>
                      <a:pt x="8795" y="16810"/>
                      <a:pt x="8801" y="16793"/>
                      <a:pt x="8805" y="16779"/>
                    </a:cubicBezTo>
                    <a:lnTo>
                      <a:pt x="8808" y="16776"/>
                    </a:lnTo>
                    <a:cubicBezTo>
                      <a:pt x="8808" y="16770"/>
                      <a:pt x="8812" y="16762"/>
                      <a:pt x="8815" y="16756"/>
                    </a:cubicBezTo>
                    <a:lnTo>
                      <a:pt x="8815" y="16753"/>
                    </a:lnTo>
                    <a:cubicBezTo>
                      <a:pt x="8821" y="16739"/>
                      <a:pt x="8825" y="16722"/>
                      <a:pt x="8832" y="16709"/>
                    </a:cubicBezTo>
                    <a:lnTo>
                      <a:pt x="8832" y="16706"/>
                    </a:lnTo>
                    <a:cubicBezTo>
                      <a:pt x="8835" y="16699"/>
                      <a:pt x="8838" y="16692"/>
                      <a:pt x="8838" y="16686"/>
                    </a:cubicBezTo>
                    <a:lnTo>
                      <a:pt x="8838" y="16685"/>
                    </a:lnTo>
                    <a:close/>
                    <a:moveTo>
                      <a:pt x="8738" y="16967"/>
                    </a:moveTo>
                    <a:lnTo>
                      <a:pt x="8738" y="16967"/>
                    </a:lnTo>
                    <a:cubicBezTo>
                      <a:pt x="8738" y="16967"/>
                      <a:pt x="8738" y="16967"/>
                      <a:pt x="8738" y="16967"/>
                    </a:cubicBezTo>
                    <a:cubicBezTo>
                      <a:pt x="8738" y="16968"/>
                      <a:pt x="8738" y="16968"/>
                      <a:pt x="8738" y="16968"/>
                    </a:cubicBezTo>
                    <a:lnTo>
                      <a:pt x="8738" y="16968"/>
                    </a:lnTo>
                    <a:cubicBezTo>
                      <a:pt x="8738" y="16968"/>
                      <a:pt x="8738" y="16968"/>
                      <a:pt x="8738" y="16967"/>
                    </a:cubicBezTo>
                    <a:close/>
                    <a:moveTo>
                      <a:pt x="8738" y="16968"/>
                    </a:moveTo>
                    <a:cubicBezTo>
                      <a:pt x="8724" y="17006"/>
                      <a:pt x="8711" y="17043"/>
                      <a:pt x="8697" y="17081"/>
                    </a:cubicBezTo>
                    <a:cubicBezTo>
                      <a:pt x="8701" y="17074"/>
                      <a:pt x="8705" y="17068"/>
                      <a:pt x="8708" y="17058"/>
                    </a:cubicBezTo>
                    <a:lnTo>
                      <a:pt x="8708" y="17054"/>
                    </a:lnTo>
                    <a:cubicBezTo>
                      <a:pt x="8711" y="17048"/>
                      <a:pt x="8714" y="17041"/>
                      <a:pt x="8714" y="17037"/>
                    </a:cubicBezTo>
                    <a:cubicBezTo>
                      <a:pt x="8714" y="17034"/>
                      <a:pt x="8714" y="17034"/>
                      <a:pt x="8718" y="17034"/>
                    </a:cubicBezTo>
                    <a:cubicBezTo>
                      <a:pt x="8721" y="17017"/>
                      <a:pt x="8728" y="17004"/>
                      <a:pt x="8731" y="16988"/>
                    </a:cubicBezTo>
                    <a:lnTo>
                      <a:pt x="8734" y="16984"/>
                    </a:lnTo>
                    <a:cubicBezTo>
                      <a:pt x="8734" y="16981"/>
                      <a:pt x="8737" y="16975"/>
                      <a:pt x="8738" y="16968"/>
                    </a:cubicBezTo>
                    <a:close/>
                    <a:moveTo>
                      <a:pt x="8697" y="17081"/>
                    </a:moveTo>
                    <a:cubicBezTo>
                      <a:pt x="8690" y="17102"/>
                      <a:pt x="8683" y="17123"/>
                      <a:pt x="8675" y="17143"/>
                    </a:cubicBezTo>
                    <a:lnTo>
                      <a:pt x="8675" y="17143"/>
                    </a:lnTo>
                    <a:cubicBezTo>
                      <a:pt x="8677" y="17141"/>
                      <a:pt x="8678" y="17138"/>
                      <a:pt x="8681" y="17135"/>
                    </a:cubicBezTo>
                    <a:lnTo>
                      <a:pt x="8681" y="17128"/>
                    </a:lnTo>
                    <a:cubicBezTo>
                      <a:pt x="8685" y="17124"/>
                      <a:pt x="8685" y="17121"/>
                      <a:pt x="8688" y="17115"/>
                    </a:cubicBezTo>
                    <a:lnTo>
                      <a:pt x="8688" y="17111"/>
                    </a:lnTo>
                    <a:cubicBezTo>
                      <a:pt x="8691" y="17108"/>
                      <a:pt x="8691" y="17104"/>
                      <a:pt x="8691" y="17101"/>
                    </a:cubicBezTo>
                    <a:cubicBezTo>
                      <a:pt x="8694" y="17098"/>
                      <a:pt x="8694" y="17098"/>
                      <a:pt x="8694" y="17095"/>
                    </a:cubicBezTo>
                    <a:cubicBezTo>
                      <a:pt x="8694" y="17091"/>
                      <a:pt x="8697" y="17084"/>
                      <a:pt x="8697" y="17081"/>
                    </a:cubicBezTo>
                    <a:close/>
                    <a:moveTo>
                      <a:pt x="8675" y="17143"/>
                    </a:moveTo>
                    <a:lnTo>
                      <a:pt x="8675" y="17143"/>
                    </a:lnTo>
                    <a:cubicBezTo>
                      <a:pt x="8675" y="17144"/>
                      <a:pt x="8674" y="17144"/>
                      <a:pt x="8674" y="17144"/>
                    </a:cubicBezTo>
                    <a:lnTo>
                      <a:pt x="8674" y="17146"/>
                    </a:lnTo>
                    <a:lnTo>
                      <a:pt x="8674" y="17146"/>
                    </a:lnTo>
                    <a:cubicBezTo>
                      <a:pt x="8674" y="17145"/>
                      <a:pt x="8675" y="17144"/>
                      <a:pt x="8675" y="17143"/>
                    </a:cubicBezTo>
                    <a:close/>
                    <a:moveTo>
                      <a:pt x="8674" y="17146"/>
                    </a:moveTo>
                    <a:cubicBezTo>
                      <a:pt x="8667" y="17165"/>
                      <a:pt x="8661" y="17183"/>
                      <a:pt x="8654" y="17202"/>
                    </a:cubicBezTo>
                    <a:lnTo>
                      <a:pt x="8654" y="17202"/>
                    </a:lnTo>
                    <a:cubicBezTo>
                      <a:pt x="8657" y="17201"/>
                      <a:pt x="8657" y="17198"/>
                      <a:pt x="8657" y="17198"/>
                    </a:cubicBezTo>
                    <a:cubicBezTo>
                      <a:pt x="8657" y="17192"/>
                      <a:pt x="8660" y="17189"/>
                      <a:pt x="8660" y="17185"/>
                    </a:cubicBezTo>
                    <a:cubicBezTo>
                      <a:pt x="8664" y="17181"/>
                      <a:pt x="8664" y="17178"/>
                      <a:pt x="8664" y="17178"/>
                    </a:cubicBezTo>
                    <a:cubicBezTo>
                      <a:pt x="8664" y="17175"/>
                      <a:pt x="8668" y="17172"/>
                      <a:pt x="8668" y="17169"/>
                    </a:cubicBezTo>
                    <a:cubicBezTo>
                      <a:pt x="8668" y="17169"/>
                      <a:pt x="8668" y="17165"/>
                      <a:pt x="8671" y="17161"/>
                    </a:cubicBezTo>
                    <a:cubicBezTo>
                      <a:pt x="8671" y="17158"/>
                      <a:pt x="8674" y="17155"/>
                      <a:pt x="8674" y="17148"/>
                    </a:cubicBezTo>
                    <a:lnTo>
                      <a:pt x="8674" y="17146"/>
                    </a:lnTo>
                    <a:close/>
                    <a:moveTo>
                      <a:pt x="8654" y="17202"/>
                    </a:moveTo>
                    <a:cubicBezTo>
                      <a:pt x="8654" y="17202"/>
                      <a:pt x="8654" y="17202"/>
                      <a:pt x="8654" y="17202"/>
                    </a:cubicBezTo>
                    <a:cubicBezTo>
                      <a:pt x="8654" y="17202"/>
                      <a:pt x="8654" y="17202"/>
                      <a:pt x="8654" y="17202"/>
                    </a:cubicBezTo>
                    <a:lnTo>
                      <a:pt x="8654" y="17202"/>
                    </a:lnTo>
                    <a:cubicBezTo>
                      <a:pt x="8654" y="17202"/>
                      <a:pt x="8654" y="17202"/>
                      <a:pt x="8654" y="17202"/>
                    </a:cubicBezTo>
                    <a:close/>
                    <a:moveTo>
                      <a:pt x="8654" y="17202"/>
                    </a:moveTo>
                    <a:lnTo>
                      <a:pt x="8654" y="17202"/>
                    </a:lnTo>
                    <a:cubicBezTo>
                      <a:pt x="8641" y="17239"/>
                      <a:pt x="8627" y="17276"/>
                      <a:pt x="8614" y="17313"/>
                    </a:cubicBezTo>
                    <a:lnTo>
                      <a:pt x="8617" y="17313"/>
                    </a:lnTo>
                    <a:cubicBezTo>
                      <a:pt x="8617" y="17305"/>
                      <a:pt x="8620" y="17299"/>
                      <a:pt x="8624" y="17292"/>
                    </a:cubicBezTo>
                    <a:lnTo>
                      <a:pt x="8624" y="17289"/>
                    </a:lnTo>
                    <a:cubicBezTo>
                      <a:pt x="8624" y="17285"/>
                      <a:pt x="8627" y="17282"/>
                      <a:pt x="8627" y="17279"/>
                    </a:cubicBezTo>
                    <a:cubicBezTo>
                      <a:pt x="8627" y="17279"/>
                      <a:pt x="8627" y="17276"/>
                      <a:pt x="8631" y="17276"/>
                    </a:cubicBezTo>
                    <a:cubicBezTo>
                      <a:pt x="8631" y="17269"/>
                      <a:pt x="8634" y="17265"/>
                      <a:pt x="8634" y="17259"/>
                    </a:cubicBezTo>
                    <a:cubicBezTo>
                      <a:pt x="8634" y="17259"/>
                      <a:pt x="8637" y="17255"/>
                      <a:pt x="8637" y="17252"/>
                    </a:cubicBezTo>
                    <a:cubicBezTo>
                      <a:pt x="8637" y="17252"/>
                      <a:pt x="8637" y="17249"/>
                      <a:pt x="8640" y="17245"/>
                    </a:cubicBezTo>
                    <a:cubicBezTo>
                      <a:pt x="8640" y="17242"/>
                      <a:pt x="8640" y="17242"/>
                      <a:pt x="8644" y="17239"/>
                    </a:cubicBezTo>
                    <a:lnTo>
                      <a:pt x="8644" y="17232"/>
                    </a:lnTo>
                    <a:cubicBezTo>
                      <a:pt x="8648" y="17229"/>
                      <a:pt x="8648" y="17222"/>
                      <a:pt x="8651" y="17218"/>
                    </a:cubicBezTo>
                    <a:lnTo>
                      <a:pt x="8651" y="17212"/>
                    </a:lnTo>
                    <a:cubicBezTo>
                      <a:pt x="8654" y="17209"/>
                      <a:pt x="8654" y="17205"/>
                      <a:pt x="8654" y="17202"/>
                    </a:cubicBezTo>
                    <a:close/>
                    <a:moveTo>
                      <a:pt x="8614" y="17313"/>
                    </a:moveTo>
                    <a:cubicBezTo>
                      <a:pt x="8614" y="17313"/>
                      <a:pt x="8614" y="17313"/>
                      <a:pt x="8614" y="17314"/>
                    </a:cubicBezTo>
                    <a:lnTo>
                      <a:pt x="8614" y="17314"/>
                    </a:lnTo>
                    <a:cubicBezTo>
                      <a:pt x="8614" y="17313"/>
                      <a:pt x="8614" y="17313"/>
                      <a:pt x="8614" y="17313"/>
                    </a:cubicBezTo>
                    <a:close/>
                    <a:moveTo>
                      <a:pt x="8614" y="17314"/>
                    </a:moveTo>
                    <a:cubicBezTo>
                      <a:pt x="8613" y="17316"/>
                      <a:pt x="8612" y="17319"/>
                      <a:pt x="8611" y="17322"/>
                    </a:cubicBezTo>
                    <a:lnTo>
                      <a:pt x="8611" y="17322"/>
                    </a:lnTo>
                    <a:cubicBezTo>
                      <a:pt x="8613" y="17319"/>
                      <a:pt x="8614" y="17316"/>
                      <a:pt x="8614" y="17314"/>
                    </a:cubicBezTo>
                    <a:close/>
                    <a:moveTo>
                      <a:pt x="8611" y="17322"/>
                    </a:moveTo>
                    <a:cubicBezTo>
                      <a:pt x="8611" y="17322"/>
                      <a:pt x="8611" y="17322"/>
                      <a:pt x="8611" y="17322"/>
                    </a:cubicBezTo>
                    <a:lnTo>
                      <a:pt x="8611" y="17322"/>
                    </a:lnTo>
                    <a:lnTo>
                      <a:pt x="8611" y="17322"/>
                    </a:lnTo>
                    <a:cubicBezTo>
                      <a:pt x="8611" y="17322"/>
                      <a:pt x="8611" y="17322"/>
                      <a:pt x="8611" y="17322"/>
                    </a:cubicBezTo>
                    <a:close/>
                    <a:moveTo>
                      <a:pt x="8611" y="17322"/>
                    </a:moveTo>
                    <a:cubicBezTo>
                      <a:pt x="8606" y="17334"/>
                      <a:pt x="8602" y="17346"/>
                      <a:pt x="8597" y="17358"/>
                    </a:cubicBezTo>
                    <a:lnTo>
                      <a:pt x="8597" y="17358"/>
                    </a:lnTo>
                    <a:cubicBezTo>
                      <a:pt x="8604" y="17349"/>
                      <a:pt x="8607" y="17339"/>
                      <a:pt x="8611" y="17325"/>
                    </a:cubicBezTo>
                    <a:lnTo>
                      <a:pt x="8611" y="17322"/>
                    </a:lnTo>
                    <a:close/>
                    <a:moveTo>
                      <a:pt x="8597" y="17358"/>
                    </a:moveTo>
                    <a:cubicBezTo>
                      <a:pt x="8597" y="17359"/>
                      <a:pt x="8597" y="17359"/>
                      <a:pt x="8597" y="17359"/>
                    </a:cubicBezTo>
                    <a:cubicBezTo>
                      <a:pt x="8574" y="17423"/>
                      <a:pt x="8551" y="17487"/>
                      <a:pt x="8527" y="17551"/>
                    </a:cubicBezTo>
                    <a:lnTo>
                      <a:pt x="8527" y="17551"/>
                    </a:lnTo>
                    <a:cubicBezTo>
                      <a:pt x="8551" y="17486"/>
                      <a:pt x="8574" y="17422"/>
                      <a:pt x="8597" y="17358"/>
                    </a:cubicBezTo>
                    <a:close/>
                    <a:moveTo>
                      <a:pt x="8527" y="17551"/>
                    </a:moveTo>
                    <a:cubicBezTo>
                      <a:pt x="8184" y="18487"/>
                      <a:pt x="7795" y="19473"/>
                      <a:pt x="7375" y="20486"/>
                    </a:cubicBezTo>
                    <a:lnTo>
                      <a:pt x="7375" y="20486"/>
                    </a:lnTo>
                    <a:cubicBezTo>
                      <a:pt x="7375" y="20485"/>
                      <a:pt x="7376" y="20484"/>
                      <a:pt x="7377" y="20483"/>
                    </a:cubicBezTo>
                    <a:cubicBezTo>
                      <a:pt x="7377" y="20480"/>
                      <a:pt x="7377" y="20480"/>
                      <a:pt x="7381" y="20476"/>
                    </a:cubicBezTo>
                    <a:lnTo>
                      <a:pt x="7381" y="20473"/>
                    </a:lnTo>
                    <a:cubicBezTo>
                      <a:pt x="7384" y="20467"/>
                      <a:pt x="7387" y="20459"/>
                      <a:pt x="7390" y="20450"/>
                    </a:cubicBezTo>
                    <a:cubicBezTo>
                      <a:pt x="7804" y="19450"/>
                      <a:pt x="8189" y="18476"/>
                      <a:pt x="8527" y="17551"/>
                    </a:cubicBezTo>
                    <a:close/>
                    <a:moveTo>
                      <a:pt x="7375" y="20486"/>
                    </a:moveTo>
                    <a:cubicBezTo>
                      <a:pt x="7373" y="20489"/>
                      <a:pt x="7372" y="20491"/>
                      <a:pt x="7370" y="20493"/>
                    </a:cubicBezTo>
                    <a:lnTo>
                      <a:pt x="7370" y="20497"/>
                    </a:lnTo>
                    <a:lnTo>
                      <a:pt x="7370" y="20497"/>
                    </a:lnTo>
                    <a:cubicBezTo>
                      <a:pt x="7372" y="20493"/>
                      <a:pt x="7373" y="20490"/>
                      <a:pt x="7375" y="20486"/>
                    </a:cubicBezTo>
                    <a:close/>
                    <a:moveTo>
                      <a:pt x="7370" y="20497"/>
                    </a:moveTo>
                    <a:lnTo>
                      <a:pt x="7370" y="20497"/>
                    </a:lnTo>
                    <a:cubicBezTo>
                      <a:pt x="7369" y="20499"/>
                      <a:pt x="7369" y="20501"/>
                      <a:pt x="7368" y="20503"/>
                    </a:cubicBezTo>
                    <a:lnTo>
                      <a:pt x="7368" y="20503"/>
                    </a:lnTo>
                    <a:cubicBezTo>
                      <a:pt x="7369" y="20501"/>
                      <a:pt x="7369" y="20500"/>
                      <a:pt x="7370" y="20500"/>
                    </a:cubicBezTo>
                    <a:lnTo>
                      <a:pt x="7370" y="20497"/>
                    </a:lnTo>
                    <a:close/>
                    <a:moveTo>
                      <a:pt x="7368" y="20503"/>
                    </a:moveTo>
                    <a:lnTo>
                      <a:pt x="7368" y="20503"/>
                    </a:lnTo>
                    <a:cubicBezTo>
                      <a:pt x="7366" y="20506"/>
                      <a:pt x="7364" y="20510"/>
                      <a:pt x="7364" y="20512"/>
                    </a:cubicBezTo>
                    <a:lnTo>
                      <a:pt x="7364" y="20512"/>
                    </a:lnTo>
                    <a:cubicBezTo>
                      <a:pt x="7365" y="20509"/>
                      <a:pt x="7366" y="20506"/>
                      <a:pt x="7368" y="20503"/>
                    </a:cubicBezTo>
                    <a:close/>
                    <a:moveTo>
                      <a:pt x="7364" y="20512"/>
                    </a:moveTo>
                    <a:lnTo>
                      <a:pt x="7364" y="20512"/>
                    </a:lnTo>
                    <a:cubicBezTo>
                      <a:pt x="7363" y="20514"/>
                      <a:pt x="7363" y="20515"/>
                      <a:pt x="7362" y="20517"/>
                    </a:cubicBezTo>
                    <a:lnTo>
                      <a:pt x="7362" y="20517"/>
                    </a:lnTo>
                    <a:cubicBezTo>
                      <a:pt x="7364" y="20516"/>
                      <a:pt x="7364" y="20516"/>
                      <a:pt x="7364" y="20513"/>
                    </a:cubicBezTo>
                    <a:cubicBezTo>
                      <a:pt x="7364" y="20513"/>
                      <a:pt x="7364" y="20513"/>
                      <a:pt x="7364" y="20512"/>
                    </a:cubicBezTo>
                    <a:close/>
                    <a:moveTo>
                      <a:pt x="8731" y="27854"/>
                    </a:moveTo>
                    <a:cubicBezTo>
                      <a:pt x="8237" y="28416"/>
                      <a:pt x="7673" y="29034"/>
                      <a:pt x="7078" y="29673"/>
                    </a:cubicBezTo>
                    <a:lnTo>
                      <a:pt x="7078" y="29673"/>
                    </a:lnTo>
                    <a:cubicBezTo>
                      <a:pt x="7673" y="29034"/>
                      <a:pt x="8237" y="28416"/>
                      <a:pt x="8731" y="27854"/>
                    </a:cubicBezTo>
                    <a:close/>
                    <a:moveTo>
                      <a:pt x="7362" y="20517"/>
                    </a:moveTo>
                    <a:lnTo>
                      <a:pt x="7362" y="20517"/>
                    </a:lnTo>
                    <a:cubicBezTo>
                      <a:pt x="7362" y="20517"/>
                      <a:pt x="7361" y="20517"/>
                      <a:pt x="7360" y="20517"/>
                    </a:cubicBezTo>
                    <a:cubicBezTo>
                      <a:pt x="7360" y="20523"/>
                      <a:pt x="7357" y="20527"/>
                      <a:pt x="7353" y="20533"/>
                    </a:cubicBezTo>
                    <a:cubicBezTo>
                      <a:pt x="5201" y="25708"/>
                      <a:pt x="2239" y="31571"/>
                      <a:pt x="268" y="34996"/>
                    </a:cubicBezTo>
                    <a:cubicBezTo>
                      <a:pt x="2242" y="31565"/>
                      <a:pt x="5212" y="25693"/>
                      <a:pt x="7362" y="20517"/>
                    </a:cubicBezTo>
                    <a:close/>
                    <a:moveTo>
                      <a:pt x="7078" y="29673"/>
                    </a:moveTo>
                    <a:cubicBezTo>
                      <a:pt x="4833" y="32084"/>
                      <a:pt x="2141" y="34788"/>
                      <a:pt x="1049" y="35878"/>
                    </a:cubicBezTo>
                    <a:lnTo>
                      <a:pt x="1052" y="35878"/>
                    </a:lnTo>
                    <a:cubicBezTo>
                      <a:pt x="1431" y="35499"/>
                      <a:pt x="2004" y="34926"/>
                      <a:pt x="2688" y="34232"/>
                    </a:cubicBezTo>
                    <a:cubicBezTo>
                      <a:pt x="3963" y="32941"/>
                      <a:pt x="5615" y="31244"/>
                      <a:pt x="7078" y="29673"/>
                    </a:cubicBezTo>
                    <a:close/>
                    <a:moveTo>
                      <a:pt x="670" y="36256"/>
                    </a:moveTo>
                    <a:cubicBezTo>
                      <a:pt x="596" y="36330"/>
                      <a:pt x="556" y="36370"/>
                      <a:pt x="556" y="36370"/>
                    </a:cubicBezTo>
                    <a:cubicBezTo>
                      <a:pt x="556" y="36370"/>
                      <a:pt x="573" y="36354"/>
                      <a:pt x="603" y="36323"/>
                    </a:cubicBezTo>
                    <a:cubicBezTo>
                      <a:pt x="620" y="36306"/>
                      <a:pt x="644" y="36283"/>
                      <a:pt x="670" y="36256"/>
                    </a:cubicBezTo>
                    <a:close/>
                    <a:moveTo>
                      <a:pt x="492" y="36421"/>
                    </a:moveTo>
                    <a:cubicBezTo>
                      <a:pt x="453" y="36455"/>
                      <a:pt x="396" y="36506"/>
                      <a:pt x="329" y="36575"/>
                    </a:cubicBezTo>
                    <a:lnTo>
                      <a:pt x="332" y="36575"/>
                    </a:lnTo>
                    <a:cubicBezTo>
                      <a:pt x="339" y="36568"/>
                      <a:pt x="342" y="36561"/>
                      <a:pt x="348" y="36555"/>
                    </a:cubicBezTo>
                    <a:cubicBezTo>
                      <a:pt x="409" y="36498"/>
                      <a:pt x="459" y="36450"/>
                      <a:pt x="492" y="36421"/>
                    </a:cubicBezTo>
                    <a:close/>
                    <a:moveTo>
                      <a:pt x="328" y="36575"/>
                    </a:moveTo>
                    <a:cubicBezTo>
                      <a:pt x="326" y="36578"/>
                      <a:pt x="323" y="36581"/>
                      <a:pt x="320" y="36584"/>
                    </a:cubicBezTo>
                    <a:lnTo>
                      <a:pt x="320" y="36584"/>
                    </a:lnTo>
                    <a:cubicBezTo>
                      <a:pt x="323" y="36581"/>
                      <a:pt x="326" y="36578"/>
                      <a:pt x="329" y="36575"/>
                    </a:cubicBezTo>
                    <a:close/>
                    <a:moveTo>
                      <a:pt x="320" y="36584"/>
                    </a:moveTo>
                    <a:cubicBezTo>
                      <a:pt x="259" y="36647"/>
                      <a:pt x="190" y="36725"/>
                      <a:pt x="118" y="36817"/>
                    </a:cubicBezTo>
                    <a:lnTo>
                      <a:pt x="118" y="36817"/>
                    </a:lnTo>
                    <a:cubicBezTo>
                      <a:pt x="190" y="36725"/>
                      <a:pt x="260" y="36648"/>
                      <a:pt x="320" y="36584"/>
                    </a:cubicBezTo>
                    <a:close/>
                    <a:moveTo>
                      <a:pt x="118" y="36817"/>
                    </a:moveTo>
                    <a:cubicBezTo>
                      <a:pt x="79" y="36867"/>
                      <a:pt x="39" y="36922"/>
                      <a:pt x="0" y="36980"/>
                    </a:cubicBezTo>
                    <a:cubicBezTo>
                      <a:pt x="40" y="36922"/>
                      <a:pt x="79" y="36867"/>
                      <a:pt x="118" y="36817"/>
                    </a:cubicBezTo>
                    <a:close/>
                  </a:path>
                </a:pathLst>
              </a:custGeom>
              <a:solidFill>
                <a:srgbClr val="E59A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3"/>
              <p:cNvSpPr/>
              <p:nvPr/>
            </p:nvSpPr>
            <p:spPr>
              <a:xfrm>
                <a:off x="1156307" y="2795231"/>
                <a:ext cx="696948" cy="1454559"/>
              </a:xfrm>
              <a:custGeom>
                <a:rect b="b" l="l" r="r" t="t"/>
                <a:pathLst>
                  <a:path extrusionOk="0" h="42296" w="20266">
                    <a:moveTo>
                      <a:pt x="20266" y="0"/>
                    </a:moveTo>
                    <a:lnTo>
                      <a:pt x="20266" y="0"/>
                    </a:lnTo>
                    <a:cubicBezTo>
                      <a:pt x="18781" y="322"/>
                      <a:pt x="17383" y="660"/>
                      <a:pt x="16388" y="972"/>
                    </a:cubicBezTo>
                    <a:lnTo>
                      <a:pt x="16391" y="972"/>
                    </a:lnTo>
                    <a:cubicBezTo>
                      <a:pt x="16310" y="1130"/>
                      <a:pt x="16227" y="1291"/>
                      <a:pt x="16146" y="1455"/>
                    </a:cubicBezTo>
                    <a:cubicBezTo>
                      <a:pt x="16542" y="1793"/>
                      <a:pt x="16964" y="2319"/>
                      <a:pt x="17296" y="2661"/>
                    </a:cubicBezTo>
                    <a:cubicBezTo>
                      <a:pt x="17916" y="3302"/>
                      <a:pt x="17718" y="4219"/>
                      <a:pt x="17370" y="4676"/>
                    </a:cubicBezTo>
                    <a:cubicBezTo>
                      <a:pt x="17079" y="5064"/>
                      <a:pt x="16519" y="5212"/>
                      <a:pt x="16056" y="5212"/>
                    </a:cubicBezTo>
                    <a:cubicBezTo>
                      <a:pt x="15969" y="5212"/>
                      <a:pt x="15885" y="5205"/>
                      <a:pt x="15808" y="5195"/>
                    </a:cubicBezTo>
                    <a:cubicBezTo>
                      <a:pt x="15530" y="5161"/>
                      <a:pt x="15084" y="4917"/>
                      <a:pt x="14759" y="4592"/>
                    </a:cubicBezTo>
                    <a:cubicBezTo>
                      <a:pt x="14545" y="5124"/>
                      <a:pt x="14333" y="5667"/>
                      <a:pt x="14129" y="6221"/>
                    </a:cubicBezTo>
                    <a:cubicBezTo>
                      <a:pt x="12084" y="11680"/>
                      <a:pt x="10385" y="18049"/>
                      <a:pt x="8504" y="23301"/>
                    </a:cubicBezTo>
                    <a:cubicBezTo>
                      <a:pt x="6444" y="29073"/>
                      <a:pt x="2505" y="36993"/>
                      <a:pt x="75" y="41216"/>
                    </a:cubicBezTo>
                    <a:lnTo>
                      <a:pt x="1" y="42295"/>
                    </a:lnTo>
                    <a:cubicBezTo>
                      <a:pt x="1" y="42295"/>
                      <a:pt x="397" y="42205"/>
                      <a:pt x="859" y="42098"/>
                    </a:cubicBezTo>
                    <a:cubicBezTo>
                      <a:pt x="2237" y="40720"/>
                      <a:pt x="6179" y="36758"/>
                      <a:pt x="8538" y="34074"/>
                    </a:cubicBezTo>
                    <a:lnTo>
                      <a:pt x="8538" y="34070"/>
                    </a:lnTo>
                    <a:cubicBezTo>
                      <a:pt x="8541" y="34070"/>
                      <a:pt x="8541" y="34067"/>
                      <a:pt x="8545" y="34067"/>
                    </a:cubicBezTo>
                    <a:cubicBezTo>
                      <a:pt x="8545" y="34063"/>
                      <a:pt x="8545" y="34063"/>
                      <a:pt x="8548" y="34060"/>
                    </a:cubicBezTo>
                    <a:lnTo>
                      <a:pt x="8552" y="34057"/>
                    </a:lnTo>
                    <a:lnTo>
                      <a:pt x="8555" y="34053"/>
                    </a:lnTo>
                    <a:cubicBezTo>
                      <a:pt x="8555" y="34050"/>
                      <a:pt x="8558" y="34050"/>
                      <a:pt x="8558" y="34050"/>
                    </a:cubicBezTo>
                    <a:cubicBezTo>
                      <a:pt x="8558" y="34047"/>
                      <a:pt x="8562" y="34047"/>
                      <a:pt x="8565" y="34043"/>
                    </a:cubicBezTo>
                    <a:cubicBezTo>
                      <a:pt x="10378" y="31976"/>
                      <a:pt x="11233" y="29887"/>
                      <a:pt x="11236" y="27860"/>
                    </a:cubicBezTo>
                    <a:cubicBezTo>
                      <a:pt x="11236" y="26656"/>
                      <a:pt x="10935" y="25480"/>
                      <a:pt x="10355" y="24340"/>
                    </a:cubicBezTo>
                    <a:cubicBezTo>
                      <a:pt x="10362" y="24334"/>
                      <a:pt x="10368" y="24330"/>
                      <a:pt x="10371" y="24323"/>
                    </a:cubicBezTo>
                    <a:cubicBezTo>
                      <a:pt x="10375" y="24323"/>
                      <a:pt x="10375" y="24320"/>
                      <a:pt x="10378" y="24320"/>
                    </a:cubicBezTo>
                    <a:cubicBezTo>
                      <a:pt x="10382" y="24317"/>
                      <a:pt x="10388" y="24310"/>
                      <a:pt x="10392" y="24306"/>
                    </a:cubicBezTo>
                    <a:cubicBezTo>
                      <a:pt x="10395" y="24303"/>
                      <a:pt x="10398" y="24303"/>
                      <a:pt x="10398" y="24300"/>
                    </a:cubicBezTo>
                    <a:cubicBezTo>
                      <a:pt x="10402" y="24297"/>
                      <a:pt x="10408" y="24294"/>
                      <a:pt x="10412" y="24290"/>
                    </a:cubicBezTo>
                    <a:cubicBezTo>
                      <a:pt x="10415" y="24286"/>
                      <a:pt x="10418" y="24283"/>
                      <a:pt x="10422" y="24280"/>
                    </a:cubicBezTo>
                    <a:cubicBezTo>
                      <a:pt x="10425" y="24277"/>
                      <a:pt x="10429" y="24277"/>
                      <a:pt x="10429" y="24273"/>
                    </a:cubicBezTo>
                    <a:cubicBezTo>
                      <a:pt x="10435" y="24269"/>
                      <a:pt x="10438" y="24266"/>
                      <a:pt x="10442" y="24260"/>
                    </a:cubicBezTo>
                    <a:cubicBezTo>
                      <a:pt x="10445" y="24260"/>
                      <a:pt x="10449" y="24257"/>
                      <a:pt x="10449" y="24257"/>
                    </a:cubicBezTo>
                    <a:cubicBezTo>
                      <a:pt x="10455" y="24249"/>
                      <a:pt x="10458" y="24246"/>
                      <a:pt x="10466" y="24240"/>
                    </a:cubicBezTo>
                    <a:lnTo>
                      <a:pt x="10469" y="24240"/>
                    </a:lnTo>
                    <a:cubicBezTo>
                      <a:pt x="10475" y="24233"/>
                      <a:pt x="10482" y="24226"/>
                      <a:pt x="10486" y="24223"/>
                    </a:cubicBezTo>
                    <a:lnTo>
                      <a:pt x="10489" y="24223"/>
                    </a:lnTo>
                    <a:cubicBezTo>
                      <a:pt x="10636" y="24088"/>
                      <a:pt x="10787" y="23952"/>
                      <a:pt x="10935" y="23814"/>
                    </a:cubicBezTo>
                    <a:lnTo>
                      <a:pt x="10938" y="23814"/>
                    </a:lnTo>
                    <a:cubicBezTo>
                      <a:pt x="10945" y="23807"/>
                      <a:pt x="10948" y="23804"/>
                      <a:pt x="10955" y="23797"/>
                    </a:cubicBezTo>
                    <a:lnTo>
                      <a:pt x="10958" y="23794"/>
                    </a:lnTo>
                    <a:cubicBezTo>
                      <a:pt x="10965" y="23787"/>
                      <a:pt x="10968" y="23784"/>
                      <a:pt x="10975" y="23780"/>
                    </a:cubicBezTo>
                    <a:cubicBezTo>
                      <a:pt x="10975" y="23777"/>
                      <a:pt x="10978" y="23774"/>
                      <a:pt x="10981" y="23774"/>
                    </a:cubicBezTo>
                    <a:cubicBezTo>
                      <a:pt x="10985" y="23771"/>
                      <a:pt x="10988" y="23767"/>
                      <a:pt x="10992" y="23760"/>
                    </a:cubicBezTo>
                    <a:cubicBezTo>
                      <a:pt x="10995" y="23760"/>
                      <a:pt x="10998" y="23757"/>
                      <a:pt x="11001" y="23754"/>
                    </a:cubicBezTo>
                    <a:cubicBezTo>
                      <a:pt x="11005" y="23751"/>
                      <a:pt x="11009" y="23747"/>
                      <a:pt x="11012" y="23743"/>
                    </a:cubicBezTo>
                    <a:cubicBezTo>
                      <a:pt x="11015" y="23740"/>
                      <a:pt x="11018" y="23737"/>
                      <a:pt x="11025" y="23734"/>
                    </a:cubicBezTo>
                    <a:cubicBezTo>
                      <a:pt x="11025" y="23730"/>
                      <a:pt x="11029" y="23726"/>
                      <a:pt x="11032" y="23726"/>
                    </a:cubicBezTo>
                    <a:cubicBezTo>
                      <a:pt x="11035" y="23720"/>
                      <a:pt x="11042" y="23717"/>
                      <a:pt x="11046" y="23714"/>
                    </a:cubicBezTo>
                    <a:lnTo>
                      <a:pt x="11049" y="23710"/>
                    </a:lnTo>
                    <a:cubicBezTo>
                      <a:pt x="11055" y="23703"/>
                      <a:pt x="11062" y="23697"/>
                      <a:pt x="11069" y="23693"/>
                    </a:cubicBezTo>
                    <a:lnTo>
                      <a:pt x="11069" y="23690"/>
                    </a:lnTo>
                    <a:cubicBezTo>
                      <a:pt x="11267" y="23509"/>
                      <a:pt x="11461" y="23321"/>
                      <a:pt x="11655" y="23134"/>
                    </a:cubicBezTo>
                    <a:cubicBezTo>
                      <a:pt x="12376" y="22436"/>
                      <a:pt x="13083" y="21703"/>
                      <a:pt x="13777" y="20948"/>
                    </a:cubicBezTo>
                    <a:cubicBezTo>
                      <a:pt x="13974" y="20247"/>
                      <a:pt x="14175" y="19551"/>
                      <a:pt x="14380" y="18853"/>
                    </a:cubicBezTo>
                    <a:cubicBezTo>
                      <a:pt x="16170" y="12800"/>
                      <a:pt x="18590" y="6874"/>
                      <a:pt x="20091" y="748"/>
                    </a:cubicBezTo>
                    <a:cubicBezTo>
                      <a:pt x="20151" y="496"/>
                      <a:pt x="20209" y="248"/>
                      <a:pt x="20266" y="0"/>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3"/>
              <p:cNvSpPr/>
              <p:nvPr/>
            </p:nvSpPr>
            <p:spPr>
              <a:xfrm>
                <a:off x="801325" y="4212654"/>
                <a:ext cx="384549" cy="262155"/>
              </a:xfrm>
              <a:custGeom>
                <a:rect b="b" l="l" r="r" t="t"/>
                <a:pathLst>
                  <a:path extrusionOk="0" h="7623" w="11182">
                    <a:moveTo>
                      <a:pt x="11178" y="883"/>
                    </a:moveTo>
                    <a:cubicBezTo>
                      <a:pt x="11178" y="883"/>
                      <a:pt x="11177" y="883"/>
                      <a:pt x="11177" y="884"/>
                    </a:cubicBezTo>
                    <a:lnTo>
                      <a:pt x="11177" y="884"/>
                    </a:lnTo>
                    <a:cubicBezTo>
                      <a:pt x="11179" y="883"/>
                      <a:pt x="11180" y="883"/>
                      <a:pt x="11181" y="883"/>
                    </a:cubicBezTo>
                    <a:close/>
                    <a:moveTo>
                      <a:pt x="10397" y="1"/>
                    </a:moveTo>
                    <a:cubicBezTo>
                      <a:pt x="9988" y="708"/>
                      <a:pt x="9623" y="1315"/>
                      <a:pt x="9317" y="1788"/>
                    </a:cubicBezTo>
                    <a:cubicBezTo>
                      <a:pt x="9083" y="2250"/>
                      <a:pt x="8808" y="2639"/>
                      <a:pt x="8490" y="2877"/>
                    </a:cubicBezTo>
                    <a:cubicBezTo>
                      <a:pt x="8490" y="2880"/>
                      <a:pt x="8487" y="2880"/>
                      <a:pt x="8487" y="2880"/>
                    </a:cubicBezTo>
                    <a:lnTo>
                      <a:pt x="8483" y="2883"/>
                    </a:lnTo>
                    <a:lnTo>
                      <a:pt x="8480" y="2883"/>
                    </a:lnTo>
                    <a:lnTo>
                      <a:pt x="8480" y="2887"/>
                    </a:lnTo>
                    <a:lnTo>
                      <a:pt x="8477" y="2887"/>
                    </a:lnTo>
                    <a:lnTo>
                      <a:pt x="8477" y="2890"/>
                    </a:lnTo>
                    <a:cubicBezTo>
                      <a:pt x="8339" y="2997"/>
                      <a:pt x="8121" y="3138"/>
                      <a:pt x="7846" y="3305"/>
                    </a:cubicBezTo>
                    <a:lnTo>
                      <a:pt x="7843" y="3310"/>
                    </a:lnTo>
                    <a:cubicBezTo>
                      <a:pt x="7840" y="3310"/>
                      <a:pt x="7840" y="3313"/>
                      <a:pt x="7837" y="3313"/>
                    </a:cubicBezTo>
                    <a:lnTo>
                      <a:pt x="7833" y="3316"/>
                    </a:lnTo>
                    <a:cubicBezTo>
                      <a:pt x="7829" y="3316"/>
                      <a:pt x="7829" y="3319"/>
                      <a:pt x="7826" y="3319"/>
                    </a:cubicBezTo>
                    <a:cubicBezTo>
                      <a:pt x="5671" y="4626"/>
                      <a:pt x="0" y="7442"/>
                      <a:pt x="0" y="7442"/>
                    </a:cubicBezTo>
                    <a:cubicBezTo>
                      <a:pt x="14" y="7445"/>
                      <a:pt x="198" y="7516"/>
                      <a:pt x="610" y="7569"/>
                    </a:cubicBezTo>
                    <a:cubicBezTo>
                      <a:pt x="657" y="7573"/>
                      <a:pt x="707" y="7579"/>
                      <a:pt x="761" y="7586"/>
                    </a:cubicBezTo>
                    <a:cubicBezTo>
                      <a:pt x="865" y="7596"/>
                      <a:pt x="979" y="7603"/>
                      <a:pt x="1109" y="7609"/>
                    </a:cubicBezTo>
                    <a:cubicBezTo>
                      <a:pt x="1244" y="7620"/>
                      <a:pt x="1394" y="7623"/>
                      <a:pt x="1559" y="7623"/>
                    </a:cubicBezTo>
                    <a:lnTo>
                      <a:pt x="1686" y="7623"/>
                    </a:lnTo>
                    <a:cubicBezTo>
                      <a:pt x="1810" y="7623"/>
                      <a:pt x="1941" y="7620"/>
                      <a:pt x="2078" y="7613"/>
                    </a:cubicBezTo>
                    <a:lnTo>
                      <a:pt x="2085" y="7613"/>
                    </a:lnTo>
                    <a:cubicBezTo>
                      <a:pt x="2413" y="7599"/>
                      <a:pt x="2939" y="7502"/>
                      <a:pt x="3563" y="7355"/>
                    </a:cubicBezTo>
                    <a:lnTo>
                      <a:pt x="3566" y="7355"/>
                    </a:lnTo>
                    <a:cubicBezTo>
                      <a:pt x="3691" y="7328"/>
                      <a:pt x="3815" y="7298"/>
                      <a:pt x="3942" y="7264"/>
                    </a:cubicBezTo>
                    <a:cubicBezTo>
                      <a:pt x="6151" y="6715"/>
                      <a:pt x="9210" y="5719"/>
                      <a:pt x="9241" y="5709"/>
                    </a:cubicBezTo>
                    <a:lnTo>
                      <a:pt x="9241" y="5706"/>
                    </a:lnTo>
                    <a:cubicBezTo>
                      <a:pt x="9251" y="5655"/>
                      <a:pt x="9465" y="4465"/>
                      <a:pt x="9633" y="3299"/>
                    </a:cubicBezTo>
                    <a:cubicBezTo>
                      <a:pt x="9492" y="3222"/>
                      <a:pt x="9354" y="3121"/>
                      <a:pt x="9217" y="2997"/>
                    </a:cubicBezTo>
                    <a:cubicBezTo>
                      <a:pt x="9127" y="2911"/>
                      <a:pt x="9348" y="2575"/>
                      <a:pt x="10129" y="1985"/>
                    </a:cubicBezTo>
                    <a:cubicBezTo>
                      <a:pt x="10323" y="1697"/>
                      <a:pt x="10524" y="1509"/>
                      <a:pt x="10621" y="1426"/>
                    </a:cubicBezTo>
                    <a:lnTo>
                      <a:pt x="10625" y="1426"/>
                    </a:lnTo>
                    <a:lnTo>
                      <a:pt x="10625" y="1422"/>
                    </a:lnTo>
                    <a:cubicBezTo>
                      <a:pt x="10662" y="1392"/>
                      <a:pt x="10682" y="1379"/>
                      <a:pt x="10685" y="1375"/>
                    </a:cubicBezTo>
                    <a:cubicBezTo>
                      <a:pt x="10685" y="1375"/>
                      <a:pt x="10725" y="1335"/>
                      <a:pt x="10799" y="1261"/>
                    </a:cubicBezTo>
                    <a:cubicBezTo>
                      <a:pt x="10843" y="1221"/>
                      <a:pt x="10893" y="1167"/>
                      <a:pt x="10957" y="1107"/>
                    </a:cubicBezTo>
                    <a:lnTo>
                      <a:pt x="10987" y="1077"/>
                    </a:lnTo>
                    <a:cubicBezTo>
                      <a:pt x="11043" y="1020"/>
                      <a:pt x="11107" y="957"/>
                      <a:pt x="11177" y="884"/>
                    </a:cubicBezTo>
                    <a:lnTo>
                      <a:pt x="11177" y="884"/>
                    </a:lnTo>
                    <a:cubicBezTo>
                      <a:pt x="10716" y="990"/>
                      <a:pt x="10323" y="1080"/>
                      <a:pt x="10323" y="1080"/>
                    </a:cubicBezTo>
                    <a:lnTo>
                      <a:pt x="10397" y="1"/>
                    </a:lnTo>
                    <a:close/>
                  </a:path>
                </a:pathLst>
              </a:custGeom>
              <a:solidFill>
                <a:srgbClr val="433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3"/>
              <p:cNvSpPr/>
              <p:nvPr/>
            </p:nvSpPr>
            <p:spPr>
              <a:xfrm>
                <a:off x="1091549" y="2838426"/>
                <a:ext cx="589617" cy="1473955"/>
              </a:xfrm>
              <a:custGeom>
                <a:rect b="b" l="l" r="r" t="t"/>
                <a:pathLst>
                  <a:path extrusionOk="0" h="42860" w="17145">
                    <a:moveTo>
                      <a:pt x="48" y="42839"/>
                    </a:moveTo>
                    <a:cubicBezTo>
                      <a:pt x="27" y="42853"/>
                      <a:pt x="14" y="42859"/>
                      <a:pt x="1" y="42859"/>
                    </a:cubicBezTo>
                    <a:cubicBezTo>
                      <a:pt x="14" y="42859"/>
                      <a:pt x="27" y="42853"/>
                      <a:pt x="48" y="42839"/>
                    </a:cubicBezTo>
                    <a:close/>
                    <a:moveTo>
                      <a:pt x="5906" y="39427"/>
                    </a:moveTo>
                    <a:cubicBezTo>
                      <a:pt x="5906" y="39431"/>
                      <a:pt x="5903" y="39434"/>
                      <a:pt x="5903" y="39434"/>
                    </a:cubicBezTo>
                    <a:cubicBezTo>
                      <a:pt x="5903" y="39434"/>
                      <a:pt x="5906" y="39431"/>
                      <a:pt x="5906" y="39427"/>
                    </a:cubicBezTo>
                    <a:close/>
                    <a:moveTo>
                      <a:pt x="5910" y="39420"/>
                    </a:moveTo>
                    <a:cubicBezTo>
                      <a:pt x="5906" y="39420"/>
                      <a:pt x="5906" y="39423"/>
                      <a:pt x="5906" y="39427"/>
                    </a:cubicBezTo>
                    <a:cubicBezTo>
                      <a:pt x="5906" y="39423"/>
                      <a:pt x="5906" y="39420"/>
                      <a:pt x="5910" y="39420"/>
                    </a:cubicBezTo>
                    <a:close/>
                    <a:moveTo>
                      <a:pt x="2049" y="37630"/>
                    </a:moveTo>
                    <a:lnTo>
                      <a:pt x="2049" y="37630"/>
                    </a:lnTo>
                    <a:lnTo>
                      <a:pt x="2049" y="37630"/>
                    </a:lnTo>
                    <a:close/>
                    <a:moveTo>
                      <a:pt x="2049" y="37630"/>
                    </a:moveTo>
                    <a:lnTo>
                      <a:pt x="2049" y="37630"/>
                    </a:lnTo>
                    <a:lnTo>
                      <a:pt x="2049" y="37630"/>
                    </a:lnTo>
                    <a:close/>
                    <a:moveTo>
                      <a:pt x="2049" y="37630"/>
                    </a:moveTo>
                    <a:lnTo>
                      <a:pt x="2049" y="37630"/>
                    </a:lnTo>
                    <a:lnTo>
                      <a:pt x="2049" y="37630"/>
                    </a:lnTo>
                    <a:close/>
                    <a:moveTo>
                      <a:pt x="2049" y="37630"/>
                    </a:moveTo>
                    <a:lnTo>
                      <a:pt x="2049" y="37630"/>
                    </a:lnTo>
                    <a:lnTo>
                      <a:pt x="2049" y="37630"/>
                    </a:lnTo>
                    <a:close/>
                    <a:moveTo>
                      <a:pt x="16247" y="2598"/>
                    </a:moveTo>
                    <a:lnTo>
                      <a:pt x="16247" y="2598"/>
                    </a:lnTo>
                    <a:lnTo>
                      <a:pt x="16247" y="2598"/>
                    </a:lnTo>
                    <a:close/>
                    <a:moveTo>
                      <a:pt x="16247" y="2589"/>
                    </a:moveTo>
                    <a:lnTo>
                      <a:pt x="16247" y="2592"/>
                    </a:lnTo>
                    <a:lnTo>
                      <a:pt x="16247" y="2589"/>
                    </a:lnTo>
                    <a:close/>
                    <a:moveTo>
                      <a:pt x="16247" y="2585"/>
                    </a:moveTo>
                    <a:lnTo>
                      <a:pt x="16247" y="2589"/>
                    </a:lnTo>
                    <a:lnTo>
                      <a:pt x="16247" y="2585"/>
                    </a:lnTo>
                    <a:close/>
                    <a:moveTo>
                      <a:pt x="16247" y="2581"/>
                    </a:moveTo>
                    <a:lnTo>
                      <a:pt x="16247" y="2585"/>
                    </a:lnTo>
                    <a:lnTo>
                      <a:pt x="16247" y="2581"/>
                    </a:lnTo>
                    <a:close/>
                    <a:moveTo>
                      <a:pt x="16247" y="2578"/>
                    </a:moveTo>
                    <a:lnTo>
                      <a:pt x="16247" y="2581"/>
                    </a:lnTo>
                    <a:lnTo>
                      <a:pt x="16247" y="2578"/>
                    </a:lnTo>
                    <a:close/>
                    <a:moveTo>
                      <a:pt x="16247" y="2572"/>
                    </a:moveTo>
                    <a:lnTo>
                      <a:pt x="16247" y="2575"/>
                    </a:lnTo>
                    <a:lnTo>
                      <a:pt x="16247" y="2572"/>
                    </a:lnTo>
                    <a:close/>
                    <a:moveTo>
                      <a:pt x="16253" y="2468"/>
                    </a:moveTo>
                    <a:lnTo>
                      <a:pt x="16253" y="2474"/>
                    </a:lnTo>
                    <a:cubicBezTo>
                      <a:pt x="16250" y="2508"/>
                      <a:pt x="16247" y="2538"/>
                      <a:pt x="16247" y="2572"/>
                    </a:cubicBezTo>
                    <a:cubicBezTo>
                      <a:pt x="16247" y="2538"/>
                      <a:pt x="16250" y="2508"/>
                      <a:pt x="16253" y="2474"/>
                    </a:cubicBezTo>
                    <a:lnTo>
                      <a:pt x="16253" y="2468"/>
                    </a:lnTo>
                    <a:close/>
                    <a:moveTo>
                      <a:pt x="17141" y="4"/>
                    </a:moveTo>
                    <a:lnTo>
                      <a:pt x="17141" y="4"/>
                    </a:lnTo>
                    <a:lnTo>
                      <a:pt x="17141" y="4"/>
                    </a:lnTo>
                    <a:close/>
                    <a:moveTo>
                      <a:pt x="17144" y="1"/>
                    </a:moveTo>
                    <a:lnTo>
                      <a:pt x="17144" y="1"/>
                    </a:lnTo>
                    <a:close/>
                  </a:path>
                </a:pathLst>
              </a:custGeom>
              <a:solidFill>
                <a:srgbClr val="F8E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3"/>
              <p:cNvSpPr/>
              <p:nvPr/>
            </p:nvSpPr>
            <p:spPr>
              <a:xfrm>
                <a:off x="1650262" y="2834299"/>
                <a:ext cx="122188" cy="140208"/>
              </a:xfrm>
              <a:custGeom>
                <a:rect b="b" l="l" r="r" t="t"/>
                <a:pathLst>
                  <a:path extrusionOk="0" h="4077" w="3553">
                    <a:moveTo>
                      <a:pt x="1401" y="1100"/>
                    </a:moveTo>
                    <a:lnTo>
                      <a:pt x="1401" y="1100"/>
                    </a:lnTo>
                    <a:cubicBezTo>
                      <a:pt x="1740" y="1344"/>
                      <a:pt x="2048" y="1623"/>
                      <a:pt x="2360" y="1894"/>
                    </a:cubicBezTo>
                    <a:lnTo>
                      <a:pt x="3279" y="2738"/>
                    </a:lnTo>
                    <a:cubicBezTo>
                      <a:pt x="3090" y="2645"/>
                      <a:pt x="2920" y="2520"/>
                      <a:pt x="2752" y="2393"/>
                    </a:cubicBezTo>
                    <a:cubicBezTo>
                      <a:pt x="2588" y="2266"/>
                      <a:pt x="2430" y="2129"/>
                      <a:pt x="2273" y="1994"/>
                    </a:cubicBezTo>
                    <a:cubicBezTo>
                      <a:pt x="1968" y="1710"/>
                      <a:pt x="1663" y="1425"/>
                      <a:pt x="1401" y="1100"/>
                    </a:cubicBezTo>
                    <a:close/>
                    <a:moveTo>
                      <a:pt x="567" y="2645"/>
                    </a:moveTo>
                    <a:cubicBezTo>
                      <a:pt x="886" y="2832"/>
                      <a:pt x="1174" y="3054"/>
                      <a:pt x="1465" y="3272"/>
                    </a:cubicBezTo>
                    <a:cubicBezTo>
                      <a:pt x="1746" y="3503"/>
                      <a:pt x="2032" y="3724"/>
                      <a:pt x="2303" y="3976"/>
                    </a:cubicBezTo>
                    <a:cubicBezTo>
                      <a:pt x="1968" y="3815"/>
                      <a:pt x="1676" y="3593"/>
                      <a:pt x="1381" y="3379"/>
                    </a:cubicBezTo>
                    <a:cubicBezTo>
                      <a:pt x="1100" y="3148"/>
                      <a:pt x="815" y="2916"/>
                      <a:pt x="567" y="2645"/>
                    </a:cubicBezTo>
                    <a:close/>
                    <a:moveTo>
                      <a:pt x="1160" y="0"/>
                    </a:moveTo>
                    <a:cubicBezTo>
                      <a:pt x="1063" y="0"/>
                      <a:pt x="976" y="37"/>
                      <a:pt x="898" y="121"/>
                    </a:cubicBezTo>
                    <a:lnTo>
                      <a:pt x="895" y="124"/>
                    </a:lnTo>
                    <a:cubicBezTo>
                      <a:pt x="741" y="299"/>
                      <a:pt x="590" y="630"/>
                      <a:pt x="459" y="996"/>
                    </a:cubicBezTo>
                    <a:lnTo>
                      <a:pt x="456" y="996"/>
                    </a:lnTo>
                    <a:cubicBezTo>
                      <a:pt x="335" y="1338"/>
                      <a:pt x="228" y="1706"/>
                      <a:pt x="151" y="2002"/>
                    </a:cubicBezTo>
                    <a:cubicBezTo>
                      <a:pt x="67" y="2313"/>
                      <a:pt x="17" y="2551"/>
                      <a:pt x="7" y="2588"/>
                    </a:cubicBezTo>
                    <a:lnTo>
                      <a:pt x="7" y="2594"/>
                    </a:lnTo>
                    <a:cubicBezTo>
                      <a:pt x="4" y="2628"/>
                      <a:pt x="1" y="2658"/>
                      <a:pt x="1" y="2692"/>
                    </a:cubicBezTo>
                    <a:lnTo>
                      <a:pt x="1" y="2695"/>
                    </a:lnTo>
                    <a:lnTo>
                      <a:pt x="1" y="2698"/>
                    </a:lnTo>
                    <a:lnTo>
                      <a:pt x="1" y="2701"/>
                    </a:lnTo>
                    <a:lnTo>
                      <a:pt x="1" y="2705"/>
                    </a:lnTo>
                    <a:lnTo>
                      <a:pt x="1" y="2709"/>
                    </a:lnTo>
                    <a:lnTo>
                      <a:pt x="1" y="2712"/>
                    </a:lnTo>
                    <a:lnTo>
                      <a:pt x="1" y="2718"/>
                    </a:lnTo>
                    <a:cubicBezTo>
                      <a:pt x="14" y="2976"/>
                      <a:pt x="178" y="3235"/>
                      <a:pt x="396" y="3456"/>
                    </a:cubicBezTo>
                    <a:cubicBezTo>
                      <a:pt x="721" y="3781"/>
                      <a:pt x="1167" y="4025"/>
                      <a:pt x="1445" y="4059"/>
                    </a:cubicBezTo>
                    <a:cubicBezTo>
                      <a:pt x="1522" y="4069"/>
                      <a:pt x="1606" y="4076"/>
                      <a:pt x="1693" y="4076"/>
                    </a:cubicBezTo>
                    <a:cubicBezTo>
                      <a:pt x="2156" y="4076"/>
                      <a:pt x="2716" y="3928"/>
                      <a:pt x="3007" y="3540"/>
                    </a:cubicBezTo>
                    <a:cubicBezTo>
                      <a:pt x="2796" y="3456"/>
                      <a:pt x="2608" y="3325"/>
                      <a:pt x="2420" y="3198"/>
                    </a:cubicBezTo>
                    <a:cubicBezTo>
                      <a:pt x="2236" y="3071"/>
                      <a:pt x="2062" y="2927"/>
                      <a:pt x="1884" y="2789"/>
                    </a:cubicBezTo>
                    <a:cubicBezTo>
                      <a:pt x="1542" y="2494"/>
                      <a:pt x="1200" y="2199"/>
                      <a:pt x="902" y="1861"/>
                    </a:cubicBezTo>
                    <a:lnTo>
                      <a:pt x="902" y="1861"/>
                    </a:lnTo>
                    <a:cubicBezTo>
                      <a:pt x="1274" y="2115"/>
                      <a:pt x="1619" y="2404"/>
                      <a:pt x="1968" y="2685"/>
                    </a:cubicBezTo>
                    <a:lnTo>
                      <a:pt x="2484" y="3117"/>
                    </a:lnTo>
                    <a:cubicBezTo>
                      <a:pt x="2655" y="3261"/>
                      <a:pt x="2826" y="3409"/>
                      <a:pt x="3007" y="3540"/>
                    </a:cubicBezTo>
                    <a:cubicBezTo>
                      <a:pt x="3355" y="3083"/>
                      <a:pt x="3553" y="2166"/>
                      <a:pt x="2933" y="1525"/>
                    </a:cubicBezTo>
                    <a:cubicBezTo>
                      <a:pt x="2601" y="1183"/>
                      <a:pt x="2179" y="657"/>
                      <a:pt x="1783" y="319"/>
                    </a:cubicBezTo>
                    <a:lnTo>
                      <a:pt x="1783" y="322"/>
                    </a:lnTo>
                    <a:cubicBezTo>
                      <a:pt x="1559" y="131"/>
                      <a:pt x="1344" y="0"/>
                      <a:pt x="1160" y="0"/>
                    </a:cubicBezTo>
                    <a:close/>
                  </a:path>
                </a:pathLst>
              </a:custGeom>
              <a:solidFill>
                <a:srgbClr val="E8A9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3"/>
              <p:cNvSpPr/>
              <p:nvPr/>
            </p:nvSpPr>
            <p:spPr>
              <a:xfrm>
                <a:off x="1765883" y="1795693"/>
                <a:ext cx="3026" cy="4677"/>
              </a:xfrm>
              <a:custGeom>
                <a:rect b="b" l="l" r="r" t="t"/>
                <a:pathLst>
                  <a:path extrusionOk="0" h="136" w="88">
                    <a:moveTo>
                      <a:pt x="81" y="1"/>
                    </a:moveTo>
                    <a:cubicBezTo>
                      <a:pt x="50" y="41"/>
                      <a:pt x="20" y="89"/>
                      <a:pt x="0" y="135"/>
                    </a:cubicBezTo>
                    <a:cubicBezTo>
                      <a:pt x="27" y="109"/>
                      <a:pt x="57" y="81"/>
                      <a:pt x="87" y="55"/>
                    </a:cubicBezTo>
                    <a:cubicBezTo>
                      <a:pt x="84" y="38"/>
                      <a:pt x="84" y="18"/>
                      <a:pt x="81" y="1"/>
                    </a:cubicBezTo>
                    <a:close/>
                  </a:path>
                </a:pathLst>
              </a:custGeom>
              <a:solidFill>
                <a:srgbClr val="5360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3"/>
              <p:cNvSpPr/>
              <p:nvPr/>
            </p:nvSpPr>
            <p:spPr>
              <a:xfrm>
                <a:off x="1741879" y="1880329"/>
                <a:ext cx="46151" cy="40958"/>
              </a:xfrm>
              <a:custGeom>
                <a:rect b="b" l="l" r="r" t="t"/>
                <a:pathLst>
                  <a:path extrusionOk="0" h="1191" w="1342">
                    <a:moveTo>
                      <a:pt x="1" y="1"/>
                    </a:moveTo>
                    <a:lnTo>
                      <a:pt x="1" y="1"/>
                    </a:lnTo>
                    <a:cubicBezTo>
                      <a:pt x="7" y="275"/>
                      <a:pt x="216" y="496"/>
                      <a:pt x="410" y="671"/>
                    </a:cubicBezTo>
                    <a:cubicBezTo>
                      <a:pt x="615" y="845"/>
                      <a:pt x="852" y="972"/>
                      <a:pt x="1090" y="1087"/>
                    </a:cubicBezTo>
                    <a:cubicBezTo>
                      <a:pt x="1174" y="1124"/>
                      <a:pt x="1258" y="1157"/>
                      <a:pt x="1342" y="1190"/>
                    </a:cubicBezTo>
                    <a:cubicBezTo>
                      <a:pt x="1328" y="1124"/>
                      <a:pt x="1315" y="1053"/>
                      <a:pt x="1302" y="986"/>
                    </a:cubicBezTo>
                    <a:cubicBezTo>
                      <a:pt x="1258" y="966"/>
                      <a:pt x="1211" y="946"/>
                      <a:pt x="1164" y="926"/>
                    </a:cubicBezTo>
                    <a:cubicBezTo>
                      <a:pt x="932" y="818"/>
                      <a:pt x="705" y="701"/>
                      <a:pt x="494" y="564"/>
                    </a:cubicBezTo>
                    <a:cubicBezTo>
                      <a:pt x="389" y="490"/>
                      <a:pt x="289" y="412"/>
                      <a:pt x="202" y="319"/>
                    </a:cubicBezTo>
                    <a:cubicBezTo>
                      <a:pt x="115" y="232"/>
                      <a:pt x="35" y="128"/>
                      <a:pt x="1" y="1"/>
                    </a:cubicBezTo>
                    <a:close/>
                  </a:path>
                </a:pathLst>
              </a:custGeom>
              <a:solidFill>
                <a:srgbClr val="D587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3"/>
              <p:cNvSpPr/>
              <p:nvPr/>
            </p:nvSpPr>
            <p:spPr>
              <a:xfrm>
                <a:off x="1756873" y="1926688"/>
                <a:ext cx="25517" cy="11658"/>
              </a:xfrm>
              <a:custGeom>
                <a:rect b="b" l="l" r="r" t="t"/>
                <a:pathLst>
                  <a:path extrusionOk="0" h="339" w="742">
                    <a:moveTo>
                      <a:pt x="1" y="0"/>
                    </a:moveTo>
                    <a:lnTo>
                      <a:pt x="1" y="0"/>
                    </a:lnTo>
                    <a:cubicBezTo>
                      <a:pt x="41" y="67"/>
                      <a:pt x="91" y="117"/>
                      <a:pt x="145" y="161"/>
                    </a:cubicBezTo>
                    <a:cubicBezTo>
                      <a:pt x="199" y="208"/>
                      <a:pt x="262" y="238"/>
                      <a:pt x="323" y="268"/>
                    </a:cubicBezTo>
                    <a:cubicBezTo>
                      <a:pt x="420" y="308"/>
                      <a:pt x="521" y="339"/>
                      <a:pt x="628" y="339"/>
                    </a:cubicBezTo>
                    <a:cubicBezTo>
                      <a:pt x="665" y="339"/>
                      <a:pt x="702" y="335"/>
                      <a:pt x="742" y="325"/>
                    </a:cubicBezTo>
                    <a:cubicBezTo>
                      <a:pt x="685" y="271"/>
                      <a:pt x="628" y="238"/>
                      <a:pt x="570" y="201"/>
                    </a:cubicBezTo>
                    <a:cubicBezTo>
                      <a:pt x="513" y="161"/>
                      <a:pt x="456" y="134"/>
                      <a:pt x="396" y="107"/>
                    </a:cubicBezTo>
                    <a:cubicBezTo>
                      <a:pt x="275" y="57"/>
                      <a:pt x="151" y="10"/>
                      <a:pt x="1" y="0"/>
                    </a:cubicBezTo>
                    <a:close/>
                  </a:path>
                </a:pathLst>
              </a:custGeom>
              <a:solidFill>
                <a:srgbClr val="D587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3"/>
              <p:cNvSpPr/>
              <p:nvPr/>
            </p:nvSpPr>
            <p:spPr>
              <a:xfrm>
                <a:off x="1633548" y="1815915"/>
                <a:ext cx="57569" cy="44294"/>
              </a:xfrm>
              <a:custGeom>
                <a:rect b="b" l="l" r="r" t="t"/>
                <a:pathLst>
                  <a:path extrusionOk="0" h="1288" w="1674">
                    <a:moveTo>
                      <a:pt x="359" y="0"/>
                    </a:moveTo>
                    <a:cubicBezTo>
                      <a:pt x="221" y="13"/>
                      <a:pt x="81" y="70"/>
                      <a:pt x="0" y="177"/>
                    </a:cubicBezTo>
                    <a:cubicBezTo>
                      <a:pt x="91" y="117"/>
                      <a:pt x="192" y="97"/>
                      <a:pt x="292" y="97"/>
                    </a:cubicBezTo>
                    <a:cubicBezTo>
                      <a:pt x="315" y="97"/>
                      <a:pt x="339" y="97"/>
                      <a:pt x="362" y="101"/>
                    </a:cubicBezTo>
                    <a:cubicBezTo>
                      <a:pt x="373" y="101"/>
                      <a:pt x="386" y="104"/>
                      <a:pt x="399" y="104"/>
                    </a:cubicBezTo>
                    <a:cubicBezTo>
                      <a:pt x="406" y="84"/>
                      <a:pt x="416" y="64"/>
                      <a:pt x="426" y="44"/>
                    </a:cubicBezTo>
                    <a:lnTo>
                      <a:pt x="577" y="137"/>
                    </a:lnTo>
                    <a:cubicBezTo>
                      <a:pt x="574" y="141"/>
                      <a:pt x="574" y="141"/>
                      <a:pt x="574" y="144"/>
                    </a:cubicBezTo>
                    <a:cubicBezTo>
                      <a:pt x="620" y="161"/>
                      <a:pt x="668" y="177"/>
                      <a:pt x="714" y="197"/>
                    </a:cubicBezTo>
                    <a:cubicBezTo>
                      <a:pt x="925" y="291"/>
                      <a:pt x="1120" y="418"/>
                      <a:pt x="1311" y="556"/>
                    </a:cubicBezTo>
                    <a:cubicBezTo>
                      <a:pt x="1261" y="694"/>
                      <a:pt x="1217" y="845"/>
                      <a:pt x="1257" y="1009"/>
                    </a:cubicBezTo>
                    <a:cubicBezTo>
                      <a:pt x="1284" y="1102"/>
                      <a:pt x="1351" y="1183"/>
                      <a:pt x="1432" y="1216"/>
                    </a:cubicBezTo>
                    <a:cubicBezTo>
                      <a:pt x="1512" y="1257"/>
                      <a:pt x="1593" y="1277"/>
                      <a:pt x="1673" y="1287"/>
                    </a:cubicBezTo>
                    <a:cubicBezTo>
                      <a:pt x="1528" y="1213"/>
                      <a:pt x="1381" y="1122"/>
                      <a:pt x="1368" y="986"/>
                    </a:cubicBezTo>
                    <a:cubicBezTo>
                      <a:pt x="1358" y="848"/>
                      <a:pt x="1425" y="700"/>
                      <a:pt x="1492" y="563"/>
                    </a:cubicBezTo>
                    <a:lnTo>
                      <a:pt x="1519" y="503"/>
                    </a:lnTo>
                    <a:lnTo>
                      <a:pt x="1465" y="459"/>
                    </a:lnTo>
                    <a:cubicBezTo>
                      <a:pt x="1257" y="295"/>
                      <a:pt x="1033" y="141"/>
                      <a:pt x="771" y="53"/>
                    </a:cubicBezTo>
                    <a:cubicBezTo>
                      <a:pt x="660" y="16"/>
                      <a:pt x="547" y="0"/>
                      <a:pt x="430" y="0"/>
                    </a:cubicBezTo>
                    <a:close/>
                  </a:path>
                </a:pathLst>
              </a:custGeom>
              <a:solidFill>
                <a:srgbClr val="D587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3"/>
              <p:cNvSpPr/>
              <p:nvPr/>
            </p:nvSpPr>
            <p:spPr>
              <a:xfrm>
                <a:off x="1644587" y="1817394"/>
                <a:ext cx="8804" cy="39101"/>
              </a:xfrm>
              <a:custGeom>
                <a:rect b="b" l="l" r="r" t="t"/>
                <a:pathLst>
                  <a:path extrusionOk="0" h="1137" w="256">
                    <a:moveTo>
                      <a:pt x="105" y="1"/>
                    </a:moveTo>
                    <a:cubicBezTo>
                      <a:pt x="95" y="21"/>
                      <a:pt x="85" y="41"/>
                      <a:pt x="78" y="61"/>
                    </a:cubicBezTo>
                    <a:cubicBezTo>
                      <a:pt x="48" y="141"/>
                      <a:pt x="31" y="219"/>
                      <a:pt x="18" y="299"/>
                    </a:cubicBezTo>
                    <a:cubicBezTo>
                      <a:pt x="5" y="396"/>
                      <a:pt x="1" y="493"/>
                      <a:pt x="11" y="590"/>
                    </a:cubicBezTo>
                    <a:cubicBezTo>
                      <a:pt x="28" y="785"/>
                      <a:pt x="89" y="969"/>
                      <a:pt x="179" y="1136"/>
                    </a:cubicBezTo>
                    <a:cubicBezTo>
                      <a:pt x="115" y="959"/>
                      <a:pt x="89" y="771"/>
                      <a:pt x="98" y="590"/>
                    </a:cubicBezTo>
                    <a:cubicBezTo>
                      <a:pt x="105" y="500"/>
                      <a:pt x="121" y="409"/>
                      <a:pt x="149" y="326"/>
                    </a:cubicBezTo>
                    <a:cubicBezTo>
                      <a:pt x="172" y="245"/>
                      <a:pt x="209" y="161"/>
                      <a:pt x="253" y="101"/>
                    </a:cubicBezTo>
                    <a:cubicBezTo>
                      <a:pt x="253" y="98"/>
                      <a:pt x="253" y="98"/>
                      <a:pt x="256" y="94"/>
                    </a:cubicBezTo>
                    <a:lnTo>
                      <a:pt x="105" y="1"/>
                    </a:lnTo>
                    <a:close/>
                  </a:path>
                </a:pathLst>
              </a:custGeom>
              <a:solidFill>
                <a:srgbClr val="D587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3"/>
              <p:cNvSpPr/>
              <p:nvPr/>
            </p:nvSpPr>
            <p:spPr>
              <a:xfrm>
                <a:off x="1716773" y="2700347"/>
                <a:ext cx="155065" cy="129238"/>
              </a:xfrm>
              <a:custGeom>
                <a:rect b="b" l="l" r="r" t="t"/>
                <a:pathLst>
                  <a:path extrusionOk="0" h="3758" w="4509">
                    <a:moveTo>
                      <a:pt x="4508" y="0"/>
                    </a:moveTo>
                    <a:lnTo>
                      <a:pt x="4508" y="0"/>
                    </a:lnTo>
                    <a:cubicBezTo>
                      <a:pt x="3201" y="583"/>
                      <a:pt x="2028" y="1130"/>
                      <a:pt x="1317" y="1465"/>
                    </a:cubicBezTo>
                    <a:cubicBezTo>
                      <a:pt x="1317" y="1465"/>
                      <a:pt x="1314" y="1465"/>
                      <a:pt x="1314" y="1468"/>
                    </a:cubicBezTo>
                    <a:cubicBezTo>
                      <a:pt x="1300" y="1472"/>
                      <a:pt x="1291" y="1479"/>
                      <a:pt x="1280" y="1482"/>
                    </a:cubicBezTo>
                    <a:cubicBezTo>
                      <a:pt x="1264" y="1488"/>
                      <a:pt x="1251" y="1496"/>
                      <a:pt x="1237" y="1502"/>
                    </a:cubicBezTo>
                    <a:cubicBezTo>
                      <a:pt x="1076" y="1579"/>
                      <a:pt x="942" y="1643"/>
                      <a:pt x="842" y="1689"/>
                    </a:cubicBezTo>
                    <a:cubicBezTo>
                      <a:pt x="838" y="1689"/>
                      <a:pt x="838" y="1693"/>
                      <a:pt x="838" y="1693"/>
                    </a:cubicBezTo>
                    <a:lnTo>
                      <a:pt x="831" y="1693"/>
                    </a:lnTo>
                    <a:lnTo>
                      <a:pt x="831" y="1697"/>
                    </a:lnTo>
                    <a:cubicBezTo>
                      <a:pt x="708" y="1754"/>
                      <a:pt x="634" y="1790"/>
                      <a:pt x="613" y="1800"/>
                    </a:cubicBezTo>
                    <a:lnTo>
                      <a:pt x="607" y="1800"/>
                    </a:lnTo>
                    <a:lnTo>
                      <a:pt x="607" y="1804"/>
                    </a:lnTo>
                    <a:cubicBezTo>
                      <a:pt x="607" y="1804"/>
                      <a:pt x="406" y="2072"/>
                      <a:pt x="1" y="3758"/>
                    </a:cubicBezTo>
                    <a:cubicBezTo>
                      <a:pt x="30" y="3748"/>
                      <a:pt x="61" y="3741"/>
                      <a:pt x="91" y="3731"/>
                    </a:cubicBezTo>
                    <a:cubicBezTo>
                      <a:pt x="1086" y="3419"/>
                      <a:pt x="2484" y="3081"/>
                      <a:pt x="3969" y="2759"/>
                    </a:cubicBezTo>
                    <a:cubicBezTo>
                      <a:pt x="4176" y="1841"/>
                      <a:pt x="4357" y="922"/>
                      <a:pt x="450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3"/>
              <p:cNvSpPr/>
              <p:nvPr/>
            </p:nvSpPr>
            <p:spPr>
              <a:xfrm>
                <a:off x="1115175" y="4193670"/>
                <a:ext cx="179757" cy="139383"/>
              </a:xfrm>
              <a:custGeom>
                <a:rect b="b" l="l" r="r" t="t"/>
                <a:pathLst>
                  <a:path extrusionOk="0" h="4053" w="5227">
                    <a:moveTo>
                      <a:pt x="5226" y="0"/>
                    </a:moveTo>
                    <a:lnTo>
                      <a:pt x="5226" y="0"/>
                    </a:lnTo>
                    <a:cubicBezTo>
                      <a:pt x="3107" y="1106"/>
                      <a:pt x="1780" y="1947"/>
                      <a:pt x="1003" y="2537"/>
                    </a:cubicBezTo>
                    <a:cubicBezTo>
                      <a:pt x="222" y="3127"/>
                      <a:pt x="1" y="3463"/>
                      <a:pt x="91" y="3549"/>
                    </a:cubicBezTo>
                    <a:cubicBezTo>
                      <a:pt x="228" y="3673"/>
                      <a:pt x="366" y="3774"/>
                      <a:pt x="507" y="3851"/>
                    </a:cubicBezTo>
                    <a:cubicBezTo>
                      <a:pt x="765" y="3989"/>
                      <a:pt x="1030" y="4052"/>
                      <a:pt x="1298" y="4052"/>
                    </a:cubicBezTo>
                    <a:cubicBezTo>
                      <a:pt x="2877" y="4052"/>
                      <a:pt x="4555" y="1834"/>
                      <a:pt x="5216" y="27"/>
                    </a:cubicBezTo>
                    <a:cubicBezTo>
                      <a:pt x="5216" y="27"/>
                      <a:pt x="5219" y="24"/>
                      <a:pt x="5219" y="20"/>
                    </a:cubicBezTo>
                    <a:cubicBezTo>
                      <a:pt x="5219" y="16"/>
                      <a:pt x="5219" y="13"/>
                      <a:pt x="5223" y="13"/>
                    </a:cubicBezTo>
                    <a:cubicBezTo>
                      <a:pt x="5223" y="7"/>
                      <a:pt x="5226" y="4"/>
                      <a:pt x="5226" y="0"/>
                    </a:cubicBezTo>
                    <a:close/>
                  </a:path>
                </a:pathLst>
              </a:custGeom>
              <a:solidFill>
                <a:srgbClr val="F8E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3"/>
              <p:cNvSpPr/>
              <p:nvPr/>
            </p:nvSpPr>
            <p:spPr>
              <a:xfrm>
                <a:off x="1080131" y="4132557"/>
                <a:ext cx="81883" cy="179860"/>
              </a:xfrm>
              <a:custGeom>
                <a:rect b="b" l="l" r="r" t="t"/>
                <a:pathLst>
                  <a:path extrusionOk="0" h="5230" w="2381">
                    <a:moveTo>
                      <a:pt x="2381" y="0"/>
                    </a:moveTo>
                    <a:cubicBezTo>
                      <a:pt x="2357" y="48"/>
                      <a:pt x="1" y="5229"/>
                      <a:pt x="333" y="5229"/>
                    </a:cubicBezTo>
                    <a:cubicBezTo>
                      <a:pt x="346" y="5229"/>
                      <a:pt x="359" y="5223"/>
                      <a:pt x="380" y="5209"/>
                    </a:cubicBezTo>
                    <a:cubicBezTo>
                      <a:pt x="380" y="5209"/>
                      <a:pt x="383" y="5209"/>
                      <a:pt x="383" y="5206"/>
                    </a:cubicBezTo>
                    <a:cubicBezTo>
                      <a:pt x="701" y="4968"/>
                      <a:pt x="976" y="4579"/>
                      <a:pt x="1210" y="4117"/>
                    </a:cubicBezTo>
                    <a:cubicBezTo>
                      <a:pt x="2025" y="2517"/>
                      <a:pt x="2370" y="51"/>
                      <a:pt x="2381" y="0"/>
                    </a:cubicBezTo>
                    <a:close/>
                  </a:path>
                </a:pathLst>
              </a:custGeom>
              <a:solidFill>
                <a:srgbClr val="F8E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3"/>
              <p:cNvSpPr/>
              <p:nvPr/>
            </p:nvSpPr>
            <p:spPr>
              <a:xfrm>
                <a:off x="1780500" y="2023705"/>
                <a:ext cx="34046" cy="12621"/>
              </a:xfrm>
              <a:custGeom>
                <a:rect b="b" l="l" r="r" t="t"/>
                <a:pathLst>
                  <a:path extrusionOk="0" h="367" w="990">
                    <a:moveTo>
                      <a:pt x="1" y="1"/>
                    </a:moveTo>
                    <a:cubicBezTo>
                      <a:pt x="118" y="98"/>
                      <a:pt x="256" y="168"/>
                      <a:pt x="397" y="225"/>
                    </a:cubicBezTo>
                    <a:cubicBezTo>
                      <a:pt x="533" y="286"/>
                      <a:pt x="685" y="323"/>
                      <a:pt x="835" y="349"/>
                    </a:cubicBezTo>
                    <a:cubicBezTo>
                      <a:pt x="886" y="356"/>
                      <a:pt x="936" y="363"/>
                      <a:pt x="990" y="366"/>
                    </a:cubicBezTo>
                    <a:cubicBezTo>
                      <a:pt x="973" y="306"/>
                      <a:pt x="956" y="245"/>
                      <a:pt x="943" y="185"/>
                    </a:cubicBezTo>
                    <a:cubicBezTo>
                      <a:pt x="916" y="182"/>
                      <a:pt x="889" y="179"/>
                      <a:pt x="862" y="172"/>
                    </a:cubicBezTo>
                    <a:cubicBezTo>
                      <a:pt x="587" y="135"/>
                      <a:pt x="319" y="72"/>
                      <a:pt x="35" y="7"/>
                    </a:cubicBezTo>
                    <a:cubicBezTo>
                      <a:pt x="24" y="4"/>
                      <a:pt x="11" y="1"/>
                      <a:pt x="1" y="1"/>
                    </a:cubicBezTo>
                    <a:close/>
                  </a:path>
                </a:pathLst>
              </a:custGeom>
              <a:solidFill>
                <a:srgbClr val="D587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3"/>
              <p:cNvSpPr/>
              <p:nvPr/>
            </p:nvSpPr>
            <p:spPr>
              <a:xfrm>
                <a:off x="1698443" y="2872095"/>
                <a:ext cx="64584" cy="56400"/>
              </a:xfrm>
              <a:custGeom>
                <a:rect b="b" l="l" r="r" t="t"/>
                <a:pathLst>
                  <a:path extrusionOk="0" h="1640" w="1878">
                    <a:moveTo>
                      <a:pt x="0" y="1"/>
                    </a:moveTo>
                    <a:lnTo>
                      <a:pt x="0" y="1"/>
                    </a:lnTo>
                    <a:cubicBezTo>
                      <a:pt x="262" y="326"/>
                      <a:pt x="567" y="611"/>
                      <a:pt x="872" y="895"/>
                    </a:cubicBezTo>
                    <a:cubicBezTo>
                      <a:pt x="1029" y="1030"/>
                      <a:pt x="1187" y="1167"/>
                      <a:pt x="1351" y="1294"/>
                    </a:cubicBezTo>
                    <a:cubicBezTo>
                      <a:pt x="1519" y="1421"/>
                      <a:pt x="1689" y="1546"/>
                      <a:pt x="1878" y="1639"/>
                    </a:cubicBezTo>
                    <a:lnTo>
                      <a:pt x="959" y="795"/>
                    </a:lnTo>
                    <a:cubicBezTo>
                      <a:pt x="647" y="524"/>
                      <a:pt x="339" y="245"/>
                      <a:pt x="0" y="1"/>
                    </a:cubicBezTo>
                    <a:close/>
                  </a:path>
                </a:pathLst>
              </a:custGeom>
              <a:solidFill>
                <a:srgbClr val="D587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3"/>
              <p:cNvSpPr/>
              <p:nvPr/>
            </p:nvSpPr>
            <p:spPr>
              <a:xfrm>
                <a:off x="1681248" y="2898266"/>
                <a:ext cx="72425" cy="57775"/>
              </a:xfrm>
              <a:custGeom>
                <a:rect b="b" l="l" r="r" t="t"/>
                <a:pathLst>
                  <a:path extrusionOk="0" h="1680" w="2106">
                    <a:moveTo>
                      <a:pt x="1" y="1"/>
                    </a:moveTo>
                    <a:cubicBezTo>
                      <a:pt x="299" y="339"/>
                      <a:pt x="641" y="634"/>
                      <a:pt x="983" y="929"/>
                    </a:cubicBezTo>
                    <a:cubicBezTo>
                      <a:pt x="1161" y="1067"/>
                      <a:pt x="1335" y="1211"/>
                      <a:pt x="1519" y="1338"/>
                    </a:cubicBezTo>
                    <a:cubicBezTo>
                      <a:pt x="1707" y="1465"/>
                      <a:pt x="1895" y="1596"/>
                      <a:pt x="2106" y="1680"/>
                    </a:cubicBezTo>
                    <a:cubicBezTo>
                      <a:pt x="1925" y="1549"/>
                      <a:pt x="1754" y="1401"/>
                      <a:pt x="1583" y="1257"/>
                    </a:cubicBezTo>
                    <a:lnTo>
                      <a:pt x="1067" y="825"/>
                    </a:lnTo>
                    <a:cubicBezTo>
                      <a:pt x="718" y="544"/>
                      <a:pt x="373" y="255"/>
                      <a:pt x="1" y="1"/>
                    </a:cubicBezTo>
                    <a:close/>
                  </a:path>
                </a:pathLst>
              </a:custGeom>
              <a:solidFill>
                <a:srgbClr val="D587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3"/>
              <p:cNvSpPr/>
              <p:nvPr/>
            </p:nvSpPr>
            <p:spPr>
              <a:xfrm>
                <a:off x="1669761" y="2925263"/>
                <a:ext cx="59701" cy="45773"/>
              </a:xfrm>
              <a:custGeom>
                <a:rect b="b" l="l" r="r" t="t"/>
                <a:pathLst>
                  <a:path extrusionOk="0" h="1331" w="1736">
                    <a:moveTo>
                      <a:pt x="0" y="0"/>
                    </a:moveTo>
                    <a:lnTo>
                      <a:pt x="0" y="0"/>
                    </a:lnTo>
                    <a:cubicBezTo>
                      <a:pt x="248" y="271"/>
                      <a:pt x="533" y="503"/>
                      <a:pt x="814" y="734"/>
                    </a:cubicBezTo>
                    <a:cubicBezTo>
                      <a:pt x="1109" y="948"/>
                      <a:pt x="1401" y="1170"/>
                      <a:pt x="1736" y="1331"/>
                    </a:cubicBezTo>
                    <a:cubicBezTo>
                      <a:pt x="1465" y="1079"/>
                      <a:pt x="1179" y="858"/>
                      <a:pt x="898" y="627"/>
                    </a:cubicBezTo>
                    <a:cubicBezTo>
                      <a:pt x="607" y="409"/>
                      <a:pt x="319" y="187"/>
                      <a:pt x="0" y="0"/>
                    </a:cubicBezTo>
                    <a:close/>
                  </a:path>
                </a:pathLst>
              </a:custGeom>
              <a:solidFill>
                <a:srgbClr val="D587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45" name="Google Shape;1445;p43"/>
          <p:cNvSpPr txBox="1"/>
          <p:nvPr>
            <p:ph idx="1" type="subTitle"/>
          </p:nvPr>
        </p:nvSpPr>
        <p:spPr>
          <a:xfrm>
            <a:off x="1139575" y="2029563"/>
            <a:ext cx="43659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 not hot</a:t>
            </a:r>
            <a:endParaRPr/>
          </a:p>
        </p:txBody>
      </p:sp>
      <p:sp>
        <p:nvSpPr>
          <p:cNvPr id="1446" name="Google Shape;1446;p43"/>
          <p:cNvSpPr txBox="1"/>
          <p:nvPr>
            <p:ph idx="2" type="subTitle"/>
          </p:nvPr>
        </p:nvSpPr>
        <p:spPr>
          <a:xfrm>
            <a:off x="1139575" y="3024163"/>
            <a:ext cx="43659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smallest planet in our Solar System</a:t>
            </a:r>
            <a:endParaRPr/>
          </a:p>
        </p:txBody>
      </p:sp>
      <p:sp>
        <p:nvSpPr>
          <p:cNvPr id="1447" name="Google Shape;1447;p43"/>
          <p:cNvSpPr txBox="1"/>
          <p:nvPr>
            <p:ph idx="3" type="subTitle"/>
          </p:nvPr>
        </p:nvSpPr>
        <p:spPr>
          <a:xfrm>
            <a:off x="1139575" y="4018763"/>
            <a:ext cx="4365900" cy="294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a:t>
            </a:r>
            <a:endParaRPr/>
          </a:p>
        </p:txBody>
      </p:sp>
      <p:sp>
        <p:nvSpPr>
          <p:cNvPr id="1448" name="Google Shape;1448;p43"/>
          <p:cNvSpPr txBox="1"/>
          <p:nvPr>
            <p:ph type="title"/>
          </p:nvPr>
        </p:nvSpPr>
        <p:spPr>
          <a:xfrm>
            <a:off x="1690000" y="2446125"/>
            <a:ext cx="3265200" cy="73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456,000</a:t>
            </a:r>
            <a:endParaRPr>
              <a:solidFill>
                <a:srgbClr val="FFFFFF"/>
              </a:solidFill>
            </a:endParaRPr>
          </a:p>
        </p:txBody>
      </p:sp>
      <p:sp>
        <p:nvSpPr>
          <p:cNvPr id="1449" name="Google Shape;1449;p43"/>
          <p:cNvSpPr txBox="1"/>
          <p:nvPr>
            <p:ph idx="4" type="title"/>
          </p:nvPr>
        </p:nvSpPr>
        <p:spPr>
          <a:xfrm>
            <a:off x="1690000" y="3440725"/>
            <a:ext cx="3265200" cy="73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78</a:t>
            </a:r>
            <a:endParaRPr>
              <a:solidFill>
                <a:srgbClr val="FFFFFF"/>
              </a:solidFill>
            </a:endParaRPr>
          </a:p>
        </p:txBody>
      </p:sp>
      <p:sp>
        <p:nvSpPr>
          <p:cNvPr id="1450" name="Google Shape;1450;p43"/>
          <p:cNvSpPr txBox="1"/>
          <p:nvPr>
            <p:ph idx="5" type="title"/>
          </p:nvPr>
        </p:nvSpPr>
        <p:spPr>
          <a:xfrm>
            <a:off x="1690000" y="1405375"/>
            <a:ext cx="3265200" cy="732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123</a:t>
            </a:r>
            <a:endParaRPr>
              <a:solidFill>
                <a:srgbClr val="FFFFFF"/>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454" name="Shape 1454"/>
        <p:cNvGrpSpPr/>
        <p:nvPr/>
      </p:nvGrpSpPr>
      <p:grpSpPr>
        <a:xfrm>
          <a:off x="0" y="0"/>
          <a:ext cx="0" cy="0"/>
          <a:chOff x="0" y="0"/>
          <a:chExt cx="0" cy="0"/>
        </a:xfrm>
      </p:grpSpPr>
      <p:sp>
        <p:nvSpPr>
          <p:cNvPr id="1455" name="Google Shape;1455;p44"/>
          <p:cNvSpPr txBox="1"/>
          <p:nvPr/>
        </p:nvSpPr>
        <p:spPr>
          <a:xfrm flipH="1">
            <a:off x="1723450" y="1200600"/>
            <a:ext cx="1830600" cy="450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rgbClr val="20293B"/>
                </a:solidFill>
                <a:latin typeface="Bangers"/>
                <a:ea typeface="Bangers"/>
                <a:cs typeface="Bangers"/>
                <a:sym typeface="Bangers"/>
              </a:rPr>
              <a:t>DAY 1</a:t>
            </a:r>
            <a:endParaRPr sz="1800">
              <a:solidFill>
                <a:srgbClr val="20293B"/>
              </a:solidFill>
              <a:latin typeface="Bangers"/>
              <a:ea typeface="Bangers"/>
              <a:cs typeface="Bangers"/>
              <a:sym typeface="Bangers"/>
            </a:endParaRPr>
          </a:p>
        </p:txBody>
      </p:sp>
      <p:sp>
        <p:nvSpPr>
          <p:cNvPr id="1456" name="Google Shape;1456;p44"/>
          <p:cNvSpPr txBox="1"/>
          <p:nvPr/>
        </p:nvSpPr>
        <p:spPr>
          <a:xfrm flipH="1">
            <a:off x="1752700" y="1539312"/>
            <a:ext cx="1772100" cy="450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a:ea typeface="Barlow Condensed"/>
                <a:cs typeface="Barlow Condensed"/>
                <a:sym typeface="Barlow Condensed"/>
              </a:rPr>
              <a:t>Despite being red, Mars is a cold place, not hot</a:t>
            </a:r>
            <a:endParaRPr sz="1100">
              <a:solidFill>
                <a:srgbClr val="FFFFFF"/>
              </a:solidFill>
              <a:latin typeface="Barlow Condensed"/>
              <a:ea typeface="Barlow Condensed"/>
              <a:cs typeface="Barlow Condensed"/>
              <a:sym typeface="Barlow Condensed"/>
            </a:endParaRPr>
          </a:p>
        </p:txBody>
      </p:sp>
      <p:sp>
        <p:nvSpPr>
          <p:cNvPr id="1457" name="Google Shape;1457;p44"/>
          <p:cNvSpPr/>
          <p:nvPr/>
        </p:nvSpPr>
        <p:spPr>
          <a:xfrm>
            <a:off x="3086281" y="1648239"/>
            <a:ext cx="5780" cy="5062"/>
          </a:xfrm>
          <a:custGeom>
            <a:rect b="b" l="l" r="r" t="t"/>
            <a:pathLst>
              <a:path extrusionOk="0" h="148" w="169">
                <a:moveTo>
                  <a:pt x="85" y="1"/>
                </a:moveTo>
                <a:cubicBezTo>
                  <a:pt x="74" y="1"/>
                  <a:pt x="63" y="3"/>
                  <a:pt x="53" y="9"/>
                </a:cubicBezTo>
                <a:cubicBezTo>
                  <a:pt x="18" y="26"/>
                  <a:pt x="0" y="72"/>
                  <a:pt x="18" y="107"/>
                </a:cubicBezTo>
                <a:cubicBezTo>
                  <a:pt x="33" y="132"/>
                  <a:pt x="58" y="148"/>
                  <a:pt x="85" y="148"/>
                </a:cubicBezTo>
                <a:cubicBezTo>
                  <a:pt x="96" y="148"/>
                  <a:pt x="108" y="145"/>
                  <a:pt x="120" y="138"/>
                </a:cubicBezTo>
                <a:cubicBezTo>
                  <a:pt x="155" y="121"/>
                  <a:pt x="169" y="79"/>
                  <a:pt x="151" y="41"/>
                </a:cubicBezTo>
                <a:cubicBezTo>
                  <a:pt x="139" y="15"/>
                  <a:pt x="112" y="1"/>
                  <a:pt x="8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458" name="Google Shape;1458;p44"/>
          <p:cNvSpPr/>
          <p:nvPr/>
        </p:nvSpPr>
        <p:spPr>
          <a:xfrm>
            <a:off x="3104750" y="1686615"/>
            <a:ext cx="8311" cy="7251"/>
          </a:xfrm>
          <a:custGeom>
            <a:rect b="b" l="l" r="r" t="t"/>
            <a:pathLst>
              <a:path extrusionOk="0" h="212" w="243">
                <a:moveTo>
                  <a:pt x="124" y="1"/>
                </a:moveTo>
                <a:cubicBezTo>
                  <a:pt x="108" y="1"/>
                  <a:pt x="90" y="5"/>
                  <a:pt x="74" y="14"/>
                </a:cubicBezTo>
                <a:cubicBezTo>
                  <a:pt x="22" y="38"/>
                  <a:pt x="1" y="101"/>
                  <a:pt x="29" y="153"/>
                </a:cubicBezTo>
                <a:cubicBezTo>
                  <a:pt x="46" y="191"/>
                  <a:pt x="82" y="212"/>
                  <a:pt x="120" y="212"/>
                </a:cubicBezTo>
                <a:cubicBezTo>
                  <a:pt x="137" y="212"/>
                  <a:pt x="154" y="208"/>
                  <a:pt x="169" y="200"/>
                </a:cubicBezTo>
                <a:cubicBezTo>
                  <a:pt x="222" y="174"/>
                  <a:pt x="243" y="111"/>
                  <a:pt x="215" y="59"/>
                </a:cubicBezTo>
                <a:cubicBezTo>
                  <a:pt x="198" y="22"/>
                  <a:pt x="162" y="1"/>
                  <a:pt x="12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1459" name="Google Shape;1459;p44"/>
          <p:cNvSpPr txBox="1"/>
          <p:nvPr>
            <p:ph type="title"/>
          </p:nvPr>
        </p:nvSpPr>
        <p:spPr>
          <a:xfrm>
            <a:off x="1226995" y="375868"/>
            <a:ext cx="670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IMPORTANT DATES</a:t>
            </a:r>
            <a:endParaRPr/>
          </a:p>
        </p:txBody>
      </p:sp>
      <p:grpSp>
        <p:nvGrpSpPr>
          <p:cNvPr id="1460" name="Google Shape;1460;p44"/>
          <p:cNvGrpSpPr/>
          <p:nvPr/>
        </p:nvGrpSpPr>
        <p:grpSpPr>
          <a:xfrm>
            <a:off x="2053309" y="2959702"/>
            <a:ext cx="1170882" cy="2276102"/>
            <a:chOff x="2053313" y="2959702"/>
            <a:chExt cx="1170882" cy="2276102"/>
          </a:xfrm>
        </p:grpSpPr>
        <p:sp>
          <p:nvSpPr>
            <p:cNvPr id="1461" name="Google Shape;1461;p44"/>
            <p:cNvSpPr/>
            <p:nvPr/>
          </p:nvSpPr>
          <p:spPr>
            <a:xfrm>
              <a:off x="2053313" y="2959702"/>
              <a:ext cx="1170882" cy="2276102"/>
            </a:xfrm>
            <a:custGeom>
              <a:rect b="b" l="l" r="r" t="t"/>
              <a:pathLst>
                <a:path extrusionOk="0" h="40681" w="17331">
                  <a:moveTo>
                    <a:pt x="0" y="1"/>
                  </a:moveTo>
                  <a:lnTo>
                    <a:pt x="0" y="39771"/>
                  </a:lnTo>
                  <a:lnTo>
                    <a:pt x="16972" y="40680"/>
                  </a:lnTo>
                  <a:lnTo>
                    <a:pt x="17330"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4"/>
            <p:cNvSpPr/>
            <p:nvPr/>
          </p:nvSpPr>
          <p:spPr>
            <a:xfrm>
              <a:off x="2185750" y="3257775"/>
              <a:ext cx="906021" cy="105872"/>
            </a:xfrm>
            <a:custGeom>
              <a:rect b="b" l="l" r="r" t="t"/>
              <a:pathLst>
                <a:path extrusionOk="0" h="40681" w="17331">
                  <a:moveTo>
                    <a:pt x="0" y="1"/>
                  </a:moveTo>
                  <a:lnTo>
                    <a:pt x="0" y="39771"/>
                  </a:lnTo>
                  <a:lnTo>
                    <a:pt x="16972" y="40680"/>
                  </a:lnTo>
                  <a:lnTo>
                    <a:pt x="17330"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4"/>
            <p:cNvSpPr/>
            <p:nvPr/>
          </p:nvSpPr>
          <p:spPr>
            <a:xfrm rot="10800000">
              <a:off x="2185753" y="3538253"/>
              <a:ext cx="906021" cy="105872"/>
            </a:xfrm>
            <a:custGeom>
              <a:rect b="b" l="l" r="r" t="t"/>
              <a:pathLst>
                <a:path extrusionOk="0" h="40681" w="17331">
                  <a:moveTo>
                    <a:pt x="0" y="1"/>
                  </a:moveTo>
                  <a:lnTo>
                    <a:pt x="0" y="39771"/>
                  </a:lnTo>
                  <a:lnTo>
                    <a:pt x="16972" y="40680"/>
                  </a:lnTo>
                  <a:lnTo>
                    <a:pt x="17330"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4"/>
            <p:cNvSpPr/>
            <p:nvPr/>
          </p:nvSpPr>
          <p:spPr>
            <a:xfrm>
              <a:off x="2185750" y="3818725"/>
              <a:ext cx="906021" cy="105872"/>
            </a:xfrm>
            <a:custGeom>
              <a:rect b="b" l="l" r="r" t="t"/>
              <a:pathLst>
                <a:path extrusionOk="0" h="40681" w="17331">
                  <a:moveTo>
                    <a:pt x="0" y="1"/>
                  </a:moveTo>
                  <a:lnTo>
                    <a:pt x="0" y="39771"/>
                  </a:lnTo>
                  <a:lnTo>
                    <a:pt x="16972" y="40680"/>
                  </a:lnTo>
                  <a:lnTo>
                    <a:pt x="17330"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4"/>
            <p:cNvSpPr/>
            <p:nvPr/>
          </p:nvSpPr>
          <p:spPr>
            <a:xfrm rot="10800000">
              <a:off x="2185753" y="4099203"/>
              <a:ext cx="906021" cy="105872"/>
            </a:xfrm>
            <a:custGeom>
              <a:rect b="b" l="l" r="r" t="t"/>
              <a:pathLst>
                <a:path extrusionOk="0" h="40681" w="17331">
                  <a:moveTo>
                    <a:pt x="0" y="1"/>
                  </a:moveTo>
                  <a:lnTo>
                    <a:pt x="0" y="39771"/>
                  </a:lnTo>
                  <a:lnTo>
                    <a:pt x="16972" y="40680"/>
                  </a:lnTo>
                  <a:lnTo>
                    <a:pt x="17330"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4"/>
            <p:cNvSpPr/>
            <p:nvPr/>
          </p:nvSpPr>
          <p:spPr>
            <a:xfrm>
              <a:off x="2185750" y="4379675"/>
              <a:ext cx="906021" cy="105872"/>
            </a:xfrm>
            <a:custGeom>
              <a:rect b="b" l="l" r="r" t="t"/>
              <a:pathLst>
                <a:path extrusionOk="0" h="40681" w="17331">
                  <a:moveTo>
                    <a:pt x="0" y="1"/>
                  </a:moveTo>
                  <a:lnTo>
                    <a:pt x="0" y="39771"/>
                  </a:lnTo>
                  <a:lnTo>
                    <a:pt x="16972" y="40680"/>
                  </a:lnTo>
                  <a:lnTo>
                    <a:pt x="17330"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4"/>
            <p:cNvSpPr/>
            <p:nvPr/>
          </p:nvSpPr>
          <p:spPr>
            <a:xfrm rot="10800000">
              <a:off x="2185753" y="4660153"/>
              <a:ext cx="906021" cy="105872"/>
            </a:xfrm>
            <a:custGeom>
              <a:rect b="b" l="l" r="r" t="t"/>
              <a:pathLst>
                <a:path extrusionOk="0" h="40681" w="17331">
                  <a:moveTo>
                    <a:pt x="0" y="1"/>
                  </a:moveTo>
                  <a:lnTo>
                    <a:pt x="0" y="39771"/>
                  </a:lnTo>
                  <a:lnTo>
                    <a:pt x="16972" y="40680"/>
                  </a:lnTo>
                  <a:lnTo>
                    <a:pt x="17330"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 name="Google Shape;1468;p44"/>
          <p:cNvGrpSpPr/>
          <p:nvPr/>
        </p:nvGrpSpPr>
        <p:grpSpPr>
          <a:xfrm>
            <a:off x="3554727" y="3538252"/>
            <a:ext cx="906021" cy="1761009"/>
            <a:chOff x="3554737" y="3538252"/>
            <a:chExt cx="906021" cy="1761009"/>
          </a:xfrm>
        </p:grpSpPr>
        <p:sp>
          <p:nvSpPr>
            <p:cNvPr id="1469" name="Google Shape;1469;p44"/>
            <p:cNvSpPr/>
            <p:nvPr/>
          </p:nvSpPr>
          <p:spPr>
            <a:xfrm>
              <a:off x="3554737" y="3538252"/>
              <a:ext cx="906021" cy="1761009"/>
            </a:xfrm>
            <a:custGeom>
              <a:rect b="b" l="l" r="r" t="t"/>
              <a:pathLst>
                <a:path extrusionOk="0" h="40677" w="17331">
                  <a:moveTo>
                    <a:pt x="1" y="0"/>
                  </a:moveTo>
                  <a:lnTo>
                    <a:pt x="362" y="40676"/>
                  </a:lnTo>
                  <a:lnTo>
                    <a:pt x="17331" y="39771"/>
                  </a:lnTo>
                  <a:lnTo>
                    <a:pt x="17331" y="0"/>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4"/>
            <p:cNvSpPr/>
            <p:nvPr/>
          </p:nvSpPr>
          <p:spPr>
            <a:xfrm>
              <a:off x="3681500" y="3779625"/>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4"/>
            <p:cNvSpPr/>
            <p:nvPr/>
          </p:nvSpPr>
          <p:spPr>
            <a:xfrm>
              <a:off x="3951750" y="3779625"/>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4"/>
            <p:cNvSpPr/>
            <p:nvPr/>
          </p:nvSpPr>
          <p:spPr>
            <a:xfrm>
              <a:off x="4222000" y="3779625"/>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4"/>
            <p:cNvSpPr/>
            <p:nvPr/>
          </p:nvSpPr>
          <p:spPr>
            <a:xfrm rot="10800000">
              <a:off x="4222000" y="4060100"/>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4"/>
            <p:cNvSpPr/>
            <p:nvPr/>
          </p:nvSpPr>
          <p:spPr>
            <a:xfrm rot="10800000">
              <a:off x="3951750" y="4060100"/>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4"/>
            <p:cNvSpPr/>
            <p:nvPr/>
          </p:nvSpPr>
          <p:spPr>
            <a:xfrm rot="10800000">
              <a:off x="3681500" y="4060100"/>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4"/>
            <p:cNvSpPr/>
            <p:nvPr/>
          </p:nvSpPr>
          <p:spPr>
            <a:xfrm>
              <a:off x="3681500" y="4340575"/>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4"/>
            <p:cNvSpPr/>
            <p:nvPr/>
          </p:nvSpPr>
          <p:spPr>
            <a:xfrm>
              <a:off x="3951750" y="4340575"/>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4"/>
            <p:cNvSpPr/>
            <p:nvPr/>
          </p:nvSpPr>
          <p:spPr>
            <a:xfrm>
              <a:off x="4222000" y="4340575"/>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4"/>
            <p:cNvSpPr/>
            <p:nvPr/>
          </p:nvSpPr>
          <p:spPr>
            <a:xfrm rot="10800000">
              <a:off x="4222000" y="4621050"/>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4"/>
            <p:cNvSpPr/>
            <p:nvPr/>
          </p:nvSpPr>
          <p:spPr>
            <a:xfrm rot="10800000">
              <a:off x="3951750" y="4621050"/>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4"/>
            <p:cNvSpPr/>
            <p:nvPr/>
          </p:nvSpPr>
          <p:spPr>
            <a:xfrm rot="10800000">
              <a:off x="3681500" y="4621050"/>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 name="Google Shape;1482;p44"/>
          <p:cNvGrpSpPr/>
          <p:nvPr/>
        </p:nvGrpSpPr>
        <p:grpSpPr>
          <a:xfrm>
            <a:off x="5995005" y="3699525"/>
            <a:ext cx="1095666" cy="1599725"/>
            <a:chOff x="5995013" y="3699525"/>
            <a:chExt cx="1095666" cy="1599725"/>
          </a:xfrm>
        </p:grpSpPr>
        <p:sp>
          <p:nvSpPr>
            <p:cNvPr id="1483" name="Google Shape;1483;p44"/>
            <p:cNvSpPr/>
            <p:nvPr/>
          </p:nvSpPr>
          <p:spPr>
            <a:xfrm>
              <a:off x="5995013" y="3699525"/>
              <a:ext cx="1095666" cy="1599725"/>
            </a:xfrm>
            <a:custGeom>
              <a:rect b="b" l="l" r="r" t="t"/>
              <a:pathLst>
                <a:path extrusionOk="0" h="40677" w="17331">
                  <a:moveTo>
                    <a:pt x="1" y="0"/>
                  </a:moveTo>
                  <a:lnTo>
                    <a:pt x="362" y="40676"/>
                  </a:lnTo>
                  <a:lnTo>
                    <a:pt x="17331" y="39771"/>
                  </a:lnTo>
                  <a:lnTo>
                    <a:pt x="17331" y="0"/>
                  </a:ln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4"/>
            <p:cNvSpPr/>
            <p:nvPr/>
          </p:nvSpPr>
          <p:spPr>
            <a:xfrm rot="5400000">
              <a:off x="5638523" y="4407755"/>
              <a:ext cx="1157061" cy="91125"/>
            </a:xfrm>
            <a:custGeom>
              <a:rect b="b" l="l" r="r" t="t"/>
              <a:pathLst>
                <a:path extrusionOk="0" h="40681" w="17331">
                  <a:moveTo>
                    <a:pt x="0" y="1"/>
                  </a:moveTo>
                  <a:lnTo>
                    <a:pt x="0" y="39771"/>
                  </a:lnTo>
                  <a:lnTo>
                    <a:pt x="16972" y="40680"/>
                  </a:lnTo>
                  <a:lnTo>
                    <a:pt x="173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4"/>
            <p:cNvSpPr/>
            <p:nvPr/>
          </p:nvSpPr>
          <p:spPr>
            <a:xfrm rot="-5400000">
              <a:off x="5801448" y="4407747"/>
              <a:ext cx="1157061" cy="91125"/>
            </a:xfrm>
            <a:custGeom>
              <a:rect b="b" l="l" r="r" t="t"/>
              <a:pathLst>
                <a:path extrusionOk="0" h="40681" w="17331">
                  <a:moveTo>
                    <a:pt x="0" y="1"/>
                  </a:moveTo>
                  <a:lnTo>
                    <a:pt x="0" y="39771"/>
                  </a:lnTo>
                  <a:lnTo>
                    <a:pt x="16972" y="40680"/>
                  </a:lnTo>
                  <a:lnTo>
                    <a:pt x="173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4"/>
            <p:cNvSpPr/>
            <p:nvPr/>
          </p:nvSpPr>
          <p:spPr>
            <a:xfrm rot="5400000">
              <a:off x="5964301" y="4407755"/>
              <a:ext cx="1157061" cy="91125"/>
            </a:xfrm>
            <a:custGeom>
              <a:rect b="b" l="l" r="r" t="t"/>
              <a:pathLst>
                <a:path extrusionOk="0" h="40681" w="17331">
                  <a:moveTo>
                    <a:pt x="0" y="1"/>
                  </a:moveTo>
                  <a:lnTo>
                    <a:pt x="0" y="39771"/>
                  </a:lnTo>
                  <a:lnTo>
                    <a:pt x="16972" y="40680"/>
                  </a:lnTo>
                  <a:lnTo>
                    <a:pt x="173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4"/>
            <p:cNvSpPr/>
            <p:nvPr/>
          </p:nvSpPr>
          <p:spPr>
            <a:xfrm rot="5400000">
              <a:off x="6127191" y="4407755"/>
              <a:ext cx="1157061" cy="91125"/>
            </a:xfrm>
            <a:custGeom>
              <a:rect b="b" l="l" r="r" t="t"/>
              <a:pathLst>
                <a:path extrusionOk="0" h="40681" w="17331">
                  <a:moveTo>
                    <a:pt x="0" y="1"/>
                  </a:moveTo>
                  <a:lnTo>
                    <a:pt x="0" y="39771"/>
                  </a:lnTo>
                  <a:lnTo>
                    <a:pt x="16972" y="40680"/>
                  </a:lnTo>
                  <a:lnTo>
                    <a:pt x="173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4"/>
            <p:cNvSpPr/>
            <p:nvPr/>
          </p:nvSpPr>
          <p:spPr>
            <a:xfrm rot="-5400000">
              <a:off x="6290117" y="4407747"/>
              <a:ext cx="1157061" cy="91125"/>
            </a:xfrm>
            <a:custGeom>
              <a:rect b="b" l="l" r="r" t="t"/>
              <a:pathLst>
                <a:path extrusionOk="0" h="40681" w="17331">
                  <a:moveTo>
                    <a:pt x="0" y="1"/>
                  </a:moveTo>
                  <a:lnTo>
                    <a:pt x="0" y="39771"/>
                  </a:lnTo>
                  <a:lnTo>
                    <a:pt x="16972" y="40680"/>
                  </a:lnTo>
                  <a:lnTo>
                    <a:pt x="173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9" name="Google Shape;1489;p44"/>
          <p:cNvSpPr txBox="1"/>
          <p:nvPr/>
        </p:nvSpPr>
        <p:spPr>
          <a:xfrm flipH="1">
            <a:off x="3092438" y="2031775"/>
            <a:ext cx="1830600" cy="450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rgbClr val="20293B"/>
                </a:solidFill>
                <a:latin typeface="Bangers"/>
                <a:ea typeface="Bangers"/>
                <a:cs typeface="Bangers"/>
                <a:sym typeface="Bangers"/>
              </a:rPr>
              <a:t>DAY 2</a:t>
            </a:r>
            <a:endParaRPr sz="1800">
              <a:solidFill>
                <a:srgbClr val="20293B"/>
              </a:solidFill>
              <a:latin typeface="Bangers"/>
              <a:ea typeface="Bangers"/>
              <a:cs typeface="Bangers"/>
              <a:sym typeface="Bangers"/>
            </a:endParaRPr>
          </a:p>
        </p:txBody>
      </p:sp>
      <p:sp>
        <p:nvSpPr>
          <p:cNvPr id="1490" name="Google Shape;1490;p44"/>
          <p:cNvSpPr txBox="1"/>
          <p:nvPr/>
        </p:nvSpPr>
        <p:spPr>
          <a:xfrm flipH="1">
            <a:off x="3121688" y="2370487"/>
            <a:ext cx="1772100" cy="450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a:ea typeface="Barlow Condensed"/>
                <a:cs typeface="Barlow Condensed"/>
                <a:sym typeface="Barlow Condensed"/>
              </a:rPr>
              <a:t>Venus has a beautiful name, but it’s terribly hot</a:t>
            </a:r>
            <a:endParaRPr sz="1100">
              <a:solidFill>
                <a:srgbClr val="FFFFFF"/>
              </a:solidFill>
              <a:latin typeface="Barlow Condensed"/>
              <a:ea typeface="Barlow Condensed"/>
              <a:cs typeface="Barlow Condensed"/>
              <a:sym typeface="Barlow Condensed"/>
            </a:endParaRPr>
          </a:p>
        </p:txBody>
      </p:sp>
      <p:sp>
        <p:nvSpPr>
          <p:cNvPr id="1491" name="Google Shape;1491;p44"/>
          <p:cNvSpPr/>
          <p:nvPr/>
        </p:nvSpPr>
        <p:spPr>
          <a:xfrm>
            <a:off x="4208806" y="2226964"/>
            <a:ext cx="5780" cy="5062"/>
          </a:xfrm>
          <a:custGeom>
            <a:rect b="b" l="l" r="r" t="t"/>
            <a:pathLst>
              <a:path extrusionOk="0" h="148" w="169">
                <a:moveTo>
                  <a:pt x="85" y="1"/>
                </a:moveTo>
                <a:cubicBezTo>
                  <a:pt x="74" y="1"/>
                  <a:pt x="63" y="3"/>
                  <a:pt x="53" y="9"/>
                </a:cubicBezTo>
                <a:cubicBezTo>
                  <a:pt x="18" y="26"/>
                  <a:pt x="0" y="72"/>
                  <a:pt x="18" y="107"/>
                </a:cubicBezTo>
                <a:cubicBezTo>
                  <a:pt x="33" y="132"/>
                  <a:pt x="58" y="148"/>
                  <a:pt x="85" y="148"/>
                </a:cubicBezTo>
                <a:cubicBezTo>
                  <a:pt x="96" y="148"/>
                  <a:pt x="108" y="145"/>
                  <a:pt x="120" y="138"/>
                </a:cubicBezTo>
                <a:cubicBezTo>
                  <a:pt x="155" y="121"/>
                  <a:pt x="169" y="79"/>
                  <a:pt x="151" y="41"/>
                </a:cubicBezTo>
                <a:cubicBezTo>
                  <a:pt x="139" y="15"/>
                  <a:pt x="112" y="1"/>
                  <a:pt x="8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grpSp>
        <p:nvGrpSpPr>
          <p:cNvPr id="1492" name="Google Shape;1492;p44"/>
          <p:cNvGrpSpPr/>
          <p:nvPr/>
        </p:nvGrpSpPr>
        <p:grpSpPr>
          <a:xfrm>
            <a:off x="4791234" y="3419748"/>
            <a:ext cx="873256" cy="1816056"/>
            <a:chOff x="4791251" y="3419748"/>
            <a:chExt cx="873256" cy="1816056"/>
          </a:xfrm>
        </p:grpSpPr>
        <p:sp>
          <p:nvSpPr>
            <p:cNvPr id="1493" name="Google Shape;1493;p44"/>
            <p:cNvSpPr/>
            <p:nvPr/>
          </p:nvSpPr>
          <p:spPr>
            <a:xfrm>
              <a:off x="4791251" y="3419748"/>
              <a:ext cx="873256" cy="1816056"/>
            </a:xfrm>
            <a:custGeom>
              <a:rect b="b" l="l" r="r" t="t"/>
              <a:pathLst>
                <a:path extrusionOk="0" h="42175" w="16795">
                  <a:moveTo>
                    <a:pt x="14998" y="0"/>
                  </a:moveTo>
                  <a:lnTo>
                    <a:pt x="1" y="737"/>
                  </a:lnTo>
                  <a:lnTo>
                    <a:pt x="1" y="42175"/>
                  </a:lnTo>
                  <a:lnTo>
                    <a:pt x="16794" y="41417"/>
                  </a:lnTo>
                  <a:lnTo>
                    <a:pt x="14998"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4"/>
            <p:cNvSpPr/>
            <p:nvPr/>
          </p:nvSpPr>
          <p:spPr>
            <a:xfrm>
              <a:off x="4979775" y="3703800"/>
              <a:ext cx="474133" cy="184063"/>
            </a:xfrm>
            <a:custGeom>
              <a:rect b="b" l="l" r="r" t="t"/>
              <a:pathLst>
                <a:path extrusionOk="0" h="40677" w="17331">
                  <a:moveTo>
                    <a:pt x="1" y="0"/>
                  </a:moveTo>
                  <a:lnTo>
                    <a:pt x="362" y="40676"/>
                  </a:lnTo>
                  <a:lnTo>
                    <a:pt x="17331" y="39771"/>
                  </a:lnTo>
                  <a:lnTo>
                    <a:pt x="17331"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4"/>
            <p:cNvSpPr/>
            <p:nvPr/>
          </p:nvSpPr>
          <p:spPr>
            <a:xfrm rot="10800000">
              <a:off x="4979768" y="4012355"/>
              <a:ext cx="474133" cy="184063"/>
            </a:xfrm>
            <a:custGeom>
              <a:rect b="b" l="l" r="r" t="t"/>
              <a:pathLst>
                <a:path extrusionOk="0" h="40677" w="17331">
                  <a:moveTo>
                    <a:pt x="1" y="0"/>
                  </a:moveTo>
                  <a:lnTo>
                    <a:pt x="362" y="40676"/>
                  </a:lnTo>
                  <a:lnTo>
                    <a:pt x="17331" y="39771"/>
                  </a:lnTo>
                  <a:lnTo>
                    <a:pt x="17331"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4"/>
            <p:cNvSpPr/>
            <p:nvPr/>
          </p:nvSpPr>
          <p:spPr>
            <a:xfrm>
              <a:off x="4979775" y="4320906"/>
              <a:ext cx="474133" cy="184063"/>
            </a:xfrm>
            <a:custGeom>
              <a:rect b="b" l="l" r="r" t="t"/>
              <a:pathLst>
                <a:path extrusionOk="0" h="40677" w="17331">
                  <a:moveTo>
                    <a:pt x="1" y="0"/>
                  </a:moveTo>
                  <a:lnTo>
                    <a:pt x="362" y="40676"/>
                  </a:lnTo>
                  <a:lnTo>
                    <a:pt x="17331" y="39771"/>
                  </a:lnTo>
                  <a:lnTo>
                    <a:pt x="17331"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4"/>
            <p:cNvSpPr/>
            <p:nvPr/>
          </p:nvSpPr>
          <p:spPr>
            <a:xfrm rot="10800000">
              <a:off x="4979768" y="4629462"/>
              <a:ext cx="474133" cy="184063"/>
            </a:xfrm>
            <a:custGeom>
              <a:rect b="b" l="l" r="r" t="t"/>
              <a:pathLst>
                <a:path extrusionOk="0" h="40677" w="17331">
                  <a:moveTo>
                    <a:pt x="1" y="0"/>
                  </a:moveTo>
                  <a:lnTo>
                    <a:pt x="362" y="40676"/>
                  </a:lnTo>
                  <a:lnTo>
                    <a:pt x="17331" y="39771"/>
                  </a:lnTo>
                  <a:lnTo>
                    <a:pt x="17331"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 name="Google Shape;1498;p44"/>
          <p:cNvSpPr txBox="1"/>
          <p:nvPr/>
        </p:nvSpPr>
        <p:spPr>
          <a:xfrm flipH="1">
            <a:off x="4312563" y="1200600"/>
            <a:ext cx="1830600" cy="450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rgbClr val="20293B"/>
                </a:solidFill>
                <a:latin typeface="Bangers"/>
                <a:ea typeface="Bangers"/>
                <a:cs typeface="Bangers"/>
                <a:sym typeface="Bangers"/>
              </a:rPr>
              <a:t>DAY 3</a:t>
            </a:r>
            <a:endParaRPr sz="1800">
              <a:solidFill>
                <a:srgbClr val="20293B"/>
              </a:solidFill>
              <a:latin typeface="Bangers"/>
              <a:ea typeface="Bangers"/>
              <a:cs typeface="Bangers"/>
              <a:sym typeface="Bangers"/>
            </a:endParaRPr>
          </a:p>
        </p:txBody>
      </p:sp>
      <p:sp>
        <p:nvSpPr>
          <p:cNvPr id="1499" name="Google Shape;1499;p44"/>
          <p:cNvSpPr txBox="1"/>
          <p:nvPr/>
        </p:nvSpPr>
        <p:spPr>
          <a:xfrm flipH="1">
            <a:off x="4341813" y="1539312"/>
            <a:ext cx="1772100" cy="450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a:ea typeface="Barlow Condensed"/>
                <a:cs typeface="Barlow Condensed"/>
                <a:sym typeface="Barlow Condensed"/>
              </a:rPr>
              <a:t>Saturn is composed mostly of hydrogen and helium</a:t>
            </a:r>
            <a:endParaRPr sz="1100">
              <a:solidFill>
                <a:srgbClr val="FFFFFF"/>
              </a:solidFill>
              <a:latin typeface="Barlow Condensed"/>
              <a:ea typeface="Barlow Condensed"/>
              <a:cs typeface="Barlow Condensed"/>
              <a:sym typeface="Barlow Condensed"/>
            </a:endParaRPr>
          </a:p>
        </p:txBody>
      </p:sp>
      <p:sp>
        <p:nvSpPr>
          <p:cNvPr id="1500" name="Google Shape;1500;p44"/>
          <p:cNvSpPr txBox="1"/>
          <p:nvPr/>
        </p:nvSpPr>
        <p:spPr>
          <a:xfrm flipH="1">
            <a:off x="5627538" y="2031775"/>
            <a:ext cx="1830600" cy="4500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800">
                <a:solidFill>
                  <a:srgbClr val="20293B"/>
                </a:solidFill>
                <a:latin typeface="Bangers"/>
                <a:ea typeface="Bangers"/>
                <a:cs typeface="Bangers"/>
                <a:sym typeface="Bangers"/>
              </a:rPr>
              <a:t>DAY 4</a:t>
            </a:r>
            <a:endParaRPr sz="1800">
              <a:solidFill>
                <a:srgbClr val="20293B"/>
              </a:solidFill>
              <a:latin typeface="Bangers"/>
              <a:ea typeface="Bangers"/>
              <a:cs typeface="Bangers"/>
              <a:sym typeface="Bangers"/>
            </a:endParaRPr>
          </a:p>
        </p:txBody>
      </p:sp>
      <p:sp>
        <p:nvSpPr>
          <p:cNvPr id="1501" name="Google Shape;1501;p44"/>
          <p:cNvSpPr txBox="1"/>
          <p:nvPr/>
        </p:nvSpPr>
        <p:spPr>
          <a:xfrm flipH="1">
            <a:off x="5656788" y="2370487"/>
            <a:ext cx="1772100" cy="450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a:ea typeface="Barlow Condensed"/>
                <a:cs typeface="Barlow Condensed"/>
                <a:sym typeface="Barlow Condensed"/>
              </a:rPr>
              <a:t>Jupiter is the biggest planet in our Solar System</a:t>
            </a:r>
            <a:endParaRPr sz="1100">
              <a:solidFill>
                <a:srgbClr val="FFFFFF"/>
              </a:solidFill>
              <a:latin typeface="Barlow Condensed"/>
              <a:ea typeface="Barlow Condensed"/>
              <a:cs typeface="Barlow Condensed"/>
              <a:sym typeface="Barlow Condensed"/>
            </a:endParaRPr>
          </a:p>
        </p:txBody>
      </p:sp>
      <p:cxnSp>
        <p:nvCxnSpPr>
          <p:cNvPr id="1502" name="Google Shape;1502;p44"/>
          <p:cNvCxnSpPr/>
          <p:nvPr/>
        </p:nvCxnSpPr>
        <p:spPr>
          <a:xfrm flipH="1" rot="-5400000">
            <a:off x="2129800" y="2623701"/>
            <a:ext cx="1018500" cy="600"/>
          </a:xfrm>
          <a:prstGeom prst="bentConnector3">
            <a:avLst>
              <a:gd fmla="val 50000" name="adj1"/>
            </a:avLst>
          </a:prstGeom>
          <a:noFill/>
          <a:ln cap="flat" cmpd="sng" w="19050">
            <a:solidFill>
              <a:srgbClr val="20293B"/>
            </a:solidFill>
            <a:prstDash val="solid"/>
            <a:round/>
            <a:headEnd len="med" w="med" type="diamond"/>
            <a:tailEnd len="med" w="med" type="diamond"/>
          </a:ln>
        </p:spPr>
      </p:cxnSp>
      <p:cxnSp>
        <p:nvCxnSpPr>
          <p:cNvPr id="1503" name="Google Shape;1503;p44"/>
          <p:cNvCxnSpPr/>
          <p:nvPr/>
        </p:nvCxnSpPr>
        <p:spPr>
          <a:xfrm flipH="1" rot="-5400000">
            <a:off x="3640550" y="3288351"/>
            <a:ext cx="735000" cy="600"/>
          </a:xfrm>
          <a:prstGeom prst="bentConnector3">
            <a:avLst>
              <a:gd fmla="val 50000" name="adj1"/>
            </a:avLst>
          </a:prstGeom>
          <a:noFill/>
          <a:ln cap="flat" cmpd="sng" w="19050">
            <a:solidFill>
              <a:srgbClr val="DB2626"/>
            </a:solidFill>
            <a:prstDash val="solid"/>
            <a:round/>
            <a:headEnd len="med" w="med" type="diamond"/>
            <a:tailEnd len="med" w="med" type="diamond"/>
          </a:ln>
        </p:spPr>
      </p:cxnSp>
      <p:cxnSp>
        <p:nvCxnSpPr>
          <p:cNvPr id="1504" name="Google Shape;1504;p44"/>
          <p:cNvCxnSpPr/>
          <p:nvPr/>
        </p:nvCxnSpPr>
        <p:spPr>
          <a:xfrm flipH="1" rot="-5400000">
            <a:off x="4509375" y="2833251"/>
            <a:ext cx="1437600" cy="600"/>
          </a:xfrm>
          <a:prstGeom prst="bentConnector3">
            <a:avLst>
              <a:gd fmla="val 50000" name="adj1"/>
            </a:avLst>
          </a:prstGeom>
          <a:noFill/>
          <a:ln cap="flat" cmpd="sng" w="19050">
            <a:solidFill>
              <a:srgbClr val="20293B"/>
            </a:solidFill>
            <a:prstDash val="solid"/>
            <a:round/>
            <a:headEnd len="med" w="med" type="diamond"/>
            <a:tailEnd len="med" w="med" type="diamond"/>
          </a:ln>
        </p:spPr>
      </p:cxnSp>
      <p:cxnSp>
        <p:nvCxnSpPr>
          <p:cNvPr id="1505" name="Google Shape;1505;p44"/>
          <p:cNvCxnSpPr/>
          <p:nvPr/>
        </p:nvCxnSpPr>
        <p:spPr>
          <a:xfrm flipH="1" rot="-5400000">
            <a:off x="6083850" y="3380151"/>
            <a:ext cx="918600" cy="600"/>
          </a:xfrm>
          <a:prstGeom prst="bentConnector3">
            <a:avLst>
              <a:gd fmla="val 50000" name="adj1"/>
            </a:avLst>
          </a:prstGeom>
          <a:noFill/>
          <a:ln cap="flat" cmpd="sng" w="19050">
            <a:solidFill>
              <a:srgbClr val="682BA8"/>
            </a:solidFill>
            <a:prstDash val="solid"/>
            <a:round/>
            <a:headEnd len="med" w="med" type="diamond"/>
            <a:tailEnd len="med" w="med" type="diamond"/>
          </a:ln>
        </p:spPr>
      </p:cxn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16" name="Shape 216"/>
        <p:cNvGrpSpPr/>
        <p:nvPr/>
      </p:nvGrpSpPr>
      <p:grpSpPr>
        <a:xfrm>
          <a:off x="0" y="0"/>
          <a:ext cx="0" cy="0"/>
          <a:chOff x="0" y="0"/>
          <a:chExt cx="0" cy="0"/>
        </a:xfrm>
      </p:grpSpPr>
      <p:sp>
        <p:nvSpPr>
          <p:cNvPr id="217" name="Google Shape;217;p27"/>
          <p:cNvSpPr txBox="1"/>
          <p:nvPr>
            <p:ph type="title"/>
          </p:nvPr>
        </p:nvSpPr>
        <p:spPr>
          <a:xfrm>
            <a:off x="1226995" y="375868"/>
            <a:ext cx="670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218" name="Google Shape;218;p27"/>
          <p:cNvSpPr txBox="1"/>
          <p:nvPr>
            <p:ph idx="1" type="subTitle"/>
          </p:nvPr>
        </p:nvSpPr>
        <p:spPr>
          <a:xfrm>
            <a:off x="1399950" y="1670250"/>
            <a:ext cx="6342300" cy="2511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rgbClr val="FFFFFF"/>
                </a:solidFill>
              </a:rPr>
              <a:t>Here’s what you’ll find in this Slidesgo template: </a:t>
            </a:r>
            <a:br>
              <a:rPr lang="en">
                <a:solidFill>
                  <a:srgbClr val="FFFFFF"/>
                </a:solidFill>
              </a:rPr>
            </a:br>
            <a:endParaRPr>
              <a:solidFill>
                <a:srgbClr val="FFFFFF"/>
              </a:solidFill>
            </a:endParaRPr>
          </a:p>
          <a:p>
            <a:pPr indent="-298450" lvl="0" marL="457200" rtl="0" algn="l">
              <a:spcBef>
                <a:spcPts val="0"/>
              </a:spcBef>
              <a:spcAft>
                <a:spcPts val="0"/>
              </a:spcAft>
              <a:buClr>
                <a:srgbClr val="20293B"/>
              </a:buClr>
              <a:buSzPts val="1100"/>
              <a:buFont typeface="Barlow Condensed Light"/>
              <a:buAutoNum type="arabicPeriod"/>
            </a:pPr>
            <a:r>
              <a:rPr lang="en">
                <a:solidFill>
                  <a:srgbClr val="FFFFFF"/>
                </a:solidFill>
              </a:rPr>
              <a:t>A slide structure based on a Back to School Pack presentation, which you can easily adapt to your needs. For more info on how to edit the template, please visit </a:t>
            </a:r>
            <a:r>
              <a:rPr b="1" lang="en">
                <a:solidFill>
                  <a:srgbClr val="FFFFFF"/>
                </a:solidFill>
                <a:uFill>
                  <a:noFill/>
                </a:uFill>
                <a:latin typeface="Barlow Condensed"/>
                <a:ea typeface="Barlow Condensed"/>
                <a:cs typeface="Barlow Condensed"/>
                <a:sym typeface="Barlow Condensed"/>
                <a:hlinkClick r:id="rId4">
                  <a:extLst>
                    <a:ext uri="{A12FA001-AC4F-418D-AE19-62706E023703}">
                      <ahyp:hlinkClr val="tx"/>
                    </a:ext>
                  </a:extLst>
                </a:hlinkClick>
              </a:rPr>
              <a:t>Slidesgo School</a:t>
            </a:r>
            <a:r>
              <a:rPr b="1" lang="en">
                <a:solidFill>
                  <a:srgbClr val="FFFFFF"/>
                </a:solidFill>
                <a:latin typeface="Barlow Condensed"/>
                <a:ea typeface="Barlow Condensed"/>
                <a:cs typeface="Barlow Condensed"/>
                <a:sym typeface="Barlow Condensed"/>
              </a:rPr>
              <a:t> </a:t>
            </a:r>
            <a:r>
              <a:rPr lang="en">
                <a:solidFill>
                  <a:srgbClr val="FFFFFF"/>
                </a:solidFill>
              </a:rPr>
              <a:t>or read our </a:t>
            </a:r>
            <a:r>
              <a:rPr b="1" lang="en">
                <a:solidFill>
                  <a:srgbClr val="FFFFFF"/>
                </a:solidFill>
                <a:uFill>
                  <a:noFill/>
                </a:uFill>
                <a:latin typeface="Barlow Condensed"/>
                <a:ea typeface="Barlow Condensed"/>
                <a:cs typeface="Barlow Condensed"/>
                <a:sym typeface="Barlow Condensed"/>
                <a:hlinkClick r:id="rId5">
                  <a:extLst>
                    <a:ext uri="{A12FA001-AC4F-418D-AE19-62706E023703}">
                      <ahyp:hlinkClr val="tx"/>
                    </a:ext>
                  </a:extLst>
                </a:hlinkClick>
              </a:rPr>
              <a:t>FAQs</a:t>
            </a:r>
            <a:r>
              <a:rPr b="1" lang="en">
                <a:solidFill>
                  <a:srgbClr val="FFFFFF"/>
                </a:solidFill>
                <a:latin typeface="Barlow Condensed"/>
                <a:ea typeface="Barlow Condensed"/>
                <a:cs typeface="Barlow Condensed"/>
                <a:sym typeface="Barlow Condensed"/>
              </a:rPr>
              <a:t>.</a:t>
            </a:r>
            <a:endParaRPr b="1">
              <a:solidFill>
                <a:srgbClr val="FFFFFF"/>
              </a:solidFill>
              <a:latin typeface="Barlow Condensed"/>
              <a:ea typeface="Barlow Condensed"/>
              <a:cs typeface="Barlow Condensed"/>
              <a:sym typeface="Barlow Condensed"/>
            </a:endParaRPr>
          </a:p>
          <a:p>
            <a:pPr indent="-298450" lvl="0" marL="457200" rtl="0" algn="l">
              <a:spcBef>
                <a:spcPts val="0"/>
              </a:spcBef>
              <a:spcAft>
                <a:spcPts val="0"/>
              </a:spcAft>
              <a:buClr>
                <a:srgbClr val="20293B"/>
              </a:buClr>
              <a:buSzPts val="1100"/>
              <a:buFont typeface="Barlow Condensed Light"/>
              <a:buAutoNum type="arabicPeriod"/>
            </a:pPr>
            <a:r>
              <a:rPr lang="en">
                <a:solidFill>
                  <a:srgbClr val="FFFFFF"/>
                </a:solidFill>
              </a:rPr>
              <a:t>Some slides with </a:t>
            </a:r>
            <a:r>
              <a:rPr b="1" lang="en">
                <a:solidFill>
                  <a:srgbClr val="FFFFFF"/>
                </a:solidFill>
                <a:uFill>
                  <a:noFill/>
                </a:uFill>
                <a:latin typeface="Barlow Condensed"/>
                <a:ea typeface="Barlow Condensed"/>
                <a:cs typeface="Barlow Condensed"/>
                <a:sym typeface="Barlow Condensed"/>
                <a:hlinkClick action="ppaction://hlinksldjump" r:id="rId6">
                  <a:extLst>
                    <a:ext uri="{A12FA001-AC4F-418D-AE19-62706E023703}">
                      <ahyp:hlinkClr val="tx"/>
                    </a:ext>
                  </a:extLst>
                </a:hlinkClick>
              </a:rPr>
              <a:t>alternative resources</a:t>
            </a:r>
            <a:r>
              <a:rPr lang="en">
                <a:solidFill>
                  <a:srgbClr val="FFFFFF"/>
                </a:solidFill>
              </a:rPr>
              <a:t>, including more illustrations within the style of the template. </a:t>
            </a:r>
            <a:endParaRPr>
              <a:solidFill>
                <a:srgbClr val="FFFFFF"/>
              </a:solidFill>
            </a:endParaRPr>
          </a:p>
          <a:p>
            <a:pPr indent="-298450" lvl="0" marL="457200" rtl="0" algn="l">
              <a:spcBef>
                <a:spcPts val="0"/>
              </a:spcBef>
              <a:spcAft>
                <a:spcPts val="0"/>
              </a:spcAft>
              <a:buClr>
                <a:srgbClr val="20293B"/>
              </a:buClr>
              <a:buSzPts val="1100"/>
              <a:buFont typeface="Barlow Condensed Light"/>
              <a:buAutoNum type="arabicPeriod"/>
            </a:pPr>
            <a:r>
              <a:rPr lang="en">
                <a:solidFill>
                  <a:srgbClr val="FFFFFF"/>
                </a:solidFill>
              </a:rPr>
              <a:t>A </a:t>
            </a:r>
            <a:r>
              <a:rPr b="1" lang="en">
                <a:solidFill>
                  <a:srgbClr val="FFFFFF"/>
                </a:solidFill>
                <a:uFill>
                  <a:noFill/>
                </a:uFill>
                <a:latin typeface="Barlow Condensed"/>
                <a:ea typeface="Barlow Condensed"/>
                <a:cs typeface="Barlow Condensed"/>
                <a:sym typeface="Barlow Condensed"/>
                <a:hlinkClick action="ppaction://hlinksldjump" r:id="rId7">
                  <a:extLst>
                    <a:ext uri="{A12FA001-AC4F-418D-AE19-62706E023703}">
                      <ahyp:hlinkClr val="tx"/>
                    </a:ext>
                  </a:extLst>
                </a:hlinkClick>
              </a:rPr>
              <a:t>thanks slide</a:t>
            </a:r>
            <a:r>
              <a:rPr lang="en">
                <a:solidFill>
                  <a:srgbClr val="FFFFFF"/>
                </a:solidFill>
              </a:rPr>
              <a:t>, which you must keep so that proper </a:t>
            </a:r>
            <a:r>
              <a:rPr b="1" lang="en">
                <a:solidFill>
                  <a:srgbClr val="FFFFFF"/>
                </a:solidFill>
                <a:latin typeface="Barlow Condensed"/>
                <a:ea typeface="Barlow Condensed"/>
                <a:cs typeface="Barlow Condensed"/>
                <a:sym typeface="Barlow Condensed"/>
              </a:rPr>
              <a:t>credits</a:t>
            </a:r>
            <a:r>
              <a:rPr lang="en">
                <a:solidFill>
                  <a:srgbClr val="FFFFFF"/>
                </a:solidFill>
              </a:rPr>
              <a:t> for our design are given.</a:t>
            </a:r>
            <a:endParaRPr>
              <a:solidFill>
                <a:srgbClr val="FFFFFF"/>
              </a:solidFill>
            </a:endParaRPr>
          </a:p>
          <a:p>
            <a:pPr indent="-298450" lvl="0" marL="457200" rtl="0" algn="l">
              <a:spcBef>
                <a:spcPts val="0"/>
              </a:spcBef>
              <a:spcAft>
                <a:spcPts val="0"/>
              </a:spcAft>
              <a:buClr>
                <a:srgbClr val="20293B"/>
              </a:buClr>
              <a:buSzPts val="1100"/>
              <a:buFont typeface="Barlow Condensed Light"/>
              <a:buAutoNum type="arabicPeriod"/>
            </a:pPr>
            <a:r>
              <a:rPr lang="en">
                <a:solidFill>
                  <a:srgbClr val="FFFFFF"/>
                </a:solidFill>
              </a:rPr>
              <a:t>A </a:t>
            </a:r>
            <a:r>
              <a:rPr b="1" lang="en">
                <a:solidFill>
                  <a:srgbClr val="FFFFFF"/>
                </a:solidFill>
                <a:uFill>
                  <a:noFill/>
                </a:uFill>
                <a:latin typeface="Barlow Condensed"/>
                <a:ea typeface="Barlow Condensed"/>
                <a:cs typeface="Barlow Condensed"/>
                <a:sym typeface="Barlow Condensed"/>
                <a:hlinkClick action="ppaction://hlinksldjump" r:id="rId8">
                  <a:extLst>
                    <a:ext uri="{A12FA001-AC4F-418D-AE19-62706E023703}">
                      <ahyp:hlinkClr val="tx"/>
                    </a:ext>
                  </a:extLst>
                </a:hlinkClick>
              </a:rPr>
              <a:t>resources slide</a:t>
            </a:r>
            <a:r>
              <a:rPr lang="en">
                <a:solidFill>
                  <a:srgbClr val="FFFFFF"/>
                </a:solidFill>
              </a:rPr>
              <a:t>,</a:t>
            </a:r>
            <a:r>
              <a:rPr lang="en">
                <a:solidFill>
                  <a:srgbClr val="FFFFFF"/>
                </a:solidFill>
              </a:rPr>
              <a:t> where you’ll find links to all the elements used in the template.</a:t>
            </a:r>
            <a:endParaRPr>
              <a:solidFill>
                <a:srgbClr val="FFFFFF"/>
              </a:solidFill>
            </a:endParaRPr>
          </a:p>
          <a:p>
            <a:pPr indent="-298450" lvl="0" marL="457200" rtl="0" algn="l">
              <a:spcBef>
                <a:spcPts val="0"/>
              </a:spcBef>
              <a:spcAft>
                <a:spcPts val="0"/>
              </a:spcAft>
              <a:buClr>
                <a:srgbClr val="20293B"/>
              </a:buClr>
              <a:buSzPts val="1100"/>
              <a:buFont typeface="Barlow Condensed Light"/>
              <a:buAutoNum type="arabicPeriod"/>
            </a:pPr>
            <a:r>
              <a:rPr b="1" lang="en">
                <a:solidFill>
                  <a:srgbClr val="FFFFFF"/>
                </a:solidFill>
                <a:uFill>
                  <a:noFill/>
                </a:uFill>
                <a:latin typeface="Barlow Condensed"/>
                <a:ea typeface="Barlow Condensed"/>
                <a:cs typeface="Barlow Condensed"/>
                <a:sym typeface="Barlow Condensed"/>
                <a:hlinkClick action="ppaction://hlinksldjump" r:id="rId9">
                  <a:extLst>
                    <a:ext uri="{A12FA001-AC4F-418D-AE19-62706E023703}">
                      <ahyp:hlinkClr val="tx"/>
                    </a:ext>
                  </a:extLst>
                </a:hlinkClick>
              </a:rPr>
              <a:t>Instructions for use</a:t>
            </a:r>
            <a:r>
              <a:rPr lang="en">
                <a:solidFill>
                  <a:srgbClr val="FFFFFF"/>
                </a:solidFill>
              </a:rPr>
              <a:t>.</a:t>
            </a:r>
            <a:r>
              <a:rPr lang="en">
                <a:solidFill>
                  <a:srgbClr val="FFFFFF"/>
                </a:solidFill>
              </a:rPr>
              <a:t> </a:t>
            </a:r>
            <a:endParaRPr>
              <a:solidFill>
                <a:srgbClr val="FFFFFF"/>
              </a:solidFill>
            </a:endParaRPr>
          </a:p>
          <a:p>
            <a:pPr indent="-298450" lvl="0" marL="457200" rtl="0" algn="l">
              <a:spcBef>
                <a:spcPts val="0"/>
              </a:spcBef>
              <a:spcAft>
                <a:spcPts val="0"/>
              </a:spcAft>
              <a:buClr>
                <a:srgbClr val="20293B"/>
              </a:buClr>
              <a:buSzPts val="1100"/>
              <a:buFont typeface="Barlow Condensed Light"/>
              <a:buAutoNum type="arabicPeriod"/>
            </a:pPr>
            <a:r>
              <a:rPr lang="en">
                <a:solidFill>
                  <a:srgbClr val="FFFFFF"/>
                </a:solidFill>
              </a:rPr>
              <a:t>Final slides with: </a:t>
            </a:r>
            <a:endParaRPr>
              <a:solidFill>
                <a:srgbClr val="FFFFFF"/>
              </a:solidFill>
            </a:endParaRPr>
          </a:p>
          <a:p>
            <a:pPr indent="-292100" lvl="0" marL="914400" rtl="0" algn="l">
              <a:spcBef>
                <a:spcPts val="0"/>
              </a:spcBef>
              <a:spcAft>
                <a:spcPts val="0"/>
              </a:spcAft>
              <a:buClr>
                <a:srgbClr val="20293B"/>
              </a:buClr>
              <a:buSzPts val="1000"/>
              <a:buFont typeface="Barlow Condensed Light"/>
              <a:buAutoNum type="arabicPeriod"/>
            </a:pPr>
            <a:r>
              <a:rPr lang="en">
                <a:solidFill>
                  <a:srgbClr val="FFFFFF"/>
                </a:solidFill>
              </a:rPr>
              <a:t>The </a:t>
            </a:r>
            <a:r>
              <a:rPr b="1" lang="en">
                <a:solidFill>
                  <a:srgbClr val="FFFFFF"/>
                </a:solidFill>
                <a:uFill>
                  <a:noFill/>
                </a:uFill>
                <a:latin typeface="Barlow Condensed"/>
                <a:ea typeface="Barlow Condensed"/>
                <a:cs typeface="Barlow Condensed"/>
                <a:sym typeface="Barlow Condensed"/>
                <a:hlinkClick action="ppaction://hlinksldjump" r:id="rId10">
                  <a:extLst>
                    <a:ext uri="{A12FA001-AC4F-418D-AE19-62706E023703}">
                      <ahyp:hlinkClr val="tx"/>
                    </a:ext>
                  </a:extLst>
                </a:hlinkClick>
              </a:rPr>
              <a:t>fonts and colors</a:t>
            </a:r>
            <a:r>
              <a:rPr lang="en">
                <a:solidFill>
                  <a:srgbClr val="FFFFFF"/>
                </a:solidFill>
              </a:rPr>
              <a:t> used in the template.</a:t>
            </a:r>
            <a:endParaRPr>
              <a:solidFill>
                <a:srgbClr val="FFFFFF"/>
              </a:solidFill>
            </a:endParaRPr>
          </a:p>
          <a:p>
            <a:pPr indent="-292100" lvl="0" marL="914400" rtl="0" algn="l">
              <a:spcBef>
                <a:spcPts val="0"/>
              </a:spcBef>
              <a:spcAft>
                <a:spcPts val="0"/>
              </a:spcAft>
              <a:buClr>
                <a:srgbClr val="20293B"/>
              </a:buClr>
              <a:buSzPts val="1000"/>
              <a:buFont typeface="Barlow Condensed Light"/>
              <a:buAutoNum type="arabicPeriod"/>
            </a:pPr>
            <a:r>
              <a:rPr lang="en">
                <a:solidFill>
                  <a:srgbClr val="FFFFFF"/>
                </a:solidFill>
              </a:rPr>
              <a:t>More </a:t>
            </a:r>
            <a:r>
              <a:rPr b="1" lang="en">
                <a:solidFill>
                  <a:srgbClr val="FFFFFF"/>
                </a:solidFill>
                <a:uFill>
                  <a:noFill/>
                </a:uFill>
                <a:latin typeface="Barlow Condensed"/>
                <a:ea typeface="Barlow Condensed"/>
                <a:cs typeface="Barlow Condensed"/>
                <a:sym typeface="Barlow Condensed"/>
                <a:hlinkClick action="ppaction://hlinksldjump" r:id="rId11">
                  <a:extLst>
                    <a:ext uri="{A12FA001-AC4F-418D-AE19-62706E023703}">
                      <ahyp:hlinkClr val="tx"/>
                    </a:ext>
                  </a:extLst>
                </a:hlinkClick>
              </a:rPr>
              <a:t>infographic resources</a:t>
            </a:r>
            <a:r>
              <a:rPr lang="en">
                <a:solidFill>
                  <a:srgbClr val="FFFFFF"/>
                </a:solidFill>
              </a:rPr>
              <a:t>, whose size and color can be edited. </a:t>
            </a:r>
            <a:endParaRPr>
              <a:solidFill>
                <a:srgbClr val="FFFFFF"/>
              </a:solidFill>
            </a:endParaRPr>
          </a:p>
          <a:p>
            <a:pPr indent="-292100" lvl="0" marL="914400" rtl="0" algn="l">
              <a:spcBef>
                <a:spcPts val="0"/>
              </a:spcBef>
              <a:spcAft>
                <a:spcPts val="0"/>
              </a:spcAft>
              <a:buClr>
                <a:srgbClr val="20293B"/>
              </a:buClr>
              <a:buSzPts val="1000"/>
              <a:buFont typeface="Barlow Condensed Light"/>
              <a:buAutoNum type="arabicPeriod"/>
            </a:pPr>
            <a:r>
              <a:rPr lang="en">
                <a:solidFill>
                  <a:srgbClr val="FFFFFF"/>
                </a:solidFill>
              </a:rPr>
              <a:t>Sets of </a:t>
            </a:r>
            <a:r>
              <a:rPr b="1" lang="en">
                <a:solidFill>
                  <a:srgbClr val="FFFFFF"/>
                </a:solidFill>
                <a:uFill>
                  <a:noFill/>
                </a:uFill>
                <a:latin typeface="Barlow Condensed"/>
                <a:ea typeface="Barlow Condensed"/>
                <a:cs typeface="Barlow Condensed"/>
                <a:sym typeface="Barlow Condensed"/>
                <a:hlinkClick action="ppaction://hlinksldjump" r:id="rId12">
                  <a:extLst>
                    <a:ext uri="{A12FA001-AC4F-418D-AE19-62706E023703}">
                      <ahyp:hlinkClr val="tx"/>
                    </a:ext>
                  </a:extLst>
                </a:hlinkClick>
              </a:rPr>
              <a:t>customizable icons</a:t>
            </a:r>
            <a:r>
              <a:rPr b="1" lang="en">
                <a:solidFill>
                  <a:srgbClr val="FFFFFF"/>
                </a:solidFill>
                <a:latin typeface="Barlow Condensed"/>
                <a:ea typeface="Barlow Condensed"/>
                <a:cs typeface="Barlow Condensed"/>
                <a:sym typeface="Barlow Condensed"/>
              </a:rPr>
              <a:t> </a:t>
            </a:r>
            <a:r>
              <a:rPr lang="en">
                <a:solidFill>
                  <a:srgbClr val="FFFFFF"/>
                </a:solidFill>
              </a:rPr>
              <a:t>of the following themes: general, business, avatar, creative process, education, help &amp; support, medical, nature, performing arts, SEO &amp; marketing, and teamwork</a:t>
            </a:r>
            <a:endParaRPr>
              <a:solidFill>
                <a:srgbClr val="FFFFFF"/>
              </a:solidFill>
            </a:endParaRPr>
          </a:p>
          <a:p>
            <a:pPr indent="0" lvl="0" marL="0" rtl="0" algn="l">
              <a:spcBef>
                <a:spcPts val="0"/>
              </a:spcBef>
              <a:spcAft>
                <a:spcPts val="0"/>
              </a:spcAft>
              <a:buNone/>
            </a:pPr>
            <a:r>
              <a:t/>
            </a:r>
            <a:endParaRPr>
              <a:solidFill>
                <a:srgbClr val="FFFFFF"/>
              </a:solidFill>
            </a:endParaRPr>
          </a:p>
          <a:p>
            <a:pPr indent="0" lvl="0" marL="0" rtl="0" algn="l">
              <a:spcBef>
                <a:spcPts val="0"/>
              </a:spcBef>
              <a:spcAft>
                <a:spcPts val="0"/>
              </a:spcAft>
              <a:buNone/>
            </a:pPr>
            <a:r>
              <a:rPr lang="en">
                <a:solidFill>
                  <a:srgbClr val="FFFFFF"/>
                </a:solidFill>
              </a:rPr>
              <a:t>You can delete this slide when you’re done editing the presentation.</a:t>
            </a:r>
            <a:endParaRPr>
              <a:solidFill>
                <a:srgbClr val="FFFFFF"/>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09" name="Shape 1509"/>
        <p:cNvGrpSpPr/>
        <p:nvPr/>
      </p:nvGrpSpPr>
      <p:grpSpPr>
        <a:xfrm>
          <a:off x="0" y="0"/>
          <a:ext cx="0" cy="0"/>
          <a:chOff x="0" y="0"/>
          <a:chExt cx="0" cy="0"/>
        </a:xfrm>
      </p:grpSpPr>
      <p:sp>
        <p:nvSpPr>
          <p:cNvPr id="1510" name="Google Shape;1510;p45"/>
          <p:cNvSpPr txBox="1"/>
          <p:nvPr>
            <p:ph idx="15" type="title"/>
          </p:nvPr>
        </p:nvSpPr>
        <p:spPr>
          <a:xfrm>
            <a:off x="1226995" y="375868"/>
            <a:ext cx="670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WOULD YOU RATHER</a:t>
            </a:r>
            <a:r>
              <a:rPr lang="en"/>
              <a:t>…?</a:t>
            </a:r>
            <a:endParaRPr/>
          </a:p>
        </p:txBody>
      </p:sp>
      <p:sp>
        <p:nvSpPr>
          <p:cNvPr id="1511" name="Google Shape;1511;p45"/>
          <p:cNvSpPr txBox="1"/>
          <p:nvPr>
            <p:ph idx="6" type="ctrTitle"/>
          </p:nvPr>
        </p:nvSpPr>
        <p:spPr>
          <a:xfrm>
            <a:off x="1352276" y="2077975"/>
            <a:ext cx="1545300" cy="2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20293B"/>
                </a:solidFill>
              </a:rPr>
              <a:t>Mercury</a:t>
            </a:r>
            <a:endParaRPr>
              <a:solidFill>
                <a:srgbClr val="20293B"/>
              </a:solidFill>
            </a:endParaRPr>
          </a:p>
        </p:txBody>
      </p:sp>
      <p:sp>
        <p:nvSpPr>
          <p:cNvPr id="1512" name="Google Shape;1512;p45"/>
          <p:cNvSpPr txBox="1"/>
          <p:nvPr>
            <p:ph type="ctrTitle"/>
          </p:nvPr>
        </p:nvSpPr>
        <p:spPr>
          <a:xfrm>
            <a:off x="1352276" y="3632225"/>
            <a:ext cx="1545300" cy="2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20293B"/>
                </a:solidFill>
              </a:rPr>
              <a:t>Jupiter</a:t>
            </a:r>
            <a:endParaRPr>
              <a:solidFill>
                <a:srgbClr val="20293B"/>
              </a:solidFill>
            </a:endParaRPr>
          </a:p>
        </p:txBody>
      </p:sp>
      <p:sp>
        <p:nvSpPr>
          <p:cNvPr id="1513" name="Google Shape;1513;p45"/>
          <p:cNvSpPr txBox="1"/>
          <p:nvPr>
            <p:ph idx="1" type="subTitle"/>
          </p:nvPr>
        </p:nvSpPr>
        <p:spPr>
          <a:xfrm>
            <a:off x="1352276" y="3808717"/>
            <a:ext cx="1545300" cy="617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Is Jupiter a gas giant and the biggest planet in our Solar System?</a:t>
            </a:r>
            <a:endParaRPr/>
          </a:p>
        </p:txBody>
      </p:sp>
      <p:sp>
        <p:nvSpPr>
          <p:cNvPr id="1514" name="Google Shape;1514;p45"/>
          <p:cNvSpPr txBox="1"/>
          <p:nvPr>
            <p:ph idx="2" type="ctrTitle"/>
          </p:nvPr>
        </p:nvSpPr>
        <p:spPr>
          <a:xfrm>
            <a:off x="3799351" y="3632225"/>
            <a:ext cx="1545300" cy="2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20293B"/>
                </a:solidFill>
              </a:rPr>
              <a:t>Saturn</a:t>
            </a:r>
            <a:endParaRPr>
              <a:solidFill>
                <a:srgbClr val="20293B"/>
              </a:solidFill>
            </a:endParaRPr>
          </a:p>
        </p:txBody>
      </p:sp>
      <p:sp>
        <p:nvSpPr>
          <p:cNvPr id="1515" name="Google Shape;1515;p45"/>
          <p:cNvSpPr txBox="1"/>
          <p:nvPr>
            <p:ph idx="3" type="subTitle"/>
          </p:nvPr>
        </p:nvSpPr>
        <p:spPr>
          <a:xfrm>
            <a:off x="3799351" y="3808717"/>
            <a:ext cx="1545300" cy="617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Is Saturn a gas giant, composed mostly of hydrogen and helium?</a:t>
            </a:r>
            <a:endParaRPr/>
          </a:p>
        </p:txBody>
      </p:sp>
      <p:sp>
        <p:nvSpPr>
          <p:cNvPr id="1516" name="Google Shape;1516;p45"/>
          <p:cNvSpPr txBox="1"/>
          <p:nvPr>
            <p:ph idx="4" type="ctrTitle"/>
          </p:nvPr>
        </p:nvSpPr>
        <p:spPr>
          <a:xfrm>
            <a:off x="6246426" y="3632225"/>
            <a:ext cx="1545300" cy="2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20293B"/>
                </a:solidFill>
              </a:rPr>
              <a:t>Neptune</a:t>
            </a:r>
            <a:endParaRPr>
              <a:solidFill>
                <a:srgbClr val="20293B"/>
              </a:solidFill>
            </a:endParaRPr>
          </a:p>
        </p:txBody>
      </p:sp>
      <p:sp>
        <p:nvSpPr>
          <p:cNvPr id="1517" name="Google Shape;1517;p45"/>
          <p:cNvSpPr txBox="1"/>
          <p:nvPr>
            <p:ph idx="5" type="subTitle"/>
          </p:nvPr>
        </p:nvSpPr>
        <p:spPr>
          <a:xfrm>
            <a:off x="6246426" y="3808717"/>
            <a:ext cx="1545300" cy="617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Is Neptune the fourth-largest planet in our Solar System?</a:t>
            </a:r>
            <a:endParaRPr/>
          </a:p>
        </p:txBody>
      </p:sp>
      <p:sp>
        <p:nvSpPr>
          <p:cNvPr id="1518" name="Google Shape;1518;p45"/>
          <p:cNvSpPr txBox="1"/>
          <p:nvPr>
            <p:ph idx="7" type="subTitle"/>
          </p:nvPr>
        </p:nvSpPr>
        <p:spPr>
          <a:xfrm>
            <a:off x="1352276" y="2254467"/>
            <a:ext cx="1545300" cy="617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Is Mercury the closest planet to the Sun and the smallest one in our Solar System?</a:t>
            </a:r>
            <a:endParaRPr/>
          </a:p>
        </p:txBody>
      </p:sp>
      <p:sp>
        <p:nvSpPr>
          <p:cNvPr id="1519" name="Google Shape;1519;p45"/>
          <p:cNvSpPr txBox="1"/>
          <p:nvPr>
            <p:ph idx="8" type="ctrTitle"/>
          </p:nvPr>
        </p:nvSpPr>
        <p:spPr>
          <a:xfrm>
            <a:off x="3799350" y="2077975"/>
            <a:ext cx="1545300" cy="2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20293B"/>
                </a:solidFill>
              </a:rPr>
              <a:t>Venus</a:t>
            </a:r>
            <a:endParaRPr>
              <a:solidFill>
                <a:srgbClr val="20293B"/>
              </a:solidFill>
            </a:endParaRPr>
          </a:p>
        </p:txBody>
      </p:sp>
      <p:sp>
        <p:nvSpPr>
          <p:cNvPr id="1520" name="Google Shape;1520;p45"/>
          <p:cNvSpPr txBox="1"/>
          <p:nvPr>
            <p:ph idx="9" type="subTitle"/>
          </p:nvPr>
        </p:nvSpPr>
        <p:spPr>
          <a:xfrm>
            <a:off x="3799351" y="2254467"/>
            <a:ext cx="1545300" cy="617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Does Venus have a beautiful name and is it the second planet from the Sun?</a:t>
            </a:r>
            <a:endParaRPr/>
          </a:p>
        </p:txBody>
      </p:sp>
      <p:sp>
        <p:nvSpPr>
          <p:cNvPr id="1521" name="Google Shape;1521;p45"/>
          <p:cNvSpPr txBox="1"/>
          <p:nvPr>
            <p:ph idx="13" type="ctrTitle"/>
          </p:nvPr>
        </p:nvSpPr>
        <p:spPr>
          <a:xfrm>
            <a:off x="6246426" y="2077975"/>
            <a:ext cx="1545300" cy="2727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20293B"/>
                </a:solidFill>
              </a:rPr>
              <a:t>Mars</a:t>
            </a:r>
            <a:endParaRPr>
              <a:solidFill>
                <a:srgbClr val="20293B"/>
              </a:solidFill>
            </a:endParaRPr>
          </a:p>
        </p:txBody>
      </p:sp>
      <p:sp>
        <p:nvSpPr>
          <p:cNvPr id="1522" name="Google Shape;1522;p45"/>
          <p:cNvSpPr txBox="1"/>
          <p:nvPr>
            <p:ph idx="14" type="subTitle"/>
          </p:nvPr>
        </p:nvSpPr>
        <p:spPr>
          <a:xfrm>
            <a:off x="6246426" y="2254467"/>
            <a:ext cx="1545300" cy="617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is Mars a cold place, not hot, and is it full of iron oxide dust?</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26" name="Shape 1526"/>
        <p:cNvGrpSpPr/>
        <p:nvPr/>
      </p:nvGrpSpPr>
      <p:grpSpPr>
        <a:xfrm>
          <a:off x="0" y="0"/>
          <a:ext cx="0" cy="0"/>
          <a:chOff x="0" y="0"/>
          <a:chExt cx="0" cy="0"/>
        </a:xfrm>
      </p:grpSpPr>
      <p:grpSp>
        <p:nvGrpSpPr>
          <p:cNvPr id="1527" name="Google Shape;1527;p46"/>
          <p:cNvGrpSpPr/>
          <p:nvPr/>
        </p:nvGrpSpPr>
        <p:grpSpPr>
          <a:xfrm>
            <a:off x="3161725" y="1828500"/>
            <a:ext cx="2943017" cy="2775118"/>
            <a:chOff x="3161725" y="1744200"/>
            <a:chExt cx="2943017" cy="2775118"/>
          </a:xfrm>
        </p:grpSpPr>
        <p:sp>
          <p:nvSpPr>
            <p:cNvPr id="1528" name="Google Shape;1528;p46"/>
            <p:cNvSpPr/>
            <p:nvPr/>
          </p:nvSpPr>
          <p:spPr>
            <a:xfrm>
              <a:off x="3842747" y="1744200"/>
              <a:ext cx="1884317" cy="721073"/>
            </a:xfrm>
            <a:custGeom>
              <a:rect b="b" l="l" r="r" t="t"/>
              <a:pathLst>
                <a:path extrusionOk="0" h="6373" w="16654">
                  <a:moveTo>
                    <a:pt x="6730" y="1"/>
                  </a:moveTo>
                  <a:cubicBezTo>
                    <a:pt x="6546" y="1"/>
                    <a:pt x="6362" y="3"/>
                    <a:pt x="6177" y="9"/>
                  </a:cubicBezTo>
                  <a:cubicBezTo>
                    <a:pt x="4697" y="54"/>
                    <a:pt x="2791" y="57"/>
                    <a:pt x="1531" y="945"/>
                  </a:cubicBezTo>
                  <a:cubicBezTo>
                    <a:pt x="794" y="1468"/>
                    <a:pt x="176" y="2349"/>
                    <a:pt x="50" y="3286"/>
                  </a:cubicBezTo>
                  <a:cubicBezTo>
                    <a:pt x="1" y="3669"/>
                    <a:pt x="33" y="4062"/>
                    <a:pt x="173" y="4448"/>
                  </a:cubicBezTo>
                  <a:cubicBezTo>
                    <a:pt x="770" y="6065"/>
                    <a:pt x="2497" y="6350"/>
                    <a:pt x="3918" y="6368"/>
                  </a:cubicBezTo>
                  <a:cubicBezTo>
                    <a:pt x="4142" y="6371"/>
                    <a:pt x="4366" y="6372"/>
                    <a:pt x="4590" y="6372"/>
                  </a:cubicBezTo>
                  <a:cubicBezTo>
                    <a:pt x="6727" y="6372"/>
                    <a:pt x="8855" y="6252"/>
                    <a:pt x="10991" y="6252"/>
                  </a:cubicBezTo>
                  <a:cubicBezTo>
                    <a:pt x="11018" y="6252"/>
                    <a:pt x="11044" y="6252"/>
                    <a:pt x="11070" y="6252"/>
                  </a:cubicBezTo>
                  <a:cubicBezTo>
                    <a:pt x="12499" y="6252"/>
                    <a:pt x="15005" y="6224"/>
                    <a:pt x="15559" y="4402"/>
                  </a:cubicBezTo>
                  <a:cubicBezTo>
                    <a:pt x="16654" y="813"/>
                    <a:pt x="12419" y="82"/>
                    <a:pt x="10188" y="82"/>
                  </a:cubicBezTo>
                  <a:cubicBezTo>
                    <a:pt x="10167" y="82"/>
                    <a:pt x="10146" y="82"/>
                    <a:pt x="10126" y="82"/>
                  </a:cubicBezTo>
                  <a:cubicBezTo>
                    <a:pt x="10085" y="82"/>
                    <a:pt x="10045" y="82"/>
                    <a:pt x="10004" y="82"/>
                  </a:cubicBezTo>
                  <a:cubicBezTo>
                    <a:pt x="8913" y="82"/>
                    <a:pt x="7822" y="1"/>
                    <a:pt x="6730"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6"/>
            <p:cNvSpPr/>
            <p:nvPr/>
          </p:nvSpPr>
          <p:spPr>
            <a:xfrm>
              <a:off x="3161725" y="2553305"/>
              <a:ext cx="2061954" cy="668574"/>
            </a:xfrm>
            <a:custGeom>
              <a:rect b="b" l="l" r="r" t="t"/>
              <a:pathLst>
                <a:path extrusionOk="0" h="5909" w="18224">
                  <a:moveTo>
                    <a:pt x="8304" y="1"/>
                  </a:moveTo>
                  <a:cubicBezTo>
                    <a:pt x="6353" y="1"/>
                    <a:pt x="4613" y="54"/>
                    <a:pt x="3854" y="157"/>
                  </a:cubicBezTo>
                  <a:cubicBezTo>
                    <a:pt x="2289" y="367"/>
                    <a:pt x="1" y="673"/>
                    <a:pt x="201" y="2951"/>
                  </a:cubicBezTo>
                  <a:cubicBezTo>
                    <a:pt x="394" y="5190"/>
                    <a:pt x="2359" y="5607"/>
                    <a:pt x="4118" y="5776"/>
                  </a:cubicBezTo>
                  <a:cubicBezTo>
                    <a:pt x="5211" y="5878"/>
                    <a:pt x="6317" y="5909"/>
                    <a:pt x="7428" y="5909"/>
                  </a:cubicBezTo>
                  <a:cubicBezTo>
                    <a:pt x="9067" y="5909"/>
                    <a:pt x="10715" y="5842"/>
                    <a:pt x="12339" y="5842"/>
                  </a:cubicBezTo>
                  <a:cubicBezTo>
                    <a:pt x="12363" y="5842"/>
                    <a:pt x="12387" y="5842"/>
                    <a:pt x="12411" y="5842"/>
                  </a:cubicBezTo>
                  <a:cubicBezTo>
                    <a:pt x="12926" y="5843"/>
                    <a:pt x="13455" y="5873"/>
                    <a:pt x="13976" y="5873"/>
                  </a:cubicBezTo>
                  <a:cubicBezTo>
                    <a:pt x="15393" y="5873"/>
                    <a:pt x="16741" y="5657"/>
                    <a:pt x="17532" y="4070"/>
                  </a:cubicBezTo>
                  <a:cubicBezTo>
                    <a:pt x="18223" y="2680"/>
                    <a:pt x="17405" y="680"/>
                    <a:pt x="15966" y="382"/>
                  </a:cubicBezTo>
                  <a:cubicBezTo>
                    <a:pt x="14724" y="124"/>
                    <a:pt x="11269" y="1"/>
                    <a:pt x="8304"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6"/>
            <p:cNvSpPr/>
            <p:nvPr/>
          </p:nvSpPr>
          <p:spPr>
            <a:xfrm>
              <a:off x="3748271" y="3430750"/>
              <a:ext cx="2356471" cy="1088568"/>
            </a:xfrm>
            <a:custGeom>
              <a:rect b="b" l="l" r="r" t="t"/>
              <a:pathLst>
                <a:path extrusionOk="0" h="9621" w="20827">
                  <a:moveTo>
                    <a:pt x="10242" y="0"/>
                  </a:moveTo>
                  <a:cubicBezTo>
                    <a:pt x="6757" y="0"/>
                    <a:pt x="2868" y="192"/>
                    <a:pt x="1829" y="923"/>
                  </a:cubicBezTo>
                  <a:cubicBezTo>
                    <a:pt x="496" y="1864"/>
                    <a:pt x="0" y="3499"/>
                    <a:pt x="829" y="5009"/>
                  </a:cubicBezTo>
                  <a:cubicBezTo>
                    <a:pt x="1769" y="6735"/>
                    <a:pt x="4773" y="6995"/>
                    <a:pt x="6432" y="6995"/>
                  </a:cubicBezTo>
                  <a:cubicBezTo>
                    <a:pt x="6446" y="6995"/>
                    <a:pt x="6459" y="6995"/>
                    <a:pt x="6473" y="6995"/>
                  </a:cubicBezTo>
                  <a:cubicBezTo>
                    <a:pt x="8739" y="6995"/>
                    <a:pt x="11007" y="6999"/>
                    <a:pt x="13274" y="6999"/>
                  </a:cubicBezTo>
                  <a:cubicBezTo>
                    <a:pt x="14018" y="7813"/>
                    <a:pt x="15281" y="9164"/>
                    <a:pt x="15874" y="9620"/>
                  </a:cubicBezTo>
                  <a:lnTo>
                    <a:pt x="15836" y="7006"/>
                  </a:lnTo>
                  <a:lnTo>
                    <a:pt x="15836" y="7006"/>
                  </a:lnTo>
                  <a:cubicBezTo>
                    <a:pt x="15862" y="7006"/>
                    <a:pt x="15889" y="7006"/>
                    <a:pt x="15916" y="7006"/>
                  </a:cubicBezTo>
                  <a:cubicBezTo>
                    <a:pt x="17580" y="7006"/>
                    <a:pt x="19918" y="6893"/>
                    <a:pt x="20609" y="5377"/>
                  </a:cubicBezTo>
                  <a:cubicBezTo>
                    <a:pt x="20809" y="4939"/>
                    <a:pt x="20826" y="4296"/>
                    <a:pt x="20746" y="3647"/>
                  </a:cubicBezTo>
                  <a:cubicBezTo>
                    <a:pt x="20560" y="2114"/>
                    <a:pt x="19672" y="565"/>
                    <a:pt x="18121" y="366"/>
                  </a:cubicBezTo>
                  <a:cubicBezTo>
                    <a:pt x="17482" y="285"/>
                    <a:pt x="16776" y="253"/>
                    <a:pt x="16117" y="186"/>
                  </a:cubicBezTo>
                  <a:cubicBezTo>
                    <a:pt x="15439" y="117"/>
                    <a:pt x="12964" y="0"/>
                    <a:pt x="10242"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6"/>
            <p:cNvSpPr/>
            <p:nvPr/>
          </p:nvSpPr>
          <p:spPr>
            <a:xfrm>
              <a:off x="3868657" y="1781199"/>
              <a:ext cx="1823784" cy="646284"/>
            </a:xfrm>
            <a:custGeom>
              <a:rect b="b" l="l" r="r" t="t"/>
              <a:pathLst>
                <a:path extrusionOk="0" h="5712" w="16119">
                  <a:moveTo>
                    <a:pt x="6504" y="1"/>
                  </a:moveTo>
                  <a:cubicBezTo>
                    <a:pt x="6328" y="1"/>
                    <a:pt x="6153" y="3"/>
                    <a:pt x="5977" y="7"/>
                  </a:cubicBezTo>
                  <a:cubicBezTo>
                    <a:pt x="4542" y="46"/>
                    <a:pt x="2702" y="50"/>
                    <a:pt x="1481" y="850"/>
                  </a:cubicBezTo>
                  <a:cubicBezTo>
                    <a:pt x="768" y="1316"/>
                    <a:pt x="169" y="2103"/>
                    <a:pt x="49" y="2945"/>
                  </a:cubicBezTo>
                  <a:cubicBezTo>
                    <a:pt x="0" y="3289"/>
                    <a:pt x="28" y="3640"/>
                    <a:pt x="165" y="3984"/>
                  </a:cubicBezTo>
                  <a:cubicBezTo>
                    <a:pt x="741" y="5437"/>
                    <a:pt x="2415" y="5693"/>
                    <a:pt x="3790" y="5707"/>
                  </a:cubicBezTo>
                  <a:cubicBezTo>
                    <a:pt x="4009" y="5710"/>
                    <a:pt x="4228" y="5711"/>
                    <a:pt x="4446" y="5711"/>
                  </a:cubicBezTo>
                  <a:cubicBezTo>
                    <a:pt x="6538" y="5711"/>
                    <a:pt x="8620" y="5602"/>
                    <a:pt x="10712" y="5602"/>
                  </a:cubicBezTo>
                  <a:cubicBezTo>
                    <a:pt x="12097" y="5602"/>
                    <a:pt x="14523" y="5578"/>
                    <a:pt x="15060" y="3945"/>
                  </a:cubicBezTo>
                  <a:cubicBezTo>
                    <a:pt x="16118" y="724"/>
                    <a:pt x="12008" y="74"/>
                    <a:pt x="9849" y="74"/>
                  </a:cubicBezTo>
                  <a:cubicBezTo>
                    <a:pt x="9832" y="74"/>
                    <a:pt x="9815" y="74"/>
                    <a:pt x="9799" y="74"/>
                  </a:cubicBezTo>
                  <a:cubicBezTo>
                    <a:pt x="9755" y="74"/>
                    <a:pt x="9712" y="74"/>
                    <a:pt x="9669" y="74"/>
                  </a:cubicBezTo>
                  <a:cubicBezTo>
                    <a:pt x="8614" y="74"/>
                    <a:pt x="7559" y="1"/>
                    <a:pt x="65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6"/>
            <p:cNvSpPr/>
            <p:nvPr/>
          </p:nvSpPr>
          <p:spPr>
            <a:xfrm>
              <a:off x="3209812" y="2579555"/>
              <a:ext cx="1965668" cy="603289"/>
            </a:xfrm>
            <a:custGeom>
              <a:rect b="b" l="l" r="r" t="t"/>
              <a:pathLst>
                <a:path extrusionOk="0" h="5332" w="17373">
                  <a:moveTo>
                    <a:pt x="7893" y="1"/>
                  </a:moveTo>
                  <a:cubicBezTo>
                    <a:pt x="6042" y="1"/>
                    <a:pt x="4393" y="48"/>
                    <a:pt x="3672" y="140"/>
                  </a:cubicBezTo>
                  <a:cubicBezTo>
                    <a:pt x="2180" y="333"/>
                    <a:pt x="0" y="606"/>
                    <a:pt x="187" y="2662"/>
                  </a:cubicBezTo>
                  <a:cubicBezTo>
                    <a:pt x="373" y="4680"/>
                    <a:pt x="2247" y="5059"/>
                    <a:pt x="3925" y="5210"/>
                  </a:cubicBezTo>
                  <a:cubicBezTo>
                    <a:pt x="4973" y="5304"/>
                    <a:pt x="6034" y="5331"/>
                    <a:pt x="7099" y="5331"/>
                  </a:cubicBezTo>
                  <a:cubicBezTo>
                    <a:pt x="8680" y="5331"/>
                    <a:pt x="10267" y="5270"/>
                    <a:pt x="11831" y="5270"/>
                  </a:cubicBezTo>
                  <a:cubicBezTo>
                    <a:pt x="12322" y="5271"/>
                    <a:pt x="12827" y="5297"/>
                    <a:pt x="13323" y="5297"/>
                  </a:cubicBezTo>
                  <a:cubicBezTo>
                    <a:pt x="14673" y="5297"/>
                    <a:pt x="15959" y="5103"/>
                    <a:pt x="16713" y="3673"/>
                  </a:cubicBezTo>
                  <a:cubicBezTo>
                    <a:pt x="17373" y="2421"/>
                    <a:pt x="16590" y="613"/>
                    <a:pt x="15221" y="343"/>
                  </a:cubicBezTo>
                  <a:cubicBezTo>
                    <a:pt x="14033" y="111"/>
                    <a:pt x="10726" y="1"/>
                    <a:pt x="78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6"/>
            <p:cNvSpPr/>
            <p:nvPr/>
          </p:nvSpPr>
          <p:spPr>
            <a:xfrm>
              <a:off x="3776897" y="3452927"/>
              <a:ext cx="2281003" cy="717452"/>
            </a:xfrm>
            <a:custGeom>
              <a:rect b="b" l="l" r="r" t="t"/>
              <a:pathLst>
                <a:path extrusionOk="0" h="6341" w="20160">
                  <a:moveTo>
                    <a:pt x="9910" y="0"/>
                  </a:moveTo>
                  <a:cubicBezTo>
                    <a:pt x="6538" y="0"/>
                    <a:pt x="2778" y="174"/>
                    <a:pt x="1773" y="836"/>
                  </a:cubicBezTo>
                  <a:cubicBezTo>
                    <a:pt x="481" y="1689"/>
                    <a:pt x="0" y="3167"/>
                    <a:pt x="800" y="4535"/>
                  </a:cubicBezTo>
                  <a:cubicBezTo>
                    <a:pt x="1713" y="6097"/>
                    <a:pt x="4626" y="6332"/>
                    <a:pt x="6230" y="6332"/>
                  </a:cubicBezTo>
                  <a:cubicBezTo>
                    <a:pt x="6242" y="6332"/>
                    <a:pt x="6254" y="6332"/>
                    <a:pt x="6265" y="6332"/>
                  </a:cubicBezTo>
                  <a:cubicBezTo>
                    <a:pt x="8427" y="6332"/>
                    <a:pt x="10586" y="6337"/>
                    <a:pt x="12746" y="6337"/>
                  </a:cubicBezTo>
                  <a:cubicBezTo>
                    <a:pt x="13347" y="6337"/>
                    <a:pt x="13947" y="6336"/>
                    <a:pt x="14547" y="6335"/>
                  </a:cubicBezTo>
                  <a:cubicBezTo>
                    <a:pt x="14814" y="6335"/>
                    <a:pt x="15130" y="6341"/>
                    <a:pt x="15474" y="6341"/>
                  </a:cubicBezTo>
                  <a:cubicBezTo>
                    <a:pt x="17079" y="6341"/>
                    <a:pt x="19290" y="6221"/>
                    <a:pt x="19949" y="4869"/>
                  </a:cubicBezTo>
                  <a:cubicBezTo>
                    <a:pt x="20142" y="4472"/>
                    <a:pt x="20160" y="3886"/>
                    <a:pt x="20082" y="3300"/>
                  </a:cubicBezTo>
                  <a:cubicBezTo>
                    <a:pt x="19899" y="1910"/>
                    <a:pt x="19040" y="510"/>
                    <a:pt x="17541" y="331"/>
                  </a:cubicBezTo>
                  <a:cubicBezTo>
                    <a:pt x="16920" y="257"/>
                    <a:pt x="16239" y="229"/>
                    <a:pt x="15600" y="170"/>
                  </a:cubicBezTo>
                  <a:cubicBezTo>
                    <a:pt x="14944" y="107"/>
                    <a:pt x="12546" y="0"/>
                    <a:pt x="9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6"/>
            <p:cNvSpPr/>
            <p:nvPr/>
          </p:nvSpPr>
          <p:spPr>
            <a:xfrm>
              <a:off x="4696995" y="2201309"/>
              <a:ext cx="293951" cy="741100"/>
            </a:xfrm>
            <a:custGeom>
              <a:rect b="b" l="l" r="r" t="t"/>
              <a:pathLst>
                <a:path extrusionOk="0" h="6550" w="2598">
                  <a:moveTo>
                    <a:pt x="1449" y="1"/>
                  </a:moveTo>
                  <a:lnTo>
                    <a:pt x="0" y="6269"/>
                  </a:lnTo>
                  <a:lnTo>
                    <a:pt x="1355" y="6549"/>
                  </a:lnTo>
                  <a:lnTo>
                    <a:pt x="2597" y="1314"/>
                  </a:lnTo>
                  <a:lnTo>
                    <a:pt x="144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6"/>
            <p:cNvSpPr/>
            <p:nvPr/>
          </p:nvSpPr>
          <p:spPr>
            <a:xfrm>
              <a:off x="4167248" y="2963685"/>
              <a:ext cx="325744" cy="724128"/>
            </a:xfrm>
            <a:custGeom>
              <a:rect b="b" l="l" r="r" t="t"/>
              <a:pathLst>
                <a:path extrusionOk="0" h="6400" w="2879">
                  <a:moveTo>
                    <a:pt x="1330" y="1"/>
                  </a:moveTo>
                  <a:lnTo>
                    <a:pt x="0" y="854"/>
                  </a:lnTo>
                  <a:lnTo>
                    <a:pt x="1429" y="6199"/>
                  </a:lnTo>
                  <a:lnTo>
                    <a:pt x="2878" y="6399"/>
                  </a:lnTo>
                  <a:lnTo>
                    <a:pt x="13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6"/>
            <p:cNvSpPr/>
            <p:nvPr/>
          </p:nvSpPr>
          <p:spPr>
            <a:xfrm>
              <a:off x="5167114" y="4073191"/>
              <a:ext cx="348373" cy="365119"/>
            </a:xfrm>
            <a:custGeom>
              <a:rect b="b" l="l" r="r" t="t"/>
              <a:pathLst>
                <a:path extrusionOk="0" h="3227" w="3079">
                  <a:moveTo>
                    <a:pt x="3029" y="1"/>
                  </a:moveTo>
                  <a:lnTo>
                    <a:pt x="0" y="275"/>
                  </a:lnTo>
                  <a:cubicBezTo>
                    <a:pt x="0" y="275"/>
                    <a:pt x="2236" y="2622"/>
                    <a:pt x="3078" y="3226"/>
                  </a:cubicBezTo>
                  <a:lnTo>
                    <a:pt x="302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6"/>
            <p:cNvSpPr/>
            <p:nvPr/>
          </p:nvSpPr>
          <p:spPr>
            <a:xfrm>
              <a:off x="4718379" y="2354169"/>
              <a:ext cx="102962" cy="332873"/>
            </a:xfrm>
            <a:custGeom>
              <a:rect b="b" l="l" r="r" t="t"/>
              <a:pathLst>
                <a:path extrusionOk="0" h="2942" w="910">
                  <a:moveTo>
                    <a:pt x="667" y="1"/>
                  </a:moveTo>
                  <a:lnTo>
                    <a:pt x="667" y="1"/>
                  </a:lnTo>
                  <a:cubicBezTo>
                    <a:pt x="667" y="1"/>
                    <a:pt x="681" y="43"/>
                    <a:pt x="703" y="120"/>
                  </a:cubicBezTo>
                  <a:cubicBezTo>
                    <a:pt x="717" y="159"/>
                    <a:pt x="717" y="208"/>
                    <a:pt x="727" y="261"/>
                  </a:cubicBezTo>
                  <a:cubicBezTo>
                    <a:pt x="738" y="316"/>
                    <a:pt x="734" y="380"/>
                    <a:pt x="738" y="450"/>
                  </a:cubicBezTo>
                  <a:cubicBezTo>
                    <a:pt x="748" y="724"/>
                    <a:pt x="681" y="1107"/>
                    <a:pt x="576" y="1513"/>
                  </a:cubicBezTo>
                  <a:cubicBezTo>
                    <a:pt x="468" y="1924"/>
                    <a:pt x="341" y="2289"/>
                    <a:pt x="222" y="2542"/>
                  </a:cubicBezTo>
                  <a:cubicBezTo>
                    <a:pt x="165" y="2672"/>
                    <a:pt x="110" y="2770"/>
                    <a:pt x="67" y="2837"/>
                  </a:cubicBezTo>
                  <a:cubicBezTo>
                    <a:pt x="25" y="2903"/>
                    <a:pt x="1" y="2942"/>
                    <a:pt x="1" y="2942"/>
                  </a:cubicBezTo>
                  <a:cubicBezTo>
                    <a:pt x="1" y="2942"/>
                    <a:pt x="32" y="2914"/>
                    <a:pt x="92" y="2858"/>
                  </a:cubicBezTo>
                  <a:cubicBezTo>
                    <a:pt x="152" y="2801"/>
                    <a:pt x="233" y="2714"/>
                    <a:pt x="313" y="2595"/>
                  </a:cubicBezTo>
                  <a:cubicBezTo>
                    <a:pt x="485" y="2359"/>
                    <a:pt x="671" y="1998"/>
                    <a:pt x="783" y="1570"/>
                  </a:cubicBezTo>
                  <a:cubicBezTo>
                    <a:pt x="895" y="1138"/>
                    <a:pt x="910" y="724"/>
                    <a:pt x="843" y="436"/>
                  </a:cubicBezTo>
                  <a:cubicBezTo>
                    <a:pt x="829" y="366"/>
                    <a:pt x="815" y="300"/>
                    <a:pt x="790" y="247"/>
                  </a:cubicBezTo>
                  <a:cubicBezTo>
                    <a:pt x="769" y="190"/>
                    <a:pt x="755" y="145"/>
                    <a:pt x="734" y="110"/>
                  </a:cubicBezTo>
                  <a:cubicBezTo>
                    <a:pt x="692" y="39"/>
                    <a:pt x="667" y="1"/>
                    <a:pt x="667"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6"/>
            <p:cNvSpPr/>
            <p:nvPr/>
          </p:nvSpPr>
          <p:spPr>
            <a:xfrm>
              <a:off x="4918081" y="2349416"/>
              <a:ext cx="122875" cy="315109"/>
            </a:xfrm>
            <a:custGeom>
              <a:rect b="b" l="l" r="r" t="t"/>
              <a:pathLst>
                <a:path extrusionOk="0" h="2785" w="1086">
                  <a:moveTo>
                    <a:pt x="1085" y="1"/>
                  </a:moveTo>
                  <a:lnTo>
                    <a:pt x="1085" y="1"/>
                  </a:lnTo>
                  <a:cubicBezTo>
                    <a:pt x="1085" y="1"/>
                    <a:pt x="1050" y="22"/>
                    <a:pt x="983" y="64"/>
                  </a:cubicBezTo>
                  <a:cubicBezTo>
                    <a:pt x="948" y="85"/>
                    <a:pt x="906" y="110"/>
                    <a:pt x="861" y="145"/>
                  </a:cubicBezTo>
                  <a:cubicBezTo>
                    <a:pt x="818" y="180"/>
                    <a:pt x="770" y="222"/>
                    <a:pt x="713" y="268"/>
                  </a:cubicBezTo>
                  <a:cubicBezTo>
                    <a:pt x="658" y="313"/>
                    <a:pt x="608" y="376"/>
                    <a:pt x="548" y="436"/>
                  </a:cubicBezTo>
                  <a:cubicBezTo>
                    <a:pt x="489" y="499"/>
                    <a:pt x="439" y="577"/>
                    <a:pt x="387" y="657"/>
                  </a:cubicBezTo>
                  <a:cubicBezTo>
                    <a:pt x="278" y="818"/>
                    <a:pt x="194" y="1011"/>
                    <a:pt x="127" y="1222"/>
                  </a:cubicBezTo>
                  <a:cubicBezTo>
                    <a:pt x="1" y="1651"/>
                    <a:pt x="15" y="2054"/>
                    <a:pt x="47" y="2335"/>
                  </a:cubicBezTo>
                  <a:cubicBezTo>
                    <a:pt x="64" y="2475"/>
                    <a:pt x="85" y="2587"/>
                    <a:pt x="102" y="2665"/>
                  </a:cubicBezTo>
                  <a:cubicBezTo>
                    <a:pt x="120" y="2742"/>
                    <a:pt x="127" y="2784"/>
                    <a:pt x="127" y="2784"/>
                  </a:cubicBezTo>
                  <a:cubicBezTo>
                    <a:pt x="127" y="2784"/>
                    <a:pt x="131" y="2738"/>
                    <a:pt x="134" y="2661"/>
                  </a:cubicBezTo>
                  <a:cubicBezTo>
                    <a:pt x="138" y="2584"/>
                    <a:pt x="145" y="2468"/>
                    <a:pt x="156" y="2331"/>
                  </a:cubicBezTo>
                  <a:cubicBezTo>
                    <a:pt x="177" y="2054"/>
                    <a:pt x="215" y="1675"/>
                    <a:pt x="334" y="1282"/>
                  </a:cubicBezTo>
                  <a:cubicBezTo>
                    <a:pt x="394" y="1089"/>
                    <a:pt x="460" y="903"/>
                    <a:pt x="545" y="745"/>
                  </a:cubicBezTo>
                  <a:cubicBezTo>
                    <a:pt x="583" y="668"/>
                    <a:pt x="619" y="587"/>
                    <a:pt x="668" y="524"/>
                  </a:cubicBezTo>
                  <a:cubicBezTo>
                    <a:pt x="713" y="457"/>
                    <a:pt x="745" y="390"/>
                    <a:pt x="794" y="342"/>
                  </a:cubicBezTo>
                  <a:cubicBezTo>
                    <a:pt x="836" y="285"/>
                    <a:pt x="875" y="236"/>
                    <a:pt x="906" y="194"/>
                  </a:cubicBezTo>
                  <a:cubicBezTo>
                    <a:pt x="945" y="152"/>
                    <a:pt x="977" y="120"/>
                    <a:pt x="1005" y="89"/>
                  </a:cubicBezTo>
                  <a:cubicBezTo>
                    <a:pt x="1058" y="33"/>
                    <a:pt x="1085" y="1"/>
                    <a:pt x="1085"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6"/>
            <p:cNvSpPr/>
            <p:nvPr/>
          </p:nvSpPr>
          <p:spPr>
            <a:xfrm>
              <a:off x="4366610" y="3109077"/>
              <a:ext cx="149465" cy="441266"/>
            </a:xfrm>
            <a:custGeom>
              <a:rect b="b" l="l" r="r" t="t"/>
              <a:pathLst>
                <a:path extrusionOk="0" h="3900" w="1321">
                  <a:moveTo>
                    <a:pt x="137" y="0"/>
                  </a:moveTo>
                  <a:cubicBezTo>
                    <a:pt x="137" y="1"/>
                    <a:pt x="123" y="60"/>
                    <a:pt x="94" y="162"/>
                  </a:cubicBezTo>
                  <a:cubicBezTo>
                    <a:pt x="88" y="190"/>
                    <a:pt x="81" y="219"/>
                    <a:pt x="73" y="250"/>
                  </a:cubicBezTo>
                  <a:cubicBezTo>
                    <a:pt x="67" y="282"/>
                    <a:pt x="63" y="316"/>
                    <a:pt x="57" y="355"/>
                  </a:cubicBezTo>
                  <a:cubicBezTo>
                    <a:pt x="42" y="429"/>
                    <a:pt x="25" y="517"/>
                    <a:pt x="21" y="611"/>
                  </a:cubicBezTo>
                  <a:cubicBezTo>
                    <a:pt x="18" y="661"/>
                    <a:pt x="10" y="713"/>
                    <a:pt x="7" y="766"/>
                  </a:cubicBezTo>
                  <a:cubicBezTo>
                    <a:pt x="7" y="818"/>
                    <a:pt x="7" y="871"/>
                    <a:pt x="4" y="930"/>
                  </a:cubicBezTo>
                  <a:cubicBezTo>
                    <a:pt x="0" y="1043"/>
                    <a:pt x="10" y="1166"/>
                    <a:pt x="21" y="1296"/>
                  </a:cubicBezTo>
                  <a:cubicBezTo>
                    <a:pt x="46" y="1549"/>
                    <a:pt x="99" y="1829"/>
                    <a:pt x="183" y="2114"/>
                  </a:cubicBezTo>
                  <a:cubicBezTo>
                    <a:pt x="274" y="2398"/>
                    <a:pt x="389" y="2657"/>
                    <a:pt x="512" y="2882"/>
                  </a:cubicBezTo>
                  <a:cubicBezTo>
                    <a:pt x="575" y="2994"/>
                    <a:pt x="635" y="3099"/>
                    <a:pt x="702" y="3194"/>
                  </a:cubicBezTo>
                  <a:cubicBezTo>
                    <a:pt x="734" y="3240"/>
                    <a:pt x="765" y="3285"/>
                    <a:pt x="797" y="3328"/>
                  </a:cubicBezTo>
                  <a:cubicBezTo>
                    <a:pt x="828" y="3370"/>
                    <a:pt x="860" y="3412"/>
                    <a:pt x="888" y="3447"/>
                  </a:cubicBezTo>
                  <a:cubicBezTo>
                    <a:pt x="948" y="3525"/>
                    <a:pt x="1008" y="3591"/>
                    <a:pt x="1060" y="3647"/>
                  </a:cubicBezTo>
                  <a:cubicBezTo>
                    <a:pt x="1084" y="3675"/>
                    <a:pt x="1109" y="3700"/>
                    <a:pt x="1131" y="3724"/>
                  </a:cubicBezTo>
                  <a:cubicBezTo>
                    <a:pt x="1155" y="3745"/>
                    <a:pt x="1176" y="3766"/>
                    <a:pt x="1197" y="3787"/>
                  </a:cubicBezTo>
                  <a:cubicBezTo>
                    <a:pt x="1274" y="3857"/>
                    <a:pt x="1320" y="3899"/>
                    <a:pt x="1320" y="3899"/>
                  </a:cubicBezTo>
                  <a:cubicBezTo>
                    <a:pt x="1320" y="3899"/>
                    <a:pt x="1285" y="3851"/>
                    <a:pt x="1221" y="3763"/>
                  </a:cubicBezTo>
                  <a:cubicBezTo>
                    <a:pt x="1207" y="3742"/>
                    <a:pt x="1189" y="3721"/>
                    <a:pt x="1168" y="3693"/>
                  </a:cubicBezTo>
                  <a:cubicBezTo>
                    <a:pt x="1152" y="3664"/>
                    <a:pt x="1134" y="3637"/>
                    <a:pt x="1113" y="3605"/>
                  </a:cubicBezTo>
                  <a:cubicBezTo>
                    <a:pt x="1071" y="3541"/>
                    <a:pt x="1021" y="3472"/>
                    <a:pt x="976" y="3387"/>
                  </a:cubicBezTo>
                  <a:cubicBezTo>
                    <a:pt x="954" y="3349"/>
                    <a:pt x="927" y="3303"/>
                    <a:pt x="902" y="3261"/>
                  </a:cubicBezTo>
                  <a:cubicBezTo>
                    <a:pt x="878" y="3216"/>
                    <a:pt x="853" y="3167"/>
                    <a:pt x="828" y="3117"/>
                  </a:cubicBezTo>
                  <a:cubicBezTo>
                    <a:pt x="773" y="3023"/>
                    <a:pt x="726" y="2914"/>
                    <a:pt x="674" y="2801"/>
                  </a:cubicBezTo>
                  <a:cubicBezTo>
                    <a:pt x="572" y="2577"/>
                    <a:pt x="474" y="2324"/>
                    <a:pt x="389" y="2051"/>
                  </a:cubicBezTo>
                  <a:cubicBezTo>
                    <a:pt x="305" y="1777"/>
                    <a:pt x="242" y="1513"/>
                    <a:pt x="200" y="1271"/>
                  </a:cubicBezTo>
                  <a:cubicBezTo>
                    <a:pt x="183" y="1149"/>
                    <a:pt x="158" y="1032"/>
                    <a:pt x="151" y="924"/>
                  </a:cubicBezTo>
                  <a:cubicBezTo>
                    <a:pt x="144" y="867"/>
                    <a:pt x="141" y="815"/>
                    <a:pt x="133" y="762"/>
                  </a:cubicBezTo>
                  <a:cubicBezTo>
                    <a:pt x="130" y="713"/>
                    <a:pt x="130" y="664"/>
                    <a:pt x="127" y="614"/>
                  </a:cubicBezTo>
                  <a:cubicBezTo>
                    <a:pt x="120" y="520"/>
                    <a:pt x="123" y="436"/>
                    <a:pt x="123" y="362"/>
                  </a:cubicBezTo>
                  <a:lnTo>
                    <a:pt x="123" y="257"/>
                  </a:lnTo>
                  <a:cubicBezTo>
                    <a:pt x="127" y="222"/>
                    <a:pt x="127" y="193"/>
                    <a:pt x="130" y="166"/>
                  </a:cubicBezTo>
                  <a:cubicBezTo>
                    <a:pt x="133" y="60"/>
                    <a:pt x="137" y="1"/>
                    <a:pt x="137"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0" name="Google Shape;1540;p46"/>
          <p:cNvSpPr txBox="1"/>
          <p:nvPr>
            <p:ph idx="4294967295" type="subTitle"/>
          </p:nvPr>
        </p:nvSpPr>
        <p:spPr>
          <a:xfrm>
            <a:off x="3790850" y="2117836"/>
            <a:ext cx="1959600" cy="251700"/>
          </a:xfrm>
          <a:prstGeom prst="rect">
            <a:avLst/>
          </a:prstGeom>
        </p:spPr>
        <p:txBody>
          <a:bodyPr anchorCtr="0" anchor="ctr" bIns="0" lIns="91425" spcFirstLastPara="1" rIns="91425" wrap="square" tIns="136800">
            <a:noAutofit/>
          </a:bodyPr>
          <a:lstStyle/>
          <a:p>
            <a:pPr indent="0" lvl="0" marL="0" rtl="0" algn="ctr">
              <a:spcBef>
                <a:spcPts val="0"/>
              </a:spcBef>
              <a:spcAft>
                <a:spcPts val="1600"/>
              </a:spcAft>
              <a:buNone/>
            </a:pPr>
            <a:r>
              <a:rPr lang="en"/>
              <a:t>WHAT’S YOUR NAME?</a:t>
            </a:r>
            <a:endParaRPr/>
          </a:p>
        </p:txBody>
      </p:sp>
      <p:sp>
        <p:nvSpPr>
          <p:cNvPr id="1541" name="Google Shape;1541;p46"/>
          <p:cNvSpPr txBox="1"/>
          <p:nvPr>
            <p:ph type="title"/>
          </p:nvPr>
        </p:nvSpPr>
        <p:spPr>
          <a:xfrm>
            <a:off x="1226995" y="375868"/>
            <a:ext cx="670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INTRODUCTION ROUND</a:t>
            </a:r>
            <a:endParaRPr/>
          </a:p>
        </p:txBody>
      </p:sp>
      <p:sp>
        <p:nvSpPr>
          <p:cNvPr id="1542" name="Google Shape;1542;p46"/>
          <p:cNvSpPr txBox="1"/>
          <p:nvPr>
            <p:ph idx="4294967295" type="subTitle"/>
          </p:nvPr>
        </p:nvSpPr>
        <p:spPr>
          <a:xfrm>
            <a:off x="3747950" y="3842504"/>
            <a:ext cx="2356800" cy="251700"/>
          </a:xfrm>
          <a:prstGeom prst="rect">
            <a:avLst/>
          </a:prstGeom>
        </p:spPr>
        <p:txBody>
          <a:bodyPr anchorCtr="0" anchor="ctr" bIns="0" lIns="91425" spcFirstLastPara="1" rIns="91425" wrap="square" tIns="136800">
            <a:noAutofit/>
          </a:bodyPr>
          <a:lstStyle/>
          <a:p>
            <a:pPr indent="0" lvl="0" marL="0" rtl="0" algn="ctr">
              <a:spcBef>
                <a:spcPts val="0"/>
              </a:spcBef>
              <a:spcAft>
                <a:spcPts val="1600"/>
              </a:spcAft>
              <a:buNone/>
            </a:pPr>
            <a:r>
              <a:rPr lang="en"/>
              <a:t>THREE LIKES &amp; THREE DISLIKES</a:t>
            </a:r>
            <a:endParaRPr/>
          </a:p>
        </p:txBody>
      </p:sp>
      <p:sp>
        <p:nvSpPr>
          <p:cNvPr id="1543" name="Google Shape;1543;p46"/>
          <p:cNvSpPr txBox="1"/>
          <p:nvPr>
            <p:ph idx="4294967295" type="subTitle"/>
          </p:nvPr>
        </p:nvSpPr>
        <p:spPr>
          <a:xfrm>
            <a:off x="3014862" y="2897679"/>
            <a:ext cx="2356800" cy="251700"/>
          </a:xfrm>
          <a:prstGeom prst="rect">
            <a:avLst/>
          </a:prstGeom>
        </p:spPr>
        <p:txBody>
          <a:bodyPr anchorCtr="0" anchor="ctr" bIns="0" lIns="91425" spcFirstLastPara="1" rIns="91425" wrap="square" tIns="136800">
            <a:noAutofit/>
          </a:bodyPr>
          <a:lstStyle/>
          <a:p>
            <a:pPr indent="0" lvl="0" marL="0" rtl="0" algn="ctr">
              <a:spcBef>
                <a:spcPts val="0"/>
              </a:spcBef>
              <a:spcAft>
                <a:spcPts val="1600"/>
              </a:spcAft>
              <a:buNone/>
            </a:pPr>
            <a:r>
              <a:rPr lang="en"/>
              <a:t>FAVORITE COLOR</a:t>
            </a:r>
            <a:endParaRPr/>
          </a:p>
        </p:txBody>
      </p:sp>
      <p:sp>
        <p:nvSpPr>
          <p:cNvPr id="1544" name="Google Shape;1544;p46"/>
          <p:cNvSpPr txBox="1"/>
          <p:nvPr>
            <p:ph idx="4294967295" type="subTitle"/>
          </p:nvPr>
        </p:nvSpPr>
        <p:spPr>
          <a:xfrm>
            <a:off x="2494199" y="1011875"/>
            <a:ext cx="4155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FFFFFF"/>
                </a:solidFill>
              </a:rPr>
              <a:t>(Here you could set up a little game to break the ice)</a:t>
            </a:r>
            <a:endParaRPr>
              <a:solidFill>
                <a:srgbClr val="FFFFFF"/>
              </a:solidFill>
            </a:endParaRPr>
          </a:p>
        </p:txBody>
      </p:sp>
      <p:sp>
        <p:nvSpPr>
          <p:cNvPr id="1545" name="Google Shape;1545;p46"/>
          <p:cNvSpPr/>
          <p:nvPr/>
        </p:nvSpPr>
        <p:spPr>
          <a:xfrm>
            <a:off x="4103208" y="3149363"/>
            <a:ext cx="180127" cy="529405"/>
          </a:xfrm>
          <a:custGeom>
            <a:rect b="b" l="l" r="r" t="t"/>
            <a:pathLst>
              <a:path extrusionOk="0" h="4679" w="1592">
                <a:moveTo>
                  <a:pt x="1" y="0"/>
                </a:moveTo>
                <a:cubicBezTo>
                  <a:pt x="1" y="0"/>
                  <a:pt x="51" y="53"/>
                  <a:pt x="138" y="148"/>
                </a:cubicBezTo>
                <a:cubicBezTo>
                  <a:pt x="159" y="172"/>
                  <a:pt x="184" y="197"/>
                  <a:pt x="208" y="229"/>
                </a:cubicBezTo>
                <a:cubicBezTo>
                  <a:pt x="233" y="256"/>
                  <a:pt x="258" y="292"/>
                  <a:pt x="286" y="326"/>
                </a:cubicBezTo>
                <a:cubicBezTo>
                  <a:pt x="313" y="362"/>
                  <a:pt x="342" y="400"/>
                  <a:pt x="373" y="443"/>
                </a:cubicBezTo>
                <a:cubicBezTo>
                  <a:pt x="405" y="481"/>
                  <a:pt x="430" y="530"/>
                  <a:pt x="461" y="576"/>
                </a:cubicBezTo>
                <a:cubicBezTo>
                  <a:pt x="493" y="624"/>
                  <a:pt x="524" y="674"/>
                  <a:pt x="559" y="726"/>
                </a:cubicBezTo>
                <a:cubicBezTo>
                  <a:pt x="587" y="779"/>
                  <a:pt x="619" y="839"/>
                  <a:pt x="650" y="895"/>
                </a:cubicBezTo>
                <a:cubicBezTo>
                  <a:pt x="665" y="923"/>
                  <a:pt x="682" y="955"/>
                  <a:pt x="700" y="982"/>
                </a:cubicBezTo>
                <a:cubicBezTo>
                  <a:pt x="713" y="1014"/>
                  <a:pt x="728" y="1046"/>
                  <a:pt x="742" y="1078"/>
                </a:cubicBezTo>
                <a:cubicBezTo>
                  <a:pt x="773" y="1144"/>
                  <a:pt x="801" y="1207"/>
                  <a:pt x="833" y="1277"/>
                </a:cubicBezTo>
                <a:cubicBezTo>
                  <a:pt x="948" y="1551"/>
                  <a:pt x="1054" y="1863"/>
                  <a:pt x="1149" y="2194"/>
                </a:cubicBezTo>
                <a:cubicBezTo>
                  <a:pt x="1240" y="2527"/>
                  <a:pt x="1306" y="2850"/>
                  <a:pt x="1363" y="3145"/>
                </a:cubicBezTo>
                <a:cubicBezTo>
                  <a:pt x="1412" y="3443"/>
                  <a:pt x="1458" y="3713"/>
                  <a:pt x="1482" y="3938"/>
                </a:cubicBezTo>
                <a:cubicBezTo>
                  <a:pt x="1496" y="4053"/>
                  <a:pt x="1510" y="4155"/>
                  <a:pt x="1517" y="4246"/>
                </a:cubicBezTo>
                <a:cubicBezTo>
                  <a:pt x="1528" y="4338"/>
                  <a:pt x="1538" y="4415"/>
                  <a:pt x="1542" y="4478"/>
                </a:cubicBezTo>
                <a:cubicBezTo>
                  <a:pt x="1556" y="4609"/>
                  <a:pt x="1563" y="4678"/>
                  <a:pt x="1563" y="4678"/>
                </a:cubicBezTo>
                <a:cubicBezTo>
                  <a:pt x="1563" y="4678"/>
                  <a:pt x="1567" y="4609"/>
                  <a:pt x="1577" y="4478"/>
                </a:cubicBezTo>
                <a:cubicBezTo>
                  <a:pt x="1580" y="4415"/>
                  <a:pt x="1584" y="4335"/>
                  <a:pt x="1584" y="4243"/>
                </a:cubicBezTo>
                <a:cubicBezTo>
                  <a:pt x="1588" y="4152"/>
                  <a:pt x="1591" y="4047"/>
                  <a:pt x="1588" y="3930"/>
                </a:cubicBezTo>
                <a:cubicBezTo>
                  <a:pt x="1588" y="3699"/>
                  <a:pt x="1573" y="3425"/>
                  <a:pt x="1542" y="3120"/>
                </a:cubicBezTo>
                <a:cubicBezTo>
                  <a:pt x="1504" y="2814"/>
                  <a:pt x="1447" y="2482"/>
                  <a:pt x="1356" y="2137"/>
                </a:cubicBezTo>
                <a:cubicBezTo>
                  <a:pt x="1258" y="1794"/>
                  <a:pt x="1135" y="1478"/>
                  <a:pt x="998" y="1201"/>
                </a:cubicBezTo>
                <a:cubicBezTo>
                  <a:pt x="959" y="1134"/>
                  <a:pt x="924" y="1067"/>
                  <a:pt x="890" y="1003"/>
                </a:cubicBezTo>
                <a:cubicBezTo>
                  <a:pt x="868" y="969"/>
                  <a:pt x="854" y="937"/>
                  <a:pt x="833" y="909"/>
                </a:cubicBezTo>
                <a:cubicBezTo>
                  <a:pt x="815" y="877"/>
                  <a:pt x="794" y="849"/>
                  <a:pt x="777" y="822"/>
                </a:cubicBezTo>
                <a:cubicBezTo>
                  <a:pt x="738" y="765"/>
                  <a:pt x="700" y="709"/>
                  <a:pt x="665" y="656"/>
                </a:cubicBezTo>
                <a:cubicBezTo>
                  <a:pt x="623" y="608"/>
                  <a:pt x="584" y="558"/>
                  <a:pt x="548" y="512"/>
                </a:cubicBezTo>
                <a:cubicBezTo>
                  <a:pt x="510" y="470"/>
                  <a:pt x="478" y="425"/>
                  <a:pt x="440" y="386"/>
                </a:cubicBezTo>
                <a:cubicBezTo>
                  <a:pt x="405" y="351"/>
                  <a:pt x="370" y="316"/>
                  <a:pt x="334" y="281"/>
                </a:cubicBezTo>
                <a:cubicBezTo>
                  <a:pt x="303" y="250"/>
                  <a:pt x="271" y="221"/>
                  <a:pt x="243" y="193"/>
                </a:cubicBezTo>
                <a:cubicBezTo>
                  <a:pt x="216" y="169"/>
                  <a:pt x="184" y="144"/>
                  <a:pt x="159" y="123"/>
                </a:cubicBezTo>
                <a:cubicBezTo>
                  <a:pt x="57" y="46"/>
                  <a:pt x="1" y="0"/>
                  <a:pt x="1"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49" name="Shape 1549"/>
        <p:cNvGrpSpPr/>
        <p:nvPr/>
      </p:nvGrpSpPr>
      <p:grpSpPr>
        <a:xfrm>
          <a:off x="0" y="0"/>
          <a:ext cx="0" cy="0"/>
          <a:chOff x="0" y="0"/>
          <a:chExt cx="0" cy="0"/>
        </a:xfrm>
      </p:grpSpPr>
      <p:sp>
        <p:nvSpPr>
          <p:cNvPr id="1550" name="Google Shape;1550;p47"/>
          <p:cNvSpPr txBox="1"/>
          <p:nvPr>
            <p:ph type="title"/>
          </p:nvPr>
        </p:nvSpPr>
        <p:spPr>
          <a:xfrm>
            <a:off x="1226995" y="375868"/>
            <a:ext cx="670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LAST YEAR’S OVERVIEW VIDEO</a:t>
            </a:r>
            <a:endParaRPr>
              <a:solidFill>
                <a:srgbClr val="FFFFFF"/>
              </a:solidFill>
            </a:endParaRPr>
          </a:p>
        </p:txBody>
      </p:sp>
      <p:grpSp>
        <p:nvGrpSpPr>
          <p:cNvPr id="1551" name="Google Shape;1551;p47"/>
          <p:cNvGrpSpPr/>
          <p:nvPr/>
        </p:nvGrpSpPr>
        <p:grpSpPr>
          <a:xfrm rot="-5400000">
            <a:off x="5246441" y="811256"/>
            <a:ext cx="2388309" cy="3283958"/>
            <a:chOff x="-734425" y="725975"/>
            <a:chExt cx="2684700" cy="3691500"/>
          </a:xfrm>
        </p:grpSpPr>
        <p:sp>
          <p:nvSpPr>
            <p:cNvPr id="1552" name="Google Shape;1552;p47"/>
            <p:cNvSpPr/>
            <p:nvPr/>
          </p:nvSpPr>
          <p:spPr>
            <a:xfrm>
              <a:off x="-734425" y="725975"/>
              <a:ext cx="2684700" cy="3691500"/>
            </a:xfrm>
            <a:prstGeom prst="roundRect">
              <a:avLst>
                <a:gd fmla="val 4846"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7"/>
            <p:cNvSpPr/>
            <p:nvPr/>
          </p:nvSpPr>
          <p:spPr>
            <a:xfrm>
              <a:off x="515525" y="4253150"/>
              <a:ext cx="184800" cy="109500"/>
            </a:xfrm>
            <a:prstGeom prst="roundRect">
              <a:avLst>
                <a:gd fmla="val 50000" name="adj"/>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7"/>
            <p:cNvSpPr/>
            <p:nvPr/>
          </p:nvSpPr>
          <p:spPr>
            <a:xfrm>
              <a:off x="577175" y="801325"/>
              <a:ext cx="61500" cy="61500"/>
            </a:xfrm>
            <a:prstGeom prst="ellipse">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7"/>
            <p:cNvSpPr/>
            <p:nvPr/>
          </p:nvSpPr>
          <p:spPr>
            <a:xfrm>
              <a:off x="-537625" y="945150"/>
              <a:ext cx="2291100" cy="3270000"/>
            </a:xfrm>
            <a:prstGeom prst="rect">
              <a:avLst/>
            </a:pr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556" name="Google Shape;1556;p47"/>
          <p:cNvPicPr preferRelativeResize="0"/>
          <p:nvPr/>
        </p:nvPicPr>
        <p:blipFill rotWithShape="1">
          <a:blip r:embed="rId4">
            <a:alphaModFix/>
          </a:blip>
          <a:srcRect b="20054" l="645" r="0" t="10554"/>
          <a:stretch/>
        </p:blipFill>
        <p:spPr>
          <a:xfrm>
            <a:off x="5003250" y="1443050"/>
            <a:ext cx="2893275" cy="2021025"/>
          </a:xfrm>
          <a:prstGeom prst="rect">
            <a:avLst/>
          </a:prstGeom>
          <a:noFill/>
          <a:ln>
            <a:noFill/>
          </a:ln>
        </p:spPr>
      </p:pic>
      <p:sp>
        <p:nvSpPr>
          <p:cNvPr id="1557" name="Google Shape;1557;p47"/>
          <p:cNvSpPr txBox="1"/>
          <p:nvPr/>
        </p:nvSpPr>
        <p:spPr>
          <a:xfrm flipH="1">
            <a:off x="4642041" y="3977583"/>
            <a:ext cx="2334900" cy="4056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Barlow Condensed"/>
                <a:ea typeface="Barlow Condensed"/>
                <a:cs typeface="Barlow Condensed"/>
                <a:sym typeface="Barlow Condensed"/>
              </a:rPr>
              <a:t>Insert your multimedia content here</a:t>
            </a:r>
            <a:endParaRPr sz="1100">
              <a:solidFill>
                <a:srgbClr val="FFFFFF"/>
              </a:solidFill>
              <a:latin typeface="Barlow Condensed"/>
              <a:ea typeface="Barlow Condensed"/>
              <a:cs typeface="Barlow Condensed"/>
              <a:sym typeface="Barlow Condensed"/>
            </a:endParaRPr>
          </a:p>
        </p:txBody>
      </p:sp>
      <p:grpSp>
        <p:nvGrpSpPr>
          <p:cNvPr id="1558" name="Google Shape;1558;p47"/>
          <p:cNvGrpSpPr/>
          <p:nvPr/>
        </p:nvGrpSpPr>
        <p:grpSpPr>
          <a:xfrm>
            <a:off x="4988005" y="2217272"/>
            <a:ext cx="2912284" cy="1193516"/>
            <a:chOff x="4987926" y="2146521"/>
            <a:chExt cx="2075163" cy="850446"/>
          </a:xfrm>
        </p:grpSpPr>
        <p:sp>
          <p:nvSpPr>
            <p:cNvPr id="1559" name="Google Shape;1559;p47"/>
            <p:cNvSpPr/>
            <p:nvPr/>
          </p:nvSpPr>
          <p:spPr>
            <a:xfrm>
              <a:off x="5899514" y="2146521"/>
              <a:ext cx="246938" cy="246353"/>
            </a:xfrm>
            <a:custGeom>
              <a:rect b="b" l="l" r="r" t="t"/>
              <a:pathLst>
                <a:path extrusionOk="0" h="14845" w="14878">
                  <a:moveTo>
                    <a:pt x="4303" y="2636"/>
                  </a:moveTo>
                  <a:lnTo>
                    <a:pt x="12576" y="7440"/>
                  </a:lnTo>
                  <a:lnTo>
                    <a:pt x="4303" y="12210"/>
                  </a:lnTo>
                  <a:lnTo>
                    <a:pt x="4303" y="2636"/>
                  </a:lnTo>
                  <a:close/>
                  <a:moveTo>
                    <a:pt x="7439" y="1"/>
                  </a:moveTo>
                  <a:cubicBezTo>
                    <a:pt x="3336" y="1"/>
                    <a:pt x="0" y="3303"/>
                    <a:pt x="0" y="7406"/>
                  </a:cubicBezTo>
                  <a:cubicBezTo>
                    <a:pt x="0" y="11542"/>
                    <a:pt x="3336" y="14845"/>
                    <a:pt x="7439" y="14845"/>
                  </a:cubicBezTo>
                  <a:cubicBezTo>
                    <a:pt x="11542" y="14845"/>
                    <a:pt x="14877" y="11542"/>
                    <a:pt x="14877" y="7406"/>
                  </a:cubicBezTo>
                  <a:cubicBezTo>
                    <a:pt x="14877" y="3303"/>
                    <a:pt x="11542" y="1"/>
                    <a:pt x="7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7"/>
            <p:cNvSpPr/>
            <p:nvPr/>
          </p:nvSpPr>
          <p:spPr>
            <a:xfrm>
              <a:off x="4987926" y="2974299"/>
              <a:ext cx="2075163" cy="11575"/>
            </a:xfrm>
            <a:custGeom>
              <a:rect b="b" l="l" r="r" t="t"/>
              <a:pathLst>
                <a:path extrusionOk="0" h="835" w="148173">
                  <a:moveTo>
                    <a:pt x="434" y="0"/>
                  </a:moveTo>
                  <a:cubicBezTo>
                    <a:pt x="201" y="0"/>
                    <a:pt x="0" y="167"/>
                    <a:pt x="0" y="401"/>
                  </a:cubicBezTo>
                  <a:cubicBezTo>
                    <a:pt x="0" y="634"/>
                    <a:pt x="201" y="834"/>
                    <a:pt x="434" y="834"/>
                  </a:cubicBezTo>
                  <a:lnTo>
                    <a:pt x="147739" y="834"/>
                  </a:lnTo>
                  <a:cubicBezTo>
                    <a:pt x="147973" y="834"/>
                    <a:pt x="148173" y="634"/>
                    <a:pt x="148173" y="401"/>
                  </a:cubicBezTo>
                  <a:cubicBezTo>
                    <a:pt x="148173" y="167"/>
                    <a:pt x="147973" y="0"/>
                    <a:pt x="147739" y="0"/>
                  </a:cubicBezTo>
                  <a:close/>
                </a:path>
              </a:pathLst>
            </a:custGeom>
            <a:solidFill>
              <a:srgbClr val="FFFFFF">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1" name="Google Shape;1561;p47"/>
            <p:cNvGrpSpPr/>
            <p:nvPr/>
          </p:nvGrpSpPr>
          <p:grpSpPr>
            <a:xfrm>
              <a:off x="4987926" y="2963198"/>
              <a:ext cx="1019206" cy="33769"/>
              <a:chOff x="6245576" y="4351623"/>
              <a:chExt cx="1019206" cy="33769"/>
            </a:xfrm>
          </p:grpSpPr>
          <p:sp>
            <p:nvSpPr>
              <p:cNvPr id="1562" name="Google Shape;1562;p47"/>
              <p:cNvSpPr/>
              <p:nvPr/>
            </p:nvSpPr>
            <p:spPr>
              <a:xfrm>
                <a:off x="6245576" y="4362724"/>
                <a:ext cx="994145" cy="11575"/>
              </a:xfrm>
              <a:custGeom>
                <a:rect b="b" l="l" r="r" t="t"/>
                <a:pathLst>
                  <a:path extrusionOk="0" h="835" w="70985">
                    <a:moveTo>
                      <a:pt x="434" y="0"/>
                    </a:moveTo>
                    <a:cubicBezTo>
                      <a:pt x="201" y="0"/>
                      <a:pt x="0" y="167"/>
                      <a:pt x="0" y="401"/>
                    </a:cubicBezTo>
                    <a:cubicBezTo>
                      <a:pt x="0" y="634"/>
                      <a:pt x="201" y="834"/>
                      <a:pt x="434" y="834"/>
                    </a:cubicBezTo>
                    <a:lnTo>
                      <a:pt x="70984" y="834"/>
                    </a:lnTo>
                    <a:lnTo>
                      <a:pt x="709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7"/>
              <p:cNvSpPr/>
              <p:nvPr/>
            </p:nvSpPr>
            <p:spPr>
              <a:xfrm>
                <a:off x="7230666" y="4351623"/>
                <a:ext cx="34116" cy="33769"/>
              </a:xfrm>
              <a:custGeom>
                <a:rect b="b" l="l" r="r" t="t"/>
                <a:pathLst>
                  <a:path extrusionOk="0" h="2436" w="2436">
                    <a:moveTo>
                      <a:pt x="1235" y="1"/>
                    </a:moveTo>
                    <a:cubicBezTo>
                      <a:pt x="568" y="1"/>
                      <a:pt x="1" y="535"/>
                      <a:pt x="1" y="1202"/>
                    </a:cubicBezTo>
                    <a:cubicBezTo>
                      <a:pt x="1" y="1902"/>
                      <a:pt x="568" y="2436"/>
                      <a:pt x="1235" y="2436"/>
                    </a:cubicBezTo>
                    <a:cubicBezTo>
                      <a:pt x="1902" y="2436"/>
                      <a:pt x="2436" y="1902"/>
                      <a:pt x="2436" y="1202"/>
                    </a:cubicBezTo>
                    <a:cubicBezTo>
                      <a:pt x="2436" y="535"/>
                      <a:pt x="1902" y="1"/>
                      <a:pt x="1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 name="Google Shape;1564;p47"/>
            <p:cNvGrpSpPr/>
            <p:nvPr/>
          </p:nvGrpSpPr>
          <p:grpSpPr>
            <a:xfrm>
              <a:off x="5020149" y="2907423"/>
              <a:ext cx="136643" cy="39413"/>
              <a:chOff x="6277799" y="4295848"/>
              <a:chExt cx="136643" cy="39413"/>
            </a:xfrm>
          </p:grpSpPr>
          <p:sp>
            <p:nvSpPr>
              <p:cNvPr id="1565" name="Google Shape;1565;p47"/>
              <p:cNvSpPr/>
              <p:nvPr/>
            </p:nvSpPr>
            <p:spPr>
              <a:xfrm>
                <a:off x="6369411" y="4298229"/>
                <a:ext cx="31284" cy="34659"/>
              </a:xfrm>
              <a:custGeom>
                <a:rect b="b" l="l" r="r" t="t"/>
                <a:pathLst>
                  <a:path extrusionOk="0" h="3697" w="3337">
                    <a:moveTo>
                      <a:pt x="361" y="0"/>
                    </a:moveTo>
                    <a:cubicBezTo>
                      <a:pt x="175" y="0"/>
                      <a:pt x="0" y="151"/>
                      <a:pt x="0" y="380"/>
                    </a:cubicBezTo>
                    <a:lnTo>
                      <a:pt x="0" y="3349"/>
                    </a:lnTo>
                    <a:cubicBezTo>
                      <a:pt x="0" y="3551"/>
                      <a:pt x="173" y="3696"/>
                      <a:pt x="358" y="3696"/>
                    </a:cubicBezTo>
                    <a:cubicBezTo>
                      <a:pt x="417" y="3696"/>
                      <a:pt x="478" y="3681"/>
                      <a:pt x="534" y="3649"/>
                    </a:cubicBezTo>
                    <a:lnTo>
                      <a:pt x="3103" y="2148"/>
                    </a:lnTo>
                    <a:cubicBezTo>
                      <a:pt x="3336" y="2015"/>
                      <a:pt x="3336" y="1681"/>
                      <a:pt x="3103" y="1548"/>
                    </a:cubicBezTo>
                    <a:lnTo>
                      <a:pt x="534" y="47"/>
                    </a:lnTo>
                    <a:cubicBezTo>
                      <a:pt x="479" y="15"/>
                      <a:pt x="419" y="0"/>
                      <a:pt x="3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7"/>
              <p:cNvSpPr/>
              <p:nvPr/>
            </p:nvSpPr>
            <p:spPr>
              <a:xfrm>
                <a:off x="6407551" y="4295848"/>
                <a:ext cx="6891" cy="39413"/>
              </a:xfrm>
              <a:custGeom>
                <a:rect b="b" l="l" r="r" t="t"/>
                <a:pathLst>
                  <a:path extrusionOk="0" h="4204" w="735">
                    <a:moveTo>
                      <a:pt x="368" y="0"/>
                    </a:moveTo>
                    <a:cubicBezTo>
                      <a:pt x="168" y="0"/>
                      <a:pt x="1" y="167"/>
                      <a:pt x="1" y="367"/>
                    </a:cubicBezTo>
                    <a:lnTo>
                      <a:pt x="1" y="3836"/>
                    </a:lnTo>
                    <a:cubicBezTo>
                      <a:pt x="1" y="4037"/>
                      <a:pt x="168" y="4203"/>
                      <a:pt x="368" y="4203"/>
                    </a:cubicBezTo>
                    <a:cubicBezTo>
                      <a:pt x="568" y="4203"/>
                      <a:pt x="735" y="4037"/>
                      <a:pt x="735" y="3836"/>
                    </a:cubicBezTo>
                    <a:lnTo>
                      <a:pt x="735" y="367"/>
                    </a:lnTo>
                    <a:cubicBezTo>
                      <a:pt x="735" y="167"/>
                      <a:pt x="568" y="0"/>
                      <a:pt x="3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7"/>
              <p:cNvSpPr/>
              <p:nvPr/>
            </p:nvSpPr>
            <p:spPr>
              <a:xfrm>
                <a:off x="6294998" y="4295848"/>
                <a:ext cx="6572" cy="39413"/>
              </a:xfrm>
              <a:custGeom>
                <a:rect b="b" l="l" r="r" t="t"/>
                <a:pathLst>
                  <a:path extrusionOk="0" h="4204" w="701">
                    <a:moveTo>
                      <a:pt x="367" y="0"/>
                    </a:moveTo>
                    <a:cubicBezTo>
                      <a:pt x="167" y="0"/>
                      <a:pt x="0" y="167"/>
                      <a:pt x="0" y="367"/>
                    </a:cubicBezTo>
                    <a:lnTo>
                      <a:pt x="0" y="3836"/>
                    </a:lnTo>
                    <a:cubicBezTo>
                      <a:pt x="0" y="4037"/>
                      <a:pt x="167" y="4203"/>
                      <a:pt x="367" y="4203"/>
                    </a:cubicBezTo>
                    <a:cubicBezTo>
                      <a:pt x="534" y="4203"/>
                      <a:pt x="701" y="4037"/>
                      <a:pt x="701" y="3836"/>
                    </a:cubicBezTo>
                    <a:lnTo>
                      <a:pt x="701" y="367"/>
                    </a:lnTo>
                    <a:cubicBezTo>
                      <a:pt x="701" y="167"/>
                      <a:pt x="567"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7"/>
              <p:cNvSpPr/>
              <p:nvPr/>
            </p:nvSpPr>
            <p:spPr>
              <a:xfrm>
                <a:off x="6277799" y="4295848"/>
                <a:ext cx="6581" cy="39413"/>
              </a:xfrm>
              <a:custGeom>
                <a:rect b="b" l="l" r="r" t="t"/>
                <a:pathLst>
                  <a:path extrusionOk="0" h="4204" w="702">
                    <a:moveTo>
                      <a:pt x="368" y="0"/>
                    </a:moveTo>
                    <a:cubicBezTo>
                      <a:pt x="168" y="0"/>
                      <a:pt x="1" y="167"/>
                      <a:pt x="1" y="367"/>
                    </a:cubicBezTo>
                    <a:lnTo>
                      <a:pt x="1" y="3836"/>
                    </a:lnTo>
                    <a:cubicBezTo>
                      <a:pt x="1" y="4037"/>
                      <a:pt x="168" y="4203"/>
                      <a:pt x="368" y="4203"/>
                    </a:cubicBezTo>
                    <a:cubicBezTo>
                      <a:pt x="568" y="4203"/>
                      <a:pt x="701" y="4037"/>
                      <a:pt x="701" y="3836"/>
                    </a:cubicBezTo>
                    <a:lnTo>
                      <a:pt x="701" y="367"/>
                    </a:lnTo>
                    <a:cubicBezTo>
                      <a:pt x="701" y="167"/>
                      <a:pt x="568" y="0"/>
                      <a:pt x="3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69" name="Google Shape;1569;p47"/>
          <p:cNvSpPr/>
          <p:nvPr/>
        </p:nvSpPr>
        <p:spPr>
          <a:xfrm>
            <a:off x="1737488" y="1259063"/>
            <a:ext cx="1625671" cy="3241680"/>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70" name="Google Shape;1570;p47"/>
          <p:cNvPicPr preferRelativeResize="0"/>
          <p:nvPr/>
        </p:nvPicPr>
        <p:blipFill rotWithShape="1">
          <a:blip r:embed="rId5">
            <a:alphaModFix/>
          </a:blip>
          <a:srcRect b="0" l="22177" r="22183" t="734"/>
          <a:stretch/>
        </p:blipFill>
        <p:spPr>
          <a:xfrm>
            <a:off x="1793578" y="1521675"/>
            <a:ext cx="1516225" cy="2705000"/>
          </a:xfrm>
          <a:prstGeom prst="rect">
            <a:avLst/>
          </a:prstGeom>
          <a:noFill/>
          <a:ln>
            <a:noFill/>
          </a:ln>
        </p:spPr>
      </p:pic>
      <p:grpSp>
        <p:nvGrpSpPr>
          <p:cNvPr id="1571" name="Google Shape;1571;p47"/>
          <p:cNvGrpSpPr/>
          <p:nvPr/>
        </p:nvGrpSpPr>
        <p:grpSpPr>
          <a:xfrm>
            <a:off x="1779468" y="2593349"/>
            <a:ext cx="1541006" cy="1322889"/>
            <a:chOff x="1779468" y="2593349"/>
            <a:chExt cx="1541006" cy="1322889"/>
          </a:xfrm>
        </p:grpSpPr>
        <p:sp>
          <p:nvSpPr>
            <p:cNvPr id="1572" name="Google Shape;1572;p47"/>
            <p:cNvSpPr/>
            <p:nvPr/>
          </p:nvSpPr>
          <p:spPr>
            <a:xfrm>
              <a:off x="2433155" y="2593349"/>
              <a:ext cx="237081" cy="236518"/>
            </a:xfrm>
            <a:custGeom>
              <a:rect b="b" l="l" r="r" t="t"/>
              <a:pathLst>
                <a:path extrusionOk="0" h="14845" w="14878">
                  <a:moveTo>
                    <a:pt x="4303" y="2636"/>
                  </a:moveTo>
                  <a:lnTo>
                    <a:pt x="12576" y="7440"/>
                  </a:lnTo>
                  <a:lnTo>
                    <a:pt x="4303" y="12210"/>
                  </a:lnTo>
                  <a:lnTo>
                    <a:pt x="4303" y="2636"/>
                  </a:lnTo>
                  <a:close/>
                  <a:moveTo>
                    <a:pt x="7439" y="1"/>
                  </a:moveTo>
                  <a:cubicBezTo>
                    <a:pt x="3336" y="1"/>
                    <a:pt x="0" y="3303"/>
                    <a:pt x="0" y="7406"/>
                  </a:cubicBezTo>
                  <a:cubicBezTo>
                    <a:pt x="0" y="11542"/>
                    <a:pt x="3336" y="14845"/>
                    <a:pt x="7439" y="14845"/>
                  </a:cubicBezTo>
                  <a:cubicBezTo>
                    <a:pt x="11542" y="14845"/>
                    <a:pt x="14877" y="11542"/>
                    <a:pt x="14877" y="7406"/>
                  </a:cubicBezTo>
                  <a:cubicBezTo>
                    <a:pt x="14877" y="3303"/>
                    <a:pt x="11542" y="1"/>
                    <a:pt x="7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7"/>
            <p:cNvSpPr/>
            <p:nvPr/>
          </p:nvSpPr>
          <p:spPr>
            <a:xfrm>
              <a:off x="1779475" y="3884421"/>
              <a:ext cx="1540999" cy="17176"/>
            </a:xfrm>
            <a:custGeom>
              <a:rect b="b" l="l" r="r" t="t"/>
              <a:pathLst>
                <a:path extrusionOk="0" h="835" w="148173">
                  <a:moveTo>
                    <a:pt x="434" y="0"/>
                  </a:moveTo>
                  <a:cubicBezTo>
                    <a:pt x="201" y="0"/>
                    <a:pt x="0" y="167"/>
                    <a:pt x="0" y="401"/>
                  </a:cubicBezTo>
                  <a:cubicBezTo>
                    <a:pt x="0" y="634"/>
                    <a:pt x="201" y="834"/>
                    <a:pt x="434" y="834"/>
                  </a:cubicBezTo>
                  <a:lnTo>
                    <a:pt x="147739" y="834"/>
                  </a:lnTo>
                  <a:cubicBezTo>
                    <a:pt x="147973" y="834"/>
                    <a:pt x="148173" y="634"/>
                    <a:pt x="148173" y="401"/>
                  </a:cubicBezTo>
                  <a:cubicBezTo>
                    <a:pt x="148173" y="167"/>
                    <a:pt x="147973" y="0"/>
                    <a:pt x="147739" y="0"/>
                  </a:cubicBezTo>
                  <a:close/>
                </a:path>
              </a:pathLst>
            </a:custGeom>
            <a:solidFill>
              <a:srgbClr val="FFFFFF">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4" name="Google Shape;1574;p47"/>
            <p:cNvGrpSpPr/>
            <p:nvPr/>
          </p:nvGrpSpPr>
          <p:grpSpPr>
            <a:xfrm>
              <a:off x="1779468" y="3868847"/>
              <a:ext cx="1430354" cy="47391"/>
              <a:chOff x="6245576" y="4351623"/>
              <a:chExt cx="1019206" cy="33769"/>
            </a:xfrm>
          </p:grpSpPr>
          <p:sp>
            <p:nvSpPr>
              <p:cNvPr id="1575" name="Google Shape;1575;p47"/>
              <p:cNvSpPr/>
              <p:nvPr/>
            </p:nvSpPr>
            <p:spPr>
              <a:xfrm>
                <a:off x="6245576" y="4362724"/>
                <a:ext cx="994145" cy="11575"/>
              </a:xfrm>
              <a:custGeom>
                <a:rect b="b" l="l" r="r" t="t"/>
                <a:pathLst>
                  <a:path extrusionOk="0" h="835" w="70985">
                    <a:moveTo>
                      <a:pt x="434" y="0"/>
                    </a:moveTo>
                    <a:cubicBezTo>
                      <a:pt x="201" y="0"/>
                      <a:pt x="0" y="167"/>
                      <a:pt x="0" y="401"/>
                    </a:cubicBezTo>
                    <a:cubicBezTo>
                      <a:pt x="0" y="634"/>
                      <a:pt x="201" y="834"/>
                      <a:pt x="434" y="834"/>
                    </a:cubicBezTo>
                    <a:lnTo>
                      <a:pt x="70984" y="834"/>
                    </a:lnTo>
                    <a:lnTo>
                      <a:pt x="709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7"/>
              <p:cNvSpPr/>
              <p:nvPr/>
            </p:nvSpPr>
            <p:spPr>
              <a:xfrm>
                <a:off x="7230666" y="4351623"/>
                <a:ext cx="34116" cy="33769"/>
              </a:xfrm>
              <a:custGeom>
                <a:rect b="b" l="l" r="r" t="t"/>
                <a:pathLst>
                  <a:path extrusionOk="0" h="2436" w="2436">
                    <a:moveTo>
                      <a:pt x="1235" y="1"/>
                    </a:moveTo>
                    <a:cubicBezTo>
                      <a:pt x="568" y="1"/>
                      <a:pt x="1" y="535"/>
                      <a:pt x="1" y="1202"/>
                    </a:cubicBezTo>
                    <a:cubicBezTo>
                      <a:pt x="1" y="1902"/>
                      <a:pt x="568" y="2436"/>
                      <a:pt x="1235" y="2436"/>
                    </a:cubicBezTo>
                    <a:cubicBezTo>
                      <a:pt x="1902" y="2436"/>
                      <a:pt x="2436" y="1902"/>
                      <a:pt x="2436" y="1202"/>
                    </a:cubicBezTo>
                    <a:cubicBezTo>
                      <a:pt x="2436" y="535"/>
                      <a:pt x="1902" y="1"/>
                      <a:pt x="1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 name="Google Shape;1577;p47"/>
            <p:cNvGrpSpPr/>
            <p:nvPr/>
          </p:nvGrpSpPr>
          <p:grpSpPr>
            <a:xfrm>
              <a:off x="1824689" y="3790573"/>
              <a:ext cx="191764" cy="55312"/>
              <a:chOff x="6277799" y="4295848"/>
              <a:chExt cx="136643" cy="39413"/>
            </a:xfrm>
          </p:grpSpPr>
          <p:sp>
            <p:nvSpPr>
              <p:cNvPr id="1578" name="Google Shape;1578;p47"/>
              <p:cNvSpPr/>
              <p:nvPr/>
            </p:nvSpPr>
            <p:spPr>
              <a:xfrm>
                <a:off x="6369411" y="4298229"/>
                <a:ext cx="31284" cy="34659"/>
              </a:xfrm>
              <a:custGeom>
                <a:rect b="b" l="l" r="r" t="t"/>
                <a:pathLst>
                  <a:path extrusionOk="0" h="3697" w="3337">
                    <a:moveTo>
                      <a:pt x="361" y="0"/>
                    </a:moveTo>
                    <a:cubicBezTo>
                      <a:pt x="175" y="0"/>
                      <a:pt x="0" y="151"/>
                      <a:pt x="0" y="380"/>
                    </a:cubicBezTo>
                    <a:lnTo>
                      <a:pt x="0" y="3349"/>
                    </a:lnTo>
                    <a:cubicBezTo>
                      <a:pt x="0" y="3551"/>
                      <a:pt x="173" y="3696"/>
                      <a:pt x="358" y="3696"/>
                    </a:cubicBezTo>
                    <a:cubicBezTo>
                      <a:pt x="417" y="3696"/>
                      <a:pt x="478" y="3681"/>
                      <a:pt x="534" y="3649"/>
                    </a:cubicBezTo>
                    <a:lnTo>
                      <a:pt x="3103" y="2148"/>
                    </a:lnTo>
                    <a:cubicBezTo>
                      <a:pt x="3336" y="2015"/>
                      <a:pt x="3336" y="1681"/>
                      <a:pt x="3103" y="1548"/>
                    </a:cubicBezTo>
                    <a:lnTo>
                      <a:pt x="534" y="47"/>
                    </a:lnTo>
                    <a:cubicBezTo>
                      <a:pt x="479" y="15"/>
                      <a:pt x="419" y="0"/>
                      <a:pt x="3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7"/>
              <p:cNvSpPr/>
              <p:nvPr/>
            </p:nvSpPr>
            <p:spPr>
              <a:xfrm>
                <a:off x="6407551" y="4295848"/>
                <a:ext cx="6891" cy="39413"/>
              </a:xfrm>
              <a:custGeom>
                <a:rect b="b" l="l" r="r" t="t"/>
                <a:pathLst>
                  <a:path extrusionOk="0" h="4204" w="735">
                    <a:moveTo>
                      <a:pt x="368" y="0"/>
                    </a:moveTo>
                    <a:cubicBezTo>
                      <a:pt x="168" y="0"/>
                      <a:pt x="1" y="167"/>
                      <a:pt x="1" y="367"/>
                    </a:cubicBezTo>
                    <a:lnTo>
                      <a:pt x="1" y="3836"/>
                    </a:lnTo>
                    <a:cubicBezTo>
                      <a:pt x="1" y="4037"/>
                      <a:pt x="168" y="4203"/>
                      <a:pt x="368" y="4203"/>
                    </a:cubicBezTo>
                    <a:cubicBezTo>
                      <a:pt x="568" y="4203"/>
                      <a:pt x="735" y="4037"/>
                      <a:pt x="735" y="3836"/>
                    </a:cubicBezTo>
                    <a:lnTo>
                      <a:pt x="735" y="367"/>
                    </a:lnTo>
                    <a:cubicBezTo>
                      <a:pt x="735" y="167"/>
                      <a:pt x="568" y="0"/>
                      <a:pt x="3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7"/>
              <p:cNvSpPr/>
              <p:nvPr/>
            </p:nvSpPr>
            <p:spPr>
              <a:xfrm>
                <a:off x="6294998" y="4295848"/>
                <a:ext cx="6572" cy="39413"/>
              </a:xfrm>
              <a:custGeom>
                <a:rect b="b" l="l" r="r" t="t"/>
                <a:pathLst>
                  <a:path extrusionOk="0" h="4204" w="701">
                    <a:moveTo>
                      <a:pt x="367" y="0"/>
                    </a:moveTo>
                    <a:cubicBezTo>
                      <a:pt x="167" y="0"/>
                      <a:pt x="0" y="167"/>
                      <a:pt x="0" y="367"/>
                    </a:cubicBezTo>
                    <a:lnTo>
                      <a:pt x="0" y="3836"/>
                    </a:lnTo>
                    <a:cubicBezTo>
                      <a:pt x="0" y="4037"/>
                      <a:pt x="167" y="4203"/>
                      <a:pt x="367" y="4203"/>
                    </a:cubicBezTo>
                    <a:cubicBezTo>
                      <a:pt x="534" y="4203"/>
                      <a:pt x="701" y="4037"/>
                      <a:pt x="701" y="3836"/>
                    </a:cubicBezTo>
                    <a:lnTo>
                      <a:pt x="701" y="367"/>
                    </a:lnTo>
                    <a:cubicBezTo>
                      <a:pt x="701" y="167"/>
                      <a:pt x="567"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7"/>
              <p:cNvSpPr/>
              <p:nvPr/>
            </p:nvSpPr>
            <p:spPr>
              <a:xfrm>
                <a:off x="6277799" y="4295848"/>
                <a:ext cx="6581" cy="39413"/>
              </a:xfrm>
              <a:custGeom>
                <a:rect b="b" l="l" r="r" t="t"/>
                <a:pathLst>
                  <a:path extrusionOk="0" h="4204" w="702">
                    <a:moveTo>
                      <a:pt x="368" y="0"/>
                    </a:moveTo>
                    <a:cubicBezTo>
                      <a:pt x="168" y="0"/>
                      <a:pt x="1" y="167"/>
                      <a:pt x="1" y="367"/>
                    </a:cubicBezTo>
                    <a:lnTo>
                      <a:pt x="1" y="3836"/>
                    </a:lnTo>
                    <a:cubicBezTo>
                      <a:pt x="1" y="4037"/>
                      <a:pt x="168" y="4203"/>
                      <a:pt x="368" y="4203"/>
                    </a:cubicBezTo>
                    <a:cubicBezTo>
                      <a:pt x="568" y="4203"/>
                      <a:pt x="701" y="4037"/>
                      <a:pt x="701" y="3836"/>
                    </a:cubicBezTo>
                    <a:lnTo>
                      <a:pt x="701" y="367"/>
                    </a:lnTo>
                    <a:cubicBezTo>
                      <a:pt x="701" y="167"/>
                      <a:pt x="568" y="0"/>
                      <a:pt x="3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585" name="Shape 1585"/>
        <p:cNvGrpSpPr/>
        <p:nvPr/>
      </p:nvGrpSpPr>
      <p:grpSpPr>
        <a:xfrm>
          <a:off x="0" y="0"/>
          <a:ext cx="0" cy="0"/>
          <a:chOff x="0" y="0"/>
          <a:chExt cx="0" cy="0"/>
        </a:xfrm>
      </p:grpSpPr>
      <p:grpSp>
        <p:nvGrpSpPr>
          <p:cNvPr id="1586" name="Google Shape;1586;p48"/>
          <p:cNvGrpSpPr/>
          <p:nvPr/>
        </p:nvGrpSpPr>
        <p:grpSpPr>
          <a:xfrm>
            <a:off x="1234846" y="2096193"/>
            <a:ext cx="1471258" cy="1245602"/>
            <a:chOff x="1334775" y="2228350"/>
            <a:chExt cx="1916200" cy="1622300"/>
          </a:xfrm>
        </p:grpSpPr>
        <p:sp>
          <p:nvSpPr>
            <p:cNvPr id="1587" name="Google Shape;1587;p48"/>
            <p:cNvSpPr/>
            <p:nvPr/>
          </p:nvSpPr>
          <p:spPr>
            <a:xfrm>
              <a:off x="1415325" y="2228350"/>
              <a:ext cx="1634025" cy="1622300"/>
            </a:xfrm>
            <a:custGeom>
              <a:rect b="b" l="l" r="r" t="t"/>
              <a:pathLst>
                <a:path extrusionOk="0" h="64892" w="65361">
                  <a:moveTo>
                    <a:pt x="44114" y="0"/>
                  </a:moveTo>
                  <a:lnTo>
                    <a:pt x="32566" y="10155"/>
                  </a:lnTo>
                  <a:lnTo>
                    <a:pt x="18482" y="1154"/>
                  </a:lnTo>
                  <a:lnTo>
                    <a:pt x="17089" y="17545"/>
                  </a:lnTo>
                  <a:lnTo>
                    <a:pt x="0" y="17545"/>
                  </a:lnTo>
                  <a:lnTo>
                    <a:pt x="12931" y="34176"/>
                  </a:lnTo>
                  <a:lnTo>
                    <a:pt x="2776" y="51493"/>
                  </a:lnTo>
                  <a:lnTo>
                    <a:pt x="24947" y="47335"/>
                  </a:lnTo>
                  <a:lnTo>
                    <a:pt x="39957" y="64892"/>
                  </a:lnTo>
                  <a:lnTo>
                    <a:pt x="48500" y="44331"/>
                  </a:lnTo>
                  <a:lnTo>
                    <a:pt x="65360" y="41566"/>
                  </a:lnTo>
                  <a:lnTo>
                    <a:pt x="55891" y="26786"/>
                  </a:lnTo>
                  <a:lnTo>
                    <a:pt x="60049" y="11537"/>
                  </a:lnTo>
                  <a:lnTo>
                    <a:pt x="49654" y="13159"/>
                  </a:lnTo>
                  <a:lnTo>
                    <a:pt x="44114" y="0"/>
                  </a:lnTo>
                  <a:close/>
                </a:path>
              </a:pathLst>
            </a:custGeom>
            <a:solidFill>
              <a:srgbClr val="FFFFFF"/>
            </a:solidFill>
            <a:ln cap="flat" cmpd="sng" w="28575">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8"/>
            <p:cNvSpPr/>
            <p:nvPr/>
          </p:nvSpPr>
          <p:spPr>
            <a:xfrm>
              <a:off x="1507300" y="2324675"/>
              <a:ext cx="280825" cy="273200"/>
            </a:xfrm>
            <a:custGeom>
              <a:rect b="b" l="l" r="r" t="t"/>
              <a:pathLst>
                <a:path extrusionOk="0" h="10928" w="11233">
                  <a:moveTo>
                    <a:pt x="2286" y="0"/>
                  </a:moveTo>
                  <a:lnTo>
                    <a:pt x="0" y="5126"/>
                  </a:lnTo>
                  <a:lnTo>
                    <a:pt x="11233" y="10928"/>
                  </a:lnTo>
                  <a:lnTo>
                    <a:pt x="2286" y="0"/>
                  </a:lnTo>
                  <a:close/>
                </a:path>
              </a:pathLst>
            </a:custGeom>
            <a:solidFill>
              <a:srgbClr val="FFFFFF"/>
            </a:solidFill>
            <a:ln cap="flat" cmpd="sng" w="28575">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8"/>
            <p:cNvSpPr/>
            <p:nvPr/>
          </p:nvSpPr>
          <p:spPr>
            <a:xfrm>
              <a:off x="2897750" y="2780175"/>
              <a:ext cx="353225" cy="125450"/>
            </a:xfrm>
            <a:custGeom>
              <a:rect b="b" l="l" r="r" t="t"/>
              <a:pathLst>
                <a:path extrusionOk="0" h="5018" w="14129">
                  <a:moveTo>
                    <a:pt x="11614" y="0"/>
                  </a:moveTo>
                  <a:lnTo>
                    <a:pt x="0" y="4996"/>
                  </a:lnTo>
                  <a:lnTo>
                    <a:pt x="14128" y="5017"/>
                  </a:lnTo>
                  <a:lnTo>
                    <a:pt x="11614" y="0"/>
                  </a:lnTo>
                  <a:close/>
                </a:path>
              </a:pathLst>
            </a:custGeom>
            <a:solidFill>
              <a:srgbClr val="FFFFFF"/>
            </a:solidFill>
            <a:ln cap="flat" cmpd="sng" w="28575">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8"/>
            <p:cNvSpPr/>
            <p:nvPr/>
          </p:nvSpPr>
          <p:spPr>
            <a:xfrm>
              <a:off x="1334775" y="3068600"/>
              <a:ext cx="296375" cy="244100"/>
            </a:xfrm>
            <a:custGeom>
              <a:rect b="b" l="l" r="r" t="t"/>
              <a:pathLst>
                <a:path extrusionOk="0" h="9764" w="11855">
                  <a:moveTo>
                    <a:pt x="11854" y="1"/>
                  </a:moveTo>
                  <a:lnTo>
                    <a:pt x="1" y="4398"/>
                  </a:lnTo>
                  <a:lnTo>
                    <a:pt x="1645" y="9763"/>
                  </a:lnTo>
                  <a:lnTo>
                    <a:pt x="11854" y="1"/>
                  </a:lnTo>
                  <a:close/>
                </a:path>
              </a:pathLst>
            </a:custGeom>
            <a:solidFill>
              <a:srgbClr val="FFFFFF"/>
            </a:solidFill>
            <a:ln cap="flat" cmpd="sng" w="28575">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 name="Google Shape;1591;p48"/>
          <p:cNvGrpSpPr/>
          <p:nvPr/>
        </p:nvGrpSpPr>
        <p:grpSpPr>
          <a:xfrm>
            <a:off x="6437898" y="2096193"/>
            <a:ext cx="1471258" cy="1245602"/>
            <a:chOff x="1334775" y="2228350"/>
            <a:chExt cx="1916200" cy="1622300"/>
          </a:xfrm>
        </p:grpSpPr>
        <p:sp>
          <p:nvSpPr>
            <p:cNvPr id="1592" name="Google Shape;1592;p48"/>
            <p:cNvSpPr/>
            <p:nvPr/>
          </p:nvSpPr>
          <p:spPr>
            <a:xfrm>
              <a:off x="1415325" y="2228350"/>
              <a:ext cx="1634025" cy="1622300"/>
            </a:xfrm>
            <a:custGeom>
              <a:rect b="b" l="l" r="r" t="t"/>
              <a:pathLst>
                <a:path extrusionOk="0" h="64892" w="65361">
                  <a:moveTo>
                    <a:pt x="44114" y="0"/>
                  </a:moveTo>
                  <a:lnTo>
                    <a:pt x="32566" y="10155"/>
                  </a:lnTo>
                  <a:lnTo>
                    <a:pt x="18482" y="1154"/>
                  </a:lnTo>
                  <a:lnTo>
                    <a:pt x="17089" y="17545"/>
                  </a:lnTo>
                  <a:lnTo>
                    <a:pt x="0" y="17545"/>
                  </a:lnTo>
                  <a:lnTo>
                    <a:pt x="12931" y="34176"/>
                  </a:lnTo>
                  <a:lnTo>
                    <a:pt x="2776" y="51493"/>
                  </a:lnTo>
                  <a:lnTo>
                    <a:pt x="24947" y="47335"/>
                  </a:lnTo>
                  <a:lnTo>
                    <a:pt x="39957" y="64892"/>
                  </a:lnTo>
                  <a:lnTo>
                    <a:pt x="48500" y="44331"/>
                  </a:lnTo>
                  <a:lnTo>
                    <a:pt x="65360" y="41566"/>
                  </a:lnTo>
                  <a:lnTo>
                    <a:pt x="55891" y="26786"/>
                  </a:lnTo>
                  <a:lnTo>
                    <a:pt x="60049" y="11537"/>
                  </a:lnTo>
                  <a:lnTo>
                    <a:pt x="49654" y="13159"/>
                  </a:lnTo>
                  <a:lnTo>
                    <a:pt x="44114" y="0"/>
                  </a:lnTo>
                  <a:close/>
                </a:path>
              </a:pathLst>
            </a:custGeom>
            <a:solidFill>
              <a:srgbClr val="FFFFFF"/>
            </a:solidFill>
            <a:ln cap="flat" cmpd="sng" w="28575">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8"/>
            <p:cNvSpPr/>
            <p:nvPr/>
          </p:nvSpPr>
          <p:spPr>
            <a:xfrm>
              <a:off x="1507300" y="2324675"/>
              <a:ext cx="280825" cy="273200"/>
            </a:xfrm>
            <a:custGeom>
              <a:rect b="b" l="l" r="r" t="t"/>
              <a:pathLst>
                <a:path extrusionOk="0" h="10928" w="11233">
                  <a:moveTo>
                    <a:pt x="2286" y="0"/>
                  </a:moveTo>
                  <a:lnTo>
                    <a:pt x="0" y="5126"/>
                  </a:lnTo>
                  <a:lnTo>
                    <a:pt x="11233" y="10928"/>
                  </a:lnTo>
                  <a:lnTo>
                    <a:pt x="2286" y="0"/>
                  </a:lnTo>
                  <a:close/>
                </a:path>
              </a:pathLst>
            </a:custGeom>
            <a:solidFill>
              <a:srgbClr val="FFFFFF"/>
            </a:solidFill>
            <a:ln cap="flat" cmpd="sng" w="28575">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8"/>
            <p:cNvSpPr/>
            <p:nvPr/>
          </p:nvSpPr>
          <p:spPr>
            <a:xfrm>
              <a:off x="2897750" y="2780175"/>
              <a:ext cx="353225" cy="125450"/>
            </a:xfrm>
            <a:custGeom>
              <a:rect b="b" l="l" r="r" t="t"/>
              <a:pathLst>
                <a:path extrusionOk="0" h="5018" w="14129">
                  <a:moveTo>
                    <a:pt x="11614" y="0"/>
                  </a:moveTo>
                  <a:lnTo>
                    <a:pt x="0" y="4996"/>
                  </a:lnTo>
                  <a:lnTo>
                    <a:pt x="14128" y="5017"/>
                  </a:lnTo>
                  <a:lnTo>
                    <a:pt x="11614" y="0"/>
                  </a:lnTo>
                  <a:close/>
                </a:path>
              </a:pathLst>
            </a:custGeom>
            <a:solidFill>
              <a:srgbClr val="FFFFFF"/>
            </a:solidFill>
            <a:ln cap="flat" cmpd="sng" w="28575">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8"/>
            <p:cNvSpPr/>
            <p:nvPr/>
          </p:nvSpPr>
          <p:spPr>
            <a:xfrm>
              <a:off x="1334775" y="3068600"/>
              <a:ext cx="296375" cy="244100"/>
            </a:xfrm>
            <a:custGeom>
              <a:rect b="b" l="l" r="r" t="t"/>
              <a:pathLst>
                <a:path extrusionOk="0" h="9764" w="11855">
                  <a:moveTo>
                    <a:pt x="11854" y="1"/>
                  </a:moveTo>
                  <a:lnTo>
                    <a:pt x="1" y="4398"/>
                  </a:lnTo>
                  <a:lnTo>
                    <a:pt x="1645" y="9763"/>
                  </a:lnTo>
                  <a:lnTo>
                    <a:pt x="11854" y="1"/>
                  </a:lnTo>
                  <a:close/>
                </a:path>
              </a:pathLst>
            </a:custGeom>
            <a:solidFill>
              <a:srgbClr val="FFFFFF"/>
            </a:solidFill>
            <a:ln cap="flat" cmpd="sng" w="28575">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 name="Google Shape;1596;p48"/>
          <p:cNvGrpSpPr/>
          <p:nvPr/>
        </p:nvGrpSpPr>
        <p:grpSpPr>
          <a:xfrm>
            <a:off x="3836360" y="2096193"/>
            <a:ext cx="1471258" cy="1245602"/>
            <a:chOff x="1334775" y="2228350"/>
            <a:chExt cx="1916200" cy="1622300"/>
          </a:xfrm>
        </p:grpSpPr>
        <p:sp>
          <p:nvSpPr>
            <p:cNvPr id="1597" name="Google Shape;1597;p48"/>
            <p:cNvSpPr/>
            <p:nvPr/>
          </p:nvSpPr>
          <p:spPr>
            <a:xfrm>
              <a:off x="1415325" y="2228350"/>
              <a:ext cx="1634025" cy="1622300"/>
            </a:xfrm>
            <a:custGeom>
              <a:rect b="b" l="l" r="r" t="t"/>
              <a:pathLst>
                <a:path extrusionOk="0" h="64892" w="65361">
                  <a:moveTo>
                    <a:pt x="44114" y="0"/>
                  </a:moveTo>
                  <a:lnTo>
                    <a:pt x="32566" y="10155"/>
                  </a:lnTo>
                  <a:lnTo>
                    <a:pt x="18482" y="1154"/>
                  </a:lnTo>
                  <a:lnTo>
                    <a:pt x="17089" y="17545"/>
                  </a:lnTo>
                  <a:lnTo>
                    <a:pt x="0" y="17545"/>
                  </a:lnTo>
                  <a:lnTo>
                    <a:pt x="12931" y="34176"/>
                  </a:lnTo>
                  <a:lnTo>
                    <a:pt x="2776" y="51493"/>
                  </a:lnTo>
                  <a:lnTo>
                    <a:pt x="24947" y="47335"/>
                  </a:lnTo>
                  <a:lnTo>
                    <a:pt x="39957" y="64892"/>
                  </a:lnTo>
                  <a:lnTo>
                    <a:pt x="48500" y="44331"/>
                  </a:lnTo>
                  <a:lnTo>
                    <a:pt x="65360" y="41566"/>
                  </a:lnTo>
                  <a:lnTo>
                    <a:pt x="55891" y="26786"/>
                  </a:lnTo>
                  <a:lnTo>
                    <a:pt x="60049" y="11537"/>
                  </a:lnTo>
                  <a:lnTo>
                    <a:pt x="49654" y="13159"/>
                  </a:lnTo>
                  <a:lnTo>
                    <a:pt x="44114" y="0"/>
                  </a:lnTo>
                  <a:close/>
                </a:path>
              </a:pathLst>
            </a:custGeom>
            <a:solidFill>
              <a:srgbClr val="FFFFFF"/>
            </a:solidFill>
            <a:ln cap="flat" cmpd="sng" w="28575">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8"/>
            <p:cNvSpPr/>
            <p:nvPr/>
          </p:nvSpPr>
          <p:spPr>
            <a:xfrm>
              <a:off x="1507300" y="2324675"/>
              <a:ext cx="280825" cy="273200"/>
            </a:xfrm>
            <a:custGeom>
              <a:rect b="b" l="l" r="r" t="t"/>
              <a:pathLst>
                <a:path extrusionOk="0" h="10928" w="11233">
                  <a:moveTo>
                    <a:pt x="2286" y="0"/>
                  </a:moveTo>
                  <a:lnTo>
                    <a:pt x="0" y="5126"/>
                  </a:lnTo>
                  <a:lnTo>
                    <a:pt x="11233" y="10928"/>
                  </a:lnTo>
                  <a:lnTo>
                    <a:pt x="2286" y="0"/>
                  </a:lnTo>
                  <a:close/>
                </a:path>
              </a:pathLst>
            </a:custGeom>
            <a:solidFill>
              <a:srgbClr val="FFFFFF"/>
            </a:solidFill>
            <a:ln cap="flat" cmpd="sng" w="28575">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8"/>
            <p:cNvSpPr/>
            <p:nvPr/>
          </p:nvSpPr>
          <p:spPr>
            <a:xfrm>
              <a:off x="2897750" y="2780175"/>
              <a:ext cx="353225" cy="125450"/>
            </a:xfrm>
            <a:custGeom>
              <a:rect b="b" l="l" r="r" t="t"/>
              <a:pathLst>
                <a:path extrusionOk="0" h="5018" w="14129">
                  <a:moveTo>
                    <a:pt x="11614" y="0"/>
                  </a:moveTo>
                  <a:lnTo>
                    <a:pt x="0" y="4996"/>
                  </a:lnTo>
                  <a:lnTo>
                    <a:pt x="14128" y="5017"/>
                  </a:lnTo>
                  <a:lnTo>
                    <a:pt x="11614" y="0"/>
                  </a:lnTo>
                  <a:close/>
                </a:path>
              </a:pathLst>
            </a:custGeom>
            <a:solidFill>
              <a:srgbClr val="FFFFFF"/>
            </a:solidFill>
            <a:ln cap="flat" cmpd="sng" w="28575">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8"/>
            <p:cNvSpPr/>
            <p:nvPr/>
          </p:nvSpPr>
          <p:spPr>
            <a:xfrm>
              <a:off x="1334775" y="3068600"/>
              <a:ext cx="296375" cy="244100"/>
            </a:xfrm>
            <a:custGeom>
              <a:rect b="b" l="l" r="r" t="t"/>
              <a:pathLst>
                <a:path extrusionOk="0" h="9764" w="11855">
                  <a:moveTo>
                    <a:pt x="11854" y="1"/>
                  </a:moveTo>
                  <a:lnTo>
                    <a:pt x="1" y="4398"/>
                  </a:lnTo>
                  <a:lnTo>
                    <a:pt x="1645" y="9763"/>
                  </a:lnTo>
                  <a:lnTo>
                    <a:pt x="11854" y="1"/>
                  </a:lnTo>
                  <a:close/>
                </a:path>
              </a:pathLst>
            </a:custGeom>
            <a:solidFill>
              <a:srgbClr val="FFFFFF"/>
            </a:solidFill>
            <a:ln cap="flat" cmpd="sng" w="28575">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 name="Google Shape;1601;p48"/>
          <p:cNvGrpSpPr/>
          <p:nvPr/>
        </p:nvGrpSpPr>
        <p:grpSpPr>
          <a:xfrm>
            <a:off x="1726416" y="2450705"/>
            <a:ext cx="488120" cy="457716"/>
            <a:chOff x="3017166" y="3216013"/>
            <a:chExt cx="394376" cy="369812"/>
          </a:xfrm>
        </p:grpSpPr>
        <p:sp>
          <p:nvSpPr>
            <p:cNvPr id="1602" name="Google Shape;1602;p48"/>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8"/>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 name="Google Shape;1604;p48"/>
          <p:cNvGrpSpPr/>
          <p:nvPr/>
        </p:nvGrpSpPr>
        <p:grpSpPr>
          <a:xfrm>
            <a:off x="6963925" y="2525728"/>
            <a:ext cx="419204" cy="386552"/>
            <a:chOff x="7385600" y="4177035"/>
            <a:chExt cx="388728" cy="358383"/>
          </a:xfrm>
        </p:grpSpPr>
        <p:sp>
          <p:nvSpPr>
            <p:cNvPr id="1605" name="Google Shape;1605;p48"/>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8"/>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8"/>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8"/>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E28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8"/>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8"/>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8"/>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 name="Google Shape;1612;p48"/>
          <p:cNvGrpSpPr/>
          <p:nvPr/>
        </p:nvGrpSpPr>
        <p:grpSpPr>
          <a:xfrm>
            <a:off x="4327921" y="2420142"/>
            <a:ext cx="488138" cy="518825"/>
            <a:chOff x="4093603" y="4146138"/>
            <a:chExt cx="395638" cy="420544"/>
          </a:xfrm>
        </p:grpSpPr>
        <p:sp>
          <p:nvSpPr>
            <p:cNvPr id="1613" name="Google Shape;1613;p48"/>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28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8"/>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8"/>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8"/>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8"/>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8"/>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8"/>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8"/>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8"/>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8"/>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8"/>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8"/>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8"/>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8"/>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8"/>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8"/>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8"/>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0" name="Google Shape;1630;p48"/>
          <p:cNvSpPr txBox="1"/>
          <p:nvPr>
            <p:ph idx="1" type="subTitle"/>
          </p:nvPr>
        </p:nvSpPr>
        <p:spPr>
          <a:xfrm>
            <a:off x="990675" y="3510613"/>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 cold place, not hot</a:t>
            </a:r>
            <a:endParaRPr/>
          </a:p>
        </p:txBody>
      </p:sp>
      <p:sp>
        <p:nvSpPr>
          <p:cNvPr id="1631" name="Google Shape;1631;p48"/>
          <p:cNvSpPr txBox="1"/>
          <p:nvPr>
            <p:ph idx="2" type="subTitle"/>
          </p:nvPr>
        </p:nvSpPr>
        <p:spPr>
          <a:xfrm>
            <a:off x="3592189" y="3510613"/>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but it’s terribly hot</a:t>
            </a:r>
            <a:endParaRPr/>
          </a:p>
        </p:txBody>
      </p:sp>
      <p:sp>
        <p:nvSpPr>
          <p:cNvPr id="1632" name="Google Shape;1632;p48"/>
          <p:cNvSpPr txBox="1"/>
          <p:nvPr>
            <p:ph idx="3" type="subTitle"/>
          </p:nvPr>
        </p:nvSpPr>
        <p:spPr>
          <a:xfrm>
            <a:off x="6193727" y="3510613"/>
            <a:ext cx="19596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composed mostly of hydrogen and helium</a:t>
            </a:r>
            <a:endParaRPr/>
          </a:p>
        </p:txBody>
      </p:sp>
      <p:sp>
        <p:nvSpPr>
          <p:cNvPr id="1633" name="Google Shape;1633;p48"/>
          <p:cNvSpPr txBox="1"/>
          <p:nvPr>
            <p:ph type="title"/>
          </p:nvPr>
        </p:nvSpPr>
        <p:spPr>
          <a:xfrm>
            <a:off x="1226995" y="375868"/>
            <a:ext cx="670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CLASS EXPECTATIONS</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637" name="Shape 1637"/>
        <p:cNvGrpSpPr/>
        <p:nvPr/>
      </p:nvGrpSpPr>
      <p:grpSpPr>
        <a:xfrm>
          <a:off x="0" y="0"/>
          <a:ext cx="0" cy="0"/>
          <a:chOff x="0" y="0"/>
          <a:chExt cx="0" cy="0"/>
        </a:xfrm>
      </p:grpSpPr>
      <p:pic>
        <p:nvPicPr>
          <p:cNvPr id="1638" name="Google Shape;1638;p49"/>
          <p:cNvPicPr preferRelativeResize="0"/>
          <p:nvPr/>
        </p:nvPicPr>
        <p:blipFill rotWithShape="1">
          <a:blip r:embed="rId4">
            <a:alphaModFix/>
          </a:blip>
          <a:srcRect b="56898" l="31675" r="0" t="0"/>
          <a:stretch/>
        </p:blipFill>
        <p:spPr>
          <a:xfrm flipH="1" rot="10800000">
            <a:off x="3684600" y="3206250"/>
            <a:ext cx="5459400" cy="1937250"/>
          </a:xfrm>
          <a:prstGeom prst="rect">
            <a:avLst/>
          </a:prstGeom>
          <a:noFill/>
          <a:ln>
            <a:noFill/>
          </a:ln>
        </p:spPr>
      </p:pic>
      <p:sp>
        <p:nvSpPr>
          <p:cNvPr id="1639" name="Google Shape;1639;p49"/>
          <p:cNvSpPr/>
          <p:nvPr/>
        </p:nvSpPr>
        <p:spPr>
          <a:xfrm flipH="1">
            <a:off x="6170508" y="-38875"/>
            <a:ext cx="2439369" cy="3069326"/>
          </a:xfrm>
          <a:custGeom>
            <a:rect b="b" l="l" r="r" t="t"/>
            <a:pathLst>
              <a:path extrusionOk="0" h="39368" w="31288">
                <a:moveTo>
                  <a:pt x="710" y="1"/>
                </a:moveTo>
                <a:lnTo>
                  <a:pt x="8992" y="15231"/>
                </a:lnTo>
                <a:lnTo>
                  <a:pt x="0" y="20729"/>
                </a:lnTo>
                <a:lnTo>
                  <a:pt x="12997" y="39368"/>
                </a:lnTo>
                <a:lnTo>
                  <a:pt x="14125" y="25150"/>
                </a:lnTo>
                <a:lnTo>
                  <a:pt x="28674" y="18147"/>
                </a:lnTo>
                <a:lnTo>
                  <a:pt x="31287" y="1"/>
                </a:lnTo>
                <a:close/>
              </a:path>
            </a:pathLst>
          </a:custGeom>
          <a:solidFill>
            <a:srgbClr val="FFFFFF"/>
          </a:solidFill>
          <a:ln cap="flat" cmpd="sng" w="38100">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9"/>
          <p:cNvSpPr txBox="1"/>
          <p:nvPr>
            <p:ph idx="1" type="subTitle"/>
          </p:nvPr>
        </p:nvSpPr>
        <p:spPr>
          <a:xfrm flipH="1">
            <a:off x="4056695" y="1676550"/>
            <a:ext cx="38595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sz="1200"/>
              <a:t>Does anyone have any questions?</a:t>
            </a:r>
            <a:endParaRPr sz="1200"/>
          </a:p>
          <a:p>
            <a:pPr indent="0" lvl="0" marL="0" rtl="0" algn="r">
              <a:spcBef>
                <a:spcPts val="0"/>
              </a:spcBef>
              <a:spcAft>
                <a:spcPts val="0"/>
              </a:spcAft>
              <a:buClr>
                <a:schemeClr val="dk1"/>
              </a:buClr>
              <a:buSzPts val="1100"/>
              <a:buFont typeface="Arial"/>
              <a:buNone/>
            </a:pPr>
            <a:r>
              <a:t/>
            </a:r>
            <a:endParaRPr sz="1200"/>
          </a:p>
          <a:p>
            <a:pPr indent="0" lvl="0" marL="0" rtl="0" algn="r">
              <a:spcBef>
                <a:spcPts val="0"/>
              </a:spcBef>
              <a:spcAft>
                <a:spcPts val="0"/>
              </a:spcAft>
              <a:buClr>
                <a:schemeClr val="dk1"/>
              </a:buClr>
              <a:buSzPts val="1100"/>
              <a:buFont typeface="Arial"/>
              <a:buNone/>
            </a:pPr>
            <a:r>
              <a:rPr lang="en" sz="1200"/>
              <a:t>addyouremail@freepik.com </a:t>
            </a:r>
            <a:endParaRPr sz="1200"/>
          </a:p>
          <a:p>
            <a:pPr indent="0" lvl="0" marL="0" rtl="0" algn="r">
              <a:spcBef>
                <a:spcPts val="0"/>
              </a:spcBef>
              <a:spcAft>
                <a:spcPts val="0"/>
              </a:spcAft>
              <a:buClr>
                <a:schemeClr val="dk1"/>
              </a:buClr>
              <a:buSzPts val="1100"/>
              <a:buFont typeface="Arial"/>
              <a:buNone/>
            </a:pPr>
            <a:r>
              <a:rPr lang="en" sz="1200"/>
              <a:t>+91  620 421 838 </a:t>
            </a:r>
            <a:endParaRPr sz="1200"/>
          </a:p>
          <a:p>
            <a:pPr indent="0" lvl="0" marL="0" rtl="0" algn="r">
              <a:spcBef>
                <a:spcPts val="0"/>
              </a:spcBef>
              <a:spcAft>
                <a:spcPts val="0"/>
              </a:spcAft>
              <a:buNone/>
            </a:pPr>
            <a:r>
              <a:rPr lang="en" sz="1200"/>
              <a:t>your</a:t>
            </a:r>
            <a:r>
              <a:rPr lang="en"/>
              <a:t>website</a:t>
            </a:r>
            <a:r>
              <a:rPr lang="en" sz="1200"/>
              <a:t>.com</a:t>
            </a:r>
            <a:endParaRPr/>
          </a:p>
        </p:txBody>
      </p:sp>
      <p:grpSp>
        <p:nvGrpSpPr>
          <p:cNvPr id="1641" name="Google Shape;1641;p49"/>
          <p:cNvGrpSpPr/>
          <p:nvPr/>
        </p:nvGrpSpPr>
        <p:grpSpPr>
          <a:xfrm>
            <a:off x="912700" y="1052975"/>
            <a:ext cx="2439361" cy="4175853"/>
            <a:chOff x="912700" y="1052975"/>
            <a:chExt cx="2439361" cy="4175853"/>
          </a:xfrm>
        </p:grpSpPr>
        <p:sp>
          <p:nvSpPr>
            <p:cNvPr id="1642" name="Google Shape;1642;p49"/>
            <p:cNvSpPr/>
            <p:nvPr/>
          </p:nvSpPr>
          <p:spPr>
            <a:xfrm>
              <a:off x="912700" y="4187400"/>
              <a:ext cx="1921369" cy="1041428"/>
            </a:xfrm>
            <a:custGeom>
              <a:rect b="b" l="l" r="r" t="t"/>
              <a:pathLst>
                <a:path extrusionOk="0" h="31099" w="60231">
                  <a:moveTo>
                    <a:pt x="37330" y="0"/>
                  </a:moveTo>
                  <a:lnTo>
                    <a:pt x="33724" y="1116"/>
                  </a:lnTo>
                  <a:lnTo>
                    <a:pt x="1" y="31098"/>
                  </a:lnTo>
                  <a:lnTo>
                    <a:pt x="1" y="31098"/>
                  </a:lnTo>
                  <a:lnTo>
                    <a:pt x="17938" y="30925"/>
                  </a:lnTo>
                  <a:lnTo>
                    <a:pt x="41364" y="30925"/>
                  </a:lnTo>
                  <a:lnTo>
                    <a:pt x="60231" y="1469"/>
                  </a:lnTo>
                  <a:lnTo>
                    <a:pt x="38608" y="20529"/>
                  </a:lnTo>
                  <a:lnTo>
                    <a:pt x="22057" y="18648"/>
                  </a:lnTo>
                  <a:lnTo>
                    <a:pt x="37330" y="0"/>
                  </a:lnTo>
                  <a:close/>
                </a:path>
              </a:pathLst>
            </a:custGeom>
            <a:solidFill>
              <a:srgbClr val="20293B">
                <a:alpha val="803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3" name="Google Shape;1643;p49"/>
            <p:cNvGrpSpPr/>
            <p:nvPr/>
          </p:nvGrpSpPr>
          <p:grpSpPr>
            <a:xfrm>
              <a:off x="1430625" y="1052975"/>
              <a:ext cx="1921436" cy="3292560"/>
              <a:chOff x="1430625" y="1052975"/>
              <a:chExt cx="1921436" cy="3292560"/>
            </a:xfrm>
          </p:grpSpPr>
          <p:sp>
            <p:nvSpPr>
              <p:cNvPr id="1644" name="Google Shape;1644;p49"/>
              <p:cNvSpPr/>
              <p:nvPr/>
            </p:nvSpPr>
            <p:spPr>
              <a:xfrm>
                <a:off x="1430625" y="1314812"/>
                <a:ext cx="1921436" cy="1827663"/>
              </a:xfrm>
              <a:custGeom>
                <a:rect b="b" l="l" r="r" t="t"/>
                <a:pathLst>
                  <a:path extrusionOk="0" h="43892" w="46144">
                    <a:moveTo>
                      <a:pt x="30656" y="0"/>
                    </a:moveTo>
                    <a:lnTo>
                      <a:pt x="12382" y="5232"/>
                    </a:lnTo>
                    <a:cubicBezTo>
                      <a:pt x="12382" y="5232"/>
                      <a:pt x="12721" y="11751"/>
                      <a:pt x="10874" y="14852"/>
                    </a:cubicBezTo>
                    <a:cubicBezTo>
                      <a:pt x="9024" y="17956"/>
                      <a:pt x="1" y="25728"/>
                      <a:pt x="4271" y="34480"/>
                    </a:cubicBezTo>
                    <a:cubicBezTo>
                      <a:pt x="8544" y="43231"/>
                      <a:pt x="9469" y="43562"/>
                      <a:pt x="9469" y="43562"/>
                    </a:cubicBezTo>
                    <a:cubicBezTo>
                      <a:pt x="9469" y="43562"/>
                      <a:pt x="20548" y="40008"/>
                      <a:pt x="27507" y="40008"/>
                    </a:cubicBezTo>
                    <a:cubicBezTo>
                      <a:pt x="28012" y="40008"/>
                      <a:pt x="28494" y="40026"/>
                      <a:pt x="28950" y="40066"/>
                    </a:cubicBezTo>
                    <a:lnTo>
                      <a:pt x="31018" y="33444"/>
                    </a:lnTo>
                    <a:lnTo>
                      <a:pt x="31018" y="33444"/>
                    </a:lnTo>
                    <a:lnTo>
                      <a:pt x="30146" y="40445"/>
                    </a:lnTo>
                    <a:lnTo>
                      <a:pt x="33253" y="41773"/>
                    </a:lnTo>
                    <a:lnTo>
                      <a:pt x="34276" y="38525"/>
                    </a:lnTo>
                    <a:lnTo>
                      <a:pt x="34366" y="41729"/>
                    </a:lnTo>
                    <a:lnTo>
                      <a:pt x="38894" y="43891"/>
                    </a:lnTo>
                    <a:cubicBezTo>
                      <a:pt x="38894" y="43891"/>
                      <a:pt x="46144" y="28560"/>
                      <a:pt x="41254" y="23221"/>
                    </a:cubicBezTo>
                    <a:cubicBezTo>
                      <a:pt x="36364" y="17878"/>
                      <a:pt x="31259" y="14792"/>
                      <a:pt x="30947" y="10434"/>
                    </a:cubicBezTo>
                    <a:cubicBezTo>
                      <a:pt x="30633" y="6077"/>
                      <a:pt x="30656" y="1"/>
                      <a:pt x="30656" y="0"/>
                    </a:cubicBezTo>
                    <a:close/>
                  </a:path>
                </a:pathLst>
              </a:custGeom>
              <a:solidFill>
                <a:srgbClr val="642C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9"/>
              <p:cNvSpPr/>
              <p:nvPr/>
            </p:nvSpPr>
            <p:spPr>
              <a:xfrm>
                <a:off x="2476435" y="2449481"/>
                <a:ext cx="167643" cy="1084764"/>
              </a:xfrm>
              <a:custGeom>
                <a:rect b="b" l="l" r="r" t="t"/>
                <a:pathLst>
                  <a:path extrusionOk="0" h="26051" w="4026">
                    <a:moveTo>
                      <a:pt x="1660" y="1"/>
                    </a:moveTo>
                    <a:lnTo>
                      <a:pt x="0" y="3215"/>
                    </a:lnTo>
                    <a:lnTo>
                      <a:pt x="2695" y="25946"/>
                    </a:lnTo>
                    <a:lnTo>
                      <a:pt x="4025" y="26050"/>
                    </a:lnTo>
                    <a:lnTo>
                      <a:pt x="4025" y="26050"/>
                    </a:lnTo>
                    <a:lnTo>
                      <a:pt x="1660"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9"/>
              <p:cNvSpPr/>
              <p:nvPr/>
            </p:nvSpPr>
            <p:spPr>
              <a:xfrm>
                <a:off x="2158507" y="1897782"/>
                <a:ext cx="544193" cy="552188"/>
              </a:xfrm>
              <a:custGeom>
                <a:rect b="b" l="l" r="r" t="t"/>
                <a:pathLst>
                  <a:path extrusionOk="0" h="13261" w="13069">
                    <a:moveTo>
                      <a:pt x="12602" y="0"/>
                    </a:moveTo>
                    <a:lnTo>
                      <a:pt x="3010" y="1254"/>
                    </a:lnTo>
                    <a:cubicBezTo>
                      <a:pt x="1746" y="1539"/>
                      <a:pt x="0" y="2377"/>
                      <a:pt x="0" y="2377"/>
                    </a:cubicBezTo>
                    <a:cubicBezTo>
                      <a:pt x="81" y="3238"/>
                      <a:pt x="1860" y="6121"/>
                      <a:pt x="3127" y="7662"/>
                    </a:cubicBezTo>
                    <a:cubicBezTo>
                      <a:pt x="4391" y="9208"/>
                      <a:pt x="4545" y="13260"/>
                      <a:pt x="4545" y="13260"/>
                    </a:cubicBezTo>
                    <a:lnTo>
                      <a:pt x="9895" y="12737"/>
                    </a:lnTo>
                    <a:cubicBezTo>
                      <a:pt x="9895" y="12737"/>
                      <a:pt x="10082" y="12603"/>
                      <a:pt x="11577" y="9211"/>
                    </a:cubicBezTo>
                    <a:cubicBezTo>
                      <a:pt x="13068" y="5819"/>
                      <a:pt x="12602" y="0"/>
                      <a:pt x="12602" y="0"/>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9"/>
              <p:cNvSpPr/>
              <p:nvPr/>
            </p:nvSpPr>
            <p:spPr>
              <a:xfrm>
                <a:off x="2260485" y="1907610"/>
                <a:ext cx="345362" cy="299641"/>
              </a:xfrm>
              <a:custGeom>
                <a:rect b="b" l="l" r="r" t="t"/>
                <a:pathLst>
                  <a:path extrusionOk="0" h="7196" w="8294">
                    <a:moveTo>
                      <a:pt x="7826" y="0"/>
                    </a:moveTo>
                    <a:cubicBezTo>
                      <a:pt x="6716" y="0"/>
                      <a:pt x="3734" y="114"/>
                      <a:pt x="1" y="1169"/>
                    </a:cubicBezTo>
                    <a:cubicBezTo>
                      <a:pt x="1" y="1169"/>
                      <a:pt x="2120" y="5020"/>
                      <a:pt x="6007" y="7195"/>
                    </a:cubicBezTo>
                    <a:cubicBezTo>
                      <a:pt x="6007" y="7195"/>
                      <a:pt x="8025" y="1565"/>
                      <a:pt x="8294" y="9"/>
                    </a:cubicBezTo>
                    <a:cubicBezTo>
                      <a:pt x="8294" y="9"/>
                      <a:pt x="8130" y="0"/>
                      <a:pt x="7826"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9"/>
              <p:cNvSpPr/>
              <p:nvPr/>
            </p:nvSpPr>
            <p:spPr>
              <a:xfrm>
                <a:off x="1827171" y="1063510"/>
                <a:ext cx="1025260" cy="672819"/>
              </a:xfrm>
              <a:custGeom>
                <a:rect b="b" l="l" r="r" t="t"/>
                <a:pathLst>
                  <a:path extrusionOk="0" h="16158" w="24622">
                    <a:moveTo>
                      <a:pt x="12706" y="0"/>
                    </a:moveTo>
                    <a:cubicBezTo>
                      <a:pt x="8106" y="0"/>
                      <a:pt x="4070" y="2313"/>
                      <a:pt x="3784" y="4809"/>
                    </a:cubicBezTo>
                    <a:cubicBezTo>
                      <a:pt x="3488" y="7400"/>
                      <a:pt x="3541" y="7732"/>
                      <a:pt x="3549" y="7762"/>
                    </a:cubicBezTo>
                    <a:lnTo>
                      <a:pt x="3549" y="7762"/>
                    </a:lnTo>
                    <a:cubicBezTo>
                      <a:pt x="3534" y="7714"/>
                      <a:pt x="3315" y="7005"/>
                      <a:pt x="2606" y="7005"/>
                    </a:cubicBezTo>
                    <a:cubicBezTo>
                      <a:pt x="2569" y="7005"/>
                      <a:pt x="2530" y="7007"/>
                      <a:pt x="2491" y="7011"/>
                    </a:cubicBezTo>
                    <a:cubicBezTo>
                      <a:pt x="1666" y="7095"/>
                      <a:pt x="0" y="9002"/>
                      <a:pt x="1052" y="10775"/>
                    </a:cubicBezTo>
                    <a:cubicBezTo>
                      <a:pt x="1724" y="11902"/>
                      <a:pt x="2499" y="12323"/>
                      <a:pt x="3166" y="12323"/>
                    </a:cubicBezTo>
                    <a:cubicBezTo>
                      <a:pt x="3548" y="12323"/>
                      <a:pt x="3895" y="12185"/>
                      <a:pt x="4166" y="11961"/>
                    </a:cubicBezTo>
                    <a:cubicBezTo>
                      <a:pt x="4166" y="11961"/>
                      <a:pt x="6043" y="15289"/>
                      <a:pt x="11326" y="16053"/>
                    </a:cubicBezTo>
                    <a:cubicBezTo>
                      <a:pt x="11817" y="16124"/>
                      <a:pt x="12290" y="16157"/>
                      <a:pt x="12745" y="16157"/>
                    </a:cubicBezTo>
                    <a:cubicBezTo>
                      <a:pt x="17191" y="16157"/>
                      <a:pt x="19909" y="13025"/>
                      <a:pt x="20462" y="11402"/>
                    </a:cubicBezTo>
                    <a:cubicBezTo>
                      <a:pt x="21076" y="9609"/>
                      <a:pt x="20935" y="9199"/>
                      <a:pt x="20935" y="9199"/>
                    </a:cubicBezTo>
                    <a:lnTo>
                      <a:pt x="20935" y="9199"/>
                    </a:lnTo>
                    <a:cubicBezTo>
                      <a:pt x="20935" y="9199"/>
                      <a:pt x="21501" y="9374"/>
                      <a:pt x="22116" y="9374"/>
                    </a:cubicBezTo>
                    <a:cubicBezTo>
                      <a:pt x="22641" y="9374"/>
                      <a:pt x="23201" y="9247"/>
                      <a:pt x="23479" y="8777"/>
                    </a:cubicBezTo>
                    <a:cubicBezTo>
                      <a:pt x="24059" y="7791"/>
                      <a:pt x="24621" y="4704"/>
                      <a:pt x="23153" y="4704"/>
                    </a:cubicBezTo>
                    <a:cubicBezTo>
                      <a:pt x="23104" y="4704"/>
                      <a:pt x="23053" y="4708"/>
                      <a:pt x="23000" y="4714"/>
                    </a:cubicBezTo>
                    <a:cubicBezTo>
                      <a:pt x="21344" y="4932"/>
                      <a:pt x="21133" y="6035"/>
                      <a:pt x="21133" y="6035"/>
                    </a:cubicBezTo>
                    <a:cubicBezTo>
                      <a:pt x="21133" y="6035"/>
                      <a:pt x="19343" y="646"/>
                      <a:pt x="14172" y="79"/>
                    </a:cubicBezTo>
                    <a:cubicBezTo>
                      <a:pt x="13679" y="26"/>
                      <a:pt x="13190" y="0"/>
                      <a:pt x="12706" y="0"/>
                    </a:cubicBezTo>
                    <a:close/>
                  </a:path>
                </a:pathLst>
              </a:custGeom>
              <a:solidFill>
                <a:srgbClr val="EBAE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9"/>
              <p:cNvSpPr/>
              <p:nvPr/>
            </p:nvSpPr>
            <p:spPr>
              <a:xfrm>
                <a:off x="2149304" y="1176481"/>
                <a:ext cx="352566" cy="184923"/>
              </a:xfrm>
              <a:custGeom>
                <a:rect b="b" l="l" r="r" t="t"/>
                <a:pathLst>
                  <a:path extrusionOk="0" h="4441" w="8467">
                    <a:moveTo>
                      <a:pt x="5827" y="1"/>
                    </a:moveTo>
                    <a:cubicBezTo>
                      <a:pt x="5591" y="1"/>
                      <a:pt x="5375" y="56"/>
                      <a:pt x="5198" y="192"/>
                    </a:cubicBezTo>
                    <a:cubicBezTo>
                      <a:pt x="4199" y="953"/>
                      <a:pt x="4250" y="1449"/>
                      <a:pt x="4250" y="1449"/>
                    </a:cubicBezTo>
                    <a:cubicBezTo>
                      <a:pt x="4250" y="1449"/>
                      <a:pt x="3660" y="832"/>
                      <a:pt x="2539" y="832"/>
                    </a:cubicBezTo>
                    <a:cubicBezTo>
                      <a:pt x="2344" y="832"/>
                      <a:pt x="2131" y="851"/>
                      <a:pt x="1904" y="895"/>
                    </a:cubicBezTo>
                    <a:cubicBezTo>
                      <a:pt x="680" y="1137"/>
                      <a:pt x="0" y="2853"/>
                      <a:pt x="0" y="2853"/>
                    </a:cubicBezTo>
                    <a:cubicBezTo>
                      <a:pt x="0" y="2853"/>
                      <a:pt x="1693" y="4395"/>
                      <a:pt x="2638" y="4439"/>
                    </a:cubicBezTo>
                    <a:cubicBezTo>
                      <a:pt x="2660" y="4440"/>
                      <a:pt x="2682" y="4440"/>
                      <a:pt x="2704" y="4440"/>
                    </a:cubicBezTo>
                    <a:cubicBezTo>
                      <a:pt x="3624" y="4440"/>
                      <a:pt x="4525" y="3514"/>
                      <a:pt x="4525" y="3514"/>
                    </a:cubicBezTo>
                    <a:cubicBezTo>
                      <a:pt x="4525" y="3514"/>
                      <a:pt x="5523" y="3835"/>
                      <a:pt x="6276" y="3835"/>
                    </a:cubicBezTo>
                    <a:cubicBezTo>
                      <a:pt x="6471" y="3835"/>
                      <a:pt x="6650" y="3813"/>
                      <a:pt x="6790" y="3758"/>
                    </a:cubicBezTo>
                    <a:cubicBezTo>
                      <a:pt x="7474" y="3497"/>
                      <a:pt x="8467" y="1204"/>
                      <a:pt x="8467" y="1204"/>
                    </a:cubicBezTo>
                    <a:cubicBezTo>
                      <a:pt x="8467" y="1204"/>
                      <a:pt x="6927" y="1"/>
                      <a:pt x="5827"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9"/>
              <p:cNvSpPr/>
              <p:nvPr/>
            </p:nvSpPr>
            <p:spPr>
              <a:xfrm>
                <a:off x="2223258" y="1259471"/>
                <a:ext cx="83613" cy="45637"/>
              </a:xfrm>
              <a:custGeom>
                <a:rect b="b" l="l" r="r" t="t"/>
                <a:pathLst>
                  <a:path extrusionOk="0" h="1096" w="2008">
                    <a:moveTo>
                      <a:pt x="1106" y="0"/>
                    </a:moveTo>
                    <a:cubicBezTo>
                      <a:pt x="1086" y="0"/>
                      <a:pt x="1066" y="1"/>
                      <a:pt x="1046" y="2"/>
                    </a:cubicBezTo>
                    <a:cubicBezTo>
                      <a:pt x="235" y="53"/>
                      <a:pt x="0" y="539"/>
                      <a:pt x="0" y="539"/>
                    </a:cubicBezTo>
                    <a:cubicBezTo>
                      <a:pt x="0" y="539"/>
                      <a:pt x="545" y="1095"/>
                      <a:pt x="1306" y="1095"/>
                    </a:cubicBezTo>
                    <a:cubicBezTo>
                      <a:pt x="1519" y="1095"/>
                      <a:pt x="1749" y="1052"/>
                      <a:pt x="1988" y="941"/>
                    </a:cubicBezTo>
                    <a:cubicBezTo>
                      <a:pt x="2008" y="931"/>
                      <a:pt x="1867" y="0"/>
                      <a:pt x="11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9"/>
              <p:cNvSpPr/>
              <p:nvPr/>
            </p:nvSpPr>
            <p:spPr>
              <a:xfrm>
                <a:off x="2339936" y="1241399"/>
                <a:ext cx="66041" cy="53924"/>
              </a:xfrm>
              <a:custGeom>
                <a:rect b="b" l="l" r="r" t="t"/>
                <a:pathLst>
                  <a:path extrusionOk="0" h="1295" w="1586">
                    <a:moveTo>
                      <a:pt x="919" y="0"/>
                    </a:moveTo>
                    <a:cubicBezTo>
                      <a:pt x="0" y="34"/>
                      <a:pt x="349" y="1294"/>
                      <a:pt x="349" y="1294"/>
                    </a:cubicBezTo>
                    <a:cubicBezTo>
                      <a:pt x="360" y="1295"/>
                      <a:pt x="371" y="1295"/>
                      <a:pt x="381" y="1295"/>
                    </a:cubicBezTo>
                    <a:cubicBezTo>
                      <a:pt x="1470" y="1295"/>
                      <a:pt x="1586" y="108"/>
                      <a:pt x="1586" y="108"/>
                    </a:cubicBezTo>
                    <a:lnTo>
                      <a:pt x="9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9"/>
              <p:cNvSpPr/>
              <p:nvPr/>
            </p:nvSpPr>
            <p:spPr>
              <a:xfrm>
                <a:off x="2294714" y="1322765"/>
                <a:ext cx="95605" cy="51592"/>
              </a:xfrm>
              <a:custGeom>
                <a:rect b="b" l="l" r="r" t="t"/>
                <a:pathLst>
                  <a:path extrusionOk="0" h="1239" w="2296">
                    <a:moveTo>
                      <a:pt x="1033" y="1"/>
                    </a:moveTo>
                    <a:cubicBezTo>
                      <a:pt x="1033" y="1"/>
                      <a:pt x="0" y="564"/>
                      <a:pt x="436" y="1030"/>
                    </a:cubicBezTo>
                    <a:cubicBezTo>
                      <a:pt x="574" y="1176"/>
                      <a:pt x="776" y="1239"/>
                      <a:pt x="992" y="1239"/>
                    </a:cubicBezTo>
                    <a:cubicBezTo>
                      <a:pt x="1460" y="1239"/>
                      <a:pt x="1998" y="946"/>
                      <a:pt x="2119" y="570"/>
                    </a:cubicBezTo>
                    <a:cubicBezTo>
                      <a:pt x="2296" y="17"/>
                      <a:pt x="1033" y="1"/>
                      <a:pt x="1033" y="1"/>
                    </a:cubicBezTo>
                    <a:close/>
                  </a:path>
                </a:pathLst>
              </a:custGeom>
              <a:solidFill>
                <a:srgbClr val="CE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9"/>
              <p:cNvSpPr/>
              <p:nvPr/>
            </p:nvSpPr>
            <p:spPr>
              <a:xfrm>
                <a:off x="2224508" y="1363115"/>
                <a:ext cx="232143" cy="152319"/>
              </a:xfrm>
              <a:custGeom>
                <a:rect b="b" l="l" r="r" t="t"/>
                <a:pathLst>
                  <a:path extrusionOk="0" h="3658" w="5575">
                    <a:moveTo>
                      <a:pt x="5575" y="0"/>
                    </a:moveTo>
                    <a:lnTo>
                      <a:pt x="4874" y="238"/>
                    </a:lnTo>
                    <a:cubicBezTo>
                      <a:pt x="4170" y="476"/>
                      <a:pt x="3966" y="509"/>
                      <a:pt x="2668" y="788"/>
                    </a:cubicBezTo>
                    <a:cubicBezTo>
                      <a:pt x="2349" y="857"/>
                      <a:pt x="2026" y="883"/>
                      <a:pt x="1720" y="883"/>
                    </a:cubicBezTo>
                    <a:cubicBezTo>
                      <a:pt x="779" y="883"/>
                      <a:pt x="0" y="637"/>
                      <a:pt x="0" y="637"/>
                    </a:cubicBezTo>
                    <a:lnTo>
                      <a:pt x="0" y="637"/>
                    </a:lnTo>
                    <a:cubicBezTo>
                      <a:pt x="373" y="1810"/>
                      <a:pt x="1958" y="3459"/>
                      <a:pt x="3087" y="3633"/>
                    </a:cubicBezTo>
                    <a:cubicBezTo>
                      <a:pt x="3193" y="3649"/>
                      <a:pt x="3302" y="3657"/>
                      <a:pt x="3412" y="3657"/>
                    </a:cubicBezTo>
                    <a:cubicBezTo>
                      <a:pt x="4177" y="3657"/>
                      <a:pt x="4983" y="3283"/>
                      <a:pt x="5015" y="2876"/>
                    </a:cubicBezTo>
                    <a:cubicBezTo>
                      <a:pt x="5028" y="2739"/>
                      <a:pt x="5575" y="0"/>
                      <a:pt x="5575"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9"/>
              <p:cNvSpPr/>
              <p:nvPr/>
            </p:nvSpPr>
            <p:spPr>
              <a:xfrm>
                <a:off x="2256321" y="1372568"/>
                <a:ext cx="166685" cy="56797"/>
              </a:xfrm>
              <a:custGeom>
                <a:rect b="b" l="l" r="r" t="t"/>
                <a:pathLst>
                  <a:path extrusionOk="0" h="1364" w="4003">
                    <a:moveTo>
                      <a:pt x="4002" y="1"/>
                    </a:moveTo>
                    <a:lnTo>
                      <a:pt x="4002" y="1"/>
                    </a:lnTo>
                    <a:cubicBezTo>
                      <a:pt x="4002" y="1"/>
                      <a:pt x="2561" y="630"/>
                      <a:pt x="947" y="630"/>
                    </a:cubicBezTo>
                    <a:cubicBezTo>
                      <a:pt x="635" y="630"/>
                      <a:pt x="316" y="606"/>
                      <a:pt x="0" y="550"/>
                    </a:cubicBezTo>
                    <a:lnTo>
                      <a:pt x="0" y="550"/>
                    </a:lnTo>
                    <a:cubicBezTo>
                      <a:pt x="0" y="550"/>
                      <a:pt x="141" y="1003"/>
                      <a:pt x="450" y="1174"/>
                    </a:cubicBezTo>
                    <a:cubicBezTo>
                      <a:pt x="640" y="1279"/>
                      <a:pt x="1117" y="1363"/>
                      <a:pt x="1641" y="1363"/>
                    </a:cubicBezTo>
                    <a:cubicBezTo>
                      <a:pt x="1973" y="1363"/>
                      <a:pt x="2323" y="1329"/>
                      <a:pt x="2632" y="1245"/>
                    </a:cubicBezTo>
                    <a:cubicBezTo>
                      <a:pt x="3426" y="1023"/>
                      <a:pt x="3982" y="282"/>
                      <a:pt x="3982" y="282"/>
                    </a:cubicBezTo>
                    <a:lnTo>
                      <a:pt x="400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9"/>
              <p:cNvSpPr/>
              <p:nvPr/>
            </p:nvSpPr>
            <p:spPr>
              <a:xfrm>
                <a:off x="2279515" y="1459472"/>
                <a:ext cx="149904" cy="57088"/>
              </a:xfrm>
              <a:custGeom>
                <a:rect b="b" l="l" r="r" t="t"/>
                <a:pathLst>
                  <a:path extrusionOk="0" h="1371" w="3600">
                    <a:moveTo>
                      <a:pt x="1161" y="1"/>
                    </a:moveTo>
                    <a:cubicBezTo>
                      <a:pt x="443" y="1"/>
                      <a:pt x="0" y="230"/>
                      <a:pt x="0" y="230"/>
                    </a:cubicBezTo>
                    <a:cubicBezTo>
                      <a:pt x="716" y="1111"/>
                      <a:pt x="1453" y="1371"/>
                      <a:pt x="2072" y="1371"/>
                    </a:cubicBezTo>
                    <a:cubicBezTo>
                      <a:pt x="2956" y="1371"/>
                      <a:pt x="3600" y="844"/>
                      <a:pt x="3600" y="844"/>
                    </a:cubicBezTo>
                    <a:cubicBezTo>
                      <a:pt x="3600" y="844"/>
                      <a:pt x="3402" y="488"/>
                      <a:pt x="2132" y="137"/>
                    </a:cubicBezTo>
                    <a:cubicBezTo>
                      <a:pt x="1772" y="37"/>
                      <a:pt x="1445" y="1"/>
                      <a:pt x="1161" y="1"/>
                    </a:cubicBezTo>
                    <a:close/>
                  </a:path>
                </a:pathLst>
              </a:custGeom>
              <a:solidFill>
                <a:srgbClr val="CE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9"/>
              <p:cNvSpPr/>
              <p:nvPr/>
            </p:nvSpPr>
            <p:spPr>
              <a:xfrm>
                <a:off x="2224508" y="1360783"/>
                <a:ext cx="232143" cy="39641"/>
              </a:xfrm>
              <a:custGeom>
                <a:rect b="b" l="l" r="r" t="t"/>
                <a:pathLst>
                  <a:path extrusionOk="0" h="952" w="5575">
                    <a:moveTo>
                      <a:pt x="5150" y="0"/>
                    </a:moveTo>
                    <a:cubicBezTo>
                      <a:pt x="4420" y="0"/>
                      <a:pt x="3442" y="382"/>
                      <a:pt x="2501" y="592"/>
                    </a:cubicBezTo>
                    <a:cubicBezTo>
                      <a:pt x="1986" y="707"/>
                      <a:pt x="1425" y="739"/>
                      <a:pt x="965" y="739"/>
                    </a:cubicBezTo>
                    <a:cubicBezTo>
                      <a:pt x="409" y="739"/>
                      <a:pt x="0" y="693"/>
                      <a:pt x="0" y="693"/>
                    </a:cubicBezTo>
                    <a:lnTo>
                      <a:pt x="0" y="693"/>
                    </a:lnTo>
                    <a:cubicBezTo>
                      <a:pt x="480" y="879"/>
                      <a:pt x="1021" y="952"/>
                      <a:pt x="1572" y="952"/>
                    </a:cubicBezTo>
                    <a:cubicBezTo>
                      <a:pt x="3509" y="952"/>
                      <a:pt x="5575" y="56"/>
                      <a:pt x="5575" y="56"/>
                    </a:cubicBezTo>
                    <a:cubicBezTo>
                      <a:pt x="5446" y="17"/>
                      <a:pt x="5303" y="0"/>
                      <a:pt x="5150" y="0"/>
                    </a:cubicBezTo>
                    <a:close/>
                  </a:path>
                </a:pathLst>
              </a:custGeom>
              <a:solidFill>
                <a:srgbClr val="AA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9"/>
              <p:cNvSpPr/>
              <p:nvPr/>
            </p:nvSpPr>
            <p:spPr>
              <a:xfrm>
                <a:off x="2224508" y="1389599"/>
                <a:ext cx="223357" cy="154526"/>
              </a:xfrm>
              <a:custGeom>
                <a:rect b="b" l="l" r="r" t="t"/>
                <a:pathLst>
                  <a:path extrusionOk="0" h="3711" w="5364">
                    <a:moveTo>
                      <a:pt x="0" y="1"/>
                    </a:moveTo>
                    <a:cubicBezTo>
                      <a:pt x="24" y="299"/>
                      <a:pt x="496" y="1295"/>
                      <a:pt x="1177" y="2028"/>
                    </a:cubicBezTo>
                    <a:cubicBezTo>
                      <a:pt x="1562" y="2444"/>
                      <a:pt x="2481" y="3487"/>
                      <a:pt x="3386" y="3665"/>
                    </a:cubicBezTo>
                    <a:cubicBezTo>
                      <a:pt x="3546" y="3696"/>
                      <a:pt x="3706" y="3711"/>
                      <a:pt x="3861" y="3711"/>
                    </a:cubicBezTo>
                    <a:cubicBezTo>
                      <a:pt x="4576" y="3711"/>
                      <a:pt x="5169" y="3395"/>
                      <a:pt x="5125" y="2970"/>
                    </a:cubicBezTo>
                    <a:cubicBezTo>
                      <a:pt x="5072" y="2454"/>
                      <a:pt x="5363" y="424"/>
                      <a:pt x="5363" y="423"/>
                    </a:cubicBezTo>
                    <a:lnTo>
                      <a:pt x="5363" y="423"/>
                    </a:lnTo>
                    <a:cubicBezTo>
                      <a:pt x="5226" y="1023"/>
                      <a:pt x="5015" y="2240"/>
                      <a:pt x="5015" y="2240"/>
                    </a:cubicBezTo>
                    <a:cubicBezTo>
                      <a:pt x="4934" y="2957"/>
                      <a:pt x="3087" y="2997"/>
                      <a:pt x="3087" y="2997"/>
                    </a:cubicBezTo>
                    <a:cubicBezTo>
                      <a:pt x="1251" y="2575"/>
                      <a:pt x="0" y="1"/>
                      <a:pt x="0" y="1"/>
                    </a:cubicBezTo>
                    <a:close/>
                  </a:path>
                </a:pathLst>
              </a:custGeom>
              <a:solidFill>
                <a:srgbClr val="AA47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9"/>
              <p:cNvSpPr/>
              <p:nvPr/>
            </p:nvSpPr>
            <p:spPr>
              <a:xfrm>
                <a:off x="2316784" y="1357077"/>
                <a:ext cx="23027" cy="12325"/>
              </a:xfrm>
              <a:custGeom>
                <a:rect b="b" l="l" r="r" t="t"/>
                <a:pathLst>
                  <a:path extrusionOk="0" h="296" w="553">
                    <a:moveTo>
                      <a:pt x="133" y="0"/>
                    </a:moveTo>
                    <a:cubicBezTo>
                      <a:pt x="53" y="0"/>
                      <a:pt x="1" y="36"/>
                      <a:pt x="24" y="105"/>
                    </a:cubicBezTo>
                    <a:cubicBezTo>
                      <a:pt x="81" y="286"/>
                      <a:pt x="553" y="296"/>
                      <a:pt x="553" y="296"/>
                    </a:cubicBezTo>
                    <a:cubicBezTo>
                      <a:pt x="470" y="95"/>
                      <a:pt x="264" y="0"/>
                      <a:pt x="133" y="0"/>
                    </a:cubicBezTo>
                    <a:close/>
                  </a:path>
                </a:pathLst>
              </a:custGeom>
              <a:solidFill>
                <a:srgbClr val="883A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9"/>
              <p:cNvSpPr/>
              <p:nvPr/>
            </p:nvSpPr>
            <p:spPr>
              <a:xfrm>
                <a:off x="1912160" y="1052975"/>
                <a:ext cx="505135" cy="720455"/>
              </a:xfrm>
              <a:custGeom>
                <a:rect b="b" l="l" r="r" t="t"/>
                <a:pathLst>
                  <a:path extrusionOk="0" h="17302" w="12131">
                    <a:moveTo>
                      <a:pt x="9735" y="0"/>
                    </a:moveTo>
                    <a:cubicBezTo>
                      <a:pt x="7181" y="0"/>
                      <a:pt x="5199" y="1200"/>
                      <a:pt x="2930" y="2491"/>
                    </a:cubicBezTo>
                    <a:cubicBezTo>
                      <a:pt x="0" y="4160"/>
                      <a:pt x="450" y="7264"/>
                      <a:pt x="450" y="7264"/>
                    </a:cubicBezTo>
                    <a:cubicBezTo>
                      <a:pt x="476" y="7261"/>
                      <a:pt x="502" y="7260"/>
                      <a:pt x="527" y="7260"/>
                    </a:cubicBezTo>
                    <a:cubicBezTo>
                      <a:pt x="1147" y="7260"/>
                      <a:pt x="1508" y="8018"/>
                      <a:pt x="1508" y="8018"/>
                    </a:cubicBezTo>
                    <a:lnTo>
                      <a:pt x="1495" y="16696"/>
                    </a:lnTo>
                    <a:cubicBezTo>
                      <a:pt x="1495" y="16696"/>
                      <a:pt x="2195" y="17302"/>
                      <a:pt x="2243" y="17302"/>
                    </a:cubicBezTo>
                    <a:cubicBezTo>
                      <a:pt x="2247" y="17302"/>
                      <a:pt x="2247" y="17299"/>
                      <a:pt x="2243" y="17292"/>
                    </a:cubicBezTo>
                    <a:cubicBezTo>
                      <a:pt x="2186" y="17191"/>
                      <a:pt x="2149" y="10793"/>
                      <a:pt x="2005" y="9362"/>
                    </a:cubicBezTo>
                    <a:cubicBezTo>
                      <a:pt x="1861" y="7928"/>
                      <a:pt x="1629" y="6087"/>
                      <a:pt x="4328" y="5595"/>
                    </a:cubicBezTo>
                    <a:cubicBezTo>
                      <a:pt x="7023" y="5102"/>
                      <a:pt x="12131" y="332"/>
                      <a:pt x="12131" y="332"/>
                    </a:cubicBezTo>
                    <a:cubicBezTo>
                      <a:pt x="11269" y="102"/>
                      <a:pt x="10478" y="0"/>
                      <a:pt x="9735" y="0"/>
                    </a:cubicBezTo>
                    <a:close/>
                  </a:path>
                </a:pathLst>
              </a:custGeom>
              <a:solidFill>
                <a:srgbClr val="883A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9"/>
              <p:cNvSpPr/>
              <p:nvPr/>
            </p:nvSpPr>
            <p:spPr>
              <a:xfrm>
                <a:off x="2008308" y="1066800"/>
                <a:ext cx="408988" cy="265622"/>
              </a:xfrm>
              <a:custGeom>
                <a:rect b="b" l="l" r="r" t="t"/>
                <a:pathLst>
                  <a:path extrusionOk="0" h="6379" w="9822">
                    <a:moveTo>
                      <a:pt x="9822" y="0"/>
                    </a:moveTo>
                    <a:cubicBezTo>
                      <a:pt x="9821" y="1"/>
                      <a:pt x="9391" y="1030"/>
                      <a:pt x="7351" y="2994"/>
                    </a:cubicBezTo>
                    <a:cubicBezTo>
                      <a:pt x="5310" y="4957"/>
                      <a:pt x="1" y="6379"/>
                      <a:pt x="1" y="6379"/>
                    </a:cubicBezTo>
                    <a:cubicBezTo>
                      <a:pt x="7937" y="5464"/>
                      <a:pt x="9821" y="2"/>
                      <a:pt x="9822" y="0"/>
                    </a:cubicBezTo>
                    <a:close/>
                  </a:path>
                </a:pathLst>
              </a:custGeom>
              <a:solidFill>
                <a:srgbClr val="883A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9"/>
              <p:cNvSpPr/>
              <p:nvPr/>
            </p:nvSpPr>
            <p:spPr>
              <a:xfrm>
                <a:off x="2417263" y="1066800"/>
                <a:ext cx="301515" cy="248049"/>
              </a:xfrm>
              <a:custGeom>
                <a:rect b="b" l="l" r="r" t="t"/>
                <a:pathLst>
                  <a:path extrusionOk="0" h="5957" w="7241">
                    <a:moveTo>
                      <a:pt x="1" y="0"/>
                    </a:moveTo>
                    <a:cubicBezTo>
                      <a:pt x="1" y="1"/>
                      <a:pt x="1509" y="2320"/>
                      <a:pt x="3435" y="3845"/>
                    </a:cubicBezTo>
                    <a:cubicBezTo>
                      <a:pt x="5363" y="5370"/>
                      <a:pt x="6962" y="5956"/>
                      <a:pt x="6962" y="5956"/>
                    </a:cubicBezTo>
                    <a:cubicBezTo>
                      <a:pt x="6962" y="5956"/>
                      <a:pt x="7240" y="4385"/>
                      <a:pt x="6995" y="3644"/>
                    </a:cubicBezTo>
                    <a:cubicBezTo>
                      <a:pt x="6747" y="2906"/>
                      <a:pt x="3194" y="251"/>
                      <a:pt x="1596" y="128"/>
                    </a:cubicBezTo>
                    <a:lnTo>
                      <a:pt x="1" y="0"/>
                    </a:lnTo>
                    <a:close/>
                  </a:path>
                </a:pathLst>
              </a:custGeom>
              <a:solidFill>
                <a:srgbClr val="883A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9"/>
              <p:cNvSpPr/>
              <p:nvPr/>
            </p:nvSpPr>
            <p:spPr>
              <a:xfrm>
                <a:off x="2654241" y="1278668"/>
                <a:ext cx="57380" cy="533325"/>
              </a:xfrm>
              <a:custGeom>
                <a:rect b="b" l="l" r="r" t="t"/>
                <a:pathLst>
                  <a:path extrusionOk="0" h="12808" w="1378">
                    <a:moveTo>
                      <a:pt x="1378" y="0"/>
                    </a:moveTo>
                    <a:lnTo>
                      <a:pt x="962" y="127"/>
                    </a:lnTo>
                    <a:lnTo>
                      <a:pt x="962" y="127"/>
                    </a:lnTo>
                    <a:cubicBezTo>
                      <a:pt x="962" y="127"/>
                      <a:pt x="962" y="127"/>
                      <a:pt x="962" y="127"/>
                    </a:cubicBezTo>
                    <a:lnTo>
                      <a:pt x="962" y="127"/>
                    </a:lnTo>
                    <a:cubicBezTo>
                      <a:pt x="962" y="127"/>
                      <a:pt x="962" y="127"/>
                      <a:pt x="962" y="127"/>
                    </a:cubicBezTo>
                    <a:lnTo>
                      <a:pt x="962" y="127"/>
                    </a:lnTo>
                    <a:lnTo>
                      <a:pt x="962" y="127"/>
                    </a:lnTo>
                    <a:cubicBezTo>
                      <a:pt x="962" y="153"/>
                      <a:pt x="1" y="12405"/>
                      <a:pt x="1" y="12405"/>
                    </a:cubicBezTo>
                    <a:lnTo>
                      <a:pt x="1137" y="12807"/>
                    </a:lnTo>
                    <a:lnTo>
                      <a:pt x="1378" y="0"/>
                    </a:lnTo>
                    <a:close/>
                  </a:path>
                </a:pathLst>
              </a:custGeom>
              <a:solidFill>
                <a:srgbClr val="883A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9"/>
              <p:cNvSpPr/>
              <p:nvPr/>
            </p:nvSpPr>
            <p:spPr>
              <a:xfrm>
                <a:off x="2295547" y="1727388"/>
                <a:ext cx="272201" cy="246301"/>
              </a:xfrm>
              <a:custGeom>
                <a:rect b="b" l="l" r="r" t="t"/>
                <a:pathLst>
                  <a:path extrusionOk="0" h="5915" w="6537">
                    <a:moveTo>
                      <a:pt x="3450" y="0"/>
                    </a:moveTo>
                    <a:lnTo>
                      <a:pt x="2381" y="171"/>
                    </a:lnTo>
                    <a:lnTo>
                      <a:pt x="2397" y="4884"/>
                    </a:lnTo>
                    <a:lnTo>
                      <a:pt x="0" y="5370"/>
                    </a:lnTo>
                    <a:cubicBezTo>
                      <a:pt x="1064" y="5765"/>
                      <a:pt x="1993" y="5915"/>
                      <a:pt x="2791" y="5915"/>
                    </a:cubicBezTo>
                    <a:cubicBezTo>
                      <a:pt x="5325" y="5915"/>
                      <a:pt x="6536" y="4401"/>
                      <a:pt x="6536" y="4401"/>
                    </a:cubicBezTo>
                    <a:lnTo>
                      <a:pt x="6536" y="4401"/>
                    </a:lnTo>
                    <a:lnTo>
                      <a:pt x="3547" y="4696"/>
                    </a:lnTo>
                    <a:lnTo>
                      <a:pt x="3450" y="0"/>
                    </a:lnTo>
                    <a:close/>
                  </a:path>
                </a:pathLst>
              </a:custGeom>
              <a:solidFill>
                <a:srgbClr val="E89F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9"/>
              <p:cNvSpPr/>
              <p:nvPr/>
            </p:nvSpPr>
            <p:spPr>
              <a:xfrm>
                <a:off x="1942474" y="2334510"/>
                <a:ext cx="449837" cy="142659"/>
              </a:xfrm>
              <a:custGeom>
                <a:rect b="b" l="l" r="r" t="t"/>
                <a:pathLst>
                  <a:path extrusionOk="0" h="3426" w="10803">
                    <a:moveTo>
                      <a:pt x="1770" y="0"/>
                    </a:moveTo>
                    <a:lnTo>
                      <a:pt x="0" y="3425"/>
                    </a:lnTo>
                    <a:lnTo>
                      <a:pt x="9720" y="2541"/>
                    </a:lnTo>
                    <a:cubicBezTo>
                      <a:pt x="9720" y="2541"/>
                      <a:pt x="9679" y="2004"/>
                      <a:pt x="9794" y="1505"/>
                    </a:cubicBezTo>
                    <a:cubicBezTo>
                      <a:pt x="9828" y="1357"/>
                      <a:pt x="9929" y="1305"/>
                      <a:pt x="10055" y="1305"/>
                    </a:cubicBezTo>
                    <a:cubicBezTo>
                      <a:pt x="10358" y="1305"/>
                      <a:pt x="10802" y="1606"/>
                      <a:pt x="10802" y="1606"/>
                    </a:cubicBezTo>
                    <a:cubicBezTo>
                      <a:pt x="10802" y="1606"/>
                      <a:pt x="10759" y="1190"/>
                      <a:pt x="9803" y="794"/>
                    </a:cubicBezTo>
                    <a:cubicBezTo>
                      <a:pt x="9693" y="749"/>
                      <a:pt x="9596" y="728"/>
                      <a:pt x="9511" y="728"/>
                    </a:cubicBezTo>
                    <a:cubicBezTo>
                      <a:pt x="8855" y="728"/>
                      <a:pt x="8869" y="1911"/>
                      <a:pt x="8869" y="1911"/>
                    </a:cubicBezTo>
                    <a:cubicBezTo>
                      <a:pt x="8869" y="1911"/>
                      <a:pt x="8527" y="1907"/>
                      <a:pt x="5815" y="1397"/>
                    </a:cubicBezTo>
                    <a:cubicBezTo>
                      <a:pt x="4548" y="1159"/>
                      <a:pt x="3029" y="567"/>
                      <a:pt x="1770"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9"/>
              <p:cNvSpPr/>
              <p:nvPr/>
            </p:nvSpPr>
            <p:spPr>
              <a:xfrm>
                <a:off x="1714532" y="1996721"/>
                <a:ext cx="520209" cy="454334"/>
              </a:xfrm>
              <a:custGeom>
                <a:rect b="b" l="l" r="r" t="t"/>
                <a:pathLst>
                  <a:path extrusionOk="0" h="10911" w="12493">
                    <a:moveTo>
                      <a:pt x="10662" y="1"/>
                    </a:moveTo>
                    <a:lnTo>
                      <a:pt x="0" y="6999"/>
                    </a:lnTo>
                    <a:cubicBezTo>
                      <a:pt x="2042" y="9000"/>
                      <a:pt x="5253" y="10639"/>
                      <a:pt x="5799" y="10911"/>
                    </a:cubicBezTo>
                    <a:lnTo>
                      <a:pt x="7244" y="8112"/>
                    </a:lnTo>
                    <a:cubicBezTo>
                      <a:pt x="5809" y="7469"/>
                      <a:pt x="4713" y="6862"/>
                      <a:pt x="4713" y="6862"/>
                    </a:cubicBezTo>
                    <a:lnTo>
                      <a:pt x="12167" y="3011"/>
                    </a:lnTo>
                    <a:cubicBezTo>
                      <a:pt x="12493" y="1191"/>
                      <a:pt x="10662" y="1"/>
                      <a:pt x="10662" y="1"/>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9"/>
              <p:cNvSpPr/>
              <p:nvPr/>
            </p:nvSpPr>
            <p:spPr>
              <a:xfrm>
                <a:off x="2683265" y="1897782"/>
                <a:ext cx="479151" cy="445506"/>
              </a:xfrm>
              <a:custGeom>
                <a:rect b="b" l="l" r="r" t="t"/>
                <a:pathLst>
                  <a:path extrusionOk="0" h="10699" w="11507">
                    <a:moveTo>
                      <a:pt x="0" y="0"/>
                    </a:moveTo>
                    <a:lnTo>
                      <a:pt x="17" y="3942"/>
                    </a:lnTo>
                    <a:lnTo>
                      <a:pt x="5993" y="5306"/>
                    </a:lnTo>
                    <a:lnTo>
                      <a:pt x="3915" y="8176"/>
                    </a:lnTo>
                    <a:lnTo>
                      <a:pt x="5108" y="10699"/>
                    </a:lnTo>
                    <a:cubicBezTo>
                      <a:pt x="6375" y="9797"/>
                      <a:pt x="11507" y="4975"/>
                      <a:pt x="11507" y="4975"/>
                    </a:cubicBezTo>
                    <a:cubicBezTo>
                      <a:pt x="8168" y="3097"/>
                      <a:pt x="1" y="0"/>
                      <a:pt x="0"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9"/>
              <p:cNvSpPr/>
              <p:nvPr/>
            </p:nvSpPr>
            <p:spPr>
              <a:xfrm>
                <a:off x="2567295" y="2213211"/>
                <a:ext cx="335702" cy="264081"/>
              </a:xfrm>
              <a:custGeom>
                <a:rect b="b" l="l" r="r" t="t"/>
                <a:pathLst>
                  <a:path extrusionOk="0" h="6342" w="8062">
                    <a:moveTo>
                      <a:pt x="6674" y="0"/>
                    </a:moveTo>
                    <a:lnTo>
                      <a:pt x="1435" y="5034"/>
                    </a:lnTo>
                    <a:lnTo>
                      <a:pt x="898" y="3546"/>
                    </a:lnTo>
                    <a:lnTo>
                      <a:pt x="0" y="4491"/>
                    </a:lnTo>
                    <a:cubicBezTo>
                      <a:pt x="138" y="4462"/>
                      <a:pt x="249" y="4451"/>
                      <a:pt x="337" y="4451"/>
                    </a:cubicBezTo>
                    <a:cubicBezTo>
                      <a:pt x="687" y="4451"/>
                      <a:pt x="691" y="4632"/>
                      <a:pt x="691" y="4632"/>
                    </a:cubicBezTo>
                    <a:lnTo>
                      <a:pt x="556" y="6342"/>
                    </a:lnTo>
                    <a:lnTo>
                      <a:pt x="8061" y="3138"/>
                    </a:lnTo>
                    <a:lnTo>
                      <a:pt x="6674"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9"/>
              <p:cNvSpPr/>
              <p:nvPr/>
            </p:nvSpPr>
            <p:spPr>
              <a:xfrm>
                <a:off x="2329026" y="2428160"/>
                <a:ext cx="241512" cy="180093"/>
              </a:xfrm>
              <a:custGeom>
                <a:rect b="b" l="l" r="r" t="t"/>
                <a:pathLst>
                  <a:path extrusionOk="0" h="4325" w="5800">
                    <a:moveTo>
                      <a:pt x="5800" y="0"/>
                    </a:moveTo>
                    <a:lnTo>
                      <a:pt x="450" y="523"/>
                    </a:lnTo>
                    <a:lnTo>
                      <a:pt x="1" y="2179"/>
                    </a:lnTo>
                    <a:cubicBezTo>
                      <a:pt x="1" y="2179"/>
                      <a:pt x="1382" y="2876"/>
                      <a:pt x="1529" y="4324"/>
                    </a:cubicBezTo>
                    <a:cubicBezTo>
                      <a:pt x="1529" y="4324"/>
                      <a:pt x="1531" y="4324"/>
                      <a:pt x="1534" y="4324"/>
                    </a:cubicBezTo>
                    <a:cubicBezTo>
                      <a:pt x="1628" y="4324"/>
                      <a:pt x="3073" y="4305"/>
                      <a:pt x="4298" y="3167"/>
                    </a:cubicBezTo>
                    <a:cubicBezTo>
                      <a:pt x="5565" y="1995"/>
                      <a:pt x="5800" y="0"/>
                      <a:pt x="5800"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9"/>
              <p:cNvSpPr/>
              <p:nvPr/>
            </p:nvSpPr>
            <p:spPr>
              <a:xfrm>
                <a:off x="2132690" y="2518229"/>
                <a:ext cx="262249" cy="1125279"/>
              </a:xfrm>
              <a:custGeom>
                <a:rect b="b" l="l" r="r" t="t"/>
                <a:pathLst>
                  <a:path extrusionOk="0" h="27024" w="6298">
                    <a:moveTo>
                      <a:pt x="4899" y="1"/>
                    </a:moveTo>
                    <a:cubicBezTo>
                      <a:pt x="4787" y="1"/>
                      <a:pt x="4716" y="16"/>
                      <a:pt x="4716" y="16"/>
                    </a:cubicBezTo>
                    <a:lnTo>
                      <a:pt x="0" y="25559"/>
                    </a:lnTo>
                    <a:lnTo>
                      <a:pt x="1357" y="27024"/>
                    </a:lnTo>
                    <a:lnTo>
                      <a:pt x="6244" y="2161"/>
                    </a:lnTo>
                    <a:cubicBezTo>
                      <a:pt x="6297" y="207"/>
                      <a:pt x="5316" y="1"/>
                      <a:pt x="4899"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9"/>
              <p:cNvSpPr/>
              <p:nvPr/>
            </p:nvSpPr>
            <p:spPr>
              <a:xfrm>
                <a:off x="1921612" y="3536304"/>
                <a:ext cx="288982" cy="754100"/>
              </a:xfrm>
              <a:custGeom>
                <a:rect b="b" l="l" r="r" t="t"/>
                <a:pathLst>
                  <a:path extrusionOk="0" h="18110" w="6940">
                    <a:moveTo>
                      <a:pt x="3839" y="1"/>
                    </a:moveTo>
                    <a:cubicBezTo>
                      <a:pt x="3839" y="1"/>
                      <a:pt x="3725" y="11085"/>
                      <a:pt x="3226" y="13545"/>
                    </a:cubicBezTo>
                    <a:cubicBezTo>
                      <a:pt x="2788" y="15687"/>
                      <a:pt x="793" y="17528"/>
                      <a:pt x="184" y="17996"/>
                    </a:cubicBezTo>
                    <a:lnTo>
                      <a:pt x="184" y="17996"/>
                    </a:lnTo>
                    <a:cubicBezTo>
                      <a:pt x="942" y="17538"/>
                      <a:pt x="3913" y="15865"/>
                      <a:pt x="3913" y="15865"/>
                    </a:cubicBezTo>
                    <a:lnTo>
                      <a:pt x="6940" y="2615"/>
                    </a:lnTo>
                    <a:lnTo>
                      <a:pt x="3839" y="1"/>
                    </a:lnTo>
                    <a:close/>
                    <a:moveTo>
                      <a:pt x="184" y="17996"/>
                    </a:moveTo>
                    <a:lnTo>
                      <a:pt x="184" y="17996"/>
                    </a:lnTo>
                    <a:cubicBezTo>
                      <a:pt x="65" y="18068"/>
                      <a:pt x="0" y="18110"/>
                      <a:pt x="12" y="18110"/>
                    </a:cubicBezTo>
                    <a:cubicBezTo>
                      <a:pt x="12" y="18110"/>
                      <a:pt x="13" y="18110"/>
                      <a:pt x="14" y="18110"/>
                    </a:cubicBezTo>
                    <a:cubicBezTo>
                      <a:pt x="33" y="18105"/>
                      <a:pt x="93" y="18066"/>
                      <a:pt x="184" y="17996"/>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9"/>
              <p:cNvSpPr/>
              <p:nvPr/>
            </p:nvSpPr>
            <p:spPr>
              <a:xfrm>
                <a:off x="2552762" y="3526935"/>
                <a:ext cx="289648" cy="818601"/>
              </a:xfrm>
              <a:custGeom>
                <a:rect b="b" l="l" r="r" t="t"/>
                <a:pathLst>
                  <a:path extrusionOk="0" h="19659" w="6956">
                    <a:moveTo>
                      <a:pt x="66" y="0"/>
                    </a:moveTo>
                    <a:cubicBezTo>
                      <a:pt x="32" y="0"/>
                      <a:pt x="9" y="2"/>
                      <a:pt x="0" y="4"/>
                    </a:cubicBezTo>
                    <a:cubicBezTo>
                      <a:pt x="0" y="4"/>
                      <a:pt x="3838" y="14004"/>
                      <a:pt x="4251" y="15415"/>
                    </a:cubicBezTo>
                    <a:cubicBezTo>
                      <a:pt x="4663" y="16823"/>
                      <a:pt x="6955" y="19659"/>
                      <a:pt x="6955" y="19659"/>
                    </a:cubicBezTo>
                    <a:cubicBezTo>
                      <a:pt x="6955" y="19659"/>
                      <a:pt x="6463" y="18670"/>
                      <a:pt x="5119" y="15861"/>
                    </a:cubicBezTo>
                    <a:cubicBezTo>
                      <a:pt x="3771" y="13053"/>
                      <a:pt x="4103" y="326"/>
                      <a:pt x="4103" y="326"/>
                    </a:cubicBezTo>
                    <a:cubicBezTo>
                      <a:pt x="4103" y="326"/>
                      <a:pt x="605" y="0"/>
                      <a:pt x="66"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9"/>
              <p:cNvSpPr/>
              <p:nvPr/>
            </p:nvSpPr>
            <p:spPr>
              <a:xfrm>
                <a:off x="1888841" y="1400092"/>
                <a:ext cx="59545" cy="153985"/>
              </a:xfrm>
              <a:custGeom>
                <a:rect b="b" l="l" r="r" t="t"/>
                <a:pathLst>
                  <a:path extrusionOk="0" h="3698" w="1430">
                    <a:moveTo>
                      <a:pt x="638" y="0"/>
                    </a:moveTo>
                    <a:cubicBezTo>
                      <a:pt x="620" y="0"/>
                      <a:pt x="603" y="2"/>
                      <a:pt x="584" y="7"/>
                    </a:cubicBezTo>
                    <a:cubicBezTo>
                      <a:pt x="102" y="124"/>
                      <a:pt x="1" y="302"/>
                      <a:pt x="1" y="302"/>
                    </a:cubicBezTo>
                    <a:cubicBezTo>
                      <a:pt x="1" y="302"/>
                      <a:pt x="849" y="707"/>
                      <a:pt x="1140" y="2169"/>
                    </a:cubicBezTo>
                    <a:cubicBezTo>
                      <a:pt x="1374" y="3327"/>
                      <a:pt x="1419" y="3609"/>
                      <a:pt x="1427" y="3677"/>
                    </a:cubicBezTo>
                    <a:lnTo>
                      <a:pt x="1427" y="3677"/>
                    </a:lnTo>
                    <a:lnTo>
                      <a:pt x="1208" y="1328"/>
                    </a:lnTo>
                    <a:cubicBezTo>
                      <a:pt x="1208" y="1328"/>
                      <a:pt x="1077" y="0"/>
                      <a:pt x="638" y="0"/>
                    </a:cubicBezTo>
                    <a:close/>
                    <a:moveTo>
                      <a:pt x="1427" y="3677"/>
                    </a:moveTo>
                    <a:lnTo>
                      <a:pt x="1429" y="3697"/>
                    </a:lnTo>
                    <a:cubicBezTo>
                      <a:pt x="1429" y="3697"/>
                      <a:pt x="1429" y="3695"/>
                      <a:pt x="1427" y="3677"/>
                    </a:cubicBezTo>
                    <a:close/>
                  </a:path>
                </a:pathLst>
              </a:custGeom>
              <a:solidFill>
                <a:srgbClr val="CE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9"/>
              <p:cNvSpPr/>
              <p:nvPr/>
            </p:nvSpPr>
            <p:spPr>
              <a:xfrm>
                <a:off x="2726946" y="1298780"/>
                <a:ext cx="65083" cy="106765"/>
              </a:xfrm>
              <a:custGeom>
                <a:rect b="b" l="l" r="r" t="t"/>
                <a:pathLst>
                  <a:path extrusionOk="0" h="2564" w="1563">
                    <a:moveTo>
                      <a:pt x="1562" y="0"/>
                    </a:moveTo>
                    <a:cubicBezTo>
                      <a:pt x="1562" y="0"/>
                      <a:pt x="0" y="178"/>
                      <a:pt x="155" y="2564"/>
                    </a:cubicBezTo>
                    <a:cubicBezTo>
                      <a:pt x="155" y="2564"/>
                      <a:pt x="514" y="549"/>
                      <a:pt x="1562" y="0"/>
                    </a:cubicBezTo>
                    <a:close/>
                  </a:path>
                </a:pathLst>
              </a:custGeom>
              <a:solidFill>
                <a:srgbClr val="CE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9"/>
              <p:cNvSpPr/>
              <p:nvPr/>
            </p:nvSpPr>
            <p:spPr>
              <a:xfrm>
                <a:off x="1825047" y="3022415"/>
                <a:ext cx="410945" cy="106390"/>
              </a:xfrm>
              <a:custGeom>
                <a:rect b="b" l="l" r="r" t="t"/>
                <a:pathLst>
                  <a:path extrusionOk="0" h="2555" w="9869">
                    <a:moveTo>
                      <a:pt x="9868" y="0"/>
                    </a:moveTo>
                    <a:cubicBezTo>
                      <a:pt x="4771" y="1033"/>
                      <a:pt x="158" y="2505"/>
                      <a:pt x="1" y="2554"/>
                    </a:cubicBezTo>
                    <a:lnTo>
                      <a:pt x="5" y="2554"/>
                    </a:lnTo>
                    <a:cubicBezTo>
                      <a:pt x="5" y="2554"/>
                      <a:pt x="4683" y="1057"/>
                      <a:pt x="9868" y="4"/>
                    </a:cubicBezTo>
                    <a:lnTo>
                      <a:pt x="9868" y="0"/>
                    </a:lnTo>
                    <a:close/>
                  </a:path>
                </a:pathLst>
              </a:custGeom>
              <a:solidFill>
                <a:srgbClr val="CE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9"/>
              <p:cNvSpPr/>
              <p:nvPr/>
            </p:nvSpPr>
            <p:spPr>
              <a:xfrm>
                <a:off x="1430916" y="1574650"/>
                <a:ext cx="832009" cy="1554130"/>
              </a:xfrm>
              <a:custGeom>
                <a:rect b="b" l="l" r="r" t="t"/>
                <a:pathLst>
                  <a:path extrusionOk="0" h="37323" w="19981">
                    <a:moveTo>
                      <a:pt x="15308" y="15043"/>
                    </a:moveTo>
                    <a:lnTo>
                      <a:pt x="11524" y="16998"/>
                    </a:lnTo>
                    <a:cubicBezTo>
                      <a:pt x="11524" y="16998"/>
                      <a:pt x="12620" y="17605"/>
                      <a:pt x="14055" y="18248"/>
                    </a:cubicBezTo>
                    <a:cubicBezTo>
                      <a:pt x="14708" y="18543"/>
                      <a:pt x="15435" y="18844"/>
                      <a:pt x="16156" y="19099"/>
                    </a:cubicBezTo>
                    <a:cubicBezTo>
                      <a:pt x="15841" y="17749"/>
                      <a:pt x="15559" y="16398"/>
                      <a:pt x="15308" y="15043"/>
                    </a:cubicBezTo>
                    <a:close/>
                    <a:moveTo>
                      <a:pt x="13059" y="1"/>
                    </a:moveTo>
                    <a:lnTo>
                      <a:pt x="13059" y="1"/>
                    </a:lnTo>
                    <a:cubicBezTo>
                      <a:pt x="12938" y="32"/>
                      <a:pt x="12814" y="48"/>
                      <a:pt x="12683" y="48"/>
                    </a:cubicBezTo>
                    <a:cubicBezTo>
                      <a:pt x="12593" y="48"/>
                      <a:pt x="12499" y="41"/>
                      <a:pt x="12406" y="25"/>
                    </a:cubicBezTo>
                    <a:lnTo>
                      <a:pt x="12406" y="25"/>
                    </a:lnTo>
                    <a:cubicBezTo>
                      <a:pt x="12415" y="1985"/>
                      <a:pt x="12268" y="6269"/>
                      <a:pt x="10873" y="8612"/>
                    </a:cubicBezTo>
                    <a:cubicBezTo>
                      <a:pt x="9023" y="11716"/>
                      <a:pt x="1" y="19488"/>
                      <a:pt x="4274" y="28240"/>
                    </a:cubicBezTo>
                    <a:cubicBezTo>
                      <a:pt x="8407" y="36706"/>
                      <a:pt x="9405" y="37293"/>
                      <a:pt x="9466" y="37322"/>
                    </a:cubicBezTo>
                    <a:cubicBezTo>
                      <a:pt x="9623" y="37273"/>
                      <a:pt x="14236" y="35801"/>
                      <a:pt x="19333" y="34768"/>
                    </a:cubicBezTo>
                    <a:lnTo>
                      <a:pt x="19980" y="31260"/>
                    </a:lnTo>
                    <a:cubicBezTo>
                      <a:pt x="18720" y="28065"/>
                      <a:pt x="17644" y="24791"/>
                      <a:pt x="16753" y="21472"/>
                    </a:cubicBezTo>
                    <a:cubicBezTo>
                      <a:pt x="16736" y="21406"/>
                      <a:pt x="16719" y="21338"/>
                      <a:pt x="16699" y="21271"/>
                    </a:cubicBezTo>
                    <a:lnTo>
                      <a:pt x="12285" y="21673"/>
                    </a:lnTo>
                    <a:lnTo>
                      <a:pt x="12610" y="21047"/>
                    </a:lnTo>
                    <a:cubicBezTo>
                      <a:pt x="12064" y="20775"/>
                      <a:pt x="8853" y="19136"/>
                      <a:pt x="6811" y="17135"/>
                    </a:cubicBezTo>
                    <a:lnTo>
                      <a:pt x="14762" y="11917"/>
                    </a:lnTo>
                    <a:cubicBezTo>
                      <a:pt x="14377" y="9517"/>
                      <a:pt x="14047" y="7120"/>
                      <a:pt x="13726" y="4727"/>
                    </a:cubicBezTo>
                    <a:cubicBezTo>
                      <a:pt x="13535" y="4583"/>
                      <a:pt x="13052" y="4168"/>
                      <a:pt x="13052" y="4168"/>
                    </a:cubicBezTo>
                    <a:lnTo>
                      <a:pt x="13059" y="1"/>
                    </a:lnTo>
                    <a:close/>
                  </a:path>
                </a:pathLst>
              </a:custGeom>
              <a:solidFill>
                <a:srgbClr val="510E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9"/>
              <p:cNvSpPr/>
              <p:nvPr/>
            </p:nvSpPr>
            <p:spPr>
              <a:xfrm>
                <a:off x="1827421" y="1355287"/>
                <a:ext cx="147281" cy="221400"/>
              </a:xfrm>
              <a:custGeom>
                <a:rect b="b" l="l" r="r" t="t"/>
                <a:pathLst>
                  <a:path extrusionOk="0" h="5317" w="3537">
                    <a:moveTo>
                      <a:pt x="2112" y="1076"/>
                    </a:moveTo>
                    <a:cubicBezTo>
                      <a:pt x="2551" y="1076"/>
                      <a:pt x="2683" y="2404"/>
                      <a:pt x="2683" y="2404"/>
                    </a:cubicBezTo>
                    <a:lnTo>
                      <a:pt x="2900" y="4757"/>
                    </a:lnTo>
                    <a:cubicBezTo>
                      <a:pt x="2893" y="4696"/>
                      <a:pt x="2853" y="4424"/>
                      <a:pt x="2615" y="3245"/>
                    </a:cubicBezTo>
                    <a:cubicBezTo>
                      <a:pt x="2324" y="1783"/>
                      <a:pt x="1476" y="1378"/>
                      <a:pt x="1476" y="1378"/>
                    </a:cubicBezTo>
                    <a:cubicBezTo>
                      <a:pt x="1476" y="1378"/>
                      <a:pt x="1577" y="1200"/>
                      <a:pt x="2059" y="1083"/>
                    </a:cubicBezTo>
                    <a:cubicBezTo>
                      <a:pt x="2075" y="1080"/>
                      <a:pt x="2095" y="1076"/>
                      <a:pt x="2112" y="1076"/>
                    </a:cubicBezTo>
                    <a:close/>
                    <a:moveTo>
                      <a:pt x="2562" y="0"/>
                    </a:moveTo>
                    <a:cubicBezTo>
                      <a:pt x="2538" y="0"/>
                      <a:pt x="2514" y="0"/>
                      <a:pt x="2494" y="4"/>
                    </a:cubicBezTo>
                    <a:cubicBezTo>
                      <a:pt x="1667" y="88"/>
                      <a:pt x="1" y="1995"/>
                      <a:pt x="1054" y="3768"/>
                    </a:cubicBezTo>
                    <a:cubicBezTo>
                      <a:pt x="1633" y="4736"/>
                      <a:pt x="2287" y="5182"/>
                      <a:pt x="2884" y="5289"/>
                    </a:cubicBezTo>
                    <a:lnTo>
                      <a:pt x="2884" y="5293"/>
                    </a:lnTo>
                    <a:cubicBezTo>
                      <a:pt x="2977" y="5309"/>
                      <a:pt x="3071" y="5316"/>
                      <a:pt x="3161" y="5316"/>
                    </a:cubicBezTo>
                    <a:cubicBezTo>
                      <a:pt x="3292" y="5316"/>
                      <a:pt x="3416" y="5300"/>
                      <a:pt x="3537" y="5269"/>
                    </a:cubicBezTo>
                    <a:lnTo>
                      <a:pt x="3537" y="5148"/>
                    </a:lnTo>
                    <a:cubicBezTo>
                      <a:pt x="3292" y="3432"/>
                      <a:pt x="3028" y="1723"/>
                      <a:pt x="2726" y="17"/>
                    </a:cubicBezTo>
                    <a:cubicBezTo>
                      <a:pt x="2672" y="7"/>
                      <a:pt x="2618" y="0"/>
                      <a:pt x="2562" y="0"/>
                    </a:cubicBezTo>
                    <a:close/>
                  </a:path>
                </a:pathLst>
              </a:custGeom>
              <a:solidFill>
                <a:srgbClr val="BE39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9"/>
              <p:cNvSpPr/>
              <p:nvPr/>
            </p:nvSpPr>
            <p:spPr>
              <a:xfrm>
                <a:off x="1928483" y="1307858"/>
                <a:ext cx="73994" cy="463620"/>
              </a:xfrm>
              <a:custGeom>
                <a:rect b="b" l="l" r="r" t="t"/>
                <a:pathLst>
                  <a:path extrusionOk="0" h="11134" w="1777">
                    <a:moveTo>
                      <a:pt x="87" y="0"/>
                    </a:moveTo>
                    <a:cubicBezTo>
                      <a:pt x="1" y="656"/>
                      <a:pt x="64" y="1123"/>
                      <a:pt x="67" y="1143"/>
                    </a:cubicBezTo>
                    <a:cubicBezTo>
                      <a:pt x="87" y="1139"/>
                      <a:pt x="111" y="1139"/>
                      <a:pt x="135" y="1139"/>
                    </a:cubicBezTo>
                    <a:cubicBezTo>
                      <a:pt x="191" y="1139"/>
                      <a:pt x="245" y="1146"/>
                      <a:pt x="299" y="1156"/>
                    </a:cubicBezTo>
                    <a:cubicBezTo>
                      <a:pt x="231" y="771"/>
                      <a:pt x="161" y="385"/>
                      <a:pt x="87" y="0"/>
                    </a:cubicBezTo>
                    <a:close/>
                    <a:moveTo>
                      <a:pt x="1110" y="6287"/>
                    </a:moveTo>
                    <a:lnTo>
                      <a:pt x="1110" y="6408"/>
                    </a:lnTo>
                    <a:lnTo>
                      <a:pt x="1103" y="10575"/>
                    </a:lnTo>
                    <a:cubicBezTo>
                      <a:pt x="1103" y="10575"/>
                      <a:pt x="1586" y="10990"/>
                      <a:pt x="1777" y="11134"/>
                    </a:cubicBezTo>
                    <a:cubicBezTo>
                      <a:pt x="1559" y="9515"/>
                      <a:pt x="1342" y="7900"/>
                      <a:pt x="1110" y="6287"/>
                    </a:cubicBezTo>
                    <a:close/>
                  </a:path>
                </a:pathLst>
              </a:custGeom>
              <a:solidFill>
                <a:srgbClr val="6E13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9"/>
              <p:cNvSpPr/>
              <p:nvPr/>
            </p:nvSpPr>
            <p:spPr>
              <a:xfrm>
                <a:off x="1942474" y="2334510"/>
                <a:ext cx="183799" cy="142659"/>
              </a:xfrm>
              <a:custGeom>
                <a:rect b="b" l="l" r="r" t="t"/>
                <a:pathLst>
                  <a:path extrusionOk="0" h="3426" w="4414">
                    <a:moveTo>
                      <a:pt x="1770" y="0"/>
                    </a:moveTo>
                    <a:lnTo>
                      <a:pt x="325" y="2799"/>
                    </a:lnTo>
                    <a:lnTo>
                      <a:pt x="0" y="3425"/>
                    </a:lnTo>
                    <a:lnTo>
                      <a:pt x="4414" y="3023"/>
                    </a:lnTo>
                    <a:cubicBezTo>
                      <a:pt x="4223" y="2299"/>
                      <a:pt x="4042" y="1575"/>
                      <a:pt x="3871" y="851"/>
                    </a:cubicBezTo>
                    <a:cubicBezTo>
                      <a:pt x="3150" y="596"/>
                      <a:pt x="2423" y="295"/>
                      <a:pt x="1770" y="0"/>
                    </a:cubicBezTo>
                    <a:close/>
                  </a:path>
                </a:pathLst>
              </a:custGeom>
              <a:solidFill>
                <a:srgbClr val="1A0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9"/>
              <p:cNvSpPr/>
              <p:nvPr/>
            </p:nvSpPr>
            <p:spPr>
              <a:xfrm>
                <a:off x="1929191" y="3007092"/>
                <a:ext cx="388293" cy="1278848"/>
              </a:xfrm>
              <a:custGeom>
                <a:rect b="b" l="l" r="r" t="t"/>
                <a:pathLst>
                  <a:path extrusionOk="0" h="30712" w="9325">
                    <a:moveTo>
                      <a:pt x="9321" y="0"/>
                    </a:moveTo>
                    <a:cubicBezTo>
                      <a:pt x="9298" y="3"/>
                      <a:pt x="9271" y="10"/>
                      <a:pt x="9248" y="14"/>
                    </a:cubicBezTo>
                    <a:lnTo>
                      <a:pt x="6312" y="14948"/>
                    </a:lnTo>
                    <a:lnTo>
                      <a:pt x="6758" y="15324"/>
                    </a:lnTo>
                    <a:lnTo>
                      <a:pt x="3731" y="28574"/>
                    </a:lnTo>
                    <a:cubicBezTo>
                      <a:pt x="3731" y="28574"/>
                      <a:pt x="818" y="30215"/>
                      <a:pt x="24" y="30692"/>
                    </a:cubicBezTo>
                    <a:cubicBezTo>
                      <a:pt x="17" y="30698"/>
                      <a:pt x="7" y="30705"/>
                      <a:pt x="0" y="30712"/>
                    </a:cubicBezTo>
                    <a:cubicBezTo>
                      <a:pt x="737" y="30266"/>
                      <a:pt x="3738" y="28574"/>
                      <a:pt x="3738" y="28574"/>
                    </a:cubicBezTo>
                    <a:lnTo>
                      <a:pt x="6764" y="15324"/>
                    </a:lnTo>
                    <a:lnTo>
                      <a:pt x="6318" y="14948"/>
                    </a:lnTo>
                    <a:lnTo>
                      <a:pt x="9254" y="14"/>
                    </a:lnTo>
                    <a:cubicBezTo>
                      <a:pt x="9278" y="10"/>
                      <a:pt x="9301" y="6"/>
                      <a:pt x="9324" y="3"/>
                    </a:cubicBezTo>
                    <a:cubicBezTo>
                      <a:pt x="9324" y="3"/>
                      <a:pt x="9324" y="0"/>
                      <a:pt x="9321" y="0"/>
                    </a:cubicBezTo>
                    <a:close/>
                  </a:path>
                </a:pathLst>
              </a:custGeom>
              <a:solidFill>
                <a:srgbClr val="CE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9"/>
              <p:cNvSpPr/>
              <p:nvPr/>
            </p:nvSpPr>
            <p:spPr>
              <a:xfrm>
                <a:off x="2314244" y="3002303"/>
                <a:ext cx="3123" cy="5372"/>
              </a:xfrm>
              <a:custGeom>
                <a:rect b="b" l="l" r="r" t="t"/>
                <a:pathLst>
                  <a:path extrusionOk="0" h="129" w="75">
                    <a:moveTo>
                      <a:pt x="24" y="1"/>
                    </a:moveTo>
                    <a:lnTo>
                      <a:pt x="1" y="129"/>
                    </a:lnTo>
                    <a:cubicBezTo>
                      <a:pt x="24" y="125"/>
                      <a:pt x="51" y="118"/>
                      <a:pt x="74" y="115"/>
                    </a:cubicBezTo>
                    <a:cubicBezTo>
                      <a:pt x="57" y="78"/>
                      <a:pt x="41" y="38"/>
                      <a:pt x="24" y="1"/>
                    </a:cubicBezTo>
                    <a:close/>
                  </a:path>
                </a:pathLst>
              </a:custGeom>
              <a:solidFill>
                <a:srgbClr val="510E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9"/>
              <p:cNvSpPr/>
              <p:nvPr/>
            </p:nvSpPr>
            <p:spPr>
              <a:xfrm>
                <a:off x="2081721" y="3536304"/>
                <a:ext cx="51384" cy="43597"/>
              </a:xfrm>
              <a:custGeom>
                <a:rect b="b" l="l" r="r" t="t"/>
                <a:pathLst>
                  <a:path extrusionOk="0" h="1047" w="1234">
                    <a:moveTo>
                      <a:pt x="1" y="1"/>
                    </a:moveTo>
                    <a:lnTo>
                      <a:pt x="1" y="7"/>
                    </a:lnTo>
                    <a:lnTo>
                      <a:pt x="1234" y="1046"/>
                    </a:lnTo>
                    <a:lnTo>
                      <a:pt x="1234" y="1043"/>
                    </a:lnTo>
                    <a:lnTo>
                      <a:pt x="1" y="1"/>
                    </a:lnTo>
                    <a:close/>
                  </a:path>
                </a:pathLst>
              </a:custGeom>
              <a:solidFill>
                <a:srgbClr val="CE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9"/>
              <p:cNvSpPr/>
              <p:nvPr/>
            </p:nvSpPr>
            <p:spPr>
              <a:xfrm>
                <a:off x="1714532" y="2070841"/>
                <a:ext cx="353815" cy="380215"/>
              </a:xfrm>
              <a:custGeom>
                <a:rect b="b" l="l" r="r" t="t"/>
                <a:pathLst>
                  <a:path extrusionOk="0" h="9131" w="8497">
                    <a:moveTo>
                      <a:pt x="7951" y="1"/>
                    </a:moveTo>
                    <a:lnTo>
                      <a:pt x="0" y="5219"/>
                    </a:lnTo>
                    <a:cubicBezTo>
                      <a:pt x="2042" y="7220"/>
                      <a:pt x="5253" y="8859"/>
                      <a:pt x="5799" y="9131"/>
                    </a:cubicBezTo>
                    <a:lnTo>
                      <a:pt x="7244" y="6332"/>
                    </a:lnTo>
                    <a:cubicBezTo>
                      <a:pt x="5809" y="5689"/>
                      <a:pt x="4713" y="5082"/>
                      <a:pt x="4713" y="5082"/>
                    </a:cubicBezTo>
                    <a:lnTo>
                      <a:pt x="8497" y="3127"/>
                    </a:lnTo>
                    <a:cubicBezTo>
                      <a:pt x="8299" y="2086"/>
                      <a:pt x="8121" y="1043"/>
                      <a:pt x="7951" y="1"/>
                    </a:cubicBezTo>
                    <a:close/>
                  </a:path>
                </a:pathLst>
              </a:custGeom>
              <a:solidFill>
                <a:srgbClr val="B10D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9"/>
              <p:cNvSpPr/>
              <p:nvPr/>
            </p:nvSpPr>
            <p:spPr>
              <a:xfrm>
                <a:off x="2165211" y="2950835"/>
                <a:ext cx="150071" cy="678732"/>
              </a:xfrm>
              <a:custGeom>
                <a:rect b="b" l="l" r="r" t="t"/>
                <a:pathLst>
                  <a:path extrusionOk="0" h="16300" w="3604">
                    <a:moveTo>
                      <a:pt x="3073" y="0"/>
                    </a:moveTo>
                    <a:cubicBezTo>
                      <a:pt x="1716" y="7173"/>
                      <a:pt x="50" y="15512"/>
                      <a:pt x="0" y="15756"/>
                    </a:cubicBezTo>
                    <a:lnTo>
                      <a:pt x="644" y="16299"/>
                    </a:lnTo>
                    <a:lnTo>
                      <a:pt x="3580" y="1365"/>
                    </a:lnTo>
                    <a:lnTo>
                      <a:pt x="3603" y="1237"/>
                    </a:lnTo>
                    <a:cubicBezTo>
                      <a:pt x="3426" y="825"/>
                      <a:pt x="3248" y="412"/>
                      <a:pt x="3073" y="0"/>
                    </a:cubicBezTo>
                    <a:close/>
                  </a:path>
                </a:pathLst>
              </a:custGeom>
              <a:solidFill>
                <a:srgbClr val="BB3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9"/>
              <p:cNvSpPr/>
              <p:nvPr/>
            </p:nvSpPr>
            <p:spPr>
              <a:xfrm>
                <a:off x="1930149" y="3536595"/>
                <a:ext cx="280445" cy="748521"/>
              </a:xfrm>
              <a:custGeom>
                <a:rect b="b" l="l" r="r" t="t"/>
                <a:pathLst>
                  <a:path extrusionOk="0" h="17976" w="6735">
                    <a:moveTo>
                      <a:pt x="3641" y="0"/>
                    </a:moveTo>
                    <a:cubicBezTo>
                      <a:pt x="3638" y="289"/>
                      <a:pt x="3520" y="11111"/>
                      <a:pt x="3027" y="13538"/>
                    </a:cubicBezTo>
                    <a:cubicBezTo>
                      <a:pt x="2595" y="15663"/>
                      <a:pt x="627" y="17490"/>
                      <a:pt x="1" y="17976"/>
                    </a:cubicBezTo>
                    <a:cubicBezTo>
                      <a:pt x="795" y="17499"/>
                      <a:pt x="3708" y="15858"/>
                      <a:pt x="3708" y="15858"/>
                    </a:cubicBezTo>
                    <a:lnTo>
                      <a:pt x="6735" y="2608"/>
                    </a:lnTo>
                    <a:lnTo>
                      <a:pt x="6289" y="2232"/>
                    </a:lnTo>
                    <a:lnTo>
                      <a:pt x="5645" y="1689"/>
                    </a:lnTo>
                    <a:lnTo>
                      <a:pt x="5645" y="1697"/>
                    </a:lnTo>
                    <a:lnTo>
                      <a:pt x="4874" y="1039"/>
                    </a:lnTo>
                    <a:lnTo>
                      <a:pt x="3641"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9"/>
              <p:cNvSpPr/>
              <p:nvPr/>
            </p:nvSpPr>
            <p:spPr>
              <a:xfrm>
                <a:off x="1888841" y="1400092"/>
                <a:ext cx="59337" cy="153277"/>
              </a:xfrm>
              <a:custGeom>
                <a:rect b="b" l="l" r="r" t="t"/>
                <a:pathLst>
                  <a:path extrusionOk="0" h="3681" w="1425">
                    <a:moveTo>
                      <a:pt x="637" y="0"/>
                    </a:moveTo>
                    <a:cubicBezTo>
                      <a:pt x="620" y="0"/>
                      <a:pt x="600" y="4"/>
                      <a:pt x="584" y="7"/>
                    </a:cubicBezTo>
                    <a:cubicBezTo>
                      <a:pt x="102" y="124"/>
                      <a:pt x="1" y="302"/>
                      <a:pt x="1" y="302"/>
                    </a:cubicBezTo>
                    <a:cubicBezTo>
                      <a:pt x="1" y="302"/>
                      <a:pt x="849" y="707"/>
                      <a:pt x="1140" y="2169"/>
                    </a:cubicBezTo>
                    <a:cubicBezTo>
                      <a:pt x="1378" y="3348"/>
                      <a:pt x="1418" y="3620"/>
                      <a:pt x="1425" y="3681"/>
                    </a:cubicBezTo>
                    <a:lnTo>
                      <a:pt x="1208" y="1328"/>
                    </a:lnTo>
                    <a:cubicBezTo>
                      <a:pt x="1208" y="1328"/>
                      <a:pt x="1076" y="0"/>
                      <a:pt x="637" y="0"/>
                    </a:cubicBezTo>
                    <a:close/>
                  </a:path>
                </a:pathLst>
              </a:custGeom>
              <a:solidFill>
                <a:srgbClr val="A6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9"/>
              <p:cNvSpPr/>
              <p:nvPr/>
            </p:nvSpPr>
            <p:spPr>
              <a:xfrm>
                <a:off x="2184033" y="4285920"/>
                <a:ext cx="7287" cy="4497"/>
              </a:xfrm>
              <a:custGeom>
                <a:rect b="b" l="l" r="r" t="t"/>
                <a:pathLst>
                  <a:path extrusionOk="0" h="108" w="175">
                    <a:moveTo>
                      <a:pt x="175" y="1"/>
                    </a:moveTo>
                    <a:cubicBezTo>
                      <a:pt x="64" y="67"/>
                      <a:pt x="0" y="108"/>
                      <a:pt x="11" y="108"/>
                    </a:cubicBezTo>
                    <a:lnTo>
                      <a:pt x="14" y="108"/>
                    </a:lnTo>
                    <a:cubicBezTo>
                      <a:pt x="31" y="101"/>
                      <a:pt x="87" y="64"/>
                      <a:pt x="175" y="1"/>
                    </a:cubicBezTo>
                    <a:close/>
                  </a:path>
                </a:pathLst>
              </a:custGeom>
              <a:solidFill>
                <a:srgbClr val="CE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9"/>
              <p:cNvSpPr/>
              <p:nvPr/>
            </p:nvSpPr>
            <p:spPr>
              <a:xfrm>
                <a:off x="2363255" y="1358202"/>
                <a:ext cx="12201" cy="8994"/>
              </a:xfrm>
              <a:custGeom>
                <a:rect b="b" l="l" r="r" t="t"/>
                <a:pathLst>
                  <a:path extrusionOk="0" h="216" w="293">
                    <a:moveTo>
                      <a:pt x="292" y="1"/>
                    </a:moveTo>
                    <a:lnTo>
                      <a:pt x="292" y="1"/>
                    </a:lnTo>
                    <a:cubicBezTo>
                      <a:pt x="212" y="85"/>
                      <a:pt x="111" y="159"/>
                      <a:pt x="0" y="216"/>
                    </a:cubicBezTo>
                    <a:cubicBezTo>
                      <a:pt x="141" y="145"/>
                      <a:pt x="248" y="64"/>
                      <a:pt x="292" y="1"/>
                    </a:cubicBezTo>
                    <a:close/>
                  </a:path>
                </a:pathLst>
              </a:custGeom>
              <a:solidFill>
                <a:srgbClr val="BE39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9"/>
              <p:cNvSpPr/>
              <p:nvPr/>
            </p:nvSpPr>
            <p:spPr>
              <a:xfrm>
                <a:off x="2300044" y="1342170"/>
                <a:ext cx="82364" cy="31980"/>
              </a:xfrm>
              <a:custGeom>
                <a:rect b="b" l="l" r="r" t="t"/>
                <a:pathLst>
                  <a:path extrusionOk="0" h="768" w="1978">
                    <a:moveTo>
                      <a:pt x="536" y="359"/>
                    </a:moveTo>
                    <a:cubicBezTo>
                      <a:pt x="667" y="359"/>
                      <a:pt x="871" y="453"/>
                      <a:pt x="955" y="654"/>
                    </a:cubicBezTo>
                    <a:cubicBezTo>
                      <a:pt x="955" y="654"/>
                      <a:pt x="483" y="644"/>
                      <a:pt x="426" y="463"/>
                    </a:cubicBezTo>
                    <a:cubicBezTo>
                      <a:pt x="402" y="395"/>
                      <a:pt x="455" y="359"/>
                      <a:pt x="536" y="359"/>
                    </a:cubicBezTo>
                    <a:close/>
                    <a:moveTo>
                      <a:pt x="1421" y="1"/>
                    </a:moveTo>
                    <a:cubicBezTo>
                      <a:pt x="1297" y="1"/>
                      <a:pt x="1142" y="7"/>
                      <a:pt x="955" y="27"/>
                    </a:cubicBezTo>
                    <a:cubicBezTo>
                      <a:pt x="0" y="118"/>
                      <a:pt x="308" y="564"/>
                      <a:pt x="308" y="564"/>
                    </a:cubicBezTo>
                    <a:cubicBezTo>
                      <a:pt x="459" y="714"/>
                      <a:pt x="657" y="768"/>
                      <a:pt x="861" y="768"/>
                    </a:cubicBezTo>
                    <a:cubicBezTo>
                      <a:pt x="1092" y="768"/>
                      <a:pt x="1334" y="694"/>
                      <a:pt x="1518" y="601"/>
                    </a:cubicBezTo>
                    <a:cubicBezTo>
                      <a:pt x="1629" y="544"/>
                      <a:pt x="1730" y="470"/>
                      <a:pt x="1810" y="386"/>
                    </a:cubicBezTo>
                    <a:cubicBezTo>
                      <a:pt x="1977" y="148"/>
                      <a:pt x="1940" y="1"/>
                      <a:pt x="1421" y="1"/>
                    </a:cubicBezTo>
                    <a:close/>
                  </a:path>
                </a:pathLst>
              </a:custGeom>
              <a:solidFill>
                <a:srgbClr val="A6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9"/>
              <p:cNvSpPr/>
              <p:nvPr/>
            </p:nvSpPr>
            <p:spPr>
              <a:xfrm>
                <a:off x="2316784" y="1357119"/>
                <a:ext cx="23027" cy="12284"/>
              </a:xfrm>
              <a:custGeom>
                <a:rect b="b" l="l" r="r" t="t"/>
                <a:pathLst>
                  <a:path extrusionOk="0" h="295" w="553">
                    <a:moveTo>
                      <a:pt x="134" y="0"/>
                    </a:moveTo>
                    <a:cubicBezTo>
                      <a:pt x="53" y="0"/>
                      <a:pt x="0" y="36"/>
                      <a:pt x="24" y="104"/>
                    </a:cubicBezTo>
                    <a:cubicBezTo>
                      <a:pt x="81" y="285"/>
                      <a:pt x="553" y="295"/>
                      <a:pt x="553" y="295"/>
                    </a:cubicBezTo>
                    <a:cubicBezTo>
                      <a:pt x="469" y="94"/>
                      <a:pt x="265" y="0"/>
                      <a:pt x="134" y="0"/>
                    </a:cubicBezTo>
                    <a:close/>
                  </a:path>
                </a:pathLst>
              </a:custGeom>
              <a:solidFill>
                <a:srgbClr val="6E13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9"/>
              <p:cNvSpPr/>
              <p:nvPr/>
            </p:nvSpPr>
            <p:spPr>
              <a:xfrm>
                <a:off x="2154010" y="1299322"/>
                <a:ext cx="159606" cy="65916"/>
              </a:xfrm>
              <a:custGeom>
                <a:rect b="b" l="l" r="r" t="t"/>
                <a:pathLst>
                  <a:path extrusionOk="0" h="1583" w="3833">
                    <a:moveTo>
                      <a:pt x="1" y="1"/>
                    </a:moveTo>
                    <a:lnTo>
                      <a:pt x="1" y="1"/>
                    </a:lnTo>
                    <a:cubicBezTo>
                      <a:pt x="199" y="208"/>
                      <a:pt x="1117" y="1140"/>
                      <a:pt x="1888" y="1482"/>
                    </a:cubicBezTo>
                    <a:cubicBezTo>
                      <a:pt x="2049" y="1552"/>
                      <a:pt x="2220" y="1582"/>
                      <a:pt x="2391" y="1582"/>
                    </a:cubicBezTo>
                    <a:cubicBezTo>
                      <a:pt x="3091" y="1582"/>
                      <a:pt x="3775" y="1079"/>
                      <a:pt x="3832" y="1036"/>
                    </a:cubicBezTo>
                    <a:lnTo>
                      <a:pt x="3832" y="1036"/>
                    </a:lnTo>
                    <a:cubicBezTo>
                      <a:pt x="3493" y="1264"/>
                      <a:pt x="3045" y="1492"/>
                      <a:pt x="2588" y="1492"/>
                    </a:cubicBezTo>
                    <a:cubicBezTo>
                      <a:pt x="2568" y="1492"/>
                      <a:pt x="2545" y="1492"/>
                      <a:pt x="2525" y="1489"/>
                    </a:cubicBezTo>
                    <a:cubicBezTo>
                      <a:pt x="1727" y="1452"/>
                      <a:pt x="393" y="343"/>
                      <a:pt x="1" y="1"/>
                    </a:cubicBezTo>
                    <a:close/>
                  </a:path>
                </a:pathLst>
              </a:custGeom>
              <a:solidFill>
                <a:srgbClr val="BE39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9"/>
              <p:cNvSpPr/>
              <p:nvPr/>
            </p:nvSpPr>
            <p:spPr>
              <a:xfrm>
                <a:off x="2153885" y="1299155"/>
                <a:ext cx="159856" cy="62335"/>
              </a:xfrm>
              <a:custGeom>
                <a:rect b="b" l="l" r="r" t="t"/>
                <a:pathLst>
                  <a:path extrusionOk="0" h="1497" w="3839">
                    <a:moveTo>
                      <a:pt x="7" y="1"/>
                    </a:moveTo>
                    <a:cubicBezTo>
                      <a:pt x="4" y="5"/>
                      <a:pt x="4" y="5"/>
                      <a:pt x="0" y="5"/>
                    </a:cubicBezTo>
                    <a:lnTo>
                      <a:pt x="4" y="5"/>
                    </a:lnTo>
                    <a:cubicBezTo>
                      <a:pt x="396" y="347"/>
                      <a:pt x="1730" y="1456"/>
                      <a:pt x="2528" y="1493"/>
                    </a:cubicBezTo>
                    <a:cubicBezTo>
                      <a:pt x="2548" y="1496"/>
                      <a:pt x="2571" y="1496"/>
                      <a:pt x="2591" y="1496"/>
                    </a:cubicBezTo>
                    <a:cubicBezTo>
                      <a:pt x="3048" y="1496"/>
                      <a:pt x="3496" y="1268"/>
                      <a:pt x="3835" y="1040"/>
                    </a:cubicBezTo>
                    <a:lnTo>
                      <a:pt x="3838" y="1037"/>
                    </a:lnTo>
                    <a:lnTo>
                      <a:pt x="3838" y="1037"/>
                    </a:lnTo>
                    <a:cubicBezTo>
                      <a:pt x="3801" y="1057"/>
                      <a:pt x="3426" y="1252"/>
                      <a:pt x="2813" y="1252"/>
                    </a:cubicBezTo>
                    <a:cubicBezTo>
                      <a:pt x="2126" y="1252"/>
                      <a:pt x="1144" y="1006"/>
                      <a:pt x="7" y="1"/>
                    </a:cubicBezTo>
                    <a:close/>
                  </a:path>
                </a:pathLst>
              </a:custGeom>
              <a:solidFill>
                <a:srgbClr val="1A0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9"/>
              <p:cNvSpPr/>
              <p:nvPr/>
            </p:nvSpPr>
            <p:spPr>
              <a:xfrm>
                <a:off x="2313577" y="1342295"/>
                <a:ext cx="167" cy="167"/>
              </a:xfrm>
              <a:custGeom>
                <a:rect b="b" l="l" r="r" t="t"/>
                <a:pathLst>
                  <a:path extrusionOk="0" h="4" w="4">
                    <a:moveTo>
                      <a:pt x="3" y="1"/>
                    </a:moveTo>
                    <a:lnTo>
                      <a:pt x="3" y="1"/>
                    </a:lnTo>
                    <a:lnTo>
                      <a:pt x="0" y="4"/>
                    </a:lnTo>
                    <a:lnTo>
                      <a:pt x="0" y="4"/>
                    </a:lnTo>
                    <a:close/>
                  </a:path>
                </a:pathLst>
              </a:custGeom>
              <a:solidFill>
                <a:srgbClr val="A6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9"/>
              <p:cNvSpPr/>
              <p:nvPr/>
            </p:nvSpPr>
            <p:spPr>
              <a:xfrm>
                <a:off x="2152344" y="1297656"/>
                <a:ext cx="1832" cy="1707"/>
              </a:xfrm>
              <a:custGeom>
                <a:rect b="b" l="l" r="r" t="t"/>
                <a:pathLst>
                  <a:path extrusionOk="0" h="41" w="44">
                    <a:moveTo>
                      <a:pt x="0" y="0"/>
                    </a:moveTo>
                    <a:cubicBezTo>
                      <a:pt x="1" y="1"/>
                      <a:pt x="14" y="14"/>
                      <a:pt x="37" y="41"/>
                    </a:cubicBezTo>
                    <a:cubicBezTo>
                      <a:pt x="41" y="41"/>
                      <a:pt x="41" y="41"/>
                      <a:pt x="44" y="37"/>
                    </a:cubicBezTo>
                    <a:cubicBezTo>
                      <a:pt x="31" y="27"/>
                      <a:pt x="14" y="13"/>
                      <a:pt x="0" y="0"/>
                    </a:cubicBezTo>
                    <a:close/>
                  </a:path>
                </a:pathLst>
              </a:custGeom>
              <a:solidFill>
                <a:srgbClr val="6E13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9"/>
              <p:cNvSpPr/>
              <p:nvPr/>
            </p:nvSpPr>
            <p:spPr>
              <a:xfrm>
                <a:off x="2000522" y="1561575"/>
                <a:ext cx="242720" cy="159564"/>
              </a:xfrm>
              <a:custGeom>
                <a:rect b="b" l="l" r="r" t="t"/>
                <a:pathLst>
                  <a:path extrusionOk="0" h="3832" w="5829">
                    <a:moveTo>
                      <a:pt x="3" y="0"/>
                    </a:moveTo>
                    <a:cubicBezTo>
                      <a:pt x="3" y="4"/>
                      <a:pt x="3" y="4"/>
                      <a:pt x="0" y="4"/>
                    </a:cubicBezTo>
                    <a:lnTo>
                      <a:pt x="0" y="7"/>
                    </a:lnTo>
                    <a:cubicBezTo>
                      <a:pt x="10" y="21"/>
                      <a:pt x="74" y="128"/>
                      <a:pt x="201" y="299"/>
                    </a:cubicBezTo>
                    <a:cubicBezTo>
                      <a:pt x="67" y="111"/>
                      <a:pt x="3" y="0"/>
                      <a:pt x="3" y="0"/>
                    </a:cubicBezTo>
                    <a:close/>
                    <a:moveTo>
                      <a:pt x="1414" y="1602"/>
                    </a:moveTo>
                    <a:cubicBezTo>
                      <a:pt x="2353" y="2423"/>
                      <a:pt x="3794" y="3352"/>
                      <a:pt x="5829" y="3831"/>
                    </a:cubicBezTo>
                    <a:cubicBezTo>
                      <a:pt x="3767" y="3315"/>
                      <a:pt x="2339" y="2403"/>
                      <a:pt x="1414" y="1602"/>
                    </a:cubicBezTo>
                    <a:close/>
                  </a:path>
                </a:pathLst>
              </a:custGeom>
              <a:solidFill>
                <a:srgbClr val="510E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9"/>
              <p:cNvSpPr/>
              <p:nvPr/>
            </p:nvSpPr>
            <p:spPr>
              <a:xfrm>
                <a:off x="1994067" y="1427700"/>
                <a:ext cx="255586" cy="294811"/>
              </a:xfrm>
              <a:custGeom>
                <a:rect b="b" l="l" r="r" t="t"/>
                <a:pathLst>
                  <a:path extrusionOk="0" h="7080" w="6138">
                    <a:moveTo>
                      <a:pt x="1" y="1"/>
                    </a:moveTo>
                    <a:lnTo>
                      <a:pt x="1" y="1"/>
                    </a:lnTo>
                    <a:cubicBezTo>
                      <a:pt x="14" y="125"/>
                      <a:pt x="28" y="246"/>
                      <a:pt x="38" y="363"/>
                    </a:cubicBezTo>
                    <a:cubicBezTo>
                      <a:pt x="88" y="866"/>
                      <a:pt x="125" y="1978"/>
                      <a:pt x="155" y="3219"/>
                    </a:cubicBezTo>
                    <a:cubicBezTo>
                      <a:pt x="158" y="3219"/>
                      <a:pt x="158" y="3219"/>
                      <a:pt x="158" y="3215"/>
                    </a:cubicBezTo>
                    <a:cubicBezTo>
                      <a:pt x="158" y="3215"/>
                      <a:pt x="222" y="3326"/>
                      <a:pt x="356" y="3514"/>
                    </a:cubicBezTo>
                    <a:cubicBezTo>
                      <a:pt x="571" y="3808"/>
                      <a:pt x="969" y="4291"/>
                      <a:pt x="1569" y="4817"/>
                    </a:cubicBezTo>
                    <a:cubicBezTo>
                      <a:pt x="2494" y="5618"/>
                      <a:pt x="3922" y="6530"/>
                      <a:pt x="5984" y="7046"/>
                    </a:cubicBezTo>
                    <a:cubicBezTo>
                      <a:pt x="6034" y="7056"/>
                      <a:pt x="6088" y="7069"/>
                      <a:pt x="6137" y="7080"/>
                    </a:cubicBezTo>
                    <a:lnTo>
                      <a:pt x="1" y="1"/>
                    </a:lnTo>
                    <a:close/>
                  </a:path>
                </a:pathLst>
              </a:custGeom>
              <a:solidFill>
                <a:srgbClr val="BE39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9"/>
              <p:cNvSpPr/>
              <p:nvPr/>
            </p:nvSpPr>
            <p:spPr>
              <a:xfrm>
                <a:off x="1994067" y="1427700"/>
                <a:ext cx="6496" cy="134039"/>
              </a:xfrm>
              <a:custGeom>
                <a:rect b="b" l="l" r="r" t="t"/>
                <a:pathLst>
                  <a:path extrusionOk="0" h="3219" w="156">
                    <a:moveTo>
                      <a:pt x="1" y="1"/>
                    </a:moveTo>
                    <a:lnTo>
                      <a:pt x="155" y="3219"/>
                    </a:lnTo>
                    <a:cubicBezTo>
                      <a:pt x="125" y="1978"/>
                      <a:pt x="88" y="866"/>
                      <a:pt x="38" y="363"/>
                    </a:cubicBezTo>
                    <a:cubicBezTo>
                      <a:pt x="28" y="246"/>
                      <a:pt x="14" y="125"/>
                      <a:pt x="1" y="1"/>
                    </a:cubicBezTo>
                    <a:close/>
                  </a:path>
                </a:pathLst>
              </a:custGeom>
              <a:solidFill>
                <a:srgbClr val="6E13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9"/>
              <p:cNvSpPr/>
              <p:nvPr/>
            </p:nvSpPr>
            <p:spPr>
              <a:xfrm>
                <a:off x="2221010" y="2122059"/>
                <a:ext cx="126794" cy="754558"/>
              </a:xfrm>
              <a:custGeom>
                <a:rect b="b" l="l" r="r" t="t"/>
                <a:pathLst>
                  <a:path extrusionOk="0" h="18121" w="3045">
                    <a:moveTo>
                      <a:pt x="1" y="1"/>
                    </a:moveTo>
                    <a:lnTo>
                      <a:pt x="1" y="4"/>
                    </a:lnTo>
                    <a:cubicBezTo>
                      <a:pt x="1086" y="1801"/>
                      <a:pt x="1556" y="2055"/>
                      <a:pt x="1985" y="2847"/>
                    </a:cubicBezTo>
                    <a:cubicBezTo>
                      <a:pt x="2337" y="3493"/>
                      <a:pt x="2622" y="4525"/>
                      <a:pt x="2823" y="5829"/>
                    </a:cubicBezTo>
                    <a:lnTo>
                      <a:pt x="2836" y="5829"/>
                    </a:lnTo>
                    <a:cubicBezTo>
                      <a:pt x="2645" y="4586"/>
                      <a:pt x="2287" y="3088"/>
                      <a:pt x="1626" y="2276"/>
                    </a:cubicBezTo>
                    <a:cubicBezTo>
                      <a:pt x="1120" y="1660"/>
                      <a:pt x="531" y="832"/>
                      <a:pt x="4" y="1"/>
                    </a:cubicBezTo>
                    <a:close/>
                    <a:moveTo>
                      <a:pt x="3031" y="7609"/>
                    </a:moveTo>
                    <a:lnTo>
                      <a:pt x="3031" y="7643"/>
                    </a:lnTo>
                    <a:lnTo>
                      <a:pt x="3028" y="7643"/>
                    </a:lnTo>
                    <a:cubicBezTo>
                      <a:pt x="3034" y="7717"/>
                      <a:pt x="3037" y="7794"/>
                      <a:pt x="3044" y="7867"/>
                    </a:cubicBezTo>
                    <a:cubicBezTo>
                      <a:pt x="3044" y="7844"/>
                      <a:pt x="3037" y="7754"/>
                      <a:pt x="3031" y="7609"/>
                    </a:cubicBezTo>
                    <a:close/>
                    <a:moveTo>
                      <a:pt x="3044" y="7874"/>
                    </a:moveTo>
                    <a:lnTo>
                      <a:pt x="2588" y="9536"/>
                    </a:lnTo>
                    <a:lnTo>
                      <a:pt x="1006" y="18114"/>
                    </a:lnTo>
                    <a:cubicBezTo>
                      <a:pt x="1006" y="18117"/>
                      <a:pt x="1006" y="18120"/>
                      <a:pt x="1009" y="18120"/>
                    </a:cubicBezTo>
                    <a:lnTo>
                      <a:pt x="2595" y="9530"/>
                    </a:lnTo>
                    <a:lnTo>
                      <a:pt x="3044" y="7874"/>
                    </a:lnTo>
                    <a:close/>
                  </a:path>
                </a:pathLst>
              </a:custGeom>
              <a:solidFill>
                <a:srgbClr val="510E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9"/>
              <p:cNvSpPr/>
              <p:nvPr/>
            </p:nvSpPr>
            <p:spPr>
              <a:xfrm>
                <a:off x="2158507" y="1996054"/>
                <a:ext cx="226688" cy="453918"/>
              </a:xfrm>
              <a:custGeom>
                <a:rect b="b" l="l" r="r" t="t"/>
                <a:pathLst>
                  <a:path extrusionOk="0" h="10901" w="5444">
                    <a:moveTo>
                      <a:pt x="338" y="0"/>
                    </a:moveTo>
                    <a:cubicBezTo>
                      <a:pt x="131" y="0"/>
                      <a:pt x="4" y="17"/>
                      <a:pt x="0" y="17"/>
                    </a:cubicBezTo>
                    <a:cubicBezTo>
                      <a:pt x="10" y="21"/>
                      <a:pt x="1831" y="1210"/>
                      <a:pt x="1505" y="3027"/>
                    </a:cubicBezTo>
                    <a:cubicBezTo>
                      <a:pt x="2032" y="3858"/>
                      <a:pt x="2621" y="4686"/>
                      <a:pt x="3127" y="5302"/>
                    </a:cubicBezTo>
                    <a:cubicBezTo>
                      <a:pt x="3788" y="6114"/>
                      <a:pt x="4146" y="7612"/>
                      <a:pt x="4337" y="8855"/>
                    </a:cubicBezTo>
                    <a:cubicBezTo>
                      <a:pt x="4421" y="8859"/>
                      <a:pt x="4512" y="8879"/>
                      <a:pt x="4615" y="8922"/>
                    </a:cubicBezTo>
                    <a:cubicBezTo>
                      <a:pt x="4920" y="9046"/>
                      <a:pt x="5132" y="9177"/>
                      <a:pt x="5279" y="9291"/>
                    </a:cubicBezTo>
                    <a:cubicBezTo>
                      <a:pt x="5423" y="7548"/>
                      <a:pt x="5443" y="5463"/>
                      <a:pt x="4813" y="3392"/>
                    </a:cubicBezTo>
                    <a:cubicBezTo>
                      <a:pt x="3871" y="288"/>
                      <a:pt x="1274" y="0"/>
                      <a:pt x="338" y="0"/>
                    </a:cubicBezTo>
                    <a:close/>
                    <a:moveTo>
                      <a:pt x="4867" y="9432"/>
                    </a:moveTo>
                    <a:cubicBezTo>
                      <a:pt x="4742" y="9432"/>
                      <a:pt x="4642" y="9485"/>
                      <a:pt x="4606" y="9633"/>
                    </a:cubicBezTo>
                    <a:cubicBezTo>
                      <a:pt x="4508" y="10059"/>
                      <a:pt x="4525" y="10511"/>
                      <a:pt x="4532" y="10635"/>
                    </a:cubicBezTo>
                    <a:cubicBezTo>
                      <a:pt x="4538" y="10780"/>
                      <a:pt x="4545" y="10870"/>
                      <a:pt x="4545" y="10893"/>
                    </a:cubicBezTo>
                    <a:lnTo>
                      <a:pt x="4545" y="10900"/>
                    </a:lnTo>
                    <a:lnTo>
                      <a:pt x="5121" y="10843"/>
                    </a:lnTo>
                    <a:cubicBezTo>
                      <a:pt x="5169" y="10441"/>
                      <a:pt x="5219" y="10002"/>
                      <a:pt x="5259" y="9539"/>
                    </a:cubicBezTo>
                    <a:cubicBezTo>
                      <a:pt x="5132" y="9479"/>
                      <a:pt x="4988" y="9432"/>
                      <a:pt x="4867" y="9432"/>
                    </a:cubicBezTo>
                    <a:close/>
                  </a:path>
                </a:pathLst>
              </a:custGeom>
              <a:solidFill>
                <a:srgbClr val="BB3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9"/>
              <p:cNvSpPr/>
              <p:nvPr/>
            </p:nvSpPr>
            <p:spPr>
              <a:xfrm>
                <a:off x="2338562" y="2364783"/>
                <a:ext cx="39808" cy="75535"/>
              </a:xfrm>
              <a:custGeom>
                <a:rect b="b" l="l" r="r" t="t"/>
                <a:pathLst>
                  <a:path extrusionOk="0" h="1814" w="956">
                    <a:moveTo>
                      <a:pt x="0" y="0"/>
                    </a:moveTo>
                    <a:cubicBezTo>
                      <a:pt x="84" y="560"/>
                      <a:pt x="154" y="1167"/>
                      <a:pt x="205" y="1814"/>
                    </a:cubicBezTo>
                    <a:lnTo>
                      <a:pt x="208" y="1814"/>
                    </a:lnTo>
                    <a:lnTo>
                      <a:pt x="208" y="1780"/>
                    </a:lnTo>
                    <a:cubicBezTo>
                      <a:pt x="201" y="1656"/>
                      <a:pt x="184" y="1204"/>
                      <a:pt x="282" y="778"/>
                    </a:cubicBezTo>
                    <a:cubicBezTo>
                      <a:pt x="318" y="630"/>
                      <a:pt x="418" y="577"/>
                      <a:pt x="543" y="577"/>
                    </a:cubicBezTo>
                    <a:cubicBezTo>
                      <a:pt x="664" y="577"/>
                      <a:pt x="808" y="624"/>
                      <a:pt x="935" y="684"/>
                    </a:cubicBezTo>
                    <a:cubicBezTo>
                      <a:pt x="941" y="601"/>
                      <a:pt x="949" y="520"/>
                      <a:pt x="955" y="436"/>
                    </a:cubicBezTo>
                    <a:cubicBezTo>
                      <a:pt x="808" y="322"/>
                      <a:pt x="596" y="191"/>
                      <a:pt x="291" y="67"/>
                    </a:cubicBezTo>
                    <a:cubicBezTo>
                      <a:pt x="188" y="24"/>
                      <a:pt x="97" y="4"/>
                      <a:pt x="13" y="0"/>
                    </a:cubicBezTo>
                    <a:close/>
                  </a:path>
                </a:pathLst>
              </a:custGeom>
              <a:solidFill>
                <a:srgbClr val="1A0E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9"/>
              <p:cNvSpPr/>
              <p:nvPr/>
            </p:nvSpPr>
            <p:spPr>
              <a:xfrm>
                <a:off x="2133064" y="3022540"/>
                <a:ext cx="103059" cy="557226"/>
              </a:xfrm>
              <a:custGeom>
                <a:rect b="b" l="l" r="r" t="t"/>
                <a:pathLst>
                  <a:path extrusionOk="0" h="13382" w="2475">
                    <a:moveTo>
                      <a:pt x="2471" y="1"/>
                    </a:moveTo>
                    <a:lnTo>
                      <a:pt x="1" y="13381"/>
                    </a:lnTo>
                    <a:lnTo>
                      <a:pt x="1" y="13381"/>
                    </a:lnTo>
                    <a:lnTo>
                      <a:pt x="2474" y="1"/>
                    </a:lnTo>
                    <a:close/>
                  </a:path>
                </a:pathLst>
              </a:custGeom>
              <a:solidFill>
                <a:srgbClr val="CE54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9"/>
              <p:cNvSpPr/>
              <p:nvPr/>
            </p:nvSpPr>
            <p:spPr>
              <a:xfrm>
                <a:off x="2158507" y="1996721"/>
                <a:ext cx="76243" cy="125378"/>
              </a:xfrm>
              <a:custGeom>
                <a:rect b="b" l="l" r="r" t="t"/>
                <a:pathLst>
                  <a:path extrusionOk="0" h="3011" w="1831">
                    <a:moveTo>
                      <a:pt x="0" y="1"/>
                    </a:moveTo>
                    <a:lnTo>
                      <a:pt x="1502" y="3011"/>
                    </a:lnTo>
                    <a:lnTo>
                      <a:pt x="1505" y="3011"/>
                    </a:lnTo>
                    <a:cubicBezTo>
                      <a:pt x="1831" y="1194"/>
                      <a:pt x="10" y="5"/>
                      <a:pt x="0" y="1"/>
                    </a:cubicBezTo>
                    <a:close/>
                  </a:path>
                </a:pathLst>
              </a:custGeom>
              <a:solidFill>
                <a:srgbClr val="B10D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9"/>
              <p:cNvSpPr/>
              <p:nvPr/>
            </p:nvSpPr>
            <p:spPr>
              <a:xfrm>
                <a:off x="2329026" y="2447565"/>
                <a:ext cx="42764" cy="79574"/>
              </a:xfrm>
              <a:custGeom>
                <a:rect b="b" l="l" r="r" t="t"/>
                <a:pathLst>
                  <a:path extrusionOk="0" h="1911" w="1027">
                    <a:moveTo>
                      <a:pt x="1026" y="0"/>
                    </a:moveTo>
                    <a:lnTo>
                      <a:pt x="450" y="57"/>
                    </a:lnTo>
                    <a:lnTo>
                      <a:pt x="1" y="1713"/>
                    </a:lnTo>
                    <a:cubicBezTo>
                      <a:pt x="1" y="1713"/>
                      <a:pt x="72" y="1699"/>
                      <a:pt x="185" y="1699"/>
                    </a:cubicBezTo>
                    <a:cubicBezTo>
                      <a:pt x="356" y="1699"/>
                      <a:pt x="624" y="1733"/>
                      <a:pt x="876" y="1911"/>
                    </a:cubicBezTo>
                    <a:cubicBezTo>
                      <a:pt x="865" y="1428"/>
                      <a:pt x="939" y="774"/>
                      <a:pt x="1026" y="0"/>
                    </a:cubicBezTo>
                    <a:close/>
                  </a:path>
                </a:pathLst>
              </a:custGeom>
              <a:solidFill>
                <a:srgbClr val="B10D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9"/>
              <p:cNvSpPr/>
              <p:nvPr/>
            </p:nvSpPr>
            <p:spPr>
              <a:xfrm>
                <a:off x="2133064" y="2518313"/>
                <a:ext cx="232976" cy="1061570"/>
              </a:xfrm>
              <a:custGeom>
                <a:rect b="b" l="l" r="r" t="t"/>
                <a:pathLst>
                  <a:path extrusionOk="0" h="25494" w="5595">
                    <a:moveTo>
                      <a:pt x="4891" y="0"/>
                    </a:moveTo>
                    <a:cubicBezTo>
                      <a:pt x="4778" y="0"/>
                      <a:pt x="4707" y="14"/>
                      <a:pt x="4707" y="14"/>
                    </a:cubicBezTo>
                    <a:lnTo>
                      <a:pt x="3121" y="8604"/>
                    </a:lnTo>
                    <a:cubicBezTo>
                      <a:pt x="3356" y="9201"/>
                      <a:pt x="3597" y="9794"/>
                      <a:pt x="3845" y="10387"/>
                    </a:cubicBezTo>
                    <a:cubicBezTo>
                      <a:pt x="4798" y="5363"/>
                      <a:pt x="5595" y="908"/>
                      <a:pt x="5582" y="212"/>
                    </a:cubicBezTo>
                    <a:cubicBezTo>
                      <a:pt x="5330" y="34"/>
                      <a:pt x="5062" y="0"/>
                      <a:pt x="4891" y="0"/>
                    </a:cubicBezTo>
                    <a:close/>
                    <a:moveTo>
                      <a:pt x="2482" y="12106"/>
                    </a:moveTo>
                    <a:cubicBezTo>
                      <a:pt x="2478" y="12106"/>
                      <a:pt x="2474" y="12106"/>
                      <a:pt x="2474" y="12110"/>
                    </a:cubicBezTo>
                    <a:lnTo>
                      <a:pt x="1" y="25490"/>
                    </a:lnTo>
                    <a:lnTo>
                      <a:pt x="8" y="25493"/>
                    </a:lnTo>
                    <a:lnTo>
                      <a:pt x="2482" y="12106"/>
                    </a:lnTo>
                    <a:close/>
                  </a:path>
                </a:pathLst>
              </a:custGeom>
              <a:solidFill>
                <a:srgbClr val="BB33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9"/>
              <p:cNvSpPr/>
              <p:nvPr/>
            </p:nvSpPr>
            <p:spPr>
              <a:xfrm>
                <a:off x="2235959" y="3022415"/>
                <a:ext cx="167" cy="167"/>
              </a:xfrm>
              <a:custGeom>
                <a:rect b="b" l="l" r="r" t="t"/>
                <a:pathLst>
                  <a:path extrusionOk="0" h="4" w="4">
                    <a:moveTo>
                      <a:pt x="0" y="0"/>
                    </a:moveTo>
                    <a:lnTo>
                      <a:pt x="0" y="4"/>
                    </a:lnTo>
                    <a:lnTo>
                      <a:pt x="3" y="4"/>
                    </a:lnTo>
                    <a:lnTo>
                      <a:pt x="3" y="0"/>
                    </a:lnTo>
                    <a:close/>
                  </a:path>
                </a:pathLst>
              </a:custGeom>
              <a:solidFill>
                <a:srgbClr val="A6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9"/>
              <p:cNvSpPr/>
              <p:nvPr/>
            </p:nvSpPr>
            <p:spPr>
              <a:xfrm>
                <a:off x="2235959" y="2876298"/>
                <a:ext cx="27108" cy="146156"/>
              </a:xfrm>
              <a:custGeom>
                <a:rect b="b" l="l" r="r" t="t"/>
                <a:pathLst>
                  <a:path extrusionOk="0" h="3510" w="651">
                    <a:moveTo>
                      <a:pt x="647" y="1"/>
                    </a:moveTo>
                    <a:lnTo>
                      <a:pt x="0" y="3509"/>
                    </a:lnTo>
                    <a:lnTo>
                      <a:pt x="3" y="3509"/>
                    </a:lnTo>
                    <a:lnTo>
                      <a:pt x="650" y="7"/>
                    </a:lnTo>
                    <a:cubicBezTo>
                      <a:pt x="647" y="7"/>
                      <a:pt x="647" y="4"/>
                      <a:pt x="647" y="1"/>
                    </a:cubicBezTo>
                    <a:close/>
                  </a:path>
                </a:pathLst>
              </a:custGeom>
              <a:solidFill>
                <a:srgbClr val="4105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9"/>
              <p:cNvSpPr/>
              <p:nvPr/>
            </p:nvSpPr>
            <p:spPr>
              <a:xfrm>
                <a:off x="2133064" y="3579735"/>
                <a:ext cx="42" cy="167"/>
              </a:xfrm>
              <a:custGeom>
                <a:rect b="b" l="l" r="r" t="t"/>
                <a:pathLst>
                  <a:path extrusionOk="0" h="4" w="1">
                    <a:moveTo>
                      <a:pt x="1" y="0"/>
                    </a:moveTo>
                    <a:lnTo>
                      <a:pt x="1" y="3"/>
                    </a:lnTo>
                    <a:lnTo>
                      <a:pt x="1" y="3"/>
                    </a:lnTo>
                    <a:close/>
                  </a:path>
                </a:pathLst>
              </a:custGeom>
              <a:solidFill>
                <a:srgbClr val="A61C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9"/>
              <p:cNvSpPr/>
              <p:nvPr/>
            </p:nvSpPr>
            <p:spPr>
              <a:xfrm>
                <a:off x="2133064" y="2876590"/>
                <a:ext cx="160147" cy="730366"/>
              </a:xfrm>
              <a:custGeom>
                <a:rect b="b" l="l" r="r" t="t"/>
                <a:pathLst>
                  <a:path extrusionOk="0" h="17540" w="3846">
                    <a:moveTo>
                      <a:pt x="3121" y="0"/>
                    </a:moveTo>
                    <a:lnTo>
                      <a:pt x="2474" y="3502"/>
                    </a:lnTo>
                    <a:lnTo>
                      <a:pt x="2474" y="3506"/>
                    </a:lnTo>
                    <a:cubicBezTo>
                      <a:pt x="2474" y="3502"/>
                      <a:pt x="2478" y="3502"/>
                      <a:pt x="2482" y="3502"/>
                    </a:cubicBezTo>
                    <a:lnTo>
                      <a:pt x="8" y="16889"/>
                    </a:lnTo>
                    <a:lnTo>
                      <a:pt x="1" y="16886"/>
                    </a:lnTo>
                    <a:lnTo>
                      <a:pt x="1" y="16889"/>
                    </a:lnTo>
                    <a:lnTo>
                      <a:pt x="772" y="17539"/>
                    </a:lnTo>
                    <a:cubicBezTo>
                      <a:pt x="822" y="17295"/>
                      <a:pt x="2488" y="8956"/>
                      <a:pt x="3845" y="1783"/>
                    </a:cubicBezTo>
                    <a:cubicBezTo>
                      <a:pt x="3597" y="1190"/>
                      <a:pt x="3356" y="597"/>
                      <a:pt x="3121" y="0"/>
                    </a:cubicBezTo>
                    <a:close/>
                  </a:path>
                </a:pathLst>
              </a:custGeom>
              <a:solidFill>
                <a:srgbClr val="9711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9"/>
              <p:cNvSpPr/>
              <p:nvPr/>
            </p:nvSpPr>
            <p:spPr>
              <a:xfrm>
                <a:off x="2133064" y="3579860"/>
                <a:ext cx="32188" cy="27399"/>
              </a:xfrm>
              <a:custGeom>
                <a:rect b="b" l="l" r="r" t="t"/>
                <a:pathLst>
                  <a:path extrusionOk="0" h="658" w="773">
                    <a:moveTo>
                      <a:pt x="1" y="0"/>
                    </a:moveTo>
                    <a:lnTo>
                      <a:pt x="772" y="658"/>
                    </a:lnTo>
                    <a:lnTo>
                      <a:pt x="772" y="650"/>
                    </a:lnTo>
                    <a:lnTo>
                      <a:pt x="1" y="0"/>
                    </a:lnTo>
                    <a:close/>
                  </a:path>
                </a:pathLst>
              </a:custGeom>
              <a:solidFill>
                <a:srgbClr val="1505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709" name="Google Shape;1709;p49"/>
          <p:cNvSpPr/>
          <p:nvPr/>
        </p:nvSpPr>
        <p:spPr>
          <a:xfrm>
            <a:off x="7772962" y="4438589"/>
            <a:ext cx="17528" cy="8719"/>
          </a:xfrm>
          <a:custGeom>
            <a:rect b="b" l="l" r="r" t="t"/>
            <a:pathLst>
              <a:path extrusionOk="0" h="98" w="197">
                <a:moveTo>
                  <a:pt x="23" y="0"/>
                </a:moveTo>
                <a:cubicBezTo>
                  <a:pt x="23" y="32"/>
                  <a:pt x="12" y="65"/>
                  <a:pt x="1" y="98"/>
                </a:cubicBezTo>
                <a:lnTo>
                  <a:pt x="66" y="65"/>
                </a:lnTo>
                <a:cubicBezTo>
                  <a:pt x="110" y="44"/>
                  <a:pt x="153" y="32"/>
                  <a:pt x="197" y="11"/>
                </a:cubicBezTo>
                <a:cubicBezTo>
                  <a:pt x="143" y="0"/>
                  <a:pt x="88" y="0"/>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9"/>
          <p:cNvSpPr txBox="1"/>
          <p:nvPr>
            <p:ph type="ctrTitle"/>
          </p:nvPr>
        </p:nvSpPr>
        <p:spPr>
          <a:xfrm flipH="1">
            <a:off x="1745192" y="-333875"/>
            <a:ext cx="6171000" cy="20526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THANKS!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714" name="Shape 1714"/>
        <p:cNvGrpSpPr/>
        <p:nvPr/>
      </p:nvGrpSpPr>
      <p:grpSpPr>
        <a:xfrm>
          <a:off x="0" y="0"/>
          <a:ext cx="0" cy="0"/>
          <a:chOff x="0" y="0"/>
          <a:chExt cx="0" cy="0"/>
        </a:xfrm>
      </p:grpSpPr>
      <p:pic>
        <p:nvPicPr>
          <p:cNvPr id="1715" name="Google Shape;1715;p50"/>
          <p:cNvPicPr preferRelativeResize="0"/>
          <p:nvPr/>
        </p:nvPicPr>
        <p:blipFill rotWithShape="1">
          <a:blip r:embed="rId4">
            <a:alphaModFix/>
          </a:blip>
          <a:srcRect b="69921" l="0" r="0" t="0"/>
          <a:stretch/>
        </p:blipFill>
        <p:spPr>
          <a:xfrm>
            <a:off x="7650" y="0"/>
            <a:ext cx="9144000" cy="1547124"/>
          </a:xfrm>
          <a:prstGeom prst="rect">
            <a:avLst/>
          </a:prstGeom>
          <a:noFill/>
          <a:ln>
            <a:noFill/>
          </a:ln>
        </p:spPr>
      </p:pic>
      <p:sp>
        <p:nvSpPr>
          <p:cNvPr id="1716" name="Google Shape;1716;p50"/>
          <p:cNvSpPr txBox="1"/>
          <p:nvPr>
            <p:ph type="title"/>
          </p:nvPr>
        </p:nvSpPr>
        <p:spPr>
          <a:xfrm>
            <a:off x="1226995" y="375868"/>
            <a:ext cx="670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20293B"/>
                </a:solidFill>
              </a:rPr>
              <a:t>ALTERNATIVE RESOURCES</a:t>
            </a:r>
            <a:endParaRPr>
              <a:solidFill>
                <a:srgbClr val="20293B"/>
              </a:solidFill>
            </a:endParaRPr>
          </a:p>
        </p:txBody>
      </p:sp>
      <p:grpSp>
        <p:nvGrpSpPr>
          <p:cNvPr id="1717" name="Google Shape;1717;p50"/>
          <p:cNvGrpSpPr/>
          <p:nvPr/>
        </p:nvGrpSpPr>
        <p:grpSpPr>
          <a:xfrm>
            <a:off x="659711" y="1547119"/>
            <a:ext cx="2025789" cy="1348943"/>
            <a:chOff x="330150" y="1224075"/>
            <a:chExt cx="4364044" cy="2905953"/>
          </a:xfrm>
        </p:grpSpPr>
        <p:sp>
          <p:nvSpPr>
            <p:cNvPr id="1718" name="Google Shape;1718;p50"/>
            <p:cNvSpPr/>
            <p:nvPr/>
          </p:nvSpPr>
          <p:spPr>
            <a:xfrm>
              <a:off x="2519560" y="2480016"/>
              <a:ext cx="963160" cy="1410888"/>
            </a:xfrm>
            <a:custGeom>
              <a:rect b="b" l="l" r="r" t="t"/>
              <a:pathLst>
                <a:path extrusionOk="0" h="17672" w="12064">
                  <a:moveTo>
                    <a:pt x="9904" y="0"/>
                  </a:moveTo>
                  <a:cubicBezTo>
                    <a:pt x="9454" y="0"/>
                    <a:pt x="8900" y="175"/>
                    <a:pt x="8223" y="566"/>
                  </a:cubicBezTo>
                  <a:cubicBezTo>
                    <a:pt x="4302" y="2832"/>
                    <a:pt x="1183" y="7180"/>
                    <a:pt x="1183" y="7180"/>
                  </a:cubicBezTo>
                  <a:lnTo>
                    <a:pt x="1" y="11764"/>
                  </a:lnTo>
                  <a:cubicBezTo>
                    <a:pt x="1" y="11764"/>
                    <a:pt x="2789" y="8221"/>
                    <a:pt x="4680" y="6474"/>
                  </a:cubicBezTo>
                  <a:cubicBezTo>
                    <a:pt x="6163" y="5099"/>
                    <a:pt x="7562" y="4047"/>
                    <a:pt x="8208" y="4047"/>
                  </a:cubicBezTo>
                  <a:cubicBezTo>
                    <a:pt x="8384" y="4047"/>
                    <a:pt x="8504" y="4125"/>
                    <a:pt x="8555" y="4296"/>
                  </a:cubicBezTo>
                  <a:cubicBezTo>
                    <a:pt x="8791" y="5101"/>
                    <a:pt x="9356" y="6615"/>
                    <a:pt x="8270" y="10868"/>
                  </a:cubicBezTo>
                  <a:cubicBezTo>
                    <a:pt x="7182" y="15121"/>
                    <a:pt x="6900" y="17672"/>
                    <a:pt x="6900" y="17672"/>
                  </a:cubicBezTo>
                  <a:lnTo>
                    <a:pt x="10351" y="11291"/>
                  </a:lnTo>
                  <a:cubicBezTo>
                    <a:pt x="10351" y="11291"/>
                    <a:pt x="10775" y="9971"/>
                    <a:pt x="11153" y="7512"/>
                  </a:cubicBezTo>
                  <a:cubicBezTo>
                    <a:pt x="11819" y="4031"/>
                    <a:pt x="12064" y="0"/>
                    <a:pt x="9904" y="0"/>
                  </a:cubicBezTo>
                  <a:close/>
                </a:path>
              </a:pathLst>
            </a:custGeom>
            <a:solidFill>
              <a:srgbClr val="DFBA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0"/>
            <p:cNvSpPr/>
            <p:nvPr/>
          </p:nvSpPr>
          <p:spPr>
            <a:xfrm>
              <a:off x="3070685" y="2744441"/>
              <a:ext cx="372522" cy="1145349"/>
            </a:xfrm>
            <a:custGeom>
              <a:rect b="b" l="l" r="r" t="t"/>
              <a:pathLst>
                <a:path extrusionOk="0" h="14346" w="4666">
                  <a:moveTo>
                    <a:pt x="3522" y="0"/>
                  </a:moveTo>
                  <a:cubicBezTo>
                    <a:pt x="2619" y="145"/>
                    <a:pt x="2033" y="790"/>
                    <a:pt x="1727" y="1235"/>
                  </a:cubicBezTo>
                  <a:cubicBezTo>
                    <a:pt x="1981" y="2103"/>
                    <a:pt x="2351" y="3706"/>
                    <a:pt x="1367" y="7556"/>
                  </a:cubicBezTo>
                  <a:cubicBezTo>
                    <a:pt x="325" y="11632"/>
                    <a:pt x="22" y="14145"/>
                    <a:pt x="1" y="14345"/>
                  </a:cubicBezTo>
                  <a:lnTo>
                    <a:pt x="7" y="14342"/>
                  </a:lnTo>
                  <a:lnTo>
                    <a:pt x="3448" y="7979"/>
                  </a:lnTo>
                  <a:cubicBezTo>
                    <a:pt x="3448" y="7979"/>
                    <a:pt x="3872" y="6659"/>
                    <a:pt x="4250" y="4200"/>
                  </a:cubicBezTo>
                  <a:cubicBezTo>
                    <a:pt x="4437" y="3225"/>
                    <a:pt x="4588" y="2209"/>
                    <a:pt x="4666" y="1250"/>
                  </a:cubicBezTo>
                  <a:cubicBezTo>
                    <a:pt x="4517" y="735"/>
                    <a:pt x="4359" y="303"/>
                    <a:pt x="4359" y="303"/>
                  </a:cubicBezTo>
                  <a:lnTo>
                    <a:pt x="3752" y="2622"/>
                  </a:lnTo>
                  <a:cubicBezTo>
                    <a:pt x="3752" y="2622"/>
                    <a:pt x="3675" y="1292"/>
                    <a:pt x="35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0"/>
            <p:cNvSpPr/>
            <p:nvPr/>
          </p:nvSpPr>
          <p:spPr>
            <a:xfrm>
              <a:off x="637528" y="1224075"/>
              <a:ext cx="3762582" cy="2379637"/>
            </a:xfrm>
            <a:custGeom>
              <a:rect b="b" l="l" r="r" t="t"/>
              <a:pathLst>
                <a:path extrusionOk="0" h="29806" w="47128">
                  <a:moveTo>
                    <a:pt x="9416" y="1"/>
                  </a:moveTo>
                  <a:cubicBezTo>
                    <a:pt x="5329" y="1"/>
                    <a:pt x="1662" y="1723"/>
                    <a:pt x="0" y="2619"/>
                  </a:cubicBezTo>
                  <a:cubicBezTo>
                    <a:pt x="815" y="3840"/>
                    <a:pt x="2559" y="4324"/>
                    <a:pt x="2559" y="4324"/>
                  </a:cubicBezTo>
                  <a:cubicBezTo>
                    <a:pt x="2559" y="4324"/>
                    <a:pt x="3302" y="4087"/>
                    <a:pt x="4520" y="4087"/>
                  </a:cubicBezTo>
                  <a:cubicBezTo>
                    <a:pt x="6026" y="4087"/>
                    <a:pt x="8257" y="4449"/>
                    <a:pt x="10714" y="6067"/>
                  </a:cubicBezTo>
                  <a:cubicBezTo>
                    <a:pt x="15164" y="8996"/>
                    <a:pt x="16202" y="14110"/>
                    <a:pt x="15386" y="19820"/>
                  </a:cubicBezTo>
                  <a:cubicBezTo>
                    <a:pt x="14571" y="25529"/>
                    <a:pt x="14052" y="28124"/>
                    <a:pt x="15645" y="29122"/>
                  </a:cubicBezTo>
                  <a:cubicBezTo>
                    <a:pt x="16297" y="29532"/>
                    <a:pt x="17067" y="29805"/>
                    <a:pt x="17891" y="29805"/>
                  </a:cubicBezTo>
                  <a:cubicBezTo>
                    <a:pt x="19081" y="29805"/>
                    <a:pt x="20385" y="29235"/>
                    <a:pt x="21611" y="27679"/>
                  </a:cubicBezTo>
                  <a:cubicBezTo>
                    <a:pt x="23691" y="25046"/>
                    <a:pt x="25766" y="19672"/>
                    <a:pt x="25766" y="19672"/>
                  </a:cubicBezTo>
                  <a:cubicBezTo>
                    <a:pt x="25766" y="19672"/>
                    <a:pt x="28175" y="16629"/>
                    <a:pt x="30102" y="11699"/>
                  </a:cubicBezTo>
                  <a:cubicBezTo>
                    <a:pt x="32890" y="9920"/>
                    <a:pt x="35914" y="8614"/>
                    <a:pt x="39260" y="8614"/>
                  </a:cubicBezTo>
                  <a:cubicBezTo>
                    <a:pt x="41208" y="8614"/>
                    <a:pt x="43266" y="9057"/>
                    <a:pt x="45450" y="10108"/>
                  </a:cubicBezTo>
                  <a:cubicBezTo>
                    <a:pt x="45568" y="10125"/>
                    <a:pt x="45674" y="10132"/>
                    <a:pt x="45768" y="10132"/>
                  </a:cubicBezTo>
                  <a:cubicBezTo>
                    <a:pt x="47127" y="10132"/>
                    <a:pt x="46152" y="8513"/>
                    <a:pt x="46152" y="8513"/>
                  </a:cubicBezTo>
                  <a:cubicBezTo>
                    <a:pt x="46152" y="8513"/>
                    <a:pt x="41964" y="4620"/>
                    <a:pt x="36959" y="4285"/>
                  </a:cubicBezTo>
                  <a:cubicBezTo>
                    <a:pt x="36666" y="4266"/>
                    <a:pt x="36372" y="4256"/>
                    <a:pt x="36078" y="4256"/>
                  </a:cubicBezTo>
                  <a:cubicBezTo>
                    <a:pt x="31357" y="4256"/>
                    <a:pt x="26693" y="6621"/>
                    <a:pt x="26693" y="6621"/>
                  </a:cubicBezTo>
                  <a:lnTo>
                    <a:pt x="22950" y="9180"/>
                  </a:lnTo>
                  <a:cubicBezTo>
                    <a:pt x="22950" y="9180"/>
                    <a:pt x="20352" y="3583"/>
                    <a:pt x="14497" y="1024"/>
                  </a:cubicBezTo>
                  <a:cubicBezTo>
                    <a:pt x="12805" y="285"/>
                    <a:pt x="11076" y="1"/>
                    <a:pt x="9416"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0"/>
            <p:cNvSpPr/>
            <p:nvPr/>
          </p:nvSpPr>
          <p:spPr>
            <a:xfrm>
              <a:off x="1809317" y="2287685"/>
              <a:ext cx="397591" cy="943919"/>
            </a:xfrm>
            <a:custGeom>
              <a:rect b="b" l="l" r="r" t="t"/>
              <a:pathLst>
                <a:path extrusionOk="0" h="11823" w="4980">
                  <a:moveTo>
                    <a:pt x="692" y="1"/>
                  </a:moveTo>
                  <a:lnTo>
                    <a:pt x="692" y="1"/>
                  </a:lnTo>
                  <a:cubicBezTo>
                    <a:pt x="1062" y="2001"/>
                    <a:pt x="1038" y="4200"/>
                    <a:pt x="709" y="6498"/>
                  </a:cubicBezTo>
                  <a:cubicBezTo>
                    <a:pt x="392" y="8714"/>
                    <a:pt x="121" y="10457"/>
                    <a:pt x="0" y="11823"/>
                  </a:cubicBezTo>
                  <a:cubicBezTo>
                    <a:pt x="1549" y="11537"/>
                    <a:pt x="3370" y="11265"/>
                    <a:pt x="3370" y="11265"/>
                  </a:cubicBezTo>
                  <a:lnTo>
                    <a:pt x="4980" y="9296"/>
                  </a:lnTo>
                  <a:lnTo>
                    <a:pt x="4175" y="3484"/>
                  </a:lnTo>
                  <a:lnTo>
                    <a:pt x="692" y="1"/>
                  </a:ln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0"/>
            <p:cNvSpPr/>
            <p:nvPr/>
          </p:nvSpPr>
          <p:spPr>
            <a:xfrm>
              <a:off x="2635086" y="2466284"/>
              <a:ext cx="264661" cy="386174"/>
            </a:xfrm>
            <a:custGeom>
              <a:rect b="b" l="l" r="r" t="t"/>
              <a:pathLst>
                <a:path extrusionOk="0" h="4837" w="3315">
                  <a:moveTo>
                    <a:pt x="3315" y="1"/>
                  </a:moveTo>
                  <a:lnTo>
                    <a:pt x="2059" y="174"/>
                  </a:lnTo>
                  <a:lnTo>
                    <a:pt x="0" y="3932"/>
                  </a:lnTo>
                  <a:lnTo>
                    <a:pt x="453" y="4836"/>
                  </a:lnTo>
                  <a:cubicBezTo>
                    <a:pt x="640" y="4384"/>
                    <a:pt x="746" y="4113"/>
                    <a:pt x="746" y="4113"/>
                  </a:cubicBezTo>
                  <a:cubicBezTo>
                    <a:pt x="746" y="4113"/>
                    <a:pt x="1938" y="2609"/>
                    <a:pt x="3315" y="1"/>
                  </a:cubicBezTo>
                  <a:close/>
                </a:path>
              </a:pathLst>
            </a:custGeom>
            <a:solidFill>
              <a:srgbClr val="CA6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0"/>
            <p:cNvSpPr/>
            <p:nvPr/>
          </p:nvSpPr>
          <p:spPr>
            <a:xfrm>
              <a:off x="3526563" y="1627579"/>
              <a:ext cx="873582" cy="405495"/>
            </a:xfrm>
            <a:custGeom>
              <a:rect b="b" l="l" r="r" t="t"/>
              <a:pathLst>
                <a:path extrusionOk="0" h="5079" w="10942">
                  <a:moveTo>
                    <a:pt x="4232" y="0"/>
                  </a:moveTo>
                  <a:lnTo>
                    <a:pt x="1" y="650"/>
                  </a:lnTo>
                  <a:lnTo>
                    <a:pt x="2835" y="3565"/>
                  </a:lnTo>
                  <a:cubicBezTo>
                    <a:pt x="2917" y="3563"/>
                    <a:pt x="3000" y="3562"/>
                    <a:pt x="3083" y="3562"/>
                  </a:cubicBezTo>
                  <a:cubicBezTo>
                    <a:pt x="5031" y="3562"/>
                    <a:pt x="7084" y="4004"/>
                    <a:pt x="9264" y="5054"/>
                  </a:cubicBezTo>
                  <a:cubicBezTo>
                    <a:pt x="9382" y="5071"/>
                    <a:pt x="9488" y="5078"/>
                    <a:pt x="9582" y="5078"/>
                  </a:cubicBezTo>
                  <a:cubicBezTo>
                    <a:pt x="10941" y="5078"/>
                    <a:pt x="9966" y="3459"/>
                    <a:pt x="9966" y="3459"/>
                  </a:cubicBezTo>
                  <a:cubicBezTo>
                    <a:pt x="9966" y="3459"/>
                    <a:pt x="7570" y="1231"/>
                    <a:pt x="4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0"/>
            <p:cNvSpPr/>
            <p:nvPr/>
          </p:nvSpPr>
          <p:spPr>
            <a:xfrm>
              <a:off x="637528" y="1234294"/>
              <a:ext cx="997170" cy="347133"/>
            </a:xfrm>
            <a:custGeom>
              <a:rect b="b" l="l" r="r" t="t"/>
              <a:pathLst>
                <a:path extrusionOk="0" h="4348" w="12490">
                  <a:moveTo>
                    <a:pt x="7443" y="0"/>
                  </a:moveTo>
                  <a:cubicBezTo>
                    <a:pt x="4178" y="416"/>
                    <a:pt x="1390" y="1740"/>
                    <a:pt x="0" y="2491"/>
                  </a:cubicBezTo>
                  <a:cubicBezTo>
                    <a:pt x="815" y="3712"/>
                    <a:pt x="2559" y="4196"/>
                    <a:pt x="2559" y="4196"/>
                  </a:cubicBezTo>
                  <a:cubicBezTo>
                    <a:pt x="2559" y="4196"/>
                    <a:pt x="3301" y="3960"/>
                    <a:pt x="4518" y="3960"/>
                  </a:cubicBezTo>
                  <a:cubicBezTo>
                    <a:pt x="5275" y="3960"/>
                    <a:pt x="6216" y="4051"/>
                    <a:pt x="7277" y="4348"/>
                  </a:cubicBezTo>
                  <a:lnTo>
                    <a:pt x="12490" y="1570"/>
                  </a:lnTo>
                  <a:lnTo>
                    <a:pt x="744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0"/>
            <p:cNvSpPr/>
            <p:nvPr/>
          </p:nvSpPr>
          <p:spPr>
            <a:xfrm>
              <a:off x="2139769" y="1530336"/>
              <a:ext cx="971862" cy="1395001"/>
            </a:xfrm>
            <a:custGeom>
              <a:rect b="b" l="l" r="r" t="t"/>
              <a:pathLst>
                <a:path extrusionOk="0" h="17473" w="12173">
                  <a:moveTo>
                    <a:pt x="0" y="1"/>
                  </a:moveTo>
                  <a:lnTo>
                    <a:pt x="1765" y="17473"/>
                  </a:lnTo>
                  <a:lnTo>
                    <a:pt x="5767" y="14205"/>
                  </a:lnTo>
                  <a:cubicBezTo>
                    <a:pt x="5767" y="14205"/>
                    <a:pt x="10277" y="7779"/>
                    <a:pt x="12172" y="1183"/>
                  </a:cubicBezTo>
                  <a:lnTo>
                    <a:pt x="12172" y="1183"/>
                  </a:lnTo>
                  <a:cubicBezTo>
                    <a:pt x="9677" y="1874"/>
                    <a:pt x="7877" y="2785"/>
                    <a:pt x="7877" y="2785"/>
                  </a:cubicBezTo>
                  <a:lnTo>
                    <a:pt x="4134" y="5344"/>
                  </a:lnTo>
                  <a:cubicBezTo>
                    <a:pt x="4134" y="5344"/>
                    <a:pt x="2831" y="254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0"/>
            <p:cNvSpPr/>
            <p:nvPr/>
          </p:nvSpPr>
          <p:spPr>
            <a:xfrm>
              <a:off x="4124393" y="1975755"/>
              <a:ext cx="243824" cy="336276"/>
            </a:xfrm>
            <a:custGeom>
              <a:rect b="b" l="l" r="r" t="t"/>
              <a:pathLst>
                <a:path extrusionOk="0" h="4212" w="3054">
                  <a:moveTo>
                    <a:pt x="1822" y="1"/>
                  </a:moveTo>
                  <a:cubicBezTo>
                    <a:pt x="1822" y="1"/>
                    <a:pt x="823" y="1071"/>
                    <a:pt x="435" y="1434"/>
                  </a:cubicBezTo>
                  <a:cubicBezTo>
                    <a:pt x="43" y="1794"/>
                    <a:pt x="1" y="2228"/>
                    <a:pt x="245" y="2405"/>
                  </a:cubicBezTo>
                  <a:cubicBezTo>
                    <a:pt x="492" y="2577"/>
                    <a:pt x="1564" y="3389"/>
                    <a:pt x="1868" y="3706"/>
                  </a:cubicBezTo>
                  <a:cubicBezTo>
                    <a:pt x="2074" y="3922"/>
                    <a:pt x="2307" y="4212"/>
                    <a:pt x="2516" y="4212"/>
                  </a:cubicBezTo>
                  <a:cubicBezTo>
                    <a:pt x="2615" y="4212"/>
                    <a:pt x="2709" y="4148"/>
                    <a:pt x="2792" y="3982"/>
                  </a:cubicBezTo>
                  <a:cubicBezTo>
                    <a:pt x="3054" y="3460"/>
                    <a:pt x="2143" y="2662"/>
                    <a:pt x="2143" y="2662"/>
                  </a:cubicBezTo>
                  <a:lnTo>
                    <a:pt x="1822" y="1"/>
                  </a:ln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0"/>
            <p:cNvSpPr/>
            <p:nvPr/>
          </p:nvSpPr>
          <p:spPr>
            <a:xfrm>
              <a:off x="4208622" y="1841467"/>
              <a:ext cx="485572" cy="456830"/>
            </a:xfrm>
            <a:custGeom>
              <a:rect b="b" l="l" r="r" t="t"/>
              <a:pathLst>
                <a:path extrusionOk="0" h="5722" w="6082">
                  <a:moveTo>
                    <a:pt x="1770" y="0"/>
                  </a:moveTo>
                  <a:cubicBezTo>
                    <a:pt x="1307" y="0"/>
                    <a:pt x="1192" y="442"/>
                    <a:pt x="957" y="974"/>
                  </a:cubicBezTo>
                  <a:cubicBezTo>
                    <a:pt x="696" y="1567"/>
                    <a:pt x="54" y="3882"/>
                    <a:pt x="43" y="3924"/>
                  </a:cubicBezTo>
                  <a:cubicBezTo>
                    <a:pt x="1" y="4142"/>
                    <a:pt x="61" y="4390"/>
                    <a:pt x="305" y="4507"/>
                  </a:cubicBezTo>
                  <a:cubicBezTo>
                    <a:pt x="501" y="4596"/>
                    <a:pt x="734" y="4605"/>
                    <a:pt x="821" y="4605"/>
                  </a:cubicBezTo>
                  <a:cubicBezTo>
                    <a:pt x="843" y="4605"/>
                    <a:pt x="856" y="4605"/>
                    <a:pt x="856" y="4605"/>
                  </a:cubicBezTo>
                  <a:cubicBezTo>
                    <a:pt x="856" y="4605"/>
                    <a:pt x="1060" y="4795"/>
                    <a:pt x="1205" y="4880"/>
                  </a:cubicBezTo>
                  <a:cubicBezTo>
                    <a:pt x="1253" y="4910"/>
                    <a:pt x="1312" y="4919"/>
                    <a:pt x="1369" y="4919"/>
                  </a:cubicBezTo>
                  <a:cubicBezTo>
                    <a:pt x="1484" y="4919"/>
                    <a:pt x="1592" y="4880"/>
                    <a:pt x="1592" y="4880"/>
                  </a:cubicBezTo>
                  <a:cubicBezTo>
                    <a:pt x="1592" y="4880"/>
                    <a:pt x="2129" y="5184"/>
                    <a:pt x="2376" y="5230"/>
                  </a:cubicBezTo>
                  <a:cubicBezTo>
                    <a:pt x="2403" y="5235"/>
                    <a:pt x="2428" y="5237"/>
                    <a:pt x="2450" y="5237"/>
                  </a:cubicBezTo>
                  <a:cubicBezTo>
                    <a:pt x="2635" y="5237"/>
                    <a:pt x="2680" y="5100"/>
                    <a:pt x="2680" y="5100"/>
                  </a:cubicBezTo>
                  <a:cubicBezTo>
                    <a:pt x="2680" y="5100"/>
                    <a:pt x="3058" y="5487"/>
                    <a:pt x="3333" y="5650"/>
                  </a:cubicBezTo>
                  <a:cubicBezTo>
                    <a:pt x="3414" y="5697"/>
                    <a:pt x="3494" y="5721"/>
                    <a:pt x="3574" y="5721"/>
                  </a:cubicBezTo>
                  <a:cubicBezTo>
                    <a:pt x="3762" y="5721"/>
                    <a:pt x="3948" y="5589"/>
                    <a:pt x="4141" y="5315"/>
                  </a:cubicBezTo>
                  <a:cubicBezTo>
                    <a:pt x="4416" y="4922"/>
                    <a:pt x="5154" y="3737"/>
                    <a:pt x="5620" y="3130"/>
                  </a:cubicBezTo>
                  <a:cubicBezTo>
                    <a:pt x="6081" y="2523"/>
                    <a:pt x="5848" y="2276"/>
                    <a:pt x="5358" y="2000"/>
                  </a:cubicBezTo>
                  <a:cubicBezTo>
                    <a:pt x="5256" y="1669"/>
                    <a:pt x="4924" y="1408"/>
                    <a:pt x="4459" y="1249"/>
                  </a:cubicBezTo>
                  <a:cubicBezTo>
                    <a:pt x="3851" y="582"/>
                    <a:pt x="2955" y="395"/>
                    <a:pt x="2955" y="395"/>
                  </a:cubicBezTo>
                  <a:cubicBezTo>
                    <a:pt x="2955" y="395"/>
                    <a:pt x="2549" y="134"/>
                    <a:pt x="1942" y="18"/>
                  </a:cubicBezTo>
                  <a:cubicBezTo>
                    <a:pt x="1880" y="6"/>
                    <a:pt x="1823" y="0"/>
                    <a:pt x="1770" y="0"/>
                  </a:cubicBez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0"/>
            <p:cNvSpPr/>
            <p:nvPr/>
          </p:nvSpPr>
          <p:spPr>
            <a:xfrm>
              <a:off x="4203593" y="1984218"/>
              <a:ext cx="299311" cy="250929"/>
            </a:xfrm>
            <a:custGeom>
              <a:rect b="b" l="l" r="r" t="t"/>
              <a:pathLst>
                <a:path extrusionOk="0" h="3143" w="3749">
                  <a:moveTo>
                    <a:pt x="731" y="1"/>
                  </a:moveTo>
                  <a:cubicBezTo>
                    <a:pt x="541" y="566"/>
                    <a:pt x="354" y="1131"/>
                    <a:pt x="181" y="1702"/>
                  </a:cubicBezTo>
                  <a:lnTo>
                    <a:pt x="50" y="2133"/>
                  </a:lnTo>
                  <a:cubicBezTo>
                    <a:pt x="33" y="2206"/>
                    <a:pt x="4" y="2266"/>
                    <a:pt x="0" y="2362"/>
                  </a:cubicBezTo>
                  <a:cubicBezTo>
                    <a:pt x="4" y="2457"/>
                    <a:pt x="57" y="2531"/>
                    <a:pt x="114" y="2587"/>
                  </a:cubicBezTo>
                  <a:cubicBezTo>
                    <a:pt x="227" y="2701"/>
                    <a:pt x="360" y="2775"/>
                    <a:pt x="505" y="2835"/>
                  </a:cubicBezTo>
                  <a:cubicBezTo>
                    <a:pt x="589" y="2869"/>
                    <a:pt x="674" y="2882"/>
                    <a:pt x="759" y="2882"/>
                  </a:cubicBezTo>
                  <a:cubicBezTo>
                    <a:pt x="822" y="2882"/>
                    <a:pt x="886" y="2875"/>
                    <a:pt x="949" y="2864"/>
                  </a:cubicBezTo>
                  <a:lnTo>
                    <a:pt x="949" y="2864"/>
                  </a:lnTo>
                  <a:cubicBezTo>
                    <a:pt x="1085" y="2958"/>
                    <a:pt x="1228" y="3034"/>
                    <a:pt x="1388" y="3092"/>
                  </a:cubicBezTo>
                  <a:cubicBezTo>
                    <a:pt x="1469" y="3117"/>
                    <a:pt x="1554" y="3138"/>
                    <a:pt x="1645" y="3142"/>
                  </a:cubicBezTo>
                  <a:cubicBezTo>
                    <a:pt x="1654" y="3142"/>
                    <a:pt x="1664" y="3143"/>
                    <a:pt x="1673" y="3143"/>
                  </a:cubicBezTo>
                  <a:cubicBezTo>
                    <a:pt x="1754" y="3143"/>
                    <a:pt x="1840" y="3128"/>
                    <a:pt x="1910" y="3074"/>
                  </a:cubicBezTo>
                  <a:cubicBezTo>
                    <a:pt x="2054" y="2965"/>
                    <a:pt x="2160" y="2838"/>
                    <a:pt x="2269" y="2711"/>
                  </a:cubicBezTo>
                  <a:cubicBezTo>
                    <a:pt x="2380" y="2584"/>
                    <a:pt x="2485" y="2457"/>
                    <a:pt x="2587" y="2323"/>
                  </a:cubicBezTo>
                  <a:cubicBezTo>
                    <a:pt x="2997" y="1797"/>
                    <a:pt x="3378" y="1250"/>
                    <a:pt x="3748" y="696"/>
                  </a:cubicBezTo>
                  <a:lnTo>
                    <a:pt x="3748" y="696"/>
                  </a:lnTo>
                  <a:cubicBezTo>
                    <a:pt x="3346" y="1225"/>
                    <a:pt x="2940" y="1755"/>
                    <a:pt x="2524" y="2270"/>
                  </a:cubicBezTo>
                  <a:cubicBezTo>
                    <a:pt x="2312" y="2524"/>
                    <a:pt x="2100" y="2796"/>
                    <a:pt x="1857" y="2994"/>
                  </a:cubicBezTo>
                  <a:cubicBezTo>
                    <a:pt x="1805" y="3029"/>
                    <a:pt x="1743" y="3043"/>
                    <a:pt x="1676" y="3043"/>
                  </a:cubicBezTo>
                  <a:cubicBezTo>
                    <a:pt x="1592" y="3043"/>
                    <a:pt x="1502" y="3021"/>
                    <a:pt x="1419" y="2994"/>
                  </a:cubicBezTo>
                  <a:cubicBezTo>
                    <a:pt x="1271" y="2941"/>
                    <a:pt x="1126" y="2859"/>
                    <a:pt x="992" y="2771"/>
                  </a:cubicBezTo>
                  <a:cubicBezTo>
                    <a:pt x="985" y="2764"/>
                    <a:pt x="975" y="2759"/>
                    <a:pt x="964" y="2759"/>
                  </a:cubicBezTo>
                  <a:cubicBezTo>
                    <a:pt x="961" y="2759"/>
                    <a:pt x="957" y="2760"/>
                    <a:pt x="953" y="2761"/>
                  </a:cubicBezTo>
                  <a:cubicBezTo>
                    <a:pt x="888" y="2773"/>
                    <a:pt x="820" y="2781"/>
                    <a:pt x="753" y="2781"/>
                  </a:cubicBezTo>
                  <a:cubicBezTo>
                    <a:pt x="678" y="2781"/>
                    <a:pt x="606" y="2771"/>
                    <a:pt x="541" y="2743"/>
                  </a:cubicBezTo>
                  <a:cubicBezTo>
                    <a:pt x="410" y="2690"/>
                    <a:pt x="279" y="2620"/>
                    <a:pt x="181" y="2520"/>
                  </a:cubicBezTo>
                  <a:cubicBezTo>
                    <a:pt x="131" y="2475"/>
                    <a:pt x="96" y="2415"/>
                    <a:pt x="93" y="2359"/>
                  </a:cubicBezTo>
                  <a:cubicBezTo>
                    <a:pt x="93" y="2305"/>
                    <a:pt x="121" y="2224"/>
                    <a:pt x="139" y="2154"/>
                  </a:cubicBezTo>
                  <a:lnTo>
                    <a:pt x="255" y="1723"/>
                  </a:lnTo>
                  <a:lnTo>
                    <a:pt x="731" y="1"/>
                  </a:ln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0"/>
            <p:cNvSpPr/>
            <p:nvPr/>
          </p:nvSpPr>
          <p:spPr>
            <a:xfrm>
              <a:off x="4280557" y="1976634"/>
              <a:ext cx="101234" cy="232008"/>
            </a:xfrm>
            <a:custGeom>
              <a:rect b="b" l="l" r="r" t="t"/>
              <a:pathLst>
                <a:path extrusionOk="0" h="2906" w="1268">
                  <a:moveTo>
                    <a:pt x="1267" y="1"/>
                  </a:moveTo>
                  <a:lnTo>
                    <a:pt x="1267" y="1"/>
                  </a:lnTo>
                  <a:cubicBezTo>
                    <a:pt x="1017" y="467"/>
                    <a:pt x="802" y="950"/>
                    <a:pt x="586" y="1430"/>
                  </a:cubicBezTo>
                  <a:cubicBezTo>
                    <a:pt x="381" y="1917"/>
                    <a:pt x="170" y="2404"/>
                    <a:pt x="0" y="2905"/>
                  </a:cubicBezTo>
                  <a:cubicBezTo>
                    <a:pt x="251" y="2439"/>
                    <a:pt x="466" y="1956"/>
                    <a:pt x="681" y="1472"/>
                  </a:cubicBezTo>
                  <a:cubicBezTo>
                    <a:pt x="886" y="985"/>
                    <a:pt x="1098" y="501"/>
                    <a:pt x="1267"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0"/>
            <p:cNvSpPr/>
            <p:nvPr/>
          </p:nvSpPr>
          <p:spPr>
            <a:xfrm>
              <a:off x="4422510" y="2081222"/>
              <a:ext cx="162150" cy="167419"/>
            </a:xfrm>
            <a:custGeom>
              <a:rect b="b" l="l" r="r" t="t"/>
              <a:pathLst>
                <a:path extrusionOk="0" h="2097" w="2031">
                  <a:moveTo>
                    <a:pt x="2030" y="0"/>
                  </a:moveTo>
                  <a:lnTo>
                    <a:pt x="2030" y="0"/>
                  </a:lnTo>
                  <a:cubicBezTo>
                    <a:pt x="1659" y="321"/>
                    <a:pt x="1317" y="663"/>
                    <a:pt x="978" y="1009"/>
                  </a:cubicBezTo>
                  <a:cubicBezTo>
                    <a:pt x="640" y="1362"/>
                    <a:pt x="308" y="1719"/>
                    <a:pt x="1" y="2097"/>
                  </a:cubicBezTo>
                  <a:cubicBezTo>
                    <a:pt x="368" y="1775"/>
                    <a:pt x="713" y="1432"/>
                    <a:pt x="1052" y="1084"/>
                  </a:cubicBezTo>
                  <a:cubicBezTo>
                    <a:pt x="1387" y="734"/>
                    <a:pt x="1719" y="377"/>
                    <a:pt x="2030" y="0"/>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0"/>
            <p:cNvSpPr/>
            <p:nvPr/>
          </p:nvSpPr>
          <p:spPr>
            <a:xfrm>
              <a:off x="4260757" y="2248245"/>
              <a:ext cx="64349" cy="64908"/>
            </a:xfrm>
            <a:custGeom>
              <a:rect b="b" l="l" r="r" t="t"/>
              <a:pathLst>
                <a:path extrusionOk="0" h="813" w="806">
                  <a:moveTo>
                    <a:pt x="209" y="0"/>
                  </a:moveTo>
                  <a:cubicBezTo>
                    <a:pt x="179" y="0"/>
                    <a:pt x="149" y="6"/>
                    <a:pt x="121" y="18"/>
                  </a:cubicBezTo>
                  <a:cubicBezTo>
                    <a:pt x="68" y="43"/>
                    <a:pt x="26" y="85"/>
                    <a:pt x="1" y="132"/>
                  </a:cubicBezTo>
                  <a:cubicBezTo>
                    <a:pt x="55" y="88"/>
                    <a:pt x="117" y="64"/>
                    <a:pt x="176" y="64"/>
                  </a:cubicBezTo>
                  <a:cubicBezTo>
                    <a:pt x="209" y="64"/>
                    <a:pt x="241" y="72"/>
                    <a:pt x="269" y="89"/>
                  </a:cubicBezTo>
                  <a:cubicBezTo>
                    <a:pt x="343" y="138"/>
                    <a:pt x="418" y="212"/>
                    <a:pt x="481" y="290"/>
                  </a:cubicBezTo>
                  <a:cubicBezTo>
                    <a:pt x="612" y="445"/>
                    <a:pt x="732" y="611"/>
                    <a:pt x="791" y="813"/>
                  </a:cubicBezTo>
                  <a:cubicBezTo>
                    <a:pt x="806" y="707"/>
                    <a:pt x="778" y="597"/>
                    <a:pt x="735" y="498"/>
                  </a:cubicBezTo>
                  <a:cubicBezTo>
                    <a:pt x="693" y="396"/>
                    <a:pt x="633" y="304"/>
                    <a:pt x="563" y="220"/>
                  </a:cubicBezTo>
                  <a:cubicBezTo>
                    <a:pt x="488" y="142"/>
                    <a:pt x="414" y="60"/>
                    <a:pt x="297" y="15"/>
                  </a:cubicBezTo>
                  <a:cubicBezTo>
                    <a:pt x="269" y="6"/>
                    <a:pt x="239" y="0"/>
                    <a:pt x="209" y="0"/>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0"/>
            <p:cNvSpPr/>
            <p:nvPr/>
          </p:nvSpPr>
          <p:spPr>
            <a:xfrm>
              <a:off x="681838" y="1467184"/>
              <a:ext cx="279192" cy="361903"/>
            </a:xfrm>
            <a:custGeom>
              <a:rect b="b" l="l" r="r" t="t"/>
              <a:pathLst>
                <a:path extrusionOk="0" h="4533" w="3497">
                  <a:moveTo>
                    <a:pt x="1118" y="1"/>
                  </a:moveTo>
                  <a:cubicBezTo>
                    <a:pt x="1118" y="1"/>
                    <a:pt x="94" y="2193"/>
                    <a:pt x="35" y="3584"/>
                  </a:cubicBezTo>
                  <a:cubicBezTo>
                    <a:pt x="1" y="4323"/>
                    <a:pt x="127" y="4533"/>
                    <a:pt x="280" y="4533"/>
                  </a:cubicBezTo>
                  <a:cubicBezTo>
                    <a:pt x="413" y="4533"/>
                    <a:pt x="566" y="4372"/>
                    <a:pt x="649" y="4264"/>
                  </a:cubicBezTo>
                  <a:cubicBezTo>
                    <a:pt x="828" y="4035"/>
                    <a:pt x="1887" y="3174"/>
                    <a:pt x="2692" y="2743"/>
                  </a:cubicBezTo>
                  <a:cubicBezTo>
                    <a:pt x="3496" y="2316"/>
                    <a:pt x="3119" y="1921"/>
                    <a:pt x="2494" y="1424"/>
                  </a:cubicBezTo>
                  <a:cubicBezTo>
                    <a:pt x="1873" y="922"/>
                    <a:pt x="1118" y="1"/>
                    <a:pt x="1118" y="1"/>
                  </a:cubicBez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0"/>
            <p:cNvSpPr/>
            <p:nvPr/>
          </p:nvSpPr>
          <p:spPr>
            <a:xfrm>
              <a:off x="330150" y="1358763"/>
              <a:ext cx="541538" cy="493236"/>
            </a:xfrm>
            <a:custGeom>
              <a:rect b="b" l="l" r="r" t="t"/>
              <a:pathLst>
                <a:path extrusionOk="0" h="6178" w="6783">
                  <a:moveTo>
                    <a:pt x="4945" y="1"/>
                  </a:moveTo>
                  <a:cubicBezTo>
                    <a:pt x="4444" y="1"/>
                    <a:pt x="3670" y="502"/>
                    <a:pt x="3670" y="502"/>
                  </a:cubicBezTo>
                  <a:cubicBezTo>
                    <a:pt x="3670" y="502"/>
                    <a:pt x="3665" y="501"/>
                    <a:pt x="3654" y="501"/>
                  </a:cubicBezTo>
                  <a:cubicBezTo>
                    <a:pt x="3558" y="501"/>
                    <a:pt x="3026" y="536"/>
                    <a:pt x="2082" y="1228"/>
                  </a:cubicBezTo>
                  <a:cubicBezTo>
                    <a:pt x="1323" y="1624"/>
                    <a:pt x="1154" y="2238"/>
                    <a:pt x="1154" y="2238"/>
                  </a:cubicBezTo>
                  <a:cubicBezTo>
                    <a:pt x="1154" y="2238"/>
                    <a:pt x="0" y="3015"/>
                    <a:pt x="328" y="3442"/>
                  </a:cubicBezTo>
                  <a:cubicBezTo>
                    <a:pt x="660" y="3868"/>
                    <a:pt x="2090" y="5566"/>
                    <a:pt x="2732" y="5986"/>
                  </a:cubicBezTo>
                  <a:cubicBezTo>
                    <a:pt x="2936" y="6121"/>
                    <a:pt x="3082" y="6178"/>
                    <a:pt x="3195" y="6178"/>
                  </a:cubicBezTo>
                  <a:cubicBezTo>
                    <a:pt x="3435" y="6178"/>
                    <a:pt x="3521" y="5922"/>
                    <a:pt x="3684" y="5629"/>
                  </a:cubicBezTo>
                  <a:cubicBezTo>
                    <a:pt x="4284" y="5548"/>
                    <a:pt x="4436" y="5217"/>
                    <a:pt x="4436" y="5217"/>
                  </a:cubicBezTo>
                  <a:cubicBezTo>
                    <a:pt x="4436" y="5217"/>
                    <a:pt x="4789" y="5085"/>
                    <a:pt x="5121" y="4963"/>
                  </a:cubicBezTo>
                  <a:cubicBezTo>
                    <a:pt x="5456" y="4839"/>
                    <a:pt x="5354" y="4648"/>
                    <a:pt x="5354" y="4648"/>
                  </a:cubicBezTo>
                  <a:cubicBezTo>
                    <a:pt x="5354" y="4648"/>
                    <a:pt x="5833" y="4521"/>
                    <a:pt x="6307" y="4235"/>
                  </a:cubicBezTo>
                  <a:cubicBezTo>
                    <a:pt x="6783" y="3946"/>
                    <a:pt x="6180" y="2894"/>
                    <a:pt x="6041" y="2507"/>
                  </a:cubicBezTo>
                  <a:cubicBezTo>
                    <a:pt x="5904" y="2121"/>
                    <a:pt x="5279" y="142"/>
                    <a:pt x="5279" y="142"/>
                  </a:cubicBezTo>
                  <a:cubicBezTo>
                    <a:pt x="5205" y="40"/>
                    <a:pt x="5086" y="1"/>
                    <a:pt x="4945" y="1"/>
                  </a:cubicBez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0"/>
            <p:cNvSpPr/>
            <p:nvPr/>
          </p:nvSpPr>
          <p:spPr>
            <a:xfrm>
              <a:off x="756966" y="1486664"/>
              <a:ext cx="97003" cy="238475"/>
            </a:xfrm>
            <a:custGeom>
              <a:rect b="b" l="l" r="r" t="t"/>
              <a:pathLst>
                <a:path extrusionOk="0" h="2987" w="1215">
                  <a:moveTo>
                    <a:pt x="396" y="1"/>
                  </a:moveTo>
                  <a:lnTo>
                    <a:pt x="396" y="1"/>
                  </a:lnTo>
                  <a:cubicBezTo>
                    <a:pt x="480" y="312"/>
                    <a:pt x="576" y="618"/>
                    <a:pt x="674" y="926"/>
                  </a:cubicBezTo>
                  <a:cubicBezTo>
                    <a:pt x="773" y="1236"/>
                    <a:pt x="876" y="1535"/>
                    <a:pt x="982" y="1850"/>
                  </a:cubicBezTo>
                  <a:cubicBezTo>
                    <a:pt x="1042" y="1998"/>
                    <a:pt x="1116" y="2146"/>
                    <a:pt x="1119" y="2291"/>
                  </a:cubicBezTo>
                  <a:cubicBezTo>
                    <a:pt x="1130" y="2439"/>
                    <a:pt x="1016" y="2548"/>
                    <a:pt x="883" y="2633"/>
                  </a:cubicBezTo>
                  <a:cubicBezTo>
                    <a:pt x="752" y="2721"/>
                    <a:pt x="607" y="2796"/>
                    <a:pt x="463" y="2856"/>
                  </a:cubicBezTo>
                  <a:cubicBezTo>
                    <a:pt x="314" y="2919"/>
                    <a:pt x="159" y="2969"/>
                    <a:pt x="0" y="2986"/>
                  </a:cubicBezTo>
                  <a:cubicBezTo>
                    <a:pt x="325" y="2986"/>
                    <a:pt x="643" y="2863"/>
                    <a:pt x="925" y="2704"/>
                  </a:cubicBezTo>
                  <a:cubicBezTo>
                    <a:pt x="995" y="2665"/>
                    <a:pt x="1070" y="2612"/>
                    <a:pt x="1127" y="2545"/>
                  </a:cubicBezTo>
                  <a:cubicBezTo>
                    <a:pt x="1182" y="2475"/>
                    <a:pt x="1215" y="2379"/>
                    <a:pt x="1215" y="2291"/>
                  </a:cubicBezTo>
                  <a:cubicBezTo>
                    <a:pt x="1211" y="2111"/>
                    <a:pt x="1133" y="1959"/>
                    <a:pt x="1080" y="1811"/>
                  </a:cubicBezTo>
                  <a:lnTo>
                    <a:pt x="749" y="900"/>
                  </a:lnTo>
                  <a:cubicBezTo>
                    <a:pt x="635" y="600"/>
                    <a:pt x="519" y="297"/>
                    <a:pt x="396"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0"/>
            <p:cNvSpPr/>
            <p:nvPr/>
          </p:nvSpPr>
          <p:spPr>
            <a:xfrm>
              <a:off x="664274" y="1500476"/>
              <a:ext cx="104747" cy="268893"/>
            </a:xfrm>
            <a:custGeom>
              <a:rect b="b" l="l" r="r" t="t"/>
              <a:pathLst>
                <a:path extrusionOk="0" h="3368" w="1312">
                  <a:moveTo>
                    <a:pt x="1" y="1"/>
                  </a:moveTo>
                  <a:lnTo>
                    <a:pt x="1" y="1"/>
                  </a:lnTo>
                  <a:cubicBezTo>
                    <a:pt x="180" y="509"/>
                    <a:pt x="371" y="1010"/>
                    <a:pt x="572" y="1507"/>
                  </a:cubicBezTo>
                  <a:cubicBezTo>
                    <a:pt x="770" y="2009"/>
                    <a:pt x="982" y="2502"/>
                    <a:pt x="1193" y="2997"/>
                  </a:cubicBezTo>
                  <a:cubicBezTo>
                    <a:pt x="1197" y="3001"/>
                    <a:pt x="1197" y="3004"/>
                    <a:pt x="1200" y="3007"/>
                  </a:cubicBezTo>
                  <a:cubicBezTo>
                    <a:pt x="1214" y="3022"/>
                    <a:pt x="1214" y="3053"/>
                    <a:pt x="1190" y="3082"/>
                  </a:cubicBezTo>
                  <a:cubicBezTo>
                    <a:pt x="1165" y="3113"/>
                    <a:pt x="1130" y="3138"/>
                    <a:pt x="1091" y="3159"/>
                  </a:cubicBezTo>
                  <a:cubicBezTo>
                    <a:pt x="1010" y="3198"/>
                    <a:pt x="921" y="3226"/>
                    <a:pt x="833" y="3255"/>
                  </a:cubicBezTo>
                  <a:cubicBezTo>
                    <a:pt x="657" y="3304"/>
                    <a:pt x="473" y="3339"/>
                    <a:pt x="290" y="3367"/>
                  </a:cubicBezTo>
                  <a:cubicBezTo>
                    <a:pt x="477" y="3360"/>
                    <a:pt x="664" y="3339"/>
                    <a:pt x="848" y="3304"/>
                  </a:cubicBezTo>
                  <a:cubicBezTo>
                    <a:pt x="939" y="3283"/>
                    <a:pt x="1031" y="3258"/>
                    <a:pt x="1119" y="3219"/>
                  </a:cubicBezTo>
                  <a:cubicBezTo>
                    <a:pt x="1165" y="3198"/>
                    <a:pt x="1208" y="3173"/>
                    <a:pt x="1246" y="3131"/>
                  </a:cubicBezTo>
                  <a:cubicBezTo>
                    <a:pt x="1284" y="3093"/>
                    <a:pt x="1312" y="3018"/>
                    <a:pt x="1268" y="2956"/>
                  </a:cubicBezTo>
                  <a:lnTo>
                    <a:pt x="1268" y="2956"/>
                  </a:lnTo>
                  <a:cubicBezTo>
                    <a:pt x="1071" y="2458"/>
                    <a:pt x="871" y="1963"/>
                    <a:pt x="661" y="1473"/>
                  </a:cubicBezTo>
                  <a:cubicBezTo>
                    <a:pt x="452" y="978"/>
                    <a:pt x="234" y="488"/>
                    <a:pt x="1"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0"/>
            <p:cNvSpPr/>
            <p:nvPr/>
          </p:nvSpPr>
          <p:spPr>
            <a:xfrm>
              <a:off x="561682" y="1548938"/>
              <a:ext cx="124067" cy="226339"/>
            </a:xfrm>
            <a:custGeom>
              <a:rect b="b" l="l" r="r" t="t"/>
              <a:pathLst>
                <a:path extrusionOk="0" h="2835" w="1554">
                  <a:moveTo>
                    <a:pt x="1" y="1"/>
                  </a:moveTo>
                  <a:lnTo>
                    <a:pt x="1" y="1"/>
                  </a:lnTo>
                  <a:cubicBezTo>
                    <a:pt x="230" y="491"/>
                    <a:pt x="491" y="960"/>
                    <a:pt x="749" y="1433"/>
                  </a:cubicBezTo>
                  <a:cubicBezTo>
                    <a:pt x="883" y="1666"/>
                    <a:pt x="1017" y="1899"/>
                    <a:pt x="1154" y="2132"/>
                  </a:cubicBezTo>
                  <a:lnTo>
                    <a:pt x="1366" y="2475"/>
                  </a:lnTo>
                  <a:cubicBezTo>
                    <a:pt x="1402" y="2534"/>
                    <a:pt x="1437" y="2591"/>
                    <a:pt x="1469" y="2648"/>
                  </a:cubicBezTo>
                  <a:cubicBezTo>
                    <a:pt x="1498" y="2708"/>
                    <a:pt x="1543" y="2767"/>
                    <a:pt x="1536" y="2835"/>
                  </a:cubicBezTo>
                  <a:cubicBezTo>
                    <a:pt x="1553" y="2764"/>
                    <a:pt x="1519" y="2697"/>
                    <a:pt x="1498" y="2637"/>
                  </a:cubicBezTo>
                  <a:cubicBezTo>
                    <a:pt x="1469" y="2573"/>
                    <a:pt x="1441" y="2513"/>
                    <a:pt x="1413" y="2449"/>
                  </a:cubicBezTo>
                  <a:lnTo>
                    <a:pt x="1226" y="2094"/>
                  </a:lnTo>
                  <a:cubicBezTo>
                    <a:pt x="1102" y="1853"/>
                    <a:pt x="968" y="1617"/>
                    <a:pt x="841" y="1381"/>
                  </a:cubicBezTo>
                  <a:cubicBezTo>
                    <a:pt x="569" y="915"/>
                    <a:pt x="304" y="449"/>
                    <a:pt x="1"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0"/>
            <p:cNvSpPr/>
            <p:nvPr/>
          </p:nvSpPr>
          <p:spPr>
            <a:xfrm>
              <a:off x="473779" y="1626462"/>
              <a:ext cx="150574" cy="181790"/>
            </a:xfrm>
            <a:custGeom>
              <a:rect b="b" l="l" r="r" t="t"/>
              <a:pathLst>
                <a:path extrusionOk="0" h="2277" w="1886">
                  <a:moveTo>
                    <a:pt x="1" y="0"/>
                  </a:moveTo>
                  <a:lnTo>
                    <a:pt x="1" y="0"/>
                  </a:lnTo>
                  <a:cubicBezTo>
                    <a:pt x="269" y="413"/>
                    <a:pt x="569" y="808"/>
                    <a:pt x="879" y="1190"/>
                  </a:cubicBezTo>
                  <a:cubicBezTo>
                    <a:pt x="1035" y="1380"/>
                    <a:pt x="1193" y="1571"/>
                    <a:pt x="1359" y="1754"/>
                  </a:cubicBezTo>
                  <a:cubicBezTo>
                    <a:pt x="1529" y="1934"/>
                    <a:pt x="1698" y="2114"/>
                    <a:pt x="1885" y="2276"/>
                  </a:cubicBezTo>
                  <a:lnTo>
                    <a:pt x="960" y="1126"/>
                  </a:lnTo>
                  <a:cubicBezTo>
                    <a:pt x="646" y="745"/>
                    <a:pt x="333" y="364"/>
                    <a:pt x="1" y="0"/>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0"/>
            <p:cNvSpPr/>
            <p:nvPr/>
          </p:nvSpPr>
          <p:spPr>
            <a:xfrm>
              <a:off x="694134" y="1782626"/>
              <a:ext cx="56445" cy="43032"/>
            </a:xfrm>
            <a:custGeom>
              <a:rect b="b" l="l" r="r" t="t"/>
              <a:pathLst>
                <a:path extrusionOk="0" h="539" w="707">
                  <a:moveTo>
                    <a:pt x="529" y="1"/>
                  </a:moveTo>
                  <a:cubicBezTo>
                    <a:pt x="515" y="1"/>
                    <a:pt x="501" y="2"/>
                    <a:pt x="487" y="3"/>
                  </a:cubicBezTo>
                  <a:cubicBezTo>
                    <a:pt x="392" y="6"/>
                    <a:pt x="311" y="63"/>
                    <a:pt x="251" y="115"/>
                  </a:cubicBezTo>
                  <a:cubicBezTo>
                    <a:pt x="187" y="175"/>
                    <a:pt x="138" y="242"/>
                    <a:pt x="96" y="313"/>
                  </a:cubicBezTo>
                  <a:cubicBezTo>
                    <a:pt x="57" y="384"/>
                    <a:pt x="21" y="458"/>
                    <a:pt x="0" y="539"/>
                  </a:cubicBezTo>
                  <a:cubicBezTo>
                    <a:pt x="114" y="419"/>
                    <a:pt x="212" y="296"/>
                    <a:pt x="321" y="193"/>
                  </a:cubicBezTo>
                  <a:cubicBezTo>
                    <a:pt x="378" y="141"/>
                    <a:pt x="431" y="102"/>
                    <a:pt x="498" y="81"/>
                  </a:cubicBezTo>
                  <a:cubicBezTo>
                    <a:pt x="530" y="71"/>
                    <a:pt x="560" y="65"/>
                    <a:pt x="589" y="65"/>
                  </a:cubicBezTo>
                  <a:cubicBezTo>
                    <a:pt x="595" y="65"/>
                    <a:pt x="601" y="66"/>
                    <a:pt x="608" y="66"/>
                  </a:cubicBezTo>
                  <a:cubicBezTo>
                    <a:pt x="611" y="66"/>
                    <a:pt x="614" y="66"/>
                    <a:pt x="617" y="66"/>
                  </a:cubicBezTo>
                  <a:cubicBezTo>
                    <a:pt x="649" y="66"/>
                    <a:pt x="679" y="81"/>
                    <a:pt x="689" y="120"/>
                  </a:cubicBezTo>
                  <a:cubicBezTo>
                    <a:pt x="707" y="73"/>
                    <a:pt x="660" y="27"/>
                    <a:pt x="618" y="14"/>
                  </a:cubicBezTo>
                  <a:cubicBezTo>
                    <a:pt x="587" y="4"/>
                    <a:pt x="558" y="1"/>
                    <a:pt x="529"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0"/>
            <p:cNvSpPr/>
            <p:nvPr/>
          </p:nvSpPr>
          <p:spPr>
            <a:xfrm>
              <a:off x="2422077" y="1531773"/>
              <a:ext cx="464654" cy="769394"/>
            </a:xfrm>
            <a:custGeom>
              <a:rect b="b" l="l" r="r" t="t"/>
              <a:pathLst>
                <a:path extrusionOk="0" h="9637" w="5820">
                  <a:moveTo>
                    <a:pt x="971" y="1"/>
                  </a:moveTo>
                  <a:cubicBezTo>
                    <a:pt x="971" y="1"/>
                    <a:pt x="474" y="1363"/>
                    <a:pt x="238" y="3381"/>
                  </a:cubicBezTo>
                  <a:cubicBezTo>
                    <a:pt x="0" y="5400"/>
                    <a:pt x="184" y="8989"/>
                    <a:pt x="813" y="9409"/>
                  </a:cubicBezTo>
                  <a:cubicBezTo>
                    <a:pt x="1078" y="9585"/>
                    <a:pt x="1598" y="9637"/>
                    <a:pt x="2110" y="9637"/>
                  </a:cubicBezTo>
                  <a:cubicBezTo>
                    <a:pt x="2817" y="9637"/>
                    <a:pt x="3512" y="9539"/>
                    <a:pt x="3512" y="9539"/>
                  </a:cubicBezTo>
                  <a:lnTo>
                    <a:pt x="3565" y="8544"/>
                  </a:lnTo>
                  <a:cubicBezTo>
                    <a:pt x="3565" y="8544"/>
                    <a:pt x="4955" y="5608"/>
                    <a:pt x="5192" y="4690"/>
                  </a:cubicBezTo>
                  <a:cubicBezTo>
                    <a:pt x="5429" y="3773"/>
                    <a:pt x="5820" y="417"/>
                    <a:pt x="5820" y="417"/>
                  </a:cubicBezTo>
                  <a:lnTo>
                    <a:pt x="971" y="1"/>
                  </a:ln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0"/>
            <p:cNvSpPr/>
            <p:nvPr/>
          </p:nvSpPr>
          <p:spPr>
            <a:xfrm>
              <a:off x="2349105" y="1770171"/>
              <a:ext cx="132530" cy="160793"/>
            </a:xfrm>
            <a:custGeom>
              <a:rect b="b" l="l" r="r" t="t"/>
              <a:pathLst>
                <a:path extrusionOk="0" h="2014" w="1660">
                  <a:moveTo>
                    <a:pt x="431" y="0"/>
                  </a:moveTo>
                  <a:cubicBezTo>
                    <a:pt x="170" y="0"/>
                    <a:pt x="1" y="645"/>
                    <a:pt x="1" y="974"/>
                  </a:cubicBezTo>
                  <a:cubicBezTo>
                    <a:pt x="1" y="1291"/>
                    <a:pt x="330" y="2014"/>
                    <a:pt x="806" y="2014"/>
                  </a:cubicBezTo>
                  <a:cubicBezTo>
                    <a:pt x="886" y="2014"/>
                    <a:pt x="969" y="1994"/>
                    <a:pt x="1056" y="1948"/>
                  </a:cubicBezTo>
                  <a:cubicBezTo>
                    <a:pt x="1660" y="1634"/>
                    <a:pt x="1186" y="949"/>
                    <a:pt x="1186" y="949"/>
                  </a:cubicBezTo>
                  <a:cubicBezTo>
                    <a:pt x="1186" y="949"/>
                    <a:pt x="844" y="212"/>
                    <a:pt x="527" y="28"/>
                  </a:cubicBezTo>
                  <a:cubicBezTo>
                    <a:pt x="494" y="9"/>
                    <a:pt x="462" y="0"/>
                    <a:pt x="431" y="0"/>
                  </a:cubicBez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0"/>
            <p:cNvSpPr/>
            <p:nvPr/>
          </p:nvSpPr>
          <p:spPr>
            <a:xfrm>
              <a:off x="2775362" y="1923301"/>
              <a:ext cx="136762" cy="118958"/>
            </a:xfrm>
            <a:custGeom>
              <a:rect b="b" l="l" r="r" t="t"/>
              <a:pathLst>
                <a:path extrusionOk="0" h="1490" w="1713">
                  <a:moveTo>
                    <a:pt x="1252" y="0"/>
                  </a:moveTo>
                  <a:cubicBezTo>
                    <a:pt x="908" y="0"/>
                    <a:pt x="424" y="348"/>
                    <a:pt x="424" y="348"/>
                  </a:cubicBezTo>
                  <a:lnTo>
                    <a:pt x="1" y="715"/>
                  </a:lnTo>
                  <a:cubicBezTo>
                    <a:pt x="1" y="715"/>
                    <a:pt x="396" y="1187"/>
                    <a:pt x="714" y="1424"/>
                  </a:cubicBezTo>
                  <a:cubicBezTo>
                    <a:pt x="775" y="1469"/>
                    <a:pt x="843" y="1490"/>
                    <a:pt x="915" y="1490"/>
                  </a:cubicBezTo>
                  <a:cubicBezTo>
                    <a:pt x="1215" y="1490"/>
                    <a:pt x="1570" y="1134"/>
                    <a:pt x="1635" y="793"/>
                  </a:cubicBezTo>
                  <a:cubicBezTo>
                    <a:pt x="1713" y="372"/>
                    <a:pt x="1660" y="58"/>
                    <a:pt x="1318" y="5"/>
                  </a:cubicBezTo>
                  <a:cubicBezTo>
                    <a:pt x="1297" y="2"/>
                    <a:pt x="1274" y="0"/>
                    <a:pt x="1252" y="0"/>
                  </a:cubicBezTo>
                  <a:close/>
                </a:path>
              </a:pathLst>
            </a:custGeom>
            <a:solidFill>
              <a:srgbClr val="EBAE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0"/>
            <p:cNvSpPr/>
            <p:nvPr/>
          </p:nvSpPr>
          <p:spPr>
            <a:xfrm>
              <a:off x="2425191" y="1261839"/>
              <a:ext cx="566128" cy="602693"/>
            </a:xfrm>
            <a:custGeom>
              <a:rect b="b" l="l" r="r" t="t"/>
              <a:pathLst>
                <a:path extrusionOk="0" h="7549" w="7091">
                  <a:moveTo>
                    <a:pt x="3738" y="1"/>
                  </a:moveTo>
                  <a:cubicBezTo>
                    <a:pt x="3738" y="1"/>
                    <a:pt x="4126" y="989"/>
                    <a:pt x="4126" y="1497"/>
                  </a:cubicBezTo>
                  <a:cubicBezTo>
                    <a:pt x="3957" y="942"/>
                    <a:pt x="3836" y="918"/>
                    <a:pt x="3836" y="918"/>
                  </a:cubicBezTo>
                  <a:lnTo>
                    <a:pt x="3667" y="1832"/>
                  </a:lnTo>
                  <a:cubicBezTo>
                    <a:pt x="3667" y="1832"/>
                    <a:pt x="1183" y="2750"/>
                    <a:pt x="505" y="3258"/>
                  </a:cubicBezTo>
                  <a:cubicBezTo>
                    <a:pt x="455" y="3024"/>
                    <a:pt x="352" y="2932"/>
                    <a:pt x="280" y="2932"/>
                  </a:cubicBezTo>
                  <a:cubicBezTo>
                    <a:pt x="181" y="2932"/>
                    <a:pt x="138" y="3106"/>
                    <a:pt x="360" y="3328"/>
                  </a:cubicBezTo>
                  <a:cubicBezTo>
                    <a:pt x="241" y="3692"/>
                    <a:pt x="0" y="6925"/>
                    <a:pt x="0" y="6925"/>
                  </a:cubicBezTo>
                  <a:cubicBezTo>
                    <a:pt x="0" y="6925"/>
                    <a:pt x="170" y="7214"/>
                    <a:pt x="290" y="7549"/>
                  </a:cubicBezTo>
                  <a:cubicBezTo>
                    <a:pt x="604" y="6102"/>
                    <a:pt x="1253" y="3547"/>
                    <a:pt x="1253" y="3547"/>
                  </a:cubicBezTo>
                  <a:cubicBezTo>
                    <a:pt x="1253" y="3547"/>
                    <a:pt x="1617" y="3692"/>
                    <a:pt x="1977" y="3861"/>
                  </a:cubicBezTo>
                  <a:cubicBezTo>
                    <a:pt x="1977" y="3861"/>
                    <a:pt x="3238" y="4353"/>
                    <a:pt x="4328" y="4353"/>
                  </a:cubicBezTo>
                  <a:cubicBezTo>
                    <a:pt x="4491" y="4353"/>
                    <a:pt x="4650" y="4342"/>
                    <a:pt x="4800" y="4317"/>
                  </a:cubicBezTo>
                  <a:cubicBezTo>
                    <a:pt x="5958" y="4126"/>
                    <a:pt x="6416" y="3812"/>
                    <a:pt x="6755" y="3353"/>
                  </a:cubicBezTo>
                  <a:cubicBezTo>
                    <a:pt x="7090" y="2895"/>
                    <a:pt x="6631" y="1641"/>
                    <a:pt x="5330" y="509"/>
                  </a:cubicBezTo>
                  <a:lnTo>
                    <a:pt x="5330" y="509"/>
                  </a:lnTo>
                  <a:cubicBezTo>
                    <a:pt x="5330" y="509"/>
                    <a:pt x="5474" y="893"/>
                    <a:pt x="5573" y="1087"/>
                  </a:cubicBezTo>
                  <a:cubicBezTo>
                    <a:pt x="5019" y="364"/>
                    <a:pt x="3738" y="1"/>
                    <a:pt x="3738" y="1"/>
                  </a:cubicBezTo>
                  <a:close/>
                </a:path>
              </a:pathLst>
            </a:custGeom>
            <a:solidFill>
              <a:srgbClr val="CA6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0"/>
            <p:cNvSpPr/>
            <p:nvPr/>
          </p:nvSpPr>
          <p:spPr>
            <a:xfrm>
              <a:off x="2554849" y="1801148"/>
              <a:ext cx="87981" cy="76005"/>
            </a:xfrm>
            <a:custGeom>
              <a:rect b="b" l="l" r="r" t="t"/>
              <a:pathLst>
                <a:path extrusionOk="0" h="952" w="1102">
                  <a:moveTo>
                    <a:pt x="0" y="0"/>
                  </a:moveTo>
                  <a:lnTo>
                    <a:pt x="0" y="0"/>
                  </a:lnTo>
                  <a:cubicBezTo>
                    <a:pt x="20" y="508"/>
                    <a:pt x="87" y="951"/>
                    <a:pt x="936" y="951"/>
                  </a:cubicBezTo>
                  <a:cubicBezTo>
                    <a:pt x="988" y="951"/>
                    <a:pt x="1043" y="950"/>
                    <a:pt x="1101" y="946"/>
                  </a:cubicBezTo>
                  <a:cubicBezTo>
                    <a:pt x="1101" y="946"/>
                    <a:pt x="388" y="272"/>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0"/>
            <p:cNvSpPr/>
            <p:nvPr/>
          </p:nvSpPr>
          <p:spPr>
            <a:xfrm>
              <a:off x="2718757" y="1836357"/>
              <a:ext cx="86304" cy="73451"/>
            </a:xfrm>
            <a:custGeom>
              <a:rect b="b" l="l" r="r" t="t"/>
              <a:pathLst>
                <a:path extrusionOk="0" h="920" w="1081">
                  <a:moveTo>
                    <a:pt x="1081" y="0"/>
                  </a:moveTo>
                  <a:cubicBezTo>
                    <a:pt x="742" y="170"/>
                    <a:pt x="1" y="731"/>
                    <a:pt x="1" y="731"/>
                  </a:cubicBezTo>
                  <a:cubicBezTo>
                    <a:pt x="136" y="863"/>
                    <a:pt x="268" y="919"/>
                    <a:pt x="391" y="919"/>
                  </a:cubicBezTo>
                  <a:cubicBezTo>
                    <a:pt x="751" y="919"/>
                    <a:pt x="1031" y="437"/>
                    <a:pt x="10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0"/>
            <p:cNvSpPr/>
            <p:nvPr/>
          </p:nvSpPr>
          <p:spPr>
            <a:xfrm>
              <a:off x="2552214" y="1752367"/>
              <a:ext cx="111373" cy="98679"/>
            </a:xfrm>
            <a:custGeom>
              <a:rect b="b" l="l" r="r" t="t"/>
              <a:pathLst>
                <a:path extrusionOk="0" h="1236" w="1395">
                  <a:moveTo>
                    <a:pt x="1" y="1"/>
                  </a:moveTo>
                  <a:lnTo>
                    <a:pt x="1" y="1"/>
                  </a:lnTo>
                  <a:cubicBezTo>
                    <a:pt x="562" y="364"/>
                    <a:pt x="1356" y="1235"/>
                    <a:pt x="1356" y="1235"/>
                  </a:cubicBezTo>
                  <a:lnTo>
                    <a:pt x="1395" y="1080"/>
                  </a:lnTo>
                  <a:cubicBezTo>
                    <a:pt x="1395" y="1080"/>
                    <a:pt x="523" y="248"/>
                    <a:pt x="1" y="1"/>
                  </a:cubicBezTo>
                  <a:close/>
                </a:path>
              </a:pathLst>
            </a:custGeom>
            <a:solidFill>
              <a:srgbClr val="CA6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0"/>
            <p:cNvSpPr/>
            <p:nvPr/>
          </p:nvSpPr>
          <p:spPr>
            <a:xfrm>
              <a:off x="2722749" y="1775760"/>
              <a:ext cx="107461" cy="95007"/>
            </a:xfrm>
            <a:custGeom>
              <a:rect b="b" l="l" r="r" t="t"/>
              <a:pathLst>
                <a:path extrusionOk="0" h="1190" w="1346">
                  <a:moveTo>
                    <a:pt x="1345" y="1"/>
                  </a:moveTo>
                  <a:lnTo>
                    <a:pt x="1345" y="1"/>
                  </a:lnTo>
                  <a:cubicBezTo>
                    <a:pt x="734" y="403"/>
                    <a:pt x="39" y="971"/>
                    <a:pt x="39" y="971"/>
                  </a:cubicBezTo>
                  <a:lnTo>
                    <a:pt x="0" y="1190"/>
                  </a:lnTo>
                  <a:cubicBezTo>
                    <a:pt x="50" y="1074"/>
                    <a:pt x="850" y="417"/>
                    <a:pt x="1345" y="1"/>
                  </a:cubicBezTo>
                  <a:close/>
                </a:path>
              </a:pathLst>
            </a:custGeom>
            <a:solidFill>
              <a:srgbClr val="CA6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0"/>
            <p:cNvSpPr/>
            <p:nvPr/>
          </p:nvSpPr>
          <p:spPr>
            <a:xfrm>
              <a:off x="2488343" y="2009048"/>
              <a:ext cx="107381" cy="114487"/>
            </a:xfrm>
            <a:custGeom>
              <a:rect b="b" l="l" r="r" t="t"/>
              <a:pathLst>
                <a:path extrusionOk="0" h="1434" w="1345">
                  <a:moveTo>
                    <a:pt x="0" y="1"/>
                  </a:moveTo>
                  <a:lnTo>
                    <a:pt x="0" y="1"/>
                  </a:lnTo>
                  <a:cubicBezTo>
                    <a:pt x="11" y="89"/>
                    <a:pt x="32" y="177"/>
                    <a:pt x="46" y="269"/>
                  </a:cubicBezTo>
                  <a:cubicBezTo>
                    <a:pt x="67" y="354"/>
                    <a:pt x="95" y="442"/>
                    <a:pt x="120" y="527"/>
                  </a:cubicBezTo>
                  <a:cubicBezTo>
                    <a:pt x="183" y="696"/>
                    <a:pt x="265" y="865"/>
                    <a:pt x="382" y="1010"/>
                  </a:cubicBezTo>
                  <a:cubicBezTo>
                    <a:pt x="494" y="1154"/>
                    <a:pt x="636" y="1281"/>
                    <a:pt x="808" y="1356"/>
                  </a:cubicBezTo>
                  <a:cubicBezTo>
                    <a:pt x="920" y="1404"/>
                    <a:pt x="1042" y="1433"/>
                    <a:pt x="1162" y="1433"/>
                  </a:cubicBezTo>
                  <a:cubicBezTo>
                    <a:pt x="1224" y="1433"/>
                    <a:pt x="1285" y="1425"/>
                    <a:pt x="1345" y="1408"/>
                  </a:cubicBezTo>
                  <a:lnTo>
                    <a:pt x="1345" y="1408"/>
                  </a:lnTo>
                  <a:cubicBezTo>
                    <a:pt x="1333" y="1409"/>
                    <a:pt x="1321" y="1409"/>
                    <a:pt x="1309" y="1409"/>
                  </a:cubicBezTo>
                  <a:cubicBezTo>
                    <a:pt x="1142" y="1409"/>
                    <a:pt x="985" y="1360"/>
                    <a:pt x="843" y="1281"/>
                  </a:cubicBezTo>
                  <a:cubicBezTo>
                    <a:pt x="695" y="1201"/>
                    <a:pt x="565" y="1080"/>
                    <a:pt x="462" y="947"/>
                  </a:cubicBezTo>
                  <a:cubicBezTo>
                    <a:pt x="353" y="812"/>
                    <a:pt x="276" y="654"/>
                    <a:pt x="194" y="498"/>
                  </a:cubicBezTo>
                  <a:cubicBezTo>
                    <a:pt x="123" y="336"/>
                    <a:pt x="64" y="170"/>
                    <a:pt x="0"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0"/>
            <p:cNvSpPr/>
            <p:nvPr/>
          </p:nvSpPr>
          <p:spPr>
            <a:xfrm>
              <a:off x="2502714" y="2128566"/>
              <a:ext cx="42553" cy="30737"/>
            </a:xfrm>
            <a:custGeom>
              <a:rect b="b" l="l" r="r" t="t"/>
              <a:pathLst>
                <a:path extrusionOk="0" h="385" w="533">
                  <a:moveTo>
                    <a:pt x="0" y="0"/>
                  </a:moveTo>
                  <a:cubicBezTo>
                    <a:pt x="3" y="59"/>
                    <a:pt x="25" y="120"/>
                    <a:pt x="53" y="173"/>
                  </a:cubicBezTo>
                  <a:cubicBezTo>
                    <a:pt x="81" y="229"/>
                    <a:pt x="130" y="271"/>
                    <a:pt x="180" y="310"/>
                  </a:cubicBezTo>
                  <a:cubicBezTo>
                    <a:pt x="247" y="357"/>
                    <a:pt x="329" y="385"/>
                    <a:pt x="410" y="385"/>
                  </a:cubicBezTo>
                  <a:cubicBezTo>
                    <a:pt x="452" y="385"/>
                    <a:pt x="494" y="377"/>
                    <a:pt x="533" y="360"/>
                  </a:cubicBezTo>
                  <a:cubicBezTo>
                    <a:pt x="420" y="325"/>
                    <a:pt x="324" y="286"/>
                    <a:pt x="240" y="225"/>
                  </a:cubicBezTo>
                  <a:cubicBezTo>
                    <a:pt x="155" y="165"/>
                    <a:pt x="85" y="88"/>
                    <a:pt x="0" y="0"/>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0"/>
            <p:cNvSpPr/>
            <p:nvPr/>
          </p:nvSpPr>
          <p:spPr>
            <a:xfrm>
              <a:off x="2598999" y="1864460"/>
              <a:ext cx="103230" cy="250690"/>
            </a:xfrm>
            <a:custGeom>
              <a:rect b="b" l="l" r="r" t="t"/>
              <a:pathLst>
                <a:path extrusionOk="0" h="3140" w="1293">
                  <a:moveTo>
                    <a:pt x="1293" y="1"/>
                  </a:moveTo>
                  <a:lnTo>
                    <a:pt x="1293" y="1"/>
                  </a:lnTo>
                  <a:cubicBezTo>
                    <a:pt x="1232" y="513"/>
                    <a:pt x="1187" y="1028"/>
                    <a:pt x="1141" y="1543"/>
                  </a:cubicBezTo>
                  <a:cubicBezTo>
                    <a:pt x="1104" y="2038"/>
                    <a:pt x="1060" y="2529"/>
                    <a:pt x="1032" y="3023"/>
                  </a:cubicBezTo>
                  <a:lnTo>
                    <a:pt x="1032" y="3023"/>
                  </a:lnTo>
                  <a:cubicBezTo>
                    <a:pt x="884" y="2969"/>
                    <a:pt x="739" y="2919"/>
                    <a:pt x="597" y="2859"/>
                  </a:cubicBezTo>
                  <a:cubicBezTo>
                    <a:pt x="439" y="2792"/>
                    <a:pt x="276" y="2722"/>
                    <a:pt x="170" y="2592"/>
                  </a:cubicBezTo>
                  <a:cubicBezTo>
                    <a:pt x="118" y="2528"/>
                    <a:pt x="82" y="2450"/>
                    <a:pt x="71" y="2369"/>
                  </a:cubicBezTo>
                  <a:cubicBezTo>
                    <a:pt x="61" y="2288"/>
                    <a:pt x="58" y="2189"/>
                    <a:pt x="92" y="2129"/>
                  </a:cubicBezTo>
                  <a:cubicBezTo>
                    <a:pt x="101" y="2116"/>
                    <a:pt x="114" y="2111"/>
                    <a:pt x="129" y="2111"/>
                  </a:cubicBezTo>
                  <a:cubicBezTo>
                    <a:pt x="146" y="2111"/>
                    <a:pt x="166" y="2118"/>
                    <a:pt x="185" y="2129"/>
                  </a:cubicBezTo>
                  <a:cubicBezTo>
                    <a:pt x="224" y="2150"/>
                    <a:pt x="255" y="2178"/>
                    <a:pt x="287" y="2210"/>
                  </a:cubicBezTo>
                  <a:cubicBezTo>
                    <a:pt x="347" y="2271"/>
                    <a:pt x="403" y="2338"/>
                    <a:pt x="457" y="2411"/>
                  </a:cubicBezTo>
                  <a:cubicBezTo>
                    <a:pt x="414" y="2334"/>
                    <a:pt x="361" y="2260"/>
                    <a:pt x="304" y="2193"/>
                  </a:cubicBezTo>
                  <a:cubicBezTo>
                    <a:pt x="273" y="2161"/>
                    <a:pt x="241" y="2126"/>
                    <a:pt x="203" y="2101"/>
                  </a:cubicBezTo>
                  <a:cubicBezTo>
                    <a:pt x="184" y="2087"/>
                    <a:pt x="153" y="2072"/>
                    <a:pt x="122" y="2072"/>
                  </a:cubicBezTo>
                  <a:cubicBezTo>
                    <a:pt x="100" y="2072"/>
                    <a:pt x="78" y="2080"/>
                    <a:pt x="61" y="2101"/>
                  </a:cubicBezTo>
                  <a:cubicBezTo>
                    <a:pt x="1" y="2189"/>
                    <a:pt x="8" y="2284"/>
                    <a:pt x="12" y="2376"/>
                  </a:cubicBezTo>
                  <a:cubicBezTo>
                    <a:pt x="22" y="2468"/>
                    <a:pt x="58" y="2559"/>
                    <a:pt x="114" y="2634"/>
                  </a:cubicBezTo>
                  <a:cubicBezTo>
                    <a:pt x="230" y="2786"/>
                    <a:pt x="400" y="2870"/>
                    <a:pt x="563" y="2944"/>
                  </a:cubicBezTo>
                  <a:cubicBezTo>
                    <a:pt x="728" y="3012"/>
                    <a:pt x="894" y="3071"/>
                    <a:pt x="1060" y="3135"/>
                  </a:cubicBezTo>
                  <a:cubicBezTo>
                    <a:pt x="1063" y="3139"/>
                    <a:pt x="1066" y="3139"/>
                    <a:pt x="1074" y="3139"/>
                  </a:cubicBezTo>
                  <a:cubicBezTo>
                    <a:pt x="1076" y="3139"/>
                    <a:pt x="1078" y="3139"/>
                    <a:pt x="1079" y="3139"/>
                  </a:cubicBezTo>
                  <a:cubicBezTo>
                    <a:pt x="1102" y="3139"/>
                    <a:pt x="1123" y="3119"/>
                    <a:pt x="1123" y="3096"/>
                  </a:cubicBezTo>
                  <a:cubicBezTo>
                    <a:pt x="1169" y="2581"/>
                    <a:pt x="1193" y="2066"/>
                    <a:pt x="1229" y="1551"/>
                  </a:cubicBezTo>
                  <a:cubicBezTo>
                    <a:pt x="1257" y="1032"/>
                    <a:pt x="1282" y="517"/>
                    <a:pt x="1293"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0"/>
            <p:cNvSpPr/>
            <p:nvPr/>
          </p:nvSpPr>
          <p:spPr>
            <a:xfrm>
              <a:off x="2375931" y="1818314"/>
              <a:ext cx="63151" cy="76644"/>
            </a:xfrm>
            <a:custGeom>
              <a:rect b="b" l="l" r="r" t="t"/>
              <a:pathLst>
                <a:path extrusionOk="0" h="960" w="791">
                  <a:moveTo>
                    <a:pt x="0" y="0"/>
                  </a:moveTo>
                  <a:lnTo>
                    <a:pt x="0" y="0"/>
                  </a:lnTo>
                  <a:cubicBezTo>
                    <a:pt x="75" y="71"/>
                    <a:pt x="148" y="145"/>
                    <a:pt x="223" y="219"/>
                  </a:cubicBezTo>
                  <a:cubicBezTo>
                    <a:pt x="293" y="297"/>
                    <a:pt x="363" y="371"/>
                    <a:pt x="427" y="452"/>
                  </a:cubicBezTo>
                  <a:cubicBezTo>
                    <a:pt x="498" y="530"/>
                    <a:pt x="557" y="614"/>
                    <a:pt x="617" y="696"/>
                  </a:cubicBezTo>
                  <a:cubicBezTo>
                    <a:pt x="681" y="780"/>
                    <a:pt x="734" y="868"/>
                    <a:pt x="790" y="960"/>
                  </a:cubicBezTo>
                  <a:cubicBezTo>
                    <a:pt x="755" y="862"/>
                    <a:pt x="717" y="763"/>
                    <a:pt x="660" y="671"/>
                  </a:cubicBezTo>
                  <a:cubicBezTo>
                    <a:pt x="607" y="579"/>
                    <a:pt x="544" y="494"/>
                    <a:pt x="477" y="414"/>
                  </a:cubicBezTo>
                  <a:cubicBezTo>
                    <a:pt x="339" y="251"/>
                    <a:pt x="184" y="106"/>
                    <a:pt x="0" y="0"/>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0"/>
            <p:cNvSpPr/>
            <p:nvPr/>
          </p:nvSpPr>
          <p:spPr>
            <a:xfrm>
              <a:off x="2378965" y="1838832"/>
              <a:ext cx="17005" cy="37524"/>
            </a:xfrm>
            <a:custGeom>
              <a:rect b="b" l="l" r="r" t="t"/>
              <a:pathLst>
                <a:path extrusionOk="0" h="470" w="213">
                  <a:moveTo>
                    <a:pt x="213" y="1"/>
                  </a:moveTo>
                  <a:lnTo>
                    <a:pt x="213" y="1"/>
                  </a:lnTo>
                  <a:cubicBezTo>
                    <a:pt x="128" y="36"/>
                    <a:pt x="68" y="118"/>
                    <a:pt x="29" y="199"/>
                  </a:cubicBezTo>
                  <a:cubicBezTo>
                    <a:pt x="15" y="245"/>
                    <a:pt x="4" y="290"/>
                    <a:pt x="4" y="336"/>
                  </a:cubicBezTo>
                  <a:cubicBezTo>
                    <a:pt x="1" y="382"/>
                    <a:pt x="11" y="428"/>
                    <a:pt x="22" y="470"/>
                  </a:cubicBezTo>
                  <a:cubicBezTo>
                    <a:pt x="43" y="382"/>
                    <a:pt x="53" y="301"/>
                    <a:pt x="89" y="224"/>
                  </a:cubicBezTo>
                  <a:cubicBezTo>
                    <a:pt x="100" y="185"/>
                    <a:pt x="121" y="149"/>
                    <a:pt x="142" y="110"/>
                  </a:cubicBezTo>
                  <a:cubicBezTo>
                    <a:pt x="164" y="75"/>
                    <a:pt x="185" y="40"/>
                    <a:pt x="213"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0"/>
            <p:cNvSpPr/>
            <p:nvPr/>
          </p:nvSpPr>
          <p:spPr>
            <a:xfrm>
              <a:off x="2798755" y="1939988"/>
              <a:ext cx="27464" cy="68261"/>
            </a:xfrm>
            <a:custGeom>
              <a:rect b="b" l="l" r="r" t="t"/>
              <a:pathLst>
                <a:path extrusionOk="0" h="855" w="344">
                  <a:moveTo>
                    <a:pt x="343" y="1"/>
                  </a:moveTo>
                  <a:lnTo>
                    <a:pt x="343" y="1"/>
                  </a:lnTo>
                  <a:cubicBezTo>
                    <a:pt x="266" y="135"/>
                    <a:pt x="213" y="279"/>
                    <a:pt x="152" y="421"/>
                  </a:cubicBezTo>
                  <a:lnTo>
                    <a:pt x="72" y="636"/>
                  </a:lnTo>
                  <a:cubicBezTo>
                    <a:pt x="47" y="706"/>
                    <a:pt x="25" y="781"/>
                    <a:pt x="1" y="855"/>
                  </a:cubicBezTo>
                  <a:cubicBezTo>
                    <a:pt x="93" y="728"/>
                    <a:pt x="149" y="584"/>
                    <a:pt x="209" y="442"/>
                  </a:cubicBezTo>
                  <a:cubicBezTo>
                    <a:pt x="263" y="297"/>
                    <a:pt x="315" y="156"/>
                    <a:pt x="343"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0"/>
            <p:cNvSpPr/>
            <p:nvPr/>
          </p:nvSpPr>
          <p:spPr>
            <a:xfrm>
              <a:off x="2817677" y="1955556"/>
              <a:ext cx="72492" cy="18363"/>
            </a:xfrm>
            <a:custGeom>
              <a:rect b="b" l="l" r="r" t="t"/>
              <a:pathLst>
                <a:path extrusionOk="0" h="230" w="908">
                  <a:moveTo>
                    <a:pt x="563" y="1"/>
                  </a:moveTo>
                  <a:cubicBezTo>
                    <a:pt x="519" y="1"/>
                    <a:pt x="476" y="4"/>
                    <a:pt x="435" y="11"/>
                  </a:cubicBezTo>
                  <a:cubicBezTo>
                    <a:pt x="353" y="29"/>
                    <a:pt x="272" y="53"/>
                    <a:pt x="198" y="92"/>
                  </a:cubicBezTo>
                  <a:cubicBezTo>
                    <a:pt x="163" y="109"/>
                    <a:pt x="127" y="130"/>
                    <a:pt x="96" y="151"/>
                  </a:cubicBezTo>
                  <a:lnTo>
                    <a:pt x="0" y="229"/>
                  </a:lnTo>
                  <a:cubicBezTo>
                    <a:pt x="145" y="162"/>
                    <a:pt x="290" y="99"/>
                    <a:pt x="445" y="74"/>
                  </a:cubicBezTo>
                  <a:cubicBezTo>
                    <a:pt x="496" y="62"/>
                    <a:pt x="549" y="57"/>
                    <a:pt x="602" y="57"/>
                  </a:cubicBezTo>
                  <a:cubicBezTo>
                    <a:pt x="626" y="57"/>
                    <a:pt x="650" y="58"/>
                    <a:pt x="674" y="60"/>
                  </a:cubicBezTo>
                  <a:cubicBezTo>
                    <a:pt x="752" y="63"/>
                    <a:pt x="830" y="74"/>
                    <a:pt x="907" y="102"/>
                  </a:cubicBezTo>
                  <a:cubicBezTo>
                    <a:pt x="809" y="29"/>
                    <a:pt x="684" y="1"/>
                    <a:pt x="563"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0"/>
            <p:cNvSpPr/>
            <p:nvPr/>
          </p:nvSpPr>
          <p:spPr>
            <a:xfrm>
              <a:off x="2857676" y="1959468"/>
              <a:ext cx="14770" cy="48222"/>
            </a:xfrm>
            <a:custGeom>
              <a:rect b="b" l="l" r="r" t="t"/>
              <a:pathLst>
                <a:path extrusionOk="0" h="604" w="185">
                  <a:moveTo>
                    <a:pt x="134" y="1"/>
                  </a:moveTo>
                  <a:cubicBezTo>
                    <a:pt x="134" y="53"/>
                    <a:pt x="131" y="107"/>
                    <a:pt x="128" y="159"/>
                  </a:cubicBezTo>
                  <a:cubicBezTo>
                    <a:pt x="121" y="208"/>
                    <a:pt x="117" y="262"/>
                    <a:pt x="103" y="311"/>
                  </a:cubicBezTo>
                  <a:cubicBezTo>
                    <a:pt x="100" y="361"/>
                    <a:pt x="82" y="410"/>
                    <a:pt x="64" y="459"/>
                  </a:cubicBezTo>
                  <a:cubicBezTo>
                    <a:pt x="50" y="509"/>
                    <a:pt x="25" y="555"/>
                    <a:pt x="1" y="604"/>
                  </a:cubicBezTo>
                  <a:cubicBezTo>
                    <a:pt x="43" y="568"/>
                    <a:pt x="82" y="526"/>
                    <a:pt x="110" y="477"/>
                  </a:cubicBezTo>
                  <a:cubicBezTo>
                    <a:pt x="134" y="431"/>
                    <a:pt x="152" y="378"/>
                    <a:pt x="167" y="322"/>
                  </a:cubicBezTo>
                  <a:cubicBezTo>
                    <a:pt x="184" y="216"/>
                    <a:pt x="181" y="99"/>
                    <a:pt x="134" y="1"/>
                  </a:cubicBezTo>
                  <a:close/>
                </a:path>
              </a:pathLst>
            </a:custGeom>
            <a:solidFill>
              <a:srgbClr val="D48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0"/>
            <p:cNvSpPr/>
            <p:nvPr/>
          </p:nvSpPr>
          <p:spPr>
            <a:xfrm>
              <a:off x="1770116" y="3121918"/>
              <a:ext cx="294600" cy="212288"/>
            </a:xfrm>
            <a:custGeom>
              <a:rect b="b" l="l" r="r" t="t"/>
              <a:pathLst>
                <a:path extrusionOk="0" h="2659" w="3690">
                  <a:moveTo>
                    <a:pt x="2366" y="0"/>
                  </a:moveTo>
                  <a:cubicBezTo>
                    <a:pt x="1773" y="0"/>
                    <a:pt x="1017" y="71"/>
                    <a:pt x="202" y="322"/>
                  </a:cubicBezTo>
                  <a:cubicBezTo>
                    <a:pt x="1" y="1745"/>
                    <a:pt x="68" y="2659"/>
                    <a:pt x="68" y="2659"/>
                  </a:cubicBezTo>
                  <a:cubicBezTo>
                    <a:pt x="68" y="2659"/>
                    <a:pt x="1279" y="1977"/>
                    <a:pt x="2392" y="1977"/>
                  </a:cubicBezTo>
                  <a:cubicBezTo>
                    <a:pt x="2443" y="1977"/>
                    <a:pt x="2492" y="1978"/>
                    <a:pt x="2542" y="1981"/>
                  </a:cubicBezTo>
                  <a:cubicBezTo>
                    <a:pt x="2562" y="1982"/>
                    <a:pt x="2583" y="1983"/>
                    <a:pt x="2602" y="1983"/>
                  </a:cubicBezTo>
                  <a:cubicBezTo>
                    <a:pt x="3690" y="1983"/>
                    <a:pt x="3625" y="118"/>
                    <a:pt x="3625" y="118"/>
                  </a:cubicBezTo>
                  <a:cubicBezTo>
                    <a:pt x="3625" y="118"/>
                    <a:pt x="3131" y="0"/>
                    <a:pt x="2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0"/>
            <p:cNvSpPr/>
            <p:nvPr/>
          </p:nvSpPr>
          <p:spPr>
            <a:xfrm>
              <a:off x="1933865" y="2459977"/>
              <a:ext cx="757658" cy="1461665"/>
            </a:xfrm>
            <a:custGeom>
              <a:rect b="b" l="l" r="r" t="t"/>
              <a:pathLst>
                <a:path extrusionOk="0" h="18308" w="9490">
                  <a:moveTo>
                    <a:pt x="8100" y="0"/>
                  </a:moveTo>
                  <a:cubicBezTo>
                    <a:pt x="7485" y="0"/>
                    <a:pt x="6656" y="492"/>
                    <a:pt x="5622" y="1477"/>
                  </a:cubicBezTo>
                  <a:cubicBezTo>
                    <a:pt x="3201" y="3782"/>
                    <a:pt x="0" y="11083"/>
                    <a:pt x="0" y="11083"/>
                  </a:cubicBezTo>
                  <a:cubicBezTo>
                    <a:pt x="163" y="11225"/>
                    <a:pt x="356" y="11291"/>
                    <a:pt x="571" y="11291"/>
                  </a:cubicBezTo>
                  <a:cubicBezTo>
                    <a:pt x="2312" y="11291"/>
                    <a:pt x="5543" y="6992"/>
                    <a:pt x="6793" y="3899"/>
                  </a:cubicBezTo>
                  <a:lnTo>
                    <a:pt x="6793" y="3899"/>
                  </a:lnTo>
                  <a:cubicBezTo>
                    <a:pt x="6952" y="6474"/>
                    <a:pt x="6169" y="8702"/>
                    <a:pt x="5036" y="12450"/>
                  </a:cubicBezTo>
                  <a:cubicBezTo>
                    <a:pt x="3903" y="16201"/>
                    <a:pt x="3748" y="18307"/>
                    <a:pt x="3748" y="18307"/>
                  </a:cubicBezTo>
                  <a:lnTo>
                    <a:pt x="7965" y="11320"/>
                  </a:lnTo>
                  <a:cubicBezTo>
                    <a:pt x="7965" y="11320"/>
                    <a:pt x="9490" y="5733"/>
                    <a:pt x="9412" y="2649"/>
                  </a:cubicBezTo>
                  <a:cubicBezTo>
                    <a:pt x="9367" y="883"/>
                    <a:pt x="8925" y="0"/>
                    <a:pt x="8100" y="0"/>
                  </a:cubicBezTo>
                  <a:close/>
                </a:path>
              </a:pathLst>
            </a:custGeom>
            <a:solidFill>
              <a:srgbClr val="F99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0"/>
            <p:cNvSpPr/>
            <p:nvPr/>
          </p:nvSpPr>
          <p:spPr>
            <a:xfrm>
              <a:off x="2233100" y="2780209"/>
              <a:ext cx="444615" cy="1141437"/>
            </a:xfrm>
            <a:custGeom>
              <a:rect b="b" l="l" r="r" t="t"/>
              <a:pathLst>
                <a:path extrusionOk="0" h="14297" w="5569">
                  <a:moveTo>
                    <a:pt x="5035" y="0"/>
                  </a:moveTo>
                  <a:lnTo>
                    <a:pt x="4326" y="3314"/>
                  </a:lnTo>
                  <a:cubicBezTo>
                    <a:pt x="4326" y="3314"/>
                    <a:pt x="4097" y="1680"/>
                    <a:pt x="4136" y="7"/>
                  </a:cubicBezTo>
                  <a:lnTo>
                    <a:pt x="4136" y="7"/>
                  </a:lnTo>
                  <a:cubicBezTo>
                    <a:pt x="3628" y="92"/>
                    <a:pt x="3275" y="515"/>
                    <a:pt x="3059" y="879"/>
                  </a:cubicBezTo>
                  <a:cubicBezTo>
                    <a:pt x="2993" y="3067"/>
                    <a:pt x="2276" y="5178"/>
                    <a:pt x="1288" y="8439"/>
                  </a:cubicBezTo>
                  <a:cubicBezTo>
                    <a:pt x="155" y="12190"/>
                    <a:pt x="0" y="14296"/>
                    <a:pt x="0" y="14296"/>
                  </a:cubicBezTo>
                  <a:lnTo>
                    <a:pt x="4217" y="7309"/>
                  </a:lnTo>
                  <a:cubicBezTo>
                    <a:pt x="4217" y="7309"/>
                    <a:pt x="5247" y="3530"/>
                    <a:pt x="5569" y="470"/>
                  </a:cubicBezTo>
                  <a:cubicBezTo>
                    <a:pt x="5315" y="181"/>
                    <a:pt x="5035" y="0"/>
                    <a:pt x="5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0"/>
            <p:cNvSpPr/>
            <p:nvPr/>
          </p:nvSpPr>
          <p:spPr>
            <a:xfrm>
              <a:off x="2233100" y="2771187"/>
              <a:ext cx="248215" cy="1150458"/>
            </a:xfrm>
            <a:custGeom>
              <a:rect b="b" l="l" r="r" t="t"/>
              <a:pathLst>
                <a:path extrusionOk="0" h="14410" w="3109">
                  <a:moveTo>
                    <a:pt x="3045" y="1"/>
                  </a:moveTo>
                  <a:cubicBezTo>
                    <a:pt x="3081" y="1236"/>
                    <a:pt x="2901" y="2457"/>
                    <a:pt x="2611" y="3649"/>
                  </a:cubicBezTo>
                  <a:cubicBezTo>
                    <a:pt x="2322" y="4842"/>
                    <a:pt x="1958" y="6017"/>
                    <a:pt x="1592" y="7196"/>
                  </a:cubicBezTo>
                  <a:cubicBezTo>
                    <a:pt x="1242" y="8375"/>
                    <a:pt x="872" y="9557"/>
                    <a:pt x="600" y="10760"/>
                  </a:cubicBezTo>
                  <a:cubicBezTo>
                    <a:pt x="325" y="11964"/>
                    <a:pt x="85" y="13178"/>
                    <a:pt x="0" y="14409"/>
                  </a:cubicBezTo>
                  <a:cubicBezTo>
                    <a:pt x="81" y="13799"/>
                    <a:pt x="198" y="13195"/>
                    <a:pt x="328" y="12592"/>
                  </a:cubicBezTo>
                  <a:cubicBezTo>
                    <a:pt x="455" y="11992"/>
                    <a:pt x="596" y="11392"/>
                    <a:pt x="755" y="10799"/>
                  </a:cubicBezTo>
                  <a:cubicBezTo>
                    <a:pt x="1062" y="9606"/>
                    <a:pt x="1426" y="8435"/>
                    <a:pt x="1792" y="7256"/>
                  </a:cubicBezTo>
                  <a:cubicBezTo>
                    <a:pt x="2142" y="6074"/>
                    <a:pt x="2509" y="4895"/>
                    <a:pt x="2766" y="3685"/>
                  </a:cubicBezTo>
                  <a:cubicBezTo>
                    <a:pt x="2893" y="3081"/>
                    <a:pt x="2999" y="2467"/>
                    <a:pt x="3053" y="1853"/>
                  </a:cubicBezTo>
                  <a:cubicBezTo>
                    <a:pt x="3102" y="1236"/>
                    <a:pt x="3109" y="615"/>
                    <a:pt x="3045" y="1"/>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0"/>
            <p:cNvSpPr/>
            <p:nvPr/>
          </p:nvSpPr>
          <p:spPr>
            <a:xfrm>
              <a:off x="1933865" y="2451913"/>
              <a:ext cx="764684" cy="911824"/>
            </a:xfrm>
            <a:custGeom>
              <a:rect b="b" l="l" r="r" t="t"/>
              <a:pathLst>
                <a:path extrusionOk="0" h="11421" w="9578">
                  <a:moveTo>
                    <a:pt x="8093" y="0"/>
                  </a:moveTo>
                  <a:cubicBezTo>
                    <a:pt x="8021" y="0"/>
                    <a:pt x="7949" y="7"/>
                    <a:pt x="7881" y="19"/>
                  </a:cubicBezTo>
                  <a:cubicBezTo>
                    <a:pt x="7591" y="65"/>
                    <a:pt x="7330" y="181"/>
                    <a:pt x="7083" y="315"/>
                  </a:cubicBezTo>
                  <a:cubicBezTo>
                    <a:pt x="6592" y="591"/>
                    <a:pt x="6169" y="947"/>
                    <a:pt x="5760" y="1314"/>
                  </a:cubicBezTo>
                  <a:cubicBezTo>
                    <a:pt x="5555" y="1498"/>
                    <a:pt x="5371" y="1705"/>
                    <a:pt x="5180" y="1903"/>
                  </a:cubicBezTo>
                  <a:cubicBezTo>
                    <a:pt x="4990" y="2108"/>
                    <a:pt x="4831" y="2330"/>
                    <a:pt x="4654" y="2542"/>
                  </a:cubicBezTo>
                  <a:cubicBezTo>
                    <a:pt x="3991" y="3417"/>
                    <a:pt x="3416" y="4349"/>
                    <a:pt x="2880" y="5301"/>
                  </a:cubicBezTo>
                  <a:cubicBezTo>
                    <a:pt x="1807" y="7207"/>
                    <a:pt x="854" y="9176"/>
                    <a:pt x="0" y="11184"/>
                  </a:cubicBezTo>
                  <a:cubicBezTo>
                    <a:pt x="466" y="10196"/>
                    <a:pt x="946" y="9219"/>
                    <a:pt x="1447" y="8252"/>
                  </a:cubicBezTo>
                  <a:cubicBezTo>
                    <a:pt x="1948" y="7282"/>
                    <a:pt x="2467" y="6321"/>
                    <a:pt x="3017" y="5383"/>
                  </a:cubicBezTo>
                  <a:cubicBezTo>
                    <a:pt x="3575" y="4448"/>
                    <a:pt x="4143" y="3516"/>
                    <a:pt x="4807" y="2658"/>
                  </a:cubicBezTo>
                  <a:cubicBezTo>
                    <a:pt x="4980" y="2451"/>
                    <a:pt x="5138" y="2231"/>
                    <a:pt x="5325" y="2034"/>
                  </a:cubicBezTo>
                  <a:cubicBezTo>
                    <a:pt x="5512" y="1843"/>
                    <a:pt x="5692" y="1642"/>
                    <a:pt x="5897" y="1462"/>
                  </a:cubicBezTo>
                  <a:cubicBezTo>
                    <a:pt x="6296" y="1102"/>
                    <a:pt x="6719" y="757"/>
                    <a:pt x="7185" y="498"/>
                  </a:cubicBezTo>
                  <a:cubicBezTo>
                    <a:pt x="7415" y="371"/>
                    <a:pt x="7658" y="262"/>
                    <a:pt x="7912" y="220"/>
                  </a:cubicBezTo>
                  <a:cubicBezTo>
                    <a:pt x="7972" y="210"/>
                    <a:pt x="8034" y="205"/>
                    <a:pt x="8094" y="205"/>
                  </a:cubicBezTo>
                  <a:cubicBezTo>
                    <a:pt x="8281" y="205"/>
                    <a:pt x="8464" y="253"/>
                    <a:pt x="8611" y="368"/>
                  </a:cubicBezTo>
                  <a:cubicBezTo>
                    <a:pt x="8812" y="513"/>
                    <a:pt x="8943" y="746"/>
                    <a:pt x="9037" y="990"/>
                  </a:cubicBezTo>
                  <a:cubicBezTo>
                    <a:pt x="9133" y="1233"/>
                    <a:pt x="9193" y="1494"/>
                    <a:pt x="9236" y="1759"/>
                  </a:cubicBezTo>
                  <a:cubicBezTo>
                    <a:pt x="9394" y="2827"/>
                    <a:pt x="9303" y="3918"/>
                    <a:pt x="9186" y="4998"/>
                  </a:cubicBezTo>
                  <a:cubicBezTo>
                    <a:pt x="9063" y="6078"/>
                    <a:pt x="8879" y="7155"/>
                    <a:pt x="8667" y="8223"/>
                  </a:cubicBezTo>
                  <a:cubicBezTo>
                    <a:pt x="8462" y="9293"/>
                    <a:pt x="8223" y="10359"/>
                    <a:pt x="7965" y="11421"/>
                  </a:cubicBezTo>
                  <a:cubicBezTo>
                    <a:pt x="8558" y="9318"/>
                    <a:pt x="9055" y="7186"/>
                    <a:pt x="9348" y="5019"/>
                  </a:cubicBezTo>
                  <a:cubicBezTo>
                    <a:pt x="9490" y="3936"/>
                    <a:pt x="9578" y="2832"/>
                    <a:pt x="9423" y="1731"/>
                  </a:cubicBezTo>
                  <a:cubicBezTo>
                    <a:pt x="9381" y="1455"/>
                    <a:pt x="9320" y="1184"/>
                    <a:pt x="9221" y="918"/>
                  </a:cubicBezTo>
                  <a:cubicBezTo>
                    <a:pt x="9119" y="658"/>
                    <a:pt x="8974" y="389"/>
                    <a:pt x="8731" y="206"/>
                  </a:cubicBezTo>
                  <a:cubicBezTo>
                    <a:pt x="8550" y="62"/>
                    <a:pt x="8318" y="0"/>
                    <a:pt x="8093" y="0"/>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0"/>
            <p:cNvSpPr/>
            <p:nvPr/>
          </p:nvSpPr>
          <p:spPr>
            <a:xfrm>
              <a:off x="2226872" y="3209980"/>
              <a:ext cx="704726" cy="920047"/>
            </a:xfrm>
            <a:custGeom>
              <a:rect b="b" l="l" r="r" t="t"/>
              <a:pathLst>
                <a:path extrusionOk="0" h="11524" w="8827">
                  <a:moveTo>
                    <a:pt x="7210" y="1"/>
                  </a:moveTo>
                  <a:cubicBezTo>
                    <a:pt x="6507" y="1"/>
                    <a:pt x="5185" y="398"/>
                    <a:pt x="3243" y="2590"/>
                  </a:cubicBezTo>
                  <a:cubicBezTo>
                    <a:pt x="194" y="6023"/>
                    <a:pt x="0" y="9227"/>
                    <a:pt x="0" y="9227"/>
                  </a:cubicBezTo>
                  <a:cubicBezTo>
                    <a:pt x="0" y="9227"/>
                    <a:pt x="78" y="11063"/>
                    <a:pt x="2460" y="11490"/>
                  </a:cubicBezTo>
                  <a:cubicBezTo>
                    <a:pt x="2586" y="11512"/>
                    <a:pt x="2711" y="11523"/>
                    <a:pt x="2836" y="11523"/>
                  </a:cubicBezTo>
                  <a:cubicBezTo>
                    <a:pt x="5066" y="11523"/>
                    <a:pt x="7032" y="8005"/>
                    <a:pt x="7771" y="5712"/>
                  </a:cubicBezTo>
                  <a:cubicBezTo>
                    <a:pt x="8551" y="3292"/>
                    <a:pt x="8826" y="1220"/>
                    <a:pt x="7810" y="129"/>
                  </a:cubicBezTo>
                  <a:cubicBezTo>
                    <a:pt x="7810" y="129"/>
                    <a:pt x="7610" y="1"/>
                    <a:pt x="7210"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0"/>
            <p:cNvSpPr/>
            <p:nvPr/>
          </p:nvSpPr>
          <p:spPr>
            <a:xfrm>
              <a:off x="3013760" y="3125671"/>
              <a:ext cx="867913" cy="880288"/>
            </a:xfrm>
            <a:custGeom>
              <a:rect b="b" l="l" r="r" t="t"/>
              <a:pathLst>
                <a:path extrusionOk="0" h="11026" w="10871">
                  <a:moveTo>
                    <a:pt x="9088" y="1"/>
                  </a:moveTo>
                  <a:cubicBezTo>
                    <a:pt x="8136" y="1"/>
                    <a:pt x="6423" y="469"/>
                    <a:pt x="3971" y="2922"/>
                  </a:cubicBezTo>
                  <a:cubicBezTo>
                    <a:pt x="0" y="6892"/>
                    <a:pt x="614" y="10294"/>
                    <a:pt x="992" y="10580"/>
                  </a:cubicBezTo>
                  <a:cubicBezTo>
                    <a:pt x="1154" y="10700"/>
                    <a:pt x="1709" y="11025"/>
                    <a:pt x="2548" y="11025"/>
                  </a:cubicBezTo>
                  <a:cubicBezTo>
                    <a:pt x="3681" y="11025"/>
                    <a:pt x="5332" y="10431"/>
                    <a:pt x="7232" y="7933"/>
                  </a:cubicBezTo>
                  <a:cubicBezTo>
                    <a:pt x="10542" y="3586"/>
                    <a:pt x="10870" y="1267"/>
                    <a:pt x="9973" y="180"/>
                  </a:cubicBezTo>
                  <a:cubicBezTo>
                    <a:pt x="9973" y="180"/>
                    <a:pt x="9676" y="1"/>
                    <a:pt x="9088"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0"/>
            <p:cNvSpPr/>
            <p:nvPr/>
          </p:nvSpPr>
          <p:spPr>
            <a:xfrm>
              <a:off x="3631151" y="3141958"/>
              <a:ext cx="14371" cy="4870"/>
            </a:xfrm>
            <a:custGeom>
              <a:rect b="b" l="l" r="r" t="t"/>
              <a:pathLst>
                <a:path extrusionOk="0" h="61" w="180">
                  <a:moveTo>
                    <a:pt x="180" y="1"/>
                  </a:moveTo>
                  <a:cubicBezTo>
                    <a:pt x="123" y="18"/>
                    <a:pt x="59" y="40"/>
                    <a:pt x="0" y="61"/>
                  </a:cubicBezTo>
                  <a:lnTo>
                    <a:pt x="0" y="61"/>
                  </a:lnTo>
                  <a:cubicBezTo>
                    <a:pt x="59" y="40"/>
                    <a:pt x="123" y="18"/>
                    <a:pt x="180" y="1"/>
                  </a:cubicBezTo>
                  <a:close/>
                </a:path>
              </a:pathLst>
            </a:custGeom>
            <a:solidFill>
              <a:srgbClr val="A365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0"/>
            <p:cNvSpPr/>
            <p:nvPr/>
          </p:nvSpPr>
          <p:spPr>
            <a:xfrm>
              <a:off x="3519217" y="3197206"/>
              <a:ext cx="323262" cy="87981"/>
            </a:xfrm>
            <a:custGeom>
              <a:rect b="b" l="l" r="r" t="t"/>
              <a:pathLst>
                <a:path extrusionOk="0" h="1102" w="4049">
                  <a:moveTo>
                    <a:pt x="4049" y="999"/>
                  </a:moveTo>
                  <a:cubicBezTo>
                    <a:pt x="4045" y="1030"/>
                    <a:pt x="4041" y="1066"/>
                    <a:pt x="4038" y="1102"/>
                  </a:cubicBezTo>
                  <a:lnTo>
                    <a:pt x="4038" y="1102"/>
                  </a:lnTo>
                  <a:cubicBezTo>
                    <a:pt x="4041" y="1066"/>
                    <a:pt x="4045" y="1030"/>
                    <a:pt x="4049" y="999"/>
                  </a:cubicBezTo>
                  <a:lnTo>
                    <a:pt x="4049" y="999"/>
                  </a:lnTo>
                  <a:close/>
                  <a:moveTo>
                    <a:pt x="124" y="1"/>
                  </a:moveTo>
                  <a:cubicBezTo>
                    <a:pt x="82" y="25"/>
                    <a:pt x="43" y="53"/>
                    <a:pt x="0" y="78"/>
                  </a:cubicBezTo>
                  <a:lnTo>
                    <a:pt x="0" y="78"/>
                  </a:lnTo>
                  <a:cubicBezTo>
                    <a:pt x="43" y="53"/>
                    <a:pt x="82" y="25"/>
                    <a:pt x="124" y="1"/>
                  </a:cubicBezTo>
                  <a:close/>
                </a:path>
              </a:pathLst>
            </a:custGeom>
            <a:solidFill>
              <a:srgbClr val="A365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0"/>
            <p:cNvSpPr/>
            <p:nvPr/>
          </p:nvSpPr>
          <p:spPr>
            <a:xfrm>
              <a:off x="3432433" y="3259720"/>
              <a:ext cx="392561" cy="105465"/>
            </a:xfrm>
            <a:custGeom>
              <a:rect b="b" l="l" r="r" t="t"/>
              <a:pathLst>
                <a:path extrusionOk="0" h="1321" w="4917">
                  <a:moveTo>
                    <a:pt x="4916" y="1221"/>
                  </a:moveTo>
                  <a:cubicBezTo>
                    <a:pt x="4906" y="1254"/>
                    <a:pt x="4892" y="1289"/>
                    <a:pt x="4882" y="1321"/>
                  </a:cubicBezTo>
                  <a:lnTo>
                    <a:pt x="4882" y="1321"/>
                  </a:lnTo>
                  <a:cubicBezTo>
                    <a:pt x="4892" y="1289"/>
                    <a:pt x="4906" y="1254"/>
                    <a:pt x="4916" y="1221"/>
                  </a:cubicBezTo>
                  <a:lnTo>
                    <a:pt x="4916" y="1221"/>
                  </a:lnTo>
                  <a:close/>
                  <a:moveTo>
                    <a:pt x="103" y="1"/>
                  </a:moveTo>
                  <a:cubicBezTo>
                    <a:pt x="71" y="29"/>
                    <a:pt x="36" y="57"/>
                    <a:pt x="1" y="86"/>
                  </a:cubicBezTo>
                  <a:lnTo>
                    <a:pt x="1" y="86"/>
                  </a:lnTo>
                  <a:cubicBezTo>
                    <a:pt x="36" y="57"/>
                    <a:pt x="71" y="29"/>
                    <a:pt x="103" y="1"/>
                  </a:cubicBezTo>
                  <a:close/>
                </a:path>
              </a:pathLst>
            </a:custGeom>
            <a:solidFill>
              <a:srgbClr val="A365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0"/>
            <p:cNvSpPr/>
            <p:nvPr/>
          </p:nvSpPr>
          <p:spPr>
            <a:xfrm>
              <a:off x="3791387" y="3434726"/>
              <a:ext cx="3433" cy="7664"/>
            </a:xfrm>
            <a:custGeom>
              <a:rect b="b" l="l" r="r" t="t"/>
              <a:pathLst>
                <a:path extrusionOk="0" h="96" w="43">
                  <a:moveTo>
                    <a:pt x="43" y="0"/>
                  </a:moveTo>
                  <a:cubicBezTo>
                    <a:pt x="29" y="32"/>
                    <a:pt x="15" y="64"/>
                    <a:pt x="0" y="96"/>
                  </a:cubicBezTo>
                  <a:lnTo>
                    <a:pt x="0" y="96"/>
                  </a:lnTo>
                  <a:cubicBezTo>
                    <a:pt x="15" y="64"/>
                    <a:pt x="29" y="32"/>
                    <a:pt x="43" y="0"/>
                  </a:cubicBezTo>
                  <a:close/>
                </a:path>
              </a:pathLst>
            </a:custGeom>
            <a:solidFill>
              <a:srgbClr val="A365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0"/>
            <p:cNvSpPr/>
            <p:nvPr/>
          </p:nvSpPr>
          <p:spPr>
            <a:xfrm>
              <a:off x="3752825" y="3509934"/>
              <a:ext cx="4311" cy="7664"/>
            </a:xfrm>
            <a:custGeom>
              <a:rect b="b" l="l" r="r" t="t"/>
              <a:pathLst>
                <a:path extrusionOk="0" h="96" w="54">
                  <a:moveTo>
                    <a:pt x="53" y="1"/>
                  </a:moveTo>
                  <a:cubicBezTo>
                    <a:pt x="35" y="32"/>
                    <a:pt x="18" y="64"/>
                    <a:pt x="1" y="96"/>
                  </a:cubicBezTo>
                  <a:lnTo>
                    <a:pt x="1" y="96"/>
                  </a:lnTo>
                  <a:cubicBezTo>
                    <a:pt x="18" y="64"/>
                    <a:pt x="35" y="32"/>
                    <a:pt x="53" y="1"/>
                  </a:cubicBezTo>
                  <a:close/>
                </a:path>
              </a:pathLst>
            </a:custGeom>
            <a:solidFill>
              <a:srgbClr val="A365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0"/>
            <p:cNvSpPr/>
            <p:nvPr/>
          </p:nvSpPr>
          <p:spPr>
            <a:xfrm>
              <a:off x="3708514" y="3583705"/>
              <a:ext cx="4950" cy="7744"/>
            </a:xfrm>
            <a:custGeom>
              <a:rect b="b" l="l" r="r" t="t"/>
              <a:pathLst>
                <a:path extrusionOk="0" h="97" w="62">
                  <a:moveTo>
                    <a:pt x="61" y="1"/>
                  </a:moveTo>
                  <a:cubicBezTo>
                    <a:pt x="40" y="33"/>
                    <a:pt x="22" y="64"/>
                    <a:pt x="1" y="96"/>
                  </a:cubicBezTo>
                  <a:lnTo>
                    <a:pt x="1" y="96"/>
                  </a:lnTo>
                  <a:cubicBezTo>
                    <a:pt x="22" y="64"/>
                    <a:pt x="40" y="33"/>
                    <a:pt x="61" y="1"/>
                  </a:cubicBezTo>
                  <a:close/>
                </a:path>
              </a:pathLst>
            </a:custGeom>
            <a:solidFill>
              <a:srgbClr val="A365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0"/>
            <p:cNvSpPr/>
            <p:nvPr/>
          </p:nvSpPr>
          <p:spPr>
            <a:xfrm>
              <a:off x="3082262" y="3764060"/>
              <a:ext cx="1996" cy="8303"/>
            </a:xfrm>
            <a:custGeom>
              <a:rect b="b" l="l" r="r" t="t"/>
              <a:pathLst>
                <a:path extrusionOk="0" h="104" w="25">
                  <a:moveTo>
                    <a:pt x="25" y="1"/>
                  </a:moveTo>
                  <a:cubicBezTo>
                    <a:pt x="18" y="36"/>
                    <a:pt x="7" y="68"/>
                    <a:pt x="0" y="103"/>
                  </a:cubicBezTo>
                  <a:lnTo>
                    <a:pt x="4" y="103"/>
                  </a:lnTo>
                  <a:cubicBezTo>
                    <a:pt x="10" y="68"/>
                    <a:pt x="18" y="36"/>
                    <a:pt x="25" y="1"/>
                  </a:cubicBezTo>
                  <a:close/>
                </a:path>
              </a:pathLst>
            </a:custGeom>
            <a:solidFill>
              <a:srgbClr val="A365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0"/>
            <p:cNvSpPr/>
            <p:nvPr/>
          </p:nvSpPr>
          <p:spPr>
            <a:xfrm>
              <a:off x="3071244" y="3845735"/>
              <a:ext cx="639" cy="8543"/>
            </a:xfrm>
            <a:custGeom>
              <a:rect b="b" l="l" r="r" t="t"/>
              <a:pathLst>
                <a:path extrusionOk="0" h="107" w="8">
                  <a:moveTo>
                    <a:pt x="8" y="1"/>
                  </a:moveTo>
                  <a:lnTo>
                    <a:pt x="8" y="1"/>
                  </a:lnTo>
                  <a:cubicBezTo>
                    <a:pt x="5" y="36"/>
                    <a:pt x="0" y="72"/>
                    <a:pt x="0" y="107"/>
                  </a:cubicBezTo>
                  <a:cubicBezTo>
                    <a:pt x="5" y="72"/>
                    <a:pt x="5" y="36"/>
                    <a:pt x="8" y="1"/>
                  </a:cubicBezTo>
                  <a:close/>
                </a:path>
              </a:pathLst>
            </a:custGeom>
            <a:solidFill>
              <a:srgbClr val="A365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0"/>
            <p:cNvSpPr/>
            <p:nvPr/>
          </p:nvSpPr>
          <p:spPr>
            <a:xfrm>
              <a:off x="3076673" y="3931961"/>
              <a:ext cx="2235" cy="9421"/>
            </a:xfrm>
            <a:custGeom>
              <a:rect b="b" l="l" r="r" t="t"/>
              <a:pathLst>
                <a:path extrusionOk="0" h="118" w="28">
                  <a:moveTo>
                    <a:pt x="0" y="1"/>
                  </a:moveTo>
                  <a:cubicBezTo>
                    <a:pt x="7" y="40"/>
                    <a:pt x="17" y="79"/>
                    <a:pt x="28" y="117"/>
                  </a:cubicBezTo>
                  <a:lnTo>
                    <a:pt x="28" y="117"/>
                  </a:lnTo>
                  <a:cubicBezTo>
                    <a:pt x="17" y="79"/>
                    <a:pt x="7" y="40"/>
                    <a:pt x="0" y="1"/>
                  </a:cubicBezTo>
                  <a:close/>
                </a:path>
              </a:pathLst>
            </a:custGeom>
            <a:solidFill>
              <a:srgbClr val="A365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0"/>
            <p:cNvSpPr/>
            <p:nvPr/>
          </p:nvSpPr>
          <p:spPr>
            <a:xfrm>
              <a:off x="2551735" y="1800270"/>
              <a:ext cx="91095" cy="76484"/>
            </a:xfrm>
            <a:custGeom>
              <a:rect b="b" l="l" r="r" t="t"/>
              <a:pathLst>
                <a:path extrusionOk="0" h="958" w="1141">
                  <a:moveTo>
                    <a:pt x="0" y="0"/>
                  </a:moveTo>
                  <a:cubicBezTo>
                    <a:pt x="103" y="75"/>
                    <a:pt x="197" y="153"/>
                    <a:pt x="290" y="237"/>
                  </a:cubicBezTo>
                  <a:lnTo>
                    <a:pt x="565" y="480"/>
                  </a:lnTo>
                  <a:cubicBezTo>
                    <a:pt x="752" y="643"/>
                    <a:pt x="939" y="809"/>
                    <a:pt x="1140" y="957"/>
                  </a:cubicBezTo>
                  <a:cubicBezTo>
                    <a:pt x="995" y="752"/>
                    <a:pt x="822" y="568"/>
                    <a:pt x="635" y="402"/>
                  </a:cubicBezTo>
                  <a:cubicBezTo>
                    <a:pt x="540" y="318"/>
                    <a:pt x="445" y="241"/>
                    <a:pt x="339" y="170"/>
                  </a:cubicBezTo>
                  <a:cubicBezTo>
                    <a:pt x="233" y="103"/>
                    <a:pt x="124" y="36"/>
                    <a:pt x="0" y="0"/>
                  </a:cubicBezTo>
                  <a:close/>
                </a:path>
              </a:pathLst>
            </a:custGeom>
            <a:solidFill>
              <a:srgbClr val="CA6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0"/>
            <p:cNvSpPr/>
            <p:nvPr/>
          </p:nvSpPr>
          <p:spPr>
            <a:xfrm>
              <a:off x="2718757" y="1836357"/>
              <a:ext cx="86304" cy="58361"/>
            </a:xfrm>
            <a:custGeom>
              <a:rect b="b" l="l" r="r" t="t"/>
              <a:pathLst>
                <a:path extrusionOk="0" h="731" w="1081">
                  <a:moveTo>
                    <a:pt x="1081" y="0"/>
                  </a:moveTo>
                  <a:lnTo>
                    <a:pt x="1081" y="0"/>
                  </a:lnTo>
                  <a:cubicBezTo>
                    <a:pt x="972" y="35"/>
                    <a:pt x="876" y="85"/>
                    <a:pt x="781" y="138"/>
                  </a:cubicBezTo>
                  <a:cubicBezTo>
                    <a:pt x="682" y="191"/>
                    <a:pt x="590" y="251"/>
                    <a:pt x="502" y="310"/>
                  </a:cubicBezTo>
                  <a:cubicBezTo>
                    <a:pt x="322" y="434"/>
                    <a:pt x="153" y="569"/>
                    <a:pt x="1" y="731"/>
                  </a:cubicBezTo>
                  <a:cubicBezTo>
                    <a:pt x="198" y="636"/>
                    <a:pt x="382" y="519"/>
                    <a:pt x="562" y="395"/>
                  </a:cubicBezTo>
                  <a:cubicBezTo>
                    <a:pt x="739" y="272"/>
                    <a:pt x="911" y="141"/>
                    <a:pt x="1081" y="0"/>
                  </a:cubicBezTo>
                  <a:close/>
                </a:path>
              </a:pathLst>
            </a:custGeom>
            <a:solidFill>
              <a:srgbClr val="CA64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0"/>
            <p:cNvSpPr/>
            <p:nvPr/>
          </p:nvSpPr>
          <p:spPr>
            <a:xfrm>
              <a:off x="2706941" y="3228742"/>
              <a:ext cx="12774" cy="5748"/>
            </a:xfrm>
            <a:custGeom>
              <a:rect b="b" l="l" r="r" t="t"/>
              <a:pathLst>
                <a:path extrusionOk="0" h="72" w="160">
                  <a:moveTo>
                    <a:pt x="156" y="0"/>
                  </a:moveTo>
                  <a:cubicBezTo>
                    <a:pt x="107" y="21"/>
                    <a:pt x="53" y="47"/>
                    <a:pt x="1" y="71"/>
                  </a:cubicBezTo>
                  <a:lnTo>
                    <a:pt x="4" y="71"/>
                  </a:lnTo>
                  <a:cubicBezTo>
                    <a:pt x="57" y="47"/>
                    <a:pt x="107" y="21"/>
                    <a:pt x="159" y="0"/>
                  </a:cubicBezTo>
                  <a:close/>
                </a:path>
              </a:pathLst>
            </a:custGeom>
            <a:solidFill>
              <a:srgbClr val="A365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0"/>
            <p:cNvSpPr/>
            <p:nvPr/>
          </p:nvSpPr>
          <p:spPr>
            <a:xfrm>
              <a:off x="2417367" y="3493327"/>
              <a:ext cx="15568" cy="10219"/>
            </a:xfrm>
            <a:custGeom>
              <a:rect b="b" l="l" r="r" t="t"/>
              <a:pathLst>
                <a:path extrusionOk="0" h="128" w="195">
                  <a:moveTo>
                    <a:pt x="70" y="0"/>
                  </a:moveTo>
                  <a:cubicBezTo>
                    <a:pt x="46" y="32"/>
                    <a:pt x="25" y="60"/>
                    <a:pt x="0" y="92"/>
                  </a:cubicBezTo>
                  <a:lnTo>
                    <a:pt x="134" y="127"/>
                  </a:lnTo>
                  <a:cubicBezTo>
                    <a:pt x="155" y="95"/>
                    <a:pt x="173" y="64"/>
                    <a:pt x="194" y="32"/>
                  </a:cubicBezTo>
                  <a:lnTo>
                    <a:pt x="70" y="0"/>
                  </a:lnTo>
                  <a:close/>
                </a:path>
              </a:pathLst>
            </a:custGeom>
            <a:solidFill>
              <a:srgbClr val="A365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0"/>
            <p:cNvSpPr/>
            <p:nvPr/>
          </p:nvSpPr>
          <p:spPr>
            <a:xfrm>
              <a:off x="2367947" y="3565502"/>
              <a:ext cx="18442" cy="11018"/>
            </a:xfrm>
            <a:custGeom>
              <a:rect b="b" l="l" r="r" t="t"/>
              <a:pathLst>
                <a:path extrusionOk="0" h="138" w="231">
                  <a:moveTo>
                    <a:pt x="58" y="0"/>
                  </a:moveTo>
                  <a:cubicBezTo>
                    <a:pt x="40" y="31"/>
                    <a:pt x="19" y="64"/>
                    <a:pt x="1" y="95"/>
                  </a:cubicBezTo>
                  <a:lnTo>
                    <a:pt x="170" y="137"/>
                  </a:lnTo>
                  <a:cubicBezTo>
                    <a:pt x="191" y="106"/>
                    <a:pt x="209" y="77"/>
                    <a:pt x="230" y="46"/>
                  </a:cubicBezTo>
                  <a:lnTo>
                    <a:pt x="58" y="0"/>
                  </a:lnTo>
                  <a:close/>
                </a:path>
              </a:pathLst>
            </a:custGeom>
            <a:solidFill>
              <a:srgbClr val="A365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0"/>
            <p:cNvSpPr/>
            <p:nvPr/>
          </p:nvSpPr>
          <p:spPr>
            <a:xfrm>
              <a:off x="2325153" y="3639512"/>
              <a:ext cx="15568" cy="10539"/>
            </a:xfrm>
            <a:custGeom>
              <a:rect b="b" l="l" r="r" t="t"/>
              <a:pathLst>
                <a:path extrusionOk="0" h="132" w="195">
                  <a:moveTo>
                    <a:pt x="50" y="0"/>
                  </a:moveTo>
                  <a:cubicBezTo>
                    <a:pt x="33" y="33"/>
                    <a:pt x="15" y="64"/>
                    <a:pt x="1" y="96"/>
                  </a:cubicBezTo>
                  <a:lnTo>
                    <a:pt x="135" y="132"/>
                  </a:lnTo>
                  <a:cubicBezTo>
                    <a:pt x="156" y="100"/>
                    <a:pt x="174" y="68"/>
                    <a:pt x="195" y="36"/>
                  </a:cubicBezTo>
                  <a:lnTo>
                    <a:pt x="50" y="0"/>
                  </a:lnTo>
                  <a:close/>
                </a:path>
              </a:pathLst>
            </a:custGeom>
            <a:solidFill>
              <a:srgbClr val="A365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0"/>
            <p:cNvSpPr/>
            <p:nvPr/>
          </p:nvSpPr>
          <p:spPr>
            <a:xfrm>
              <a:off x="2288827" y="3715039"/>
              <a:ext cx="5988" cy="8303"/>
            </a:xfrm>
            <a:custGeom>
              <a:rect b="b" l="l" r="r" t="t"/>
              <a:pathLst>
                <a:path extrusionOk="0" h="104" w="75">
                  <a:moveTo>
                    <a:pt x="43" y="1"/>
                  </a:moveTo>
                  <a:cubicBezTo>
                    <a:pt x="29" y="33"/>
                    <a:pt x="15" y="67"/>
                    <a:pt x="1" y="100"/>
                  </a:cubicBezTo>
                  <a:lnTo>
                    <a:pt x="18" y="103"/>
                  </a:lnTo>
                  <a:cubicBezTo>
                    <a:pt x="36" y="71"/>
                    <a:pt x="57" y="40"/>
                    <a:pt x="75" y="7"/>
                  </a:cubicBezTo>
                  <a:lnTo>
                    <a:pt x="43" y="1"/>
                  </a:lnTo>
                  <a:close/>
                </a:path>
              </a:pathLst>
            </a:custGeom>
            <a:solidFill>
              <a:srgbClr val="A365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0"/>
            <p:cNvSpPr/>
            <p:nvPr/>
          </p:nvSpPr>
          <p:spPr>
            <a:xfrm>
              <a:off x="2701911" y="1911805"/>
              <a:ext cx="1530724" cy="1739579"/>
            </a:xfrm>
            <a:custGeom>
              <a:rect b="b" l="l" r="r" t="t"/>
              <a:pathLst>
                <a:path extrusionOk="0" h="21789" w="19173">
                  <a:moveTo>
                    <a:pt x="13407" y="1"/>
                  </a:moveTo>
                  <a:cubicBezTo>
                    <a:pt x="13455" y="1"/>
                    <a:pt x="13503" y="1"/>
                    <a:pt x="13551" y="1"/>
                  </a:cubicBezTo>
                  <a:lnTo>
                    <a:pt x="13551" y="1"/>
                  </a:lnTo>
                  <a:cubicBezTo>
                    <a:pt x="13535" y="1"/>
                    <a:pt x="13518" y="1"/>
                    <a:pt x="13502" y="1"/>
                  </a:cubicBezTo>
                  <a:close/>
                  <a:moveTo>
                    <a:pt x="13375" y="1"/>
                  </a:moveTo>
                  <a:cubicBezTo>
                    <a:pt x="13304" y="1"/>
                    <a:pt x="13234" y="1"/>
                    <a:pt x="13164" y="5"/>
                  </a:cubicBezTo>
                  <a:cubicBezTo>
                    <a:pt x="13244" y="1"/>
                    <a:pt x="13325" y="1"/>
                    <a:pt x="13407" y="1"/>
                  </a:cubicBezTo>
                  <a:close/>
                  <a:moveTo>
                    <a:pt x="13551" y="1"/>
                  </a:moveTo>
                  <a:cubicBezTo>
                    <a:pt x="13563" y="2"/>
                    <a:pt x="13575" y="3"/>
                    <a:pt x="13587" y="5"/>
                  </a:cubicBezTo>
                  <a:cubicBezTo>
                    <a:pt x="13696" y="5"/>
                    <a:pt x="13806" y="8"/>
                    <a:pt x="13918" y="12"/>
                  </a:cubicBezTo>
                  <a:cubicBezTo>
                    <a:pt x="13936" y="12"/>
                    <a:pt x="13950" y="12"/>
                    <a:pt x="13968" y="15"/>
                  </a:cubicBezTo>
                  <a:cubicBezTo>
                    <a:pt x="14201" y="22"/>
                    <a:pt x="14434" y="40"/>
                    <a:pt x="14670" y="64"/>
                  </a:cubicBezTo>
                  <a:cubicBezTo>
                    <a:pt x="14681" y="64"/>
                    <a:pt x="14695" y="64"/>
                    <a:pt x="14705" y="68"/>
                  </a:cubicBezTo>
                  <a:cubicBezTo>
                    <a:pt x="14804" y="75"/>
                    <a:pt x="14903" y="90"/>
                    <a:pt x="15002" y="100"/>
                  </a:cubicBezTo>
                  <a:cubicBezTo>
                    <a:pt x="15055" y="107"/>
                    <a:pt x="15104" y="114"/>
                    <a:pt x="15157" y="121"/>
                  </a:cubicBezTo>
                  <a:cubicBezTo>
                    <a:pt x="15252" y="135"/>
                    <a:pt x="15345" y="145"/>
                    <a:pt x="15436" y="163"/>
                  </a:cubicBezTo>
                  <a:cubicBezTo>
                    <a:pt x="15496" y="170"/>
                    <a:pt x="15560" y="184"/>
                    <a:pt x="15623" y="195"/>
                  </a:cubicBezTo>
                  <a:cubicBezTo>
                    <a:pt x="15708" y="208"/>
                    <a:pt x="15794" y="223"/>
                    <a:pt x="15882" y="239"/>
                  </a:cubicBezTo>
                  <a:lnTo>
                    <a:pt x="15882" y="239"/>
                  </a:lnTo>
                  <a:cubicBezTo>
                    <a:pt x="15087" y="86"/>
                    <a:pt x="14311" y="10"/>
                    <a:pt x="13551" y="1"/>
                  </a:cubicBezTo>
                  <a:close/>
                  <a:moveTo>
                    <a:pt x="15882" y="239"/>
                  </a:moveTo>
                  <a:lnTo>
                    <a:pt x="15882" y="239"/>
                  </a:lnTo>
                  <a:cubicBezTo>
                    <a:pt x="15953" y="253"/>
                    <a:pt x="16025" y="267"/>
                    <a:pt x="16097" y="282"/>
                  </a:cubicBezTo>
                  <a:lnTo>
                    <a:pt x="16097" y="282"/>
                  </a:lnTo>
                  <a:cubicBezTo>
                    <a:pt x="16035" y="269"/>
                    <a:pt x="15974" y="256"/>
                    <a:pt x="15912" y="245"/>
                  </a:cubicBezTo>
                  <a:cubicBezTo>
                    <a:pt x="15902" y="243"/>
                    <a:pt x="15892" y="241"/>
                    <a:pt x="15882" y="239"/>
                  </a:cubicBezTo>
                  <a:close/>
                  <a:moveTo>
                    <a:pt x="16097" y="282"/>
                  </a:moveTo>
                  <a:cubicBezTo>
                    <a:pt x="16162" y="296"/>
                    <a:pt x="16228" y="311"/>
                    <a:pt x="16293" y="326"/>
                  </a:cubicBezTo>
                  <a:cubicBezTo>
                    <a:pt x="16368" y="344"/>
                    <a:pt x="16441" y="361"/>
                    <a:pt x="16513" y="378"/>
                  </a:cubicBezTo>
                  <a:cubicBezTo>
                    <a:pt x="16601" y="400"/>
                    <a:pt x="16685" y="421"/>
                    <a:pt x="16773" y="445"/>
                  </a:cubicBezTo>
                  <a:cubicBezTo>
                    <a:pt x="16844" y="463"/>
                    <a:pt x="16915" y="481"/>
                    <a:pt x="16989" y="502"/>
                  </a:cubicBezTo>
                  <a:cubicBezTo>
                    <a:pt x="17084" y="530"/>
                    <a:pt x="17179" y="559"/>
                    <a:pt x="17278" y="587"/>
                  </a:cubicBezTo>
                  <a:cubicBezTo>
                    <a:pt x="17338" y="605"/>
                    <a:pt x="17402" y="622"/>
                    <a:pt x="17462" y="643"/>
                  </a:cubicBezTo>
                  <a:cubicBezTo>
                    <a:pt x="17617" y="693"/>
                    <a:pt x="17772" y="742"/>
                    <a:pt x="17928" y="798"/>
                  </a:cubicBezTo>
                  <a:cubicBezTo>
                    <a:pt x="17966" y="813"/>
                    <a:pt x="18005" y="826"/>
                    <a:pt x="18044" y="841"/>
                  </a:cubicBezTo>
                  <a:cubicBezTo>
                    <a:pt x="18171" y="887"/>
                    <a:pt x="18295" y="932"/>
                    <a:pt x="18422" y="982"/>
                  </a:cubicBezTo>
                  <a:cubicBezTo>
                    <a:pt x="18478" y="1003"/>
                    <a:pt x="18531" y="1028"/>
                    <a:pt x="18588" y="1049"/>
                  </a:cubicBezTo>
                  <a:cubicBezTo>
                    <a:pt x="18704" y="1095"/>
                    <a:pt x="18820" y="1144"/>
                    <a:pt x="18940" y="1197"/>
                  </a:cubicBezTo>
                  <a:cubicBezTo>
                    <a:pt x="18979" y="1214"/>
                    <a:pt x="19019" y="1230"/>
                    <a:pt x="19059" y="1247"/>
                  </a:cubicBezTo>
                  <a:lnTo>
                    <a:pt x="19059" y="1247"/>
                  </a:lnTo>
                  <a:cubicBezTo>
                    <a:pt x="18045" y="800"/>
                    <a:pt x="17058" y="484"/>
                    <a:pt x="16097" y="282"/>
                  </a:cubicBezTo>
                  <a:close/>
                  <a:moveTo>
                    <a:pt x="19059" y="1247"/>
                  </a:moveTo>
                  <a:cubicBezTo>
                    <a:pt x="19074" y="1254"/>
                    <a:pt x="19090" y="1261"/>
                    <a:pt x="19105" y="1267"/>
                  </a:cubicBezTo>
                  <a:lnTo>
                    <a:pt x="19105" y="1267"/>
                  </a:lnTo>
                  <a:cubicBezTo>
                    <a:pt x="19101" y="1265"/>
                    <a:pt x="19097" y="1263"/>
                    <a:pt x="19092" y="1261"/>
                  </a:cubicBezTo>
                  <a:cubicBezTo>
                    <a:pt x="19081" y="1256"/>
                    <a:pt x="19070" y="1252"/>
                    <a:pt x="19059" y="1247"/>
                  </a:cubicBezTo>
                  <a:close/>
                  <a:moveTo>
                    <a:pt x="19105" y="1267"/>
                  </a:moveTo>
                  <a:cubicBezTo>
                    <a:pt x="19127" y="1278"/>
                    <a:pt x="19148" y="1287"/>
                    <a:pt x="19171" y="1299"/>
                  </a:cubicBezTo>
                  <a:lnTo>
                    <a:pt x="19171" y="1299"/>
                  </a:lnTo>
                  <a:cubicBezTo>
                    <a:pt x="19171" y="1298"/>
                    <a:pt x="19172" y="1297"/>
                    <a:pt x="19173" y="1296"/>
                  </a:cubicBezTo>
                  <a:cubicBezTo>
                    <a:pt x="19152" y="1289"/>
                    <a:pt x="19130" y="1279"/>
                    <a:pt x="19114" y="1271"/>
                  </a:cubicBezTo>
                  <a:cubicBezTo>
                    <a:pt x="19111" y="1270"/>
                    <a:pt x="19108" y="1269"/>
                    <a:pt x="19105" y="1267"/>
                  </a:cubicBezTo>
                  <a:close/>
                  <a:moveTo>
                    <a:pt x="13164" y="1"/>
                  </a:moveTo>
                  <a:cubicBezTo>
                    <a:pt x="10933" y="42"/>
                    <a:pt x="8843" y="663"/>
                    <a:pt x="6873" y="1610"/>
                  </a:cubicBezTo>
                  <a:lnTo>
                    <a:pt x="6873" y="1610"/>
                  </a:lnTo>
                  <a:cubicBezTo>
                    <a:pt x="8844" y="664"/>
                    <a:pt x="10932" y="46"/>
                    <a:pt x="13164" y="5"/>
                  </a:cubicBezTo>
                  <a:lnTo>
                    <a:pt x="13164" y="1"/>
                  </a:lnTo>
                  <a:close/>
                  <a:moveTo>
                    <a:pt x="19171" y="1299"/>
                  </a:moveTo>
                  <a:cubicBezTo>
                    <a:pt x="18860" y="1627"/>
                    <a:pt x="18468" y="2033"/>
                    <a:pt x="18256" y="2231"/>
                  </a:cubicBezTo>
                  <a:lnTo>
                    <a:pt x="18256" y="2231"/>
                  </a:lnTo>
                  <a:cubicBezTo>
                    <a:pt x="18469" y="2033"/>
                    <a:pt x="18861" y="1626"/>
                    <a:pt x="19173" y="1300"/>
                  </a:cubicBezTo>
                  <a:cubicBezTo>
                    <a:pt x="19172" y="1300"/>
                    <a:pt x="19171" y="1299"/>
                    <a:pt x="19171" y="1299"/>
                  </a:cubicBezTo>
                  <a:close/>
                  <a:moveTo>
                    <a:pt x="6873" y="1610"/>
                  </a:moveTo>
                  <a:cubicBezTo>
                    <a:pt x="6007" y="2025"/>
                    <a:pt x="5164" y="2504"/>
                    <a:pt x="4341" y="3025"/>
                  </a:cubicBezTo>
                  <a:cubicBezTo>
                    <a:pt x="5163" y="2505"/>
                    <a:pt x="6006" y="2026"/>
                    <a:pt x="6873" y="1610"/>
                  </a:cubicBezTo>
                  <a:close/>
                  <a:moveTo>
                    <a:pt x="4238" y="3107"/>
                  </a:moveTo>
                  <a:cubicBezTo>
                    <a:pt x="4238" y="3110"/>
                    <a:pt x="4235" y="3110"/>
                    <a:pt x="4235" y="3113"/>
                  </a:cubicBezTo>
                  <a:cubicBezTo>
                    <a:pt x="4235" y="3113"/>
                    <a:pt x="4238" y="3110"/>
                    <a:pt x="4238" y="3107"/>
                  </a:cubicBezTo>
                  <a:close/>
                  <a:moveTo>
                    <a:pt x="4228" y="3131"/>
                  </a:moveTo>
                  <a:cubicBezTo>
                    <a:pt x="4224" y="3134"/>
                    <a:pt x="4224" y="3139"/>
                    <a:pt x="4224" y="3145"/>
                  </a:cubicBezTo>
                  <a:cubicBezTo>
                    <a:pt x="4224" y="3142"/>
                    <a:pt x="4228" y="3134"/>
                    <a:pt x="4228" y="3131"/>
                  </a:cubicBezTo>
                  <a:close/>
                  <a:moveTo>
                    <a:pt x="4221" y="3145"/>
                  </a:moveTo>
                  <a:cubicBezTo>
                    <a:pt x="4221" y="3149"/>
                    <a:pt x="4217" y="3152"/>
                    <a:pt x="4217" y="3160"/>
                  </a:cubicBezTo>
                  <a:cubicBezTo>
                    <a:pt x="4217" y="3156"/>
                    <a:pt x="4221" y="3149"/>
                    <a:pt x="4221" y="3145"/>
                  </a:cubicBezTo>
                  <a:close/>
                  <a:moveTo>
                    <a:pt x="4210" y="3173"/>
                  </a:moveTo>
                  <a:cubicBezTo>
                    <a:pt x="4210" y="3177"/>
                    <a:pt x="4207" y="3181"/>
                    <a:pt x="4207" y="3188"/>
                  </a:cubicBezTo>
                  <a:cubicBezTo>
                    <a:pt x="4207" y="3184"/>
                    <a:pt x="4210" y="3177"/>
                    <a:pt x="4210" y="3173"/>
                  </a:cubicBezTo>
                  <a:close/>
                  <a:moveTo>
                    <a:pt x="4207" y="3188"/>
                  </a:moveTo>
                  <a:cubicBezTo>
                    <a:pt x="4203" y="3191"/>
                    <a:pt x="4203" y="3198"/>
                    <a:pt x="4199" y="3202"/>
                  </a:cubicBezTo>
                  <a:cubicBezTo>
                    <a:pt x="4203" y="3198"/>
                    <a:pt x="4203" y="3195"/>
                    <a:pt x="4207" y="3188"/>
                  </a:cubicBezTo>
                  <a:close/>
                  <a:moveTo>
                    <a:pt x="4193" y="3216"/>
                  </a:moveTo>
                  <a:cubicBezTo>
                    <a:pt x="2499" y="7504"/>
                    <a:pt x="455" y="10334"/>
                    <a:pt x="0" y="10937"/>
                  </a:cubicBezTo>
                  <a:cubicBezTo>
                    <a:pt x="452" y="10341"/>
                    <a:pt x="2499" y="7511"/>
                    <a:pt x="4193" y="3216"/>
                  </a:cubicBezTo>
                  <a:close/>
                  <a:moveTo>
                    <a:pt x="6346" y="11668"/>
                  </a:moveTo>
                  <a:cubicBezTo>
                    <a:pt x="6346" y="11670"/>
                    <a:pt x="6347" y="11672"/>
                    <a:pt x="6348" y="11674"/>
                  </a:cubicBezTo>
                  <a:lnTo>
                    <a:pt x="6348" y="11674"/>
                  </a:lnTo>
                  <a:cubicBezTo>
                    <a:pt x="6347" y="11672"/>
                    <a:pt x="6346" y="11670"/>
                    <a:pt x="6346" y="11668"/>
                  </a:cubicBezTo>
                  <a:close/>
                  <a:moveTo>
                    <a:pt x="6348" y="11674"/>
                  </a:moveTo>
                  <a:lnTo>
                    <a:pt x="6348" y="11674"/>
                  </a:lnTo>
                  <a:cubicBezTo>
                    <a:pt x="6348" y="11676"/>
                    <a:pt x="6349" y="11677"/>
                    <a:pt x="6349" y="11678"/>
                  </a:cubicBezTo>
                  <a:lnTo>
                    <a:pt x="6349" y="11678"/>
                  </a:lnTo>
                  <a:cubicBezTo>
                    <a:pt x="6349" y="11677"/>
                    <a:pt x="6348" y="11676"/>
                    <a:pt x="6348" y="11674"/>
                  </a:cubicBezTo>
                  <a:close/>
                  <a:moveTo>
                    <a:pt x="6349" y="11678"/>
                  </a:moveTo>
                  <a:cubicBezTo>
                    <a:pt x="6349" y="11678"/>
                    <a:pt x="6349" y="11678"/>
                    <a:pt x="6349" y="11679"/>
                  </a:cubicBezTo>
                  <a:cubicBezTo>
                    <a:pt x="6352" y="11696"/>
                    <a:pt x="6359" y="11714"/>
                    <a:pt x="6363" y="11731"/>
                  </a:cubicBezTo>
                  <a:cubicBezTo>
                    <a:pt x="6360" y="11713"/>
                    <a:pt x="6355" y="11696"/>
                    <a:pt x="6349" y="11678"/>
                  </a:cubicBezTo>
                  <a:close/>
                  <a:moveTo>
                    <a:pt x="6370" y="11752"/>
                  </a:moveTo>
                  <a:cubicBezTo>
                    <a:pt x="6372" y="11759"/>
                    <a:pt x="6374" y="11767"/>
                    <a:pt x="6376" y="11774"/>
                  </a:cubicBezTo>
                  <a:lnTo>
                    <a:pt x="6376" y="11774"/>
                  </a:lnTo>
                  <a:cubicBezTo>
                    <a:pt x="6375" y="11768"/>
                    <a:pt x="6373" y="11760"/>
                    <a:pt x="6370" y="11752"/>
                  </a:cubicBezTo>
                  <a:close/>
                  <a:moveTo>
                    <a:pt x="6376" y="11774"/>
                  </a:moveTo>
                  <a:lnTo>
                    <a:pt x="6376" y="11774"/>
                  </a:lnTo>
                  <a:cubicBezTo>
                    <a:pt x="6377" y="11777"/>
                    <a:pt x="6377" y="11779"/>
                    <a:pt x="6377" y="11781"/>
                  </a:cubicBezTo>
                  <a:cubicBezTo>
                    <a:pt x="6380" y="11789"/>
                    <a:pt x="6382" y="11797"/>
                    <a:pt x="6385" y="11805"/>
                  </a:cubicBezTo>
                  <a:lnTo>
                    <a:pt x="6385" y="11805"/>
                  </a:lnTo>
                  <a:cubicBezTo>
                    <a:pt x="6382" y="11795"/>
                    <a:pt x="6379" y="11784"/>
                    <a:pt x="6376" y="11774"/>
                  </a:cubicBezTo>
                  <a:close/>
                  <a:moveTo>
                    <a:pt x="6385" y="11805"/>
                  </a:moveTo>
                  <a:cubicBezTo>
                    <a:pt x="6388" y="11815"/>
                    <a:pt x="6390" y="11825"/>
                    <a:pt x="6393" y="11836"/>
                  </a:cubicBezTo>
                  <a:lnTo>
                    <a:pt x="6393" y="11836"/>
                  </a:lnTo>
                  <a:cubicBezTo>
                    <a:pt x="6391" y="11826"/>
                    <a:pt x="6388" y="11815"/>
                    <a:pt x="6385" y="11805"/>
                  </a:cubicBezTo>
                  <a:close/>
                  <a:moveTo>
                    <a:pt x="6393" y="11836"/>
                  </a:moveTo>
                  <a:cubicBezTo>
                    <a:pt x="6394" y="11839"/>
                    <a:pt x="6394" y="11842"/>
                    <a:pt x="6395" y="11845"/>
                  </a:cubicBezTo>
                  <a:cubicBezTo>
                    <a:pt x="6398" y="11855"/>
                    <a:pt x="6402" y="11869"/>
                    <a:pt x="6405" y="11884"/>
                  </a:cubicBezTo>
                  <a:cubicBezTo>
                    <a:pt x="6407" y="11889"/>
                    <a:pt x="6409" y="11894"/>
                    <a:pt x="6410" y="11899"/>
                  </a:cubicBezTo>
                  <a:lnTo>
                    <a:pt x="6410" y="11899"/>
                  </a:lnTo>
                  <a:cubicBezTo>
                    <a:pt x="6404" y="11878"/>
                    <a:pt x="6399" y="11856"/>
                    <a:pt x="6393" y="11836"/>
                  </a:cubicBezTo>
                  <a:close/>
                  <a:moveTo>
                    <a:pt x="6410" y="11899"/>
                  </a:moveTo>
                  <a:cubicBezTo>
                    <a:pt x="6424" y="11951"/>
                    <a:pt x="6438" y="12006"/>
                    <a:pt x="6451" y="12063"/>
                  </a:cubicBezTo>
                  <a:lnTo>
                    <a:pt x="6451" y="12063"/>
                  </a:lnTo>
                  <a:cubicBezTo>
                    <a:pt x="6450" y="12057"/>
                    <a:pt x="6449" y="12051"/>
                    <a:pt x="6447" y="12045"/>
                  </a:cubicBezTo>
                  <a:cubicBezTo>
                    <a:pt x="6444" y="12027"/>
                    <a:pt x="6437" y="12006"/>
                    <a:pt x="6434" y="11989"/>
                  </a:cubicBezTo>
                  <a:cubicBezTo>
                    <a:pt x="6430" y="11972"/>
                    <a:pt x="6426" y="11957"/>
                    <a:pt x="6423" y="11943"/>
                  </a:cubicBezTo>
                  <a:cubicBezTo>
                    <a:pt x="6418" y="11927"/>
                    <a:pt x="6415" y="11914"/>
                    <a:pt x="6410" y="11899"/>
                  </a:cubicBezTo>
                  <a:close/>
                  <a:moveTo>
                    <a:pt x="6451" y="12063"/>
                  </a:moveTo>
                  <a:cubicBezTo>
                    <a:pt x="6454" y="12073"/>
                    <a:pt x="6456" y="12084"/>
                    <a:pt x="6458" y="12095"/>
                  </a:cubicBezTo>
                  <a:cubicBezTo>
                    <a:pt x="6460" y="12100"/>
                    <a:pt x="6461" y="12105"/>
                    <a:pt x="6463" y="12110"/>
                  </a:cubicBezTo>
                  <a:lnTo>
                    <a:pt x="6463" y="12110"/>
                  </a:lnTo>
                  <a:cubicBezTo>
                    <a:pt x="6459" y="12094"/>
                    <a:pt x="6455" y="12078"/>
                    <a:pt x="6451" y="12063"/>
                  </a:cubicBezTo>
                  <a:close/>
                  <a:moveTo>
                    <a:pt x="6463" y="12110"/>
                  </a:moveTo>
                  <a:cubicBezTo>
                    <a:pt x="6464" y="12116"/>
                    <a:pt x="6465" y="12122"/>
                    <a:pt x="6467" y="12128"/>
                  </a:cubicBezTo>
                  <a:lnTo>
                    <a:pt x="6467" y="12128"/>
                  </a:lnTo>
                  <a:cubicBezTo>
                    <a:pt x="6465" y="12122"/>
                    <a:pt x="6464" y="12116"/>
                    <a:pt x="6463" y="12110"/>
                  </a:cubicBezTo>
                  <a:close/>
                  <a:moveTo>
                    <a:pt x="6467" y="12128"/>
                  </a:moveTo>
                  <a:cubicBezTo>
                    <a:pt x="6469" y="12138"/>
                    <a:pt x="6471" y="12148"/>
                    <a:pt x="6473" y="12159"/>
                  </a:cubicBezTo>
                  <a:cubicBezTo>
                    <a:pt x="6476" y="12176"/>
                    <a:pt x="6479" y="12190"/>
                    <a:pt x="6483" y="12208"/>
                  </a:cubicBezTo>
                  <a:cubicBezTo>
                    <a:pt x="6486" y="12217"/>
                    <a:pt x="6488" y="12227"/>
                    <a:pt x="6491" y="12238"/>
                  </a:cubicBezTo>
                  <a:lnTo>
                    <a:pt x="6491" y="12238"/>
                  </a:lnTo>
                  <a:cubicBezTo>
                    <a:pt x="6483" y="12200"/>
                    <a:pt x="6475" y="12163"/>
                    <a:pt x="6467" y="12128"/>
                  </a:cubicBezTo>
                  <a:close/>
                  <a:moveTo>
                    <a:pt x="6491" y="12238"/>
                  </a:moveTo>
                  <a:lnTo>
                    <a:pt x="6491" y="12238"/>
                  </a:lnTo>
                  <a:cubicBezTo>
                    <a:pt x="6491" y="12239"/>
                    <a:pt x="6491" y="12240"/>
                    <a:pt x="6491" y="12242"/>
                  </a:cubicBezTo>
                  <a:lnTo>
                    <a:pt x="6491" y="12242"/>
                  </a:lnTo>
                  <a:cubicBezTo>
                    <a:pt x="6491" y="12240"/>
                    <a:pt x="6491" y="12239"/>
                    <a:pt x="6491" y="12238"/>
                  </a:cubicBezTo>
                  <a:close/>
                  <a:moveTo>
                    <a:pt x="6491" y="12242"/>
                  </a:moveTo>
                  <a:cubicBezTo>
                    <a:pt x="6494" y="12253"/>
                    <a:pt x="6496" y="12264"/>
                    <a:pt x="6497" y="12275"/>
                  </a:cubicBezTo>
                  <a:cubicBezTo>
                    <a:pt x="6501" y="12293"/>
                    <a:pt x="6504" y="12310"/>
                    <a:pt x="6507" y="12328"/>
                  </a:cubicBezTo>
                  <a:cubicBezTo>
                    <a:pt x="6511" y="12353"/>
                    <a:pt x="6518" y="12377"/>
                    <a:pt x="6522" y="12402"/>
                  </a:cubicBezTo>
                  <a:cubicBezTo>
                    <a:pt x="6523" y="12407"/>
                    <a:pt x="6524" y="12411"/>
                    <a:pt x="6524" y="12416"/>
                  </a:cubicBezTo>
                  <a:lnTo>
                    <a:pt x="6524" y="12416"/>
                  </a:lnTo>
                  <a:cubicBezTo>
                    <a:pt x="6514" y="12356"/>
                    <a:pt x="6503" y="12298"/>
                    <a:pt x="6491" y="12242"/>
                  </a:cubicBezTo>
                  <a:close/>
                  <a:moveTo>
                    <a:pt x="6524" y="12416"/>
                  </a:moveTo>
                  <a:lnTo>
                    <a:pt x="6524" y="12416"/>
                  </a:lnTo>
                  <a:cubicBezTo>
                    <a:pt x="6528" y="12439"/>
                    <a:pt x="6532" y="12463"/>
                    <a:pt x="6536" y="12487"/>
                  </a:cubicBezTo>
                  <a:lnTo>
                    <a:pt x="6536" y="12490"/>
                  </a:lnTo>
                  <a:lnTo>
                    <a:pt x="6536" y="12493"/>
                  </a:lnTo>
                  <a:lnTo>
                    <a:pt x="6537" y="12493"/>
                  </a:lnTo>
                  <a:cubicBezTo>
                    <a:pt x="6536" y="12481"/>
                    <a:pt x="6534" y="12468"/>
                    <a:pt x="6532" y="12455"/>
                  </a:cubicBezTo>
                  <a:cubicBezTo>
                    <a:pt x="6529" y="12442"/>
                    <a:pt x="6527" y="12429"/>
                    <a:pt x="6524" y="12416"/>
                  </a:cubicBezTo>
                  <a:close/>
                  <a:moveTo>
                    <a:pt x="6537" y="12493"/>
                  </a:moveTo>
                  <a:cubicBezTo>
                    <a:pt x="6539" y="12507"/>
                    <a:pt x="6541" y="12521"/>
                    <a:pt x="6543" y="12536"/>
                  </a:cubicBezTo>
                  <a:cubicBezTo>
                    <a:pt x="6546" y="12549"/>
                    <a:pt x="6548" y="12563"/>
                    <a:pt x="6551" y="12576"/>
                  </a:cubicBezTo>
                  <a:lnTo>
                    <a:pt x="6551" y="12576"/>
                  </a:lnTo>
                  <a:cubicBezTo>
                    <a:pt x="6547" y="12552"/>
                    <a:pt x="6543" y="12528"/>
                    <a:pt x="6540" y="12504"/>
                  </a:cubicBezTo>
                  <a:lnTo>
                    <a:pt x="6540" y="12498"/>
                  </a:lnTo>
                  <a:lnTo>
                    <a:pt x="6540" y="12493"/>
                  </a:lnTo>
                  <a:close/>
                  <a:moveTo>
                    <a:pt x="6551" y="12576"/>
                  </a:moveTo>
                  <a:cubicBezTo>
                    <a:pt x="6553" y="12591"/>
                    <a:pt x="6555" y="12605"/>
                    <a:pt x="6557" y="12620"/>
                  </a:cubicBezTo>
                  <a:lnTo>
                    <a:pt x="6557" y="12620"/>
                  </a:lnTo>
                  <a:cubicBezTo>
                    <a:pt x="6556" y="12609"/>
                    <a:pt x="6554" y="12599"/>
                    <a:pt x="6553" y="12589"/>
                  </a:cubicBezTo>
                  <a:cubicBezTo>
                    <a:pt x="6552" y="12585"/>
                    <a:pt x="6551" y="12580"/>
                    <a:pt x="6551" y="12576"/>
                  </a:cubicBezTo>
                  <a:close/>
                  <a:moveTo>
                    <a:pt x="6557" y="12620"/>
                  </a:moveTo>
                  <a:cubicBezTo>
                    <a:pt x="6560" y="12641"/>
                    <a:pt x="6562" y="12663"/>
                    <a:pt x="6564" y="12684"/>
                  </a:cubicBezTo>
                  <a:cubicBezTo>
                    <a:pt x="6568" y="12698"/>
                    <a:pt x="6571" y="12716"/>
                    <a:pt x="6571" y="12734"/>
                  </a:cubicBezTo>
                  <a:cubicBezTo>
                    <a:pt x="6579" y="12780"/>
                    <a:pt x="6582" y="12829"/>
                    <a:pt x="6589" y="12879"/>
                  </a:cubicBezTo>
                  <a:lnTo>
                    <a:pt x="6589" y="12889"/>
                  </a:lnTo>
                  <a:cubicBezTo>
                    <a:pt x="6591" y="12904"/>
                    <a:pt x="6593" y="12919"/>
                    <a:pt x="6594" y="12935"/>
                  </a:cubicBezTo>
                  <a:lnTo>
                    <a:pt x="6594" y="12935"/>
                  </a:lnTo>
                  <a:cubicBezTo>
                    <a:pt x="6584" y="12824"/>
                    <a:pt x="6571" y="12719"/>
                    <a:pt x="6557" y="12620"/>
                  </a:cubicBezTo>
                  <a:close/>
                  <a:moveTo>
                    <a:pt x="6594" y="12935"/>
                  </a:moveTo>
                  <a:lnTo>
                    <a:pt x="6594" y="12935"/>
                  </a:lnTo>
                  <a:cubicBezTo>
                    <a:pt x="6596" y="12956"/>
                    <a:pt x="6598" y="12978"/>
                    <a:pt x="6600" y="13000"/>
                  </a:cubicBezTo>
                  <a:lnTo>
                    <a:pt x="6600" y="13000"/>
                  </a:lnTo>
                  <a:cubicBezTo>
                    <a:pt x="6599" y="12978"/>
                    <a:pt x="6597" y="12956"/>
                    <a:pt x="6594" y="12935"/>
                  </a:cubicBezTo>
                  <a:close/>
                  <a:moveTo>
                    <a:pt x="6600" y="13000"/>
                  </a:moveTo>
                  <a:cubicBezTo>
                    <a:pt x="6601" y="13013"/>
                    <a:pt x="6602" y="13027"/>
                    <a:pt x="6603" y="13040"/>
                  </a:cubicBezTo>
                  <a:cubicBezTo>
                    <a:pt x="6603" y="13043"/>
                    <a:pt x="6604" y="13045"/>
                    <a:pt x="6604" y="13047"/>
                  </a:cubicBezTo>
                  <a:lnTo>
                    <a:pt x="6604" y="13047"/>
                  </a:lnTo>
                  <a:cubicBezTo>
                    <a:pt x="6603" y="13031"/>
                    <a:pt x="6602" y="13015"/>
                    <a:pt x="6600" y="13000"/>
                  </a:cubicBezTo>
                  <a:close/>
                  <a:moveTo>
                    <a:pt x="6604" y="13047"/>
                  </a:moveTo>
                  <a:lnTo>
                    <a:pt x="6604" y="13047"/>
                  </a:lnTo>
                  <a:cubicBezTo>
                    <a:pt x="6605" y="13056"/>
                    <a:pt x="6606" y="13065"/>
                    <a:pt x="6606" y="13074"/>
                  </a:cubicBezTo>
                  <a:lnTo>
                    <a:pt x="6606" y="13074"/>
                  </a:lnTo>
                  <a:cubicBezTo>
                    <a:pt x="6606" y="13065"/>
                    <a:pt x="6606" y="13056"/>
                    <a:pt x="6604" y="13047"/>
                  </a:cubicBezTo>
                  <a:close/>
                  <a:moveTo>
                    <a:pt x="6606" y="13074"/>
                  </a:moveTo>
                  <a:cubicBezTo>
                    <a:pt x="6606" y="13081"/>
                    <a:pt x="6606" y="13087"/>
                    <a:pt x="6606" y="13094"/>
                  </a:cubicBezTo>
                  <a:cubicBezTo>
                    <a:pt x="6610" y="13129"/>
                    <a:pt x="6613" y="13167"/>
                    <a:pt x="6613" y="13206"/>
                  </a:cubicBezTo>
                  <a:cubicBezTo>
                    <a:pt x="6617" y="13228"/>
                    <a:pt x="6617" y="13249"/>
                    <a:pt x="6617" y="13273"/>
                  </a:cubicBezTo>
                  <a:cubicBezTo>
                    <a:pt x="6621" y="13306"/>
                    <a:pt x="6621" y="13339"/>
                    <a:pt x="6624" y="13374"/>
                  </a:cubicBezTo>
                  <a:lnTo>
                    <a:pt x="6624" y="13374"/>
                  </a:lnTo>
                  <a:cubicBezTo>
                    <a:pt x="6619" y="13269"/>
                    <a:pt x="6614" y="13170"/>
                    <a:pt x="6606" y="13074"/>
                  </a:cubicBezTo>
                  <a:close/>
                  <a:moveTo>
                    <a:pt x="6624" y="13374"/>
                  </a:moveTo>
                  <a:cubicBezTo>
                    <a:pt x="6624" y="13380"/>
                    <a:pt x="6624" y="13387"/>
                    <a:pt x="6624" y="13393"/>
                  </a:cubicBezTo>
                  <a:lnTo>
                    <a:pt x="6624" y="13393"/>
                  </a:lnTo>
                  <a:cubicBezTo>
                    <a:pt x="6624" y="13390"/>
                    <a:pt x="6624" y="13386"/>
                    <a:pt x="6624" y="13383"/>
                  </a:cubicBezTo>
                  <a:cubicBezTo>
                    <a:pt x="6624" y="13380"/>
                    <a:pt x="6624" y="13377"/>
                    <a:pt x="6624" y="13374"/>
                  </a:cubicBezTo>
                  <a:close/>
                  <a:moveTo>
                    <a:pt x="6624" y="13393"/>
                  </a:moveTo>
                  <a:cubicBezTo>
                    <a:pt x="6624" y="13409"/>
                    <a:pt x="6625" y="13425"/>
                    <a:pt x="6626" y="13439"/>
                  </a:cubicBezTo>
                  <a:lnTo>
                    <a:pt x="6626" y="13439"/>
                  </a:lnTo>
                  <a:cubicBezTo>
                    <a:pt x="6625" y="13424"/>
                    <a:pt x="6625" y="13408"/>
                    <a:pt x="6624" y="13393"/>
                  </a:cubicBezTo>
                  <a:close/>
                  <a:moveTo>
                    <a:pt x="6626" y="13439"/>
                  </a:moveTo>
                  <a:lnTo>
                    <a:pt x="6626" y="13439"/>
                  </a:lnTo>
                  <a:cubicBezTo>
                    <a:pt x="6627" y="13461"/>
                    <a:pt x="6627" y="13482"/>
                    <a:pt x="6628" y="13505"/>
                  </a:cubicBezTo>
                  <a:lnTo>
                    <a:pt x="6628" y="13505"/>
                  </a:lnTo>
                  <a:lnTo>
                    <a:pt x="6628" y="13454"/>
                  </a:lnTo>
                  <a:cubicBezTo>
                    <a:pt x="6627" y="13449"/>
                    <a:pt x="6626" y="13444"/>
                    <a:pt x="6626" y="13439"/>
                  </a:cubicBezTo>
                  <a:close/>
                  <a:moveTo>
                    <a:pt x="6628" y="13505"/>
                  </a:moveTo>
                  <a:lnTo>
                    <a:pt x="6628" y="13566"/>
                  </a:lnTo>
                  <a:cubicBezTo>
                    <a:pt x="6628" y="13591"/>
                    <a:pt x="6628" y="13613"/>
                    <a:pt x="6630" y="13637"/>
                  </a:cubicBezTo>
                  <a:lnTo>
                    <a:pt x="6630" y="13637"/>
                  </a:lnTo>
                  <a:cubicBezTo>
                    <a:pt x="6629" y="13592"/>
                    <a:pt x="6629" y="13548"/>
                    <a:pt x="6628" y="13505"/>
                  </a:cubicBezTo>
                  <a:close/>
                  <a:moveTo>
                    <a:pt x="6630" y="13637"/>
                  </a:moveTo>
                  <a:lnTo>
                    <a:pt x="6630" y="13637"/>
                  </a:lnTo>
                  <a:cubicBezTo>
                    <a:pt x="6630" y="13697"/>
                    <a:pt x="6630" y="13758"/>
                    <a:pt x="6630" y="13822"/>
                  </a:cubicBezTo>
                  <a:lnTo>
                    <a:pt x="6630" y="13822"/>
                  </a:lnTo>
                  <a:cubicBezTo>
                    <a:pt x="6631" y="13801"/>
                    <a:pt x="6631" y="13781"/>
                    <a:pt x="6631" y="13760"/>
                  </a:cubicBezTo>
                  <a:lnTo>
                    <a:pt x="6631" y="13648"/>
                  </a:lnTo>
                  <a:cubicBezTo>
                    <a:pt x="6631" y="13644"/>
                    <a:pt x="6630" y="13640"/>
                    <a:pt x="6630" y="13637"/>
                  </a:cubicBezTo>
                  <a:close/>
                  <a:moveTo>
                    <a:pt x="6630" y="13822"/>
                  </a:moveTo>
                  <a:cubicBezTo>
                    <a:pt x="6629" y="13829"/>
                    <a:pt x="6629" y="13837"/>
                    <a:pt x="6628" y="13845"/>
                  </a:cubicBezTo>
                  <a:lnTo>
                    <a:pt x="6628" y="13951"/>
                  </a:lnTo>
                  <a:lnTo>
                    <a:pt x="6628" y="13951"/>
                  </a:lnTo>
                  <a:cubicBezTo>
                    <a:pt x="6629" y="13907"/>
                    <a:pt x="6629" y="13864"/>
                    <a:pt x="6630" y="13822"/>
                  </a:cubicBezTo>
                  <a:close/>
                  <a:moveTo>
                    <a:pt x="6628" y="13951"/>
                  </a:moveTo>
                  <a:cubicBezTo>
                    <a:pt x="6627" y="13969"/>
                    <a:pt x="6627" y="13987"/>
                    <a:pt x="6626" y="14006"/>
                  </a:cubicBezTo>
                  <a:lnTo>
                    <a:pt x="6626" y="14006"/>
                  </a:lnTo>
                  <a:cubicBezTo>
                    <a:pt x="6627" y="13993"/>
                    <a:pt x="6628" y="13981"/>
                    <a:pt x="6628" y="13969"/>
                  </a:cubicBezTo>
                  <a:lnTo>
                    <a:pt x="6628" y="13951"/>
                  </a:lnTo>
                  <a:close/>
                  <a:moveTo>
                    <a:pt x="6626" y="14006"/>
                  </a:moveTo>
                  <a:cubicBezTo>
                    <a:pt x="6625" y="14022"/>
                    <a:pt x="6624" y="14038"/>
                    <a:pt x="6624" y="14053"/>
                  </a:cubicBezTo>
                  <a:cubicBezTo>
                    <a:pt x="6624" y="14063"/>
                    <a:pt x="6624" y="14073"/>
                    <a:pt x="6624" y="14082"/>
                  </a:cubicBezTo>
                  <a:lnTo>
                    <a:pt x="6624" y="14082"/>
                  </a:lnTo>
                  <a:cubicBezTo>
                    <a:pt x="6625" y="14056"/>
                    <a:pt x="6626" y="14031"/>
                    <a:pt x="6626" y="14006"/>
                  </a:cubicBezTo>
                  <a:close/>
                  <a:moveTo>
                    <a:pt x="6624" y="14082"/>
                  </a:moveTo>
                  <a:cubicBezTo>
                    <a:pt x="6622" y="14122"/>
                    <a:pt x="6621" y="14162"/>
                    <a:pt x="6619" y="14202"/>
                  </a:cubicBezTo>
                  <a:lnTo>
                    <a:pt x="6619" y="14202"/>
                  </a:lnTo>
                  <a:cubicBezTo>
                    <a:pt x="6620" y="14197"/>
                    <a:pt x="6620" y="14192"/>
                    <a:pt x="6621" y="14187"/>
                  </a:cubicBezTo>
                  <a:cubicBezTo>
                    <a:pt x="6621" y="14151"/>
                    <a:pt x="6623" y="14117"/>
                    <a:pt x="6624" y="14082"/>
                  </a:cubicBezTo>
                  <a:close/>
                  <a:moveTo>
                    <a:pt x="1362" y="14622"/>
                  </a:moveTo>
                  <a:cubicBezTo>
                    <a:pt x="1359" y="14622"/>
                    <a:pt x="1359" y="14622"/>
                    <a:pt x="1359" y="14625"/>
                  </a:cubicBezTo>
                  <a:cubicBezTo>
                    <a:pt x="1359" y="14625"/>
                    <a:pt x="1359" y="14622"/>
                    <a:pt x="1362" y="14622"/>
                  </a:cubicBezTo>
                  <a:close/>
                  <a:moveTo>
                    <a:pt x="6619" y="14202"/>
                  </a:moveTo>
                  <a:lnTo>
                    <a:pt x="6619" y="14202"/>
                  </a:lnTo>
                  <a:cubicBezTo>
                    <a:pt x="6617" y="14226"/>
                    <a:pt x="6616" y="14249"/>
                    <a:pt x="6613" y="14272"/>
                  </a:cubicBezTo>
                  <a:cubicBezTo>
                    <a:pt x="6613" y="14322"/>
                    <a:pt x="6610" y="14371"/>
                    <a:pt x="6606" y="14420"/>
                  </a:cubicBezTo>
                  <a:cubicBezTo>
                    <a:pt x="6603" y="14449"/>
                    <a:pt x="6603" y="14477"/>
                    <a:pt x="6600" y="14501"/>
                  </a:cubicBezTo>
                  <a:cubicBezTo>
                    <a:pt x="6595" y="14565"/>
                    <a:pt x="6592" y="14629"/>
                    <a:pt x="6585" y="14689"/>
                  </a:cubicBezTo>
                  <a:cubicBezTo>
                    <a:pt x="6585" y="14706"/>
                    <a:pt x="6582" y="14724"/>
                    <a:pt x="6582" y="14742"/>
                  </a:cubicBezTo>
                  <a:cubicBezTo>
                    <a:pt x="6575" y="14819"/>
                    <a:pt x="6566" y="14897"/>
                    <a:pt x="6559" y="14974"/>
                  </a:cubicBezTo>
                  <a:lnTo>
                    <a:pt x="6559" y="14974"/>
                  </a:lnTo>
                  <a:cubicBezTo>
                    <a:pt x="6589" y="14697"/>
                    <a:pt x="6608" y="14440"/>
                    <a:pt x="6619" y="14202"/>
                  </a:cubicBezTo>
                  <a:close/>
                  <a:moveTo>
                    <a:pt x="6559" y="14974"/>
                  </a:moveTo>
                  <a:cubicBezTo>
                    <a:pt x="6558" y="14983"/>
                    <a:pt x="6557" y="14991"/>
                    <a:pt x="6556" y="15000"/>
                  </a:cubicBezTo>
                  <a:lnTo>
                    <a:pt x="6556" y="15000"/>
                  </a:lnTo>
                  <a:cubicBezTo>
                    <a:pt x="6557" y="14999"/>
                    <a:pt x="6557" y="14997"/>
                    <a:pt x="6557" y="14996"/>
                  </a:cubicBezTo>
                  <a:cubicBezTo>
                    <a:pt x="6558" y="14989"/>
                    <a:pt x="6559" y="14981"/>
                    <a:pt x="6559" y="14974"/>
                  </a:cubicBezTo>
                  <a:close/>
                  <a:moveTo>
                    <a:pt x="6556" y="15000"/>
                  </a:moveTo>
                  <a:cubicBezTo>
                    <a:pt x="6553" y="15016"/>
                    <a:pt x="6550" y="15036"/>
                    <a:pt x="6550" y="15055"/>
                  </a:cubicBezTo>
                  <a:cubicBezTo>
                    <a:pt x="6543" y="15123"/>
                    <a:pt x="6532" y="15190"/>
                    <a:pt x="6525" y="15257"/>
                  </a:cubicBezTo>
                  <a:cubicBezTo>
                    <a:pt x="6522" y="15293"/>
                    <a:pt x="6515" y="15324"/>
                    <a:pt x="6511" y="15356"/>
                  </a:cubicBezTo>
                  <a:cubicBezTo>
                    <a:pt x="6504" y="15415"/>
                    <a:pt x="6497" y="15472"/>
                    <a:pt x="6486" y="15532"/>
                  </a:cubicBezTo>
                  <a:cubicBezTo>
                    <a:pt x="6483" y="15569"/>
                    <a:pt x="6477" y="15606"/>
                    <a:pt x="6473" y="15642"/>
                  </a:cubicBezTo>
                  <a:lnTo>
                    <a:pt x="6473" y="15642"/>
                  </a:lnTo>
                  <a:cubicBezTo>
                    <a:pt x="6507" y="15417"/>
                    <a:pt x="6534" y="15203"/>
                    <a:pt x="6556" y="15000"/>
                  </a:cubicBezTo>
                  <a:close/>
                  <a:moveTo>
                    <a:pt x="6473" y="15642"/>
                  </a:moveTo>
                  <a:cubicBezTo>
                    <a:pt x="6472" y="15647"/>
                    <a:pt x="6472" y="15652"/>
                    <a:pt x="6471" y="15657"/>
                  </a:cubicBezTo>
                  <a:lnTo>
                    <a:pt x="6471" y="15657"/>
                  </a:lnTo>
                  <a:cubicBezTo>
                    <a:pt x="6472" y="15654"/>
                    <a:pt x="6472" y="15651"/>
                    <a:pt x="6473" y="15648"/>
                  </a:cubicBezTo>
                  <a:cubicBezTo>
                    <a:pt x="6473" y="15646"/>
                    <a:pt x="6473" y="15644"/>
                    <a:pt x="6473" y="15642"/>
                  </a:cubicBezTo>
                  <a:close/>
                  <a:moveTo>
                    <a:pt x="13879" y="15384"/>
                  </a:moveTo>
                  <a:cubicBezTo>
                    <a:pt x="14148" y="15712"/>
                    <a:pt x="14307" y="16150"/>
                    <a:pt x="14307" y="16721"/>
                  </a:cubicBezTo>
                  <a:cubicBezTo>
                    <a:pt x="14307" y="16506"/>
                    <a:pt x="14286" y="16309"/>
                    <a:pt x="14244" y="16132"/>
                  </a:cubicBezTo>
                  <a:cubicBezTo>
                    <a:pt x="14232" y="16090"/>
                    <a:pt x="14222" y="16051"/>
                    <a:pt x="14211" y="16016"/>
                  </a:cubicBezTo>
                  <a:cubicBezTo>
                    <a:pt x="14138" y="15769"/>
                    <a:pt x="14024" y="15560"/>
                    <a:pt x="13879" y="15384"/>
                  </a:cubicBezTo>
                  <a:close/>
                  <a:moveTo>
                    <a:pt x="8463" y="17565"/>
                  </a:moveTo>
                  <a:cubicBezTo>
                    <a:pt x="8463" y="17565"/>
                    <a:pt x="8459" y="17565"/>
                    <a:pt x="8459" y="17568"/>
                  </a:cubicBezTo>
                  <a:lnTo>
                    <a:pt x="8463" y="17565"/>
                  </a:lnTo>
                  <a:close/>
                  <a:moveTo>
                    <a:pt x="1860" y="16389"/>
                  </a:moveTo>
                  <a:cubicBezTo>
                    <a:pt x="2167" y="16721"/>
                    <a:pt x="2356" y="17142"/>
                    <a:pt x="2449" y="17636"/>
                  </a:cubicBezTo>
                  <a:lnTo>
                    <a:pt x="2449" y="17636"/>
                  </a:lnTo>
                  <a:cubicBezTo>
                    <a:pt x="2417" y="17460"/>
                    <a:pt x="2372" y="17293"/>
                    <a:pt x="2315" y="17135"/>
                  </a:cubicBezTo>
                  <a:cubicBezTo>
                    <a:pt x="2297" y="17096"/>
                    <a:pt x="2284" y="17053"/>
                    <a:pt x="2266" y="17014"/>
                  </a:cubicBezTo>
                  <a:cubicBezTo>
                    <a:pt x="2163" y="16781"/>
                    <a:pt x="2030" y="16570"/>
                    <a:pt x="1860" y="16389"/>
                  </a:cubicBezTo>
                  <a:close/>
                  <a:moveTo>
                    <a:pt x="8410" y="17614"/>
                  </a:moveTo>
                  <a:cubicBezTo>
                    <a:pt x="8383" y="17639"/>
                    <a:pt x="8355" y="17666"/>
                    <a:pt x="8327" y="17692"/>
                  </a:cubicBezTo>
                  <a:lnTo>
                    <a:pt x="8327" y="17692"/>
                  </a:lnTo>
                  <a:cubicBezTo>
                    <a:pt x="8356" y="17666"/>
                    <a:pt x="8384" y="17640"/>
                    <a:pt x="8410" y="17614"/>
                  </a:cubicBezTo>
                  <a:close/>
                  <a:moveTo>
                    <a:pt x="8327" y="17692"/>
                  </a:moveTo>
                  <a:cubicBezTo>
                    <a:pt x="8320" y="17698"/>
                    <a:pt x="8314" y="17704"/>
                    <a:pt x="8307" y="17710"/>
                  </a:cubicBezTo>
                  <a:cubicBezTo>
                    <a:pt x="8286" y="17728"/>
                    <a:pt x="8265" y="17749"/>
                    <a:pt x="8244" y="17770"/>
                  </a:cubicBezTo>
                  <a:cubicBezTo>
                    <a:pt x="8272" y="17744"/>
                    <a:pt x="8299" y="17718"/>
                    <a:pt x="8327" y="17692"/>
                  </a:cubicBezTo>
                  <a:close/>
                  <a:moveTo>
                    <a:pt x="6471" y="15657"/>
                  </a:moveTo>
                  <a:cubicBezTo>
                    <a:pt x="6461" y="15711"/>
                    <a:pt x="6454" y="15765"/>
                    <a:pt x="6444" y="15822"/>
                  </a:cubicBezTo>
                  <a:cubicBezTo>
                    <a:pt x="6437" y="15860"/>
                    <a:pt x="6430" y="15902"/>
                    <a:pt x="6423" y="15945"/>
                  </a:cubicBezTo>
                  <a:cubicBezTo>
                    <a:pt x="6413" y="16005"/>
                    <a:pt x="6405" y="16062"/>
                    <a:pt x="6395" y="16122"/>
                  </a:cubicBezTo>
                  <a:cubicBezTo>
                    <a:pt x="6384" y="16164"/>
                    <a:pt x="6377" y="16210"/>
                    <a:pt x="6370" y="16252"/>
                  </a:cubicBezTo>
                  <a:cubicBezTo>
                    <a:pt x="6359" y="16312"/>
                    <a:pt x="6349" y="16376"/>
                    <a:pt x="6335" y="16436"/>
                  </a:cubicBezTo>
                  <a:cubicBezTo>
                    <a:pt x="6328" y="16482"/>
                    <a:pt x="6317" y="16527"/>
                    <a:pt x="6310" y="16573"/>
                  </a:cubicBezTo>
                  <a:cubicBezTo>
                    <a:pt x="6296" y="16637"/>
                    <a:pt x="6282" y="16700"/>
                    <a:pt x="6271" y="16767"/>
                  </a:cubicBezTo>
                  <a:cubicBezTo>
                    <a:pt x="6261" y="16813"/>
                    <a:pt x="6250" y="16859"/>
                    <a:pt x="6240" y="16905"/>
                  </a:cubicBezTo>
                  <a:cubicBezTo>
                    <a:pt x="6225" y="16975"/>
                    <a:pt x="6211" y="17042"/>
                    <a:pt x="6193" y="17113"/>
                  </a:cubicBezTo>
                  <a:cubicBezTo>
                    <a:pt x="6183" y="17159"/>
                    <a:pt x="6176" y="17205"/>
                    <a:pt x="6165" y="17251"/>
                  </a:cubicBezTo>
                  <a:cubicBezTo>
                    <a:pt x="6147" y="17332"/>
                    <a:pt x="6126" y="17410"/>
                    <a:pt x="6108" y="17490"/>
                  </a:cubicBezTo>
                  <a:cubicBezTo>
                    <a:pt x="6098" y="17533"/>
                    <a:pt x="6092" y="17572"/>
                    <a:pt x="6081" y="17611"/>
                  </a:cubicBezTo>
                  <a:cubicBezTo>
                    <a:pt x="6056" y="17706"/>
                    <a:pt x="6035" y="17801"/>
                    <a:pt x="6010" y="17900"/>
                  </a:cubicBezTo>
                  <a:cubicBezTo>
                    <a:pt x="6226" y="17046"/>
                    <a:pt x="6374" y="16304"/>
                    <a:pt x="6471" y="15657"/>
                  </a:cubicBezTo>
                  <a:close/>
                  <a:moveTo>
                    <a:pt x="2449" y="17636"/>
                  </a:moveTo>
                  <a:cubicBezTo>
                    <a:pt x="2479" y="17796"/>
                    <a:pt x="2499" y="17965"/>
                    <a:pt x="2509" y="18140"/>
                  </a:cubicBezTo>
                  <a:cubicBezTo>
                    <a:pt x="2510" y="18146"/>
                    <a:pt x="2510" y="18151"/>
                    <a:pt x="2511" y="18157"/>
                  </a:cubicBezTo>
                  <a:lnTo>
                    <a:pt x="2511" y="18157"/>
                  </a:lnTo>
                  <a:cubicBezTo>
                    <a:pt x="2501" y="17975"/>
                    <a:pt x="2480" y="17801"/>
                    <a:pt x="2449" y="17636"/>
                  </a:cubicBezTo>
                  <a:close/>
                  <a:moveTo>
                    <a:pt x="2511" y="18157"/>
                  </a:moveTo>
                  <a:cubicBezTo>
                    <a:pt x="2568" y="19171"/>
                    <a:pt x="2310" y="20420"/>
                    <a:pt x="1881" y="21789"/>
                  </a:cubicBezTo>
                  <a:cubicBezTo>
                    <a:pt x="2297" y="20462"/>
                    <a:pt x="2551" y="19248"/>
                    <a:pt x="2517" y="18249"/>
                  </a:cubicBezTo>
                  <a:cubicBezTo>
                    <a:pt x="2517" y="18220"/>
                    <a:pt x="2514" y="18189"/>
                    <a:pt x="2511" y="18157"/>
                  </a:cubicBezTo>
                  <a:close/>
                </a:path>
              </a:pathLst>
            </a:custGeom>
            <a:solidFill>
              <a:srgbClr val="EFD0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0"/>
            <p:cNvSpPr/>
            <p:nvPr/>
          </p:nvSpPr>
          <p:spPr>
            <a:xfrm>
              <a:off x="2582153" y="2479856"/>
              <a:ext cx="876696" cy="1411048"/>
            </a:xfrm>
            <a:custGeom>
              <a:rect b="b" l="l" r="r" t="t"/>
              <a:pathLst>
                <a:path extrusionOk="0" h="17674" w="10981">
                  <a:moveTo>
                    <a:pt x="10784" y="4562"/>
                  </a:moveTo>
                  <a:cubicBezTo>
                    <a:pt x="10782" y="4584"/>
                    <a:pt x="10781" y="4607"/>
                    <a:pt x="10779" y="4629"/>
                  </a:cubicBezTo>
                  <a:lnTo>
                    <a:pt x="10779" y="4629"/>
                  </a:lnTo>
                  <a:cubicBezTo>
                    <a:pt x="10781" y="4607"/>
                    <a:pt x="10783" y="4585"/>
                    <a:pt x="10785" y="4564"/>
                  </a:cubicBezTo>
                  <a:cubicBezTo>
                    <a:pt x="10784" y="4563"/>
                    <a:pt x="10784" y="4563"/>
                    <a:pt x="10784" y="4562"/>
                  </a:cubicBezTo>
                  <a:close/>
                  <a:moveTo>
                    <a:pt x="10779" y="4629"/>
                  </a:moveTo>
                  <a:lnTo>
                    <a:pt x="10779" y="4629"/>
                  </a:lnTo>
                  <a:cubicBezTo>
                    <a:pt x="10764" y="4802"/>
                    <a:pt x="10747" y="4977"/>
                    <a:pt x="10729" y="5153"/>
                  </a:cubicBezTo>
                  <a:cubicBezTo>
                    <a:pt x="10748" y="4977"/>
                    <a:pt x="10764" y="4802"/>
                    <a:pt x="10779" y="4629"/>
                  </a:cubicBezTo>
                  <a:close/>
                  <a:moveTo>
                    <a:pt x="8040" y="5389"/>
                  </a:moveTo>
                  <a:cubicBezTo>
                    <a:pt x="8125" y="5925"/>
                    <a:pt x="8171" y="6640"/>
                    <a:pt x="8082" y="7629"/>
                  </a:cubicBezTo>
                  <a:lnTo>
                    <a:pt x="8082" y="7629"/>
                  </a:lnTo>
                  <a:cubicBezTo>
                    <a:pt x="8172" y="6640"/>
                    <a:pt x="8126" y="5925"/>
                    <a:pt x="8040" y="5389"/>
                  </a:cubicBezTo>
                  <a:close/>
                  <a:moveTo>
                    <a:pt x="9119" y="0"/>
                  </a:moveTo>
                  <a:cubicBezTo>
                    <a:pt x="9042" y="0"/>
                    <a:pt x="8960" y="8"/>
                    <a:pt x="8879" y="18"/>
                  </a:cubicBezTo>
                  <a:cubicBezTo>
                    <a:pt x="8477" y="68"/>
                    <a:pt x="8001" y="244"/>
                    <a:pt x="7439" y="568"/>
                  </a:cubicBezTo>
                  <a:cubicBezTo>
                    <a:pt x="5188" y="1871"/>
                    <a:pt x="3201" y="3858"/>
                    <a:pt x="1917" y="5315"/>
                  </a:cubicBezTo>
                  <a:cubicBezTo>
                    <a:pt x="1913" y="5319"/>
                    <a:pt x="1909" y="5319"/>
                    <a:pt x="1909" y="5322"/>
                  </a:cubicBezTo>
                  <a:lnTo>
                    <a:pt x="1906" y="5322"/>
                  </a:lnTo>
                  <a:cubicBezTo>
                    <a:pt x="1906" y="5326"/>
                    <a:pt x="1906" y="5326"/>
                    <a:pt x="1902" y="5329"/>
                  </a:cubicBezTo>
                  <a:lnTo>
                    <a:pt x="1899" y="5333"/>
                  </a:lnTo>
                  <a:cubicBezTo>
                    <a:pt x="1507" y="5777"/>
                    <a:pt x="1183" y="6173"/>
                    <a:pt x="935" y="6484"/>
                  </a:cubicBezTo>
                  <a:cubicBezTo>
                    <a:pt x="685" y="7842"/>
                    <a:pt x="364" y="9186"/>
                    <a:pt x="0" y="10520"/>
                  </a:cubicBezTo>
                  <a:cubicBezTo>
                    <a:pt x="127" y="10408"/>
                    <a:pt x="248" y="10305"/>
                    <a:pt x="367" y="10210"/>
                  </a:cubicBezTo>
                  <a:cubicBezTo>
                    <a:pt x="403" y="10181"/>
                    <a:pt x="438" y="10157"/>
                    <a:pt x="473" y="10129"/>
                  </a:cubicBezTo>
                  <a:cubicBezTo>
                    <a:pt x="544" y="10076"/>
                    <a:pt x="611" y="10026"/>
                    <a:pt x="678" y="9981"/>
                  </a:cubicBezTo>
                  <a:cubicBezTo>
                    <a:pt x="1306" y="9229"/>
                    <a:pt x="2061" y="8357"/>
                    <a:pt x="2792" y="7580"/>
                  </a:cubicBezTo>
                  <a:cubicBezTo>
                    <a:pt x="2795" y="7574"/>
                    <a:pt x="2799" y="7570"/>
                    <a:pt x="2806" y="7567"/>
                  </a:cubicBezTo>
                  <a:cubicBezTo>
                    <a:pt x="2810" y="7563"/>
                    <a:pt x="2813" y="7556"/>
                    <a:pt x="2816" y="7552"/>
                  </a:cubicBezTo>
                  <a:lnTo>
                    <a:pt x="2820" y="7552"/>
                  </a:lnTo>
                  <a:cubicBezTo>
                    <a:pt x="2823" y="7549"/>
                    <a:pt x="2827" y="7542"/>
                    <a:pt x="2831" y="7538"/>
                  </a:cubicBezTo>
                  <a:lnTo>
                    <a:pt x="2834" y="7538"/>
                  </a:lnTo>
                  <a:cubicBezTo>
                    <a:pt x="2834" y="7535"/>
                    <a:pt x="2834" y="7535"/>
                    <a:pt x="2838" y="7531"/>
                  </a:cubicBezTo>
                  <a:lnTo>
                    <a:pt x="2841" y="7528"/>
                  </a:lnTo>
                  <a:cubicBezTo>
                    <a:pt x="2844" y="7525"/>
                    <a:pt x="2844" y="7525"/>
                    <a:pt x="2844" y="7521"/>
                  </a:cubicBezTo>
                  <a:lnTo>
                    <a:pt x="2849" y="7521"/>
                  </a:lnTo>
                  <a:cubicBezTo>
                    <a:pt x="2849" y="7517"/>
                    <a:pt x="2852" y="7517"/>
                    <a:pt x="2852" y="7517"/>
                  </a:cubicBezTo>
                  <a:cubicBezTo>
                    <a:pt x="2852" y="7514"/>
                    <a:pt x="2855" y="7514"/>
                    <a:pt x="2855" y="7514"/>
                  </a:cubicBezTo>
                  <a:cubicBezTo>
                    <a:pt x="2855" y="7514"/>
                    <a:pt x="2855" y="7510"/>
                    <a:pt x="2859" y="7510"/>
                  </a:cubicBezTo>
                  <a:cubicBezTo>
                    <a:pt x="2859" y="7510"/>
                    <a:pt x="2859" y="7507"/>
                    <a:pt x="2862" y="7507"/>
                  </a:cubicBezTo>
                  <a:cubicBezTo>
                    <a:pt x="2862" y="7503"/>
                    <a:pt x="2862" y="7503"/>
                    <a:pt x="2865" y="7503"/>
                  </a:cubicBezTo>
                  <a:cubicBezTo>
                    <a:pt x="3201" y="7147"/>
                    <a:pt x="3533" y="6815"/>
                    <a:pt x="3839" y="6526"/>
                  </a:cubicBezTo>
                  <a:cubicBezTo>
                    <a:pt x="3844" y="6522"/>
                    <a:pt x="3847" y="6518"/>
                    <a:pt x="3851" y="6515"/>
                  </a:cubicBezTo>
                  <a:cubicBezTo>
                    <a:pt x="3854" y="6515"/>
                    <a:pt x="3854" y="6512"/>
                    <a:pt x="3857" y="6512"/>
                  </a:cubicBezTo>
                  <a:cubicBezTo>
                    <a:pt x="3857" y="6508"/>
                    <a:pt x="3861" y="6508"/>
                    <a:pt x="3861" y="6505"/>
                  </a:cubicBezTo>
                  <a:lnTo>
                    <a:pt x="3865" y="6505"/>
                  </a:lnTo>
                  <a:cubicBezTo>
                    <a:pt x="3865" y="6505"/>
                    <a:pt x="3865" y="6501"/>
                    <a:pt x="3868" y="6501"/>
                  </a:cubicBezTo>
                  <a:lnTo>
                    <a:pt x="3868" y="6497"/>
                  </a:lnTo>
                  <a:cubicBezTo>
                    <a:pt x="3868" y="6497"/>
                    <a:pt x="3872" y="6497"/>
                    <a:pt x="3872" y="6494"/>
                  </a:cubicBezTo>
                  <a:lnTo>
                    <a:pt x="3875" y="6494"/>
                  </a:lnTo>
                  <a:lnTo>
                    <a:pt x="3878" y="6490"/>
                  </a:lnTo>
                  <a:lnTo>
                    <a:pt x="3882" y="6487"/>
                  </a:lnTo>
                  <a:lnTo>
                    <a:pt x="3882" y="6484"/>
                  </a:lnTo>
                  <a:lnTo>
                    <a:pt x="3886" y="6484"/>
                  </a:lnTo>
                  <a:lnTo>
                    <a:pt x="3889" y="6479"/>
                  </a:lnTo>
                  <a:cubicBezTo>
                    <a:pt x="3893" y="6476"/>
                    <a:pt x="3893" y="6476"/>
                    <a:pt x="3896" y="6476"/>
                  </a:cubicBezTo>
                  <a:cubicBezTo>
                    <a:pt x="3903" y="6469"/>
                    <a:pt x="3911" y="6462"/>
                    <a:pt x="3917" y="6455"/>
                  </a:cubicBezTo>
                  <a:cubicBezTo>
                    <a:pt x="3924" y="6448"/>
                    <a:pt x="3932" y="6437"/>
                    <a:pt x="3942" y="6430"/>
                  </a:cubicBezTo>
                  <a:cubicBezTo>
                    <a:pt x="3945" y="6427"/>
                    <a:pt x="3950" y="6423"/>
                    <a:pt x="3953" y="6420"/>
                  </a:cubicBezTo>
                  <a:cubicBezTo>
                    <a:pt x="3963" y="6412"/>
                    <a:pt x="3974" y="6402"/>
                    <a:pt x="3984" y="6391"/>
                  </a:cubicBezTo>
                  <a:cubicBezTo>
                    <a:pt x="3992" y="6385"/>
                    <a:pt x="3999" y="6378"/>
                    <a:pt x="4005" y="6370"/>
                  </a:cubicBezTo>
                  <a:lnTo>
                    <a:pt x="4009" y="6370"/>
                  </a:lnTo>
                  <a:cubicBezTo>
                    <a:pt x="4030" y="6349"/>
                    <a:pt x="4055" y="6328"/>
                    <a:pt x="4077" y="6307"/>
                  </a:cubicBezTo>
                  <a:lnTo>
                    <a:pt x="4080" y="6307"/>
                  </a:lnTo>
                  <a:cubicBezTo>
                    <a:pt x="4087" y="6296"/>
                    <a:pt x="4098" y="6289"/>
                    <a:pt x="4108" y="6279"/>
                  </a:cubicBezTo>
                  <a:cubicBezTo>
                    <a:pt x="4111" y="6279"/>
                    <a:pt x="4115" y="6275"/>
                    <a:pt x="4119" y="6272"/>
                  </a:cubicBezTo>
                  <a:cubicBezTo>
                    <a:pt x="5516" y="4997"/>
                    <a:pt x="6808" y="4049"/>
                    <a:pt x="7422" y="4049"/>
                  </a:cubicBezTo>
                  <a:lnTo>
                    <a:pt x="7439" y="4049"/>
                  </a:lnTo>
                  <a:cubicBezTo>
                    <a:pt x="7598" y="4055"/>
                    <a:pt x="7708" y="4126"/>
                    <a:pt x="7761" y="4270"/>
                  </a:cubicBezTo>
                  <a:cubicBezTo>
                    <a:pt x="7764" y="4281"/>
                    <a:pt x="7768" y="4292"/>
                    <a:pt x="7771" y="4298"/>
                  </a:cubicBezTo>
                  <a:lnTo>
                    <a:pt x="7771" y="4303"/>
                  </a:lnTo>
                  <a:lnTo>
                    <a:pt x="7771" y="4306"/>
                  </a:lnTo>
                  <a:cubicBezTo>
                    <a:pt x="7792" y="4380"/>
                    <a:pt x="7820" y="4461"/>
                    <a:pt x="7846" y="4549"/>
                  </a:cubicBezTo>
                  <a:cubicBezTo>
                    <a:pt x="8152" y="4104"/>
                    <a:pt x="8738" y="3459"/>
                    <a:pt x="9641" y="3314"/>
                  </a:cubicBezTo>
                  <a:cubicBezTo>
                    <a:pt x="9794" y="4606"/>
                    <a:pt x="9871" y="5936"/>
                    <a:pt x="9871" y="5936"/>
                  </a:cubicBezTo>
                  <a:lnTo>
                    <a:pt x="10478" y="3617"/>
                  </a:lnTo>
                  <a:cubicBezTo>
                    <a:pt x="10478" y="3617"/>
                    <a:pt x="10636" y="4048"/>
                    <a:pt x="10784" y="4562"/>
                  </a:cubicBezTo>
                  <a:lnTo>
                    <a:pt x="10784" y="4562"/>
                  </a:lnTo>
                  <a:cubicBezTo>
                    <a:pt x="10981" y="2092"/>
                    <a:pt x="10673" y="0"/>
                    <a:pt x="9119" y="0"/>
                  </a:cubicBezTo>
                  <a:close/>
                  <a:moveTo>
                    <a:pt x="8082" y="7629"/>
                  </a:moveTo>
                  <a:lnTo>
                    <a:pt x="8082" y="7629"/>
                  </a:lnTo>
                  <a:cubicBezTo>
                    <a:pt x="8004" y="8484"/>
                    <a:pt x="7826" y="9544"/>
                    <a:pt x="7486" y="10870"/>
                  </a:cubicBezTo>
                  <a:cubicBezTo>
                    <a:pt x="7496" y="10841"/>
                    <a:pt x="7503" y="10813"/>
                    <a:pt x="7510" y="10785"/>
                  </a:cubicBezTo>
                  <a:cubicBezTo>
                    <a:pt x="7835" y="9498"/>
                    <a:pt x="8006" y="8466"/>
                    <a:pt x="8082" y="7629"/>
                  </a:cubicBezTo>
                  <a:close/>
                  <a:moveTo>
                    <a:pt x="6126" y="17656"/>
                  </a:moveTo>
                  <a:lnTo>
                    <a:pt x="6120" y="17659"/>
                  </a:lnTo>
                  <a:cubicBezTo>
                    <a:pt x="6116" y="17670"/>
                    <a:pt x="6116" y="17674"/>
                    <a:pt x="6116" y="17674"/>
                  </a:cubicBezTo>
                  <a:lnTo>
                    <a:pt x="6126" y="17656"/>
                  </a:lnTo>
                  <a:close/>
                </a:path>
              </a:pathLst>
            </a:custGeom>
            <a:solidFill>
              <a:srgbClr val="F99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0"/>
            <p:cNvSpPr/>
            <p:nvPr/>
          </p:nvSpPr>
          <p:spPr>
            <a:xfrm>
              <a:off x="3070685" y="2744441"/>
              <a:ext cx="372522" cy="1145349"/>
            </a:xfrm>
            <a:custGeom>
              <a:rect b="b" l="l" r="r" t="t"/>
              <a:pathLst>
                <a:path extrusionOk="0" h="14346" w="4666">
                  <a:moveTo>
                    <a:pt x="3522" y="0"/>
                  </a:moveTo>
                  <a:cubicBezTo>
                    <a:pt x="2619" y="145"/>
                    <a:pt x="2033" y="790"/>
                    <a:pt x="1727" y="1235"/>
                  </a:cubicBezTo>
                  <a:lnTo>
                    <a:pt x="1727" y="1239"/>
                  </a:lnTo>
                  <a:cubicBezTo>
                    <a:pt x="1733" y="1260"/>
                    <a:pt x="1740" y="1281"/>
                    <a:pt x="1744" y="1302"/>
                  </a:cubicBezTo>
                  <a:cubicBezTo>
                    <a:pt x="1748" y="1310"/>
                    <a:pt x="1748" y="1316"/>
                    <a:pt x="1751" y="1320"/>
                  </a:cubicBezTo>
                  <a:lnTo>
                    <a:pt x="1751" y="1323"/>
                  </a:lnTo>
                  <a:cubicBezTo>
                    <a:pt x="1807" y="1525"/>
                    <a:pt x="1871" y="1764"/>
                    <a:pt x="1917" y="2058"/>
                  </a:cubicBezTo>
                  <a:lnTo>
                    <a:pt x="1917" y="2061"/>
                  </a:lnTo>
                  <a:lnTo>
                    <a:pt x="1917" y="2064"/>
                  </a:lnTo>
                  <a:lnTo>
                    <a:pt x="1921" y="2064"/>
                  </a:lnTo>
                  <a:lnTo>
                    <a:pt x="1921" y="2069"/>
                  </a:lnTo>
                  <a:lnTo>
                    <a:pt x="1921" y="2075"/>
                  </a:lnTo>
                  <a:cubicBezTo>
                    <a:pt x="2082" y="3074"/>
                    <a:pt x="2100" y="4694"/>
                    <a:pt x="1367" y="7556"/>
                  </a:cubicBezTo>
                  <a:cubicBezTo>
                    <a:pt x="1334" y="7686"/>
                    <a:pt x="1303" y="7813"/>
                    <a:pt x="1271" y="7941"/>
                  </a:cubicBezTo>
                  <a:cubicBezTo>
                    <a:pt x="1261" y="7986"/>
                    <a:pt x="1250" y="8029"/>
                    <a:pt x="1240" y="8074"/>
                  </a:cubicBezTo>
                  <a:cubicBezTo>
                    <a:pt x="1218" y="8156"/>
                    <a:pt x="1197" y="8237"/>
                    <a:pt x="1176" y="8315"/>
                  </a:cubicBezTo>
                  <a:cubicBezTo>
                    <a:pt x="1165" y="8367"/>
                    <a:pt x="1155" y="8417"/>
                    <a:pt x="1141" y="8466"/>
                  </a:cubicBezTo>
                  <a:cubicBezTo>
                    <a:pt x="1123" y="8540"/>
                    <a:pt x="1105" y="8615"/>
                    <a:pt x="1087" y="8685"/>
                  </a:cubicBezTo>
                  <a:cubicBezTo>
                    <a:pt x="1077" y="8734"/>
                    <a:pt x="1066" y="8781"/>
                    <a:pt x="1056" y="8826"/>
                  </a:cubicBezTo>
                  <a:cubicBezTo>
                    <a:pt x="1038" y="8900"/>
                    <a:pt x="1020" y="8971"/>
                    <a:pt x="1002" y="9042"/>
                  </a:cubicBezTo>
                  <a:cubicBezTo>
                    <a:pt x="992" y="9091"/>
                    <a:pt x="981" y="9136"/>
                    <a:pt x="971" y="9186"/>
                  </a:cubicBezTo>
                  <a:cubicBezTo>
                    <a:pt x="953" y="9253"/>
                    <a:pt x="939" y="9320"/>
                    <a:pt x="922" y="9387"/>
                  </a:cubicBezTo>
                  <a:cubicBezTo>
                    <a:pt x="911" y="9437"/>
                    <a:pt x="901" y="9483"/>
                    <a:pt x="890" y="9532"/>
                  </a:cubicBezTo>
                  <a:cubicBezTo>
                    <a:pt x="875" y="9595"/>
                    <a:pt x="862" y="9662"/>
                    <a:pt x="847" y="9726"/>
                  </a:cubicBezTo>
                  <a:cubicBezTo>
                    <a:pt x="837" y="9772"/>
                    <a:pt x="826" y="9814"/>
                    <a:pt x="816" y="9861"/>
                  </a:cubicBezTo>
                  <a:cubicBezTo>
                    <a:pt x="802" y="9924"/>
                    <a:pt x="787" y="9991"/>
                    <a:pt x="774" y="10055"/>
                  </a:cubicBezTo>
                  <a:cubicBezTo>
                    <a:pt x="763" y="10097"/>
                    <a:pt x="756" y="10139"/>
                    <a:pt x="745" y="10182"/>
                  </a:cubicBezTo>
                  <a:cubicBezTo>
                    <a:pt x="731" y="10245"/>
                    <a:pt x="717" y="10309"/>
                    <a:pt x="706" y="10369"/>
                  </a:cubicBezTo>
                  <a:cubicBezTo>
                    <a:pt x="696" y="10411"/>
                    <a:pt x="685" y="10453"/>
                    <a:pt x="678" y="10496"/>
                  </a:cubicBezTo>
                  <a:cubicBezTo>
                    <a:pt x="664" y="10555"/>
                    <a:pt x="654" y="10615"/>
                    <a:pt x="639" y="10675"/>
                  </a:cubicBezTo>
                  <a:cubicBezTo>
                    <a:pt x="632" y="10714"/>
                    <a:pt x="626" y="10753"/>
                    <a:pt x="615" y="10788"/>
                  </a:cubicBezTo>
                  <a:cubicBezTo>
                    <a:pt x="604" y="10852"/>
                    <a:pt x="590" y="10915"/>
                    <a:pt x="576" y="10975"/>
                  </a:cubicBezTo>
                  <a:cubicBezTo>
                    <a:pt x="569" y="11007"/>
                    <a:pt x="565" y="11042"/>
                    <a:pt x="558" y="11074"/>
                  </a:cubicBezTo>
                  <a:cubicBezTo>
                    <a:pt x="544" y="11138"/>
                    <a:pt x="533" y="11198"/>
                    <a:pt x="520" y="11258"/>
                  </a:cubicBezTo>
                  <a:cubicBezTo>
                    <a:pt x="512" y="11289"/>
                    <a:pt x="505" y="11322"/>
                    <a:pt x="502" y="11353"/>
                  </a:cubicBezTo>
                  <a:cubicBezTo>
                    <a:pt x="488" y="11413"/>
                    <a:pt x="477" y="11473"/>
                    <a:pt x="466" y="11529"/>
                  </a:cubicBezTo>
                  <a:cubicBezTo>
                    <a:pt x="460" y="11561"/>
                    <a:pt x="452" y="11593"/>
                    <a:pt x="449" y="11621"/>
                  </a:cubicBezTo>
                  <a:cubicBezTo>
                    <a:pt x="438" y="11682"/>
                    <a:pt x="427" y="11737"/>
                    <a:pt x="417" y="11791"/>
                  </a:cubicBezTo>
                  <a:cubicBezTo>
                    <a:pt x="410" y="11819"/>
                    <a:pt x="403" y="11847"/>
                    <a:pt x="399" y="11876"/>
                  </a:cubicBezTo>
                  <a:cubicBezTo>
                    <a:pt x="388" y="11936"/>
                    <a:pt x="378" y="11995"/>
                    <a:pt x="367" y="12052"/>
                  </a:cubicBezTo>
                  <a:cubicBezTo>
                    <a:pt x="360" y="12073"/>
                    <a:pt x="357" y="12094"/>
                    <a:pt x="354" y="12115"/>
                  </a:cubicBezTo>
                  <a:lnTo>
                    <a:pt x="354" y="12126"/>
                  </a:lnTo>
                  <a:cubicBezTo>
                    <a:pt x="378" y="12045"/>
                    <a:pt x="406" y="11964"/>
                    <a:pt x="438" y="11882"/>
                  </a:cubicBezTo>
                  <a:cubicBezTo>
                    <a:pt x="449" y="11851"/>
                    <a:pt x="463" y="11819"/>
                    <a:pt x="473" y="11783"/>
                  </a:cubicBezTo>
                  <a:cubicBezTo>
                    <a:pt x="579" y="11508"/>
                    <a:pt x="703" y="11223"/>
                    <a:pt x="854" y="10926"/>
                  </a:cubicBezTo>
                  <a:cubicBezTo>
                    <a:pt x="869" y="10894"/>
                    <a:pt x="886" y="10863"/>
                    <a:pt x="904" y="10830"/>
                  </a:cubicBezTo>
                  <a:cubicBezTo>
                    <a:pt x="1041" y="10559"/>
                    <a:pt x="1204" y="10280"/>
                    <a:pt x="1384" y="9994"/>
                  </a:cubicBezTo>
                  <a:cubicBezTo>
                    <a:pt x="1405" y="9966"/>
                    <a:pt x="1426" y="9934"/>
                    <a:pt x="1444" y="9903"/>
                  </a:cubicBezTo>
                  <a:cubicBezTo>
                    <a:pt x="1617" y="9638"/>
                    <a:pt x="1811" y="9366"/>
                    <a:pt x="2023" y="9094"/>
                  </a:cubicBezTo>
                  <a:cubicBezTo>
                    <a:pt x="2044" y="9063"/>
                    <a:pt x="2069" y="9035"/>
                    <a:pt x="2093" y="9003"/>
                  </a:cubicBezTo>
                  <a:cubicBezTo>
                    <a:pt x="2298" y="8745"/>
                    <a:pt x="2520" y="8484"/>
                    <a:pt x="2760" y="8216"/>
                  </a:cubicBezTo>
                  <a:cubicBezTo>
                    <a:pt x="2789" y="8188"/>
                    <a:pt x="2817" y="8159"/>
                    <a:pt x="2841" y="8128"/>
                  </a:cubicBezTo>
                  <a:cubicBezTo>
                    <a:pt x="2976" y="7986"/>
                    <a:pt x="3113" y="7841"/>
                    <a:pt x="3258" y="7697"/>
                  </a:cubicBezTo>
                  <a:cubicBezTo>
                    <a:pt x="3374" y="7584"/>
                    <a:pt x="3487" y="7471"/>
                    <a:pt x="3600" y="7365"/>
                  </a:cubicBezTo>
                  <a:cubicBezTo>
                    <a:pt x="3607" y="7358"/>
                    <a:pt x="3618" y="7348"/>
                    <a:pt x="3625" y="7341"/>
                  </a:cubicBezTo>
                  <a:cubicBezTo>
                    <a:pt x="3720" y="6970"/>
                    <a:pt x="3844" y="6441"/>
                    <a:pt x="3978" y="5766"/>
                  </a:cubicBezTo>
                  <a:cubicBezTo>
                    <a:pt x="4066" y="5312"/>
                    <a:pt x="4157" y="4792"/>
                    <a:pt x="4250" y="4207"/>
                  </a:cubicBezTo>
                  <a:lnTo>
                    <a:pt x="4250" y="4200"/>
                  </a:lnTo>
                  <a:cubicBezTo>
                    <a:pt x="4253" y="4186"/>
                    <a:pt x="4256" y="4172"/>
                    <a:pt x="4260" y="4157"/>
                  </a:cubicBezTo>
                  <a:cubicBezTo>
                    <a:pt x="4302" y="3935"/>
                    <a:pt x="4341" y="3712"/>
                    <a:pt x="4380" y="3491"/>
                  </a:cubicBezTo>
                  <a:cubicBezTo>
                    <a:pt x="4380" y="3476"/>
                    <a:pt x="4384" y="3466"/>
                    <a:pt x="4384" y="3452"/>
                  </a:cubicBezTo>
                  <a:cubicBezTo>
                    <a:pt x="4426" y="3215"/>
                    <a:pt x="4461" y="2975"/>
                    <a:pt x="4496" y="2735"/>
                  </a:cubicBezTo>
                  <a:cubicBezTo>
                    <a:pt x="4496" y="2728"/>
                    <a:pt x="4500" y="2717"/>
                    <a:pt x="4500" y="2711"/>
                  </a:cubicBezTo>
                  <a:cubicBezTo>
                    <a:pt x="4535" y="2467"/>
                    <a:pt x="4567" y="2224"/>
                    <a:pt x="4595" y="1980"/>
                  </a:cubicBezTo>
                  <a:lnTo>
                    <a:pt x="4595" y="1976"/>
                  </a:lnTo>
                  <a:cubicBezTo>
                    <a:pt x="4599" y="1930"/>
                    <a:pt x="4606" y="1885"/>
                    <a:pt x="4610" y="1839"/>
                  </a:cubicBezTo>
                  <a:cubicBezTo>
                    <a:pt x="4631" y="1641"/>
                    <a:pt x="4649" y="1443"/>
                    <a:pt x="4666" y="1250"/>
                  </a:cubicBezTo>
                  <a:cubicBezTo>
                    <a:pt x="4517" y="735"/>
                    <a:pt x="4359" y="303"/>
                    <a:pt x="4359" y="303"/>
                  </a:cubicBezTo>
                  <a:lnTo>
                    <a:pt x="3752" y="2622"/>
                  </a:lnTo>
                  <a:cubicBezTo>
                    <a:pt x="3752" y="2622"/>
                    <a:pt x="3675" y="1292"/>
                    <a:pt x="3522" y="0"/>
                  </a:cubicBezTo>
                  <a:close/>
                  <a:moveTo>
                    <a:pt x="4" y="14293"/>
                  </a:moveTo>
                  <a:lnTo>
                    <a:pt x="4" y="14314"/>
                  </a:lnTo>
                  <a:cubicBezTo>
                    <a:pt x="4" y="14317"/>
                    <a:pt x="1" y="14321"/>
                    <a:pt x="1" y="14321"/>
                  </a:cubicBezTo>
                  <a:lnTo>
                    <a:pt x="1" y="14324"/>
                  </a:lnTo>
                  <a:lnTo>
                    <a:pt x="1" y="14345"/>
                  </a:lnTo>
                  <a:lnTo>
                    <a:pt x="7" y="14342"/>
                  </a:lnTo>
                  <a:cubicBezTo>
                    <a:pt x="7" y="14324"/>
                    <a:pt x="7" y="14307"/>
                    <a:pt x="4" y="14293"/>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0"/>
            <p:cNvSpPr/>
            <p:nvPr/>
          </p:nvSpPr>
          <p:spPr>
            <a:xfrm>
              <a:off x="2677081" y="1563948"/>
              <a:ext cx="1187423" cy="1226464"/>
            </a:xfrm>
            <a:custGeom>
              <a:rect b="b" l="l" r="r" t="t"/>
              <a:pathLst>
                <a:path extrusionOk="0" h="15362" w="14873">
                  <a:moveTo>
                    <a:pt x="10531" y="0"/>
                  </a:moveTo>
                  <a:cubicBezTo>
                    <a:pt x="8742" y="0"/>
                    <a:pt x="6963" y="339"/>
                    <a:pt x="5442" y="762"/>
                  </a:cubicBezTo>
                  <a:cubicBezTo>
                    <a:pt x="4098" y="5445"/>
                    <a:pt x="1433" y="10043"/>
                    <a:pt x="0" y="12316"/>
                  </a:cubicBezTo>
                  <a:cubicBezTo>
                    <a:pt x="50" y="12493"/>
                    <a:pt x="85" y="12672"/>
                    <a:pt x="114" y="12853"/>
                  </a:cubicBezTo>
                  <a:cubicBezTo>
                    <a:pt x="163" y="13208"/>
                    <a:pt x="188" y="13565"/>
                    <a:pt x="194" y="13922"/>
                  </a:cubicBezTo>
                  <a:lnTo>
                    <a:pt x="1533" y="11476"/>
                  </a:lnTo>
                  <a:lnTo>
                    <a:pt x="2788" y="11303"/>
                  </a:lnTo>
                  <a:lnTo>
                    <a:pt x="2788" y="11303"/>
                  </a:lnTo>
                  <a:cubicBezTo>
                    <a:pt x="3352" y="10235"/>
                    <a:pt x="3947" y="8983"/>
                    <a:pt x="4504" y="7573"/>
                  </a:cubicBezTo>
                  <a:lnTo>
                    <a:pt x="4507" y="7573"/>
                  </a:lnTo>
                  <a:cubicBezTo>
                    <a:pt x="4507" y="7569"/>
                    <a:pt x="4510" y="7563"/>
                    <a:pt x="4510" y="7559"/>
                  </a:cubicBezTo>
                  <a:cubicBezTo>
                    <a:pt x="4514" y="7555"/>
                    <a:pt x="4514" y="7552"/>
                    <a:pt x="4518" y="7545"/>
                  </a:cubicBezTo>
                  <a:cubicBezTo>
                    <a:pt x="4518" y="7538"/>
                    <a:pt x="4521" y="7534"/>
                    <a:pt x="4521" y="7530"/>
                  </a:cubicBezTo>
                  <a:cubicBezTo>
                    <a:pt x="4525" y="7527"/>
                    <a:pt x="4525" y="7520"/>
                    <a:pt x="4528" y="7517"/>
                  </a:cubicBezTo>
                  <a:cubicBezTo>
                    <a:pt x="4528" y="7513"/>
                    <a:pt x="4532" y="7506"/>
                    <a:pt x="4532" y="7502"/>
                  </a:cubicBezTo>
                  <a:lnTo>
                    <a:pt x="4535" y="7502"/>
                  </a:lnTo>
                  <a:cubicBezTo>
                    <a:pt x="4535" y="7496"/>
                    <a:pt x="4535" y="7491"/>
                    <a:pt x="4539" y="7488"/>
                  </a:cubicBezTo>
                  <a:cubicBezTo>
                    <a:pt x="4543" y="7481"/>
                    <a:pt x="4543" y="7478"/>
                    <a:pt x="4546" y="7474"/>
                  </a:cubicBezTo>
                  <a:lnTo>
                    <a:pt x="4546" y="7470"/>
                  </a:lnTo>
                  <a:cubicBezTo>
                    <a:pt x="4546" y="7467"/>
                    <a:pt x="4549" y="7467"/>
                    <a:pt x="4549" y="7463"/>
                  </a:cubicBezTo>
                  <a:lnTo>
                    <a:pt x="4549" y="7457"/>
                  </a:lnTo>
                  <a:cubicBezTo>
                    <a:pt x="4553" y="7453"/>
                    <a:pt x="4553" y="7449"/>
                    <a:pt x="4556" y="7442"/>
                  </a:cubicBezTo>
                  <a:cubicBezTo>
                    <a:pt x="4560" y="7439"/>
                    <a:pt x="4567" y="7439"/>
                    <a:pt x="4571" y="7435"/>
                  </a:cubicBezTo>
                  <a:lnTo>
                    <a:pt x="4574" y="7432"/>
                  </a:lnTo>
                  <a:cubicBezTo>
                    <a:pt x="4577" y="7432"/>
                    <a:pt x="4582" y="7428"/>
                    <a:pt x="4588" y="7424"/>
                  </a:cubicBezTo>
                  <a:lnTo>
                    <a:pt x="4588" y="7421"/>
                  </a:lnTo>
                  <a:cubicBezTo>
                    <a:pt x="4595" y="7421"/>
                    <a:pt x="4599" y="7418"/>
                    <a:pt x="4603" y="7414"/>
                  </a:cubicBezTo>
                  <a:lnTo>
                    <a:pt x="4606" y="7414"/>
                  </a:lnTo>
                  <a:cubicBezTo>
                    <a:pt x="4610" y="7411"/>
                    <a:pt x="4613" y="7407"/>
                    <a:pt x="4620" y="7403"/>
                  </a:cubicBezTo>
                  <a:cubicBezTo>
                    <a:pt x="4631" y="7397"/>
                    <a:pt x="4641" y="7390"/>
                    <a:pt x="4652" y="7382"/>
                  </a:cubicBezTo>
                  <a:cubicBezTo>
                    <a:pt x="7344" y="5678"/>
                    <a:pt x="10263" y="4418"/>
                    <a:pt x="13475" y="4358"/>
                  </a:cubicBezTo>
                  <a:lnTo>
                    <a:pt x="10641" y="1447"/>
                  </a:lnTo>
                  <a:lnTo>
                    <a:pt x="14872" y="797"/>
                  </a:lnTo>
                  <a:cubicBezTo>
                    <a:pt x="13835" y="416"/>
                    <a:pt x="12705" y="130"/>
                    <a:pt x="11530" y="38"/>
                  </a:cubicBezTo>
                  <a:cubicBezTo>
                    <a:pt x="11522" y="38"/>
                    <a:pt x="11519" y="38"/>
                    <a:pt x="11516" y="35"/>
                  </a:cubicBezTo>
                  <a:lnTo>
                    <a:pt x="11473" y="35"/>
                  </a:lnTo>
                  <a:cubicBezTo>
                    <a:pt x="11470" y="35"/>
                    <a:pt x="11466" y="31"/>
                    <a:pt x="11463" y="31"/>
                  </a:cubicBezTo>
                  <a:lnTo>
                    <a:pt x="11428" y="31"/>
                  </a:lnTo>
                  <a:cubicBezTo>
                    <a:pt x="11424" y="31"/>
                    <a:pt x="11421" y="31"/>
                    <a:pt x="11413" y="28"/>
                  </a:cubicBezTo>
                  <a:cubicBezTo>
                    <a:pt x="11247" y="17"/>
                    <a:pt x="11082" y="10"/>
                    <a:pt x="10916" y="7"/>
                  </a:cubicBezTo>
                  <a:cubicBezTo>
                    <a:pt x="10789" y="3"/>
                    <a:pt x="10658" y="0"/>
                    <a:pt x="10531" y="0"/>
                  </a:cubicBezTo>
                  <a:close/>
                  <a:moveTo>
                    <a:pt x="2789" y="11303"/>
                  </a:moveTo>
                  <a:lnTo>
                    <a:pt x="2788" y="11303"/>
                  </a:lnTo>
                  <a:lnTo>
                    <a:pt x="2788" y="11303"/>
                  </a:lnTo>
                  <a:cubicBezTo>
                    <a:pt x="1928" y="12931"/>
                    <a:pt x="1140" y="14129"/>
                    <a:pt x="670" y="14799"/>
                  </a:cubicBezTo>
                  <a:lnTo>
                    <a:pt x="670" y="14799"/>
                  </a:lnTo>
                  <a:cubicBezTo>
                    <a:pt x="1141" y="14129"/>
                    <a:pt x="1929" y="12931"/>
                    <a:pt x="2789" y="11303"/>
                  </a:cubicBezTo>
                  <a:close/>
                  <a:moveTo>
                    <a:pt x="670" y="14799"/>
                  </a:moveTo>
                  <a:cubicBezTo>
                    <a:pt x="468" y="15086"/>
                    <a:pt x="325" y="15276"/>
                    <a:pt x="258" y="15361"/>
                  </a:cubicBezTo>
                  <a:cubicBezTo>
                    <a:pt x="272" y="15344"/>
                    <a:pt x="290" y="15322"/>
                    <a:pt x="311" y="15294"/>
                  </a:cubicBezTo>
                  <a:cubicBezTo>
                    <a:pt x="388" y="15192"/>
                    <a:pt x="511" y="15026"/>
                    <a:pt x="670" y="14799"/>
                  </a:cubicBezTo>
                  <a:close/>
                </a:path>
              </a:pathLst>
            </a:custGeom>
            <a:solidFill>
              <a:srgbClr val="F99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0"/>
            <p:cNvSpPr/>
            <p:nvPr/>
          </p:nvSpPr>
          <p:spPr>
            <a:xfrm>
              <a:off x="2684107" y="2466284"/>
              <a:ext cx="215641" cy="354798"/>
            </a:xfrm>
            <a:custGeom>
              <a:rect b="b" l="l" r="r" t="t"/>
              <a:pathLst>
                <a:path extrusionOk="0" h="4444" w="2701">
                  <a:moveTo>
                    <a:pt x="2701" y="1"/>
                  </a:moveTo>
                  <a:lnTo>
                    <a:pt x="1445" y="174"/>
                  </a:lnTo>
                  <a:lnTo>
                    <a:pt x="106" y="2620"/>
                  </a:lnTo>
                  <a:cubicBezTo>
                    <a:pt x="117" y="3230"/>
                    <a:pt x="72" y="3841"/>
                    <a:pt x="0" y="4444"/>
                  </a:cubicBezTo>
                  <a:cubicBezTo>
                    <a:pt x="22" y="4384"/>
                    <a:pt x="43" y="4335"/>
                    <a:pt x="61" y="4292"/>
                  </a:cubicBezTo>
                  <a:cubicBezTo>
                    <a:pt x="72" y="4268"/>
                    <a:pt x="78" y="4243"/>
                    <a:pt x="89" y="4222"/>
                  </a:cubicBezTo>
                  <a:cubicBezTo>
                    <a:pt x="89" y="4222"/>
                    <a:pt x="89" y="4219"/>
                    <a:pt x="93" y="4214"/>
                  </a:cubicBezTo>
                  <a:cubicBezTo>
                    <a:pt x="96" y="4204"/>
                    <a:pt x="100" y="4193"/>
                    <a:pt x="103" y="4183"/>
                  </a:cubicBezTo>
                  <a:cubicBezTo>
                    <a:pt x="106" y="4176"/>
                    <a:pt x="106" y="4172"/>
                    <a:pt x="111" y="4165"/>
                  </a:cubicBezTo>
                  <a:lnTo>
                    <a:pt x="111" y="4162"/>
                  </a:lnTo>
                  <a:lnTo>
                    <a:pt x="114" y="4162"/>
                  </a:lnTo>
                  <a:lnTo>
                    <a:pt x="114" y="4158"/>
                  </a:lnTo>
                  <a:lnTo>
                    <a:pt x="114" y="4155"/>
                  </a:lnTo>
                  <a:cubicBezTo>
                    <a:pt x="124" y="4130"/>
                    <a:pt x="132" y="4113"/>
                    <a:pt x="132" y="4113"/>
                  </a:cubicBezTo>
                  <a:cubicBezTo>
                    <a:pt x="132" y="4113"/>
                    <a:pt x="135" y="4105"/>
                    <a:pt x="142" y="4095"/>
                  </a:cubicBezTo>
                  <a:cubicBezTo>
                    <a:pt x="145" y="4095"/>
                    <a:pt x="145" y="4095"/>
                    <a:pt x="145" y="4092"/>
                  </a:cubicBezTo>
                  <a:cubicBezTo>
                    <a:pt x="153" y="4084"/>
                    <a:pt x="160" y="4074"/>
                    <a:pt x="170" y="4059"/>
                  </a:cubicBezTo>
                  <a:cubicBezTo>
                    <a:pt x="393" y="3774"/>
                    <a:pt x="1472" y="2326"/>
                    <a:pt x="2701"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0"/>
            <p:cNvSpPr/>
            <p:nvPr/>
          </p:nvSpPr>
          <p:spPr>
            <a:xfrm>
              <a:off x="3526563" y="1627579"/>
              <a:ext cx="773466" cy="387771"/>
            </a:xfrm>
            <a:custGeom>
              <a:rect b="b" l="l" r="r" t="t"/>
              <a:pathLst>
                <a:path extrusionOk="0" h="4857" w="9688">
                  <a:moveTo>
                    <a:pt x="4232" y="0"/>
                  </a:moveTo>
                  <a:lnTo>
                    <a:pt x="1" y="650"/>
                  </a:lnTo>
                  <a:lnTo>
                    <a:pt x="2835" y="3561"/>
                  </a:lnTo>
                  <a:lnTo>
                    <a:pt x="2835" y="3565"/>
                  </a:lnTo>
                  <a:cubicBezTo>
                    <a:pt x="2915" y="3561"/>
                    <a:pt x="2996" y="3561"/>
                    <a:pt x="3078" y="3561"/>
                  </a:cubicBezTo>
                  <a:cubicBezTo>
                    <a:pt x="4881" y="3561"/>
                    <a:pt x="6780" y="3938"/>
                    <a:pt x="8785" y="4831"/>
                  </a:cubicBezTo>
                  <a:cubicBezTo>
                    <a:pt x="8801" y="4839"/>
                    <a:pt x="8823" y="4849"/>
                    <a:pt x="8844" y="4856"/>
                  </a:cubicBezTo>
                  <a:cubicBezTo>
                    <a:pt x="8992" y="4701"/>
                    <a:pt x="9127" y="4560"/>
                    <a:pt x="9211" y="4468"/>
                  </a:cubicBezTo>
                  <a:cubicBezTo>
                    <a:pt x="9211" y="4468"/>
                    <a:pt x="9215" y="4468"/>
                    <a:pt x="9215" y="4464"/>
                  </a:cubicBezTo>
                  <a:cubicBezTo>
                    <a:pt x="9324" y="4119"/>
                    <a:pt x="9427" y="3819"/>
                    <a:pt x="9500" y="3653"/>
                  </a:cubicBezTo>
                  <a:cubicBezTo>
                    <a:pt x="9568" y="3494"/>
                    <a:pt x="9627" y="3346"/>
                    <a:pt x="9687" y="3215"/>
                  </a:cubicBezTo>
                  <a:cubicBezTo>
                    <a:pt x="9681" y="3208"/>
                    <a:pt x="9670" y="3197"/>
                    <a:pt x="9659" y="3191"/>
                  </a:cubicBezTo>
                  <a:cubicBezTo>
                    <a:pt x="9656" y="3187"/>
                    <a:pt x="9648" y="3180"/>
                    <a:pt x="9642" y="3176"/>
                  </a:cubicBezTo>
                  <a:cubicBezTo>
                    <a:pt x="9638" y="3173"/>
                    <a:pt x="9631" y="3169"/>
                    <a:pt x="9627" y="3163"/>
                  </a:cubicBezTo>
                  <a:cubicBezTo>
                    <a:pt x="9539" y="3091"/>
                    <a:pt x="9437" y="3007"/>
                    <a:pt x="9321" y="2912"/>
                  </a:cubicBezTo>
                  <a:cubicBezTo>
                    <a:pt x="9314" y="2908"/>
                    <a:pt x="9310" y="2904"/>
                    <a:pt x="9303" y="2897"/>
                  </a:cubicBezTo>
                  <a:cubicBezTo>
                    <a:pt x="9267" y="2870"/>
                    <a:pt x="9229" y="2841"/>
                    <a:pt x="9190" y="2809"/>
                  </a:cubicBezTo>
                  <a:cubicBezTo>
                    <a:pt x="9187" y="2806"/>
                    <a:pt x="9179" y="2803"/>
                    <a:pt x="9176" y="2798"/>
                  </a:cubicBezTo>
                  <a:cubicBezTo>
                    <a:pt x="9172" y="2795"/>
                    <a:pt x="9166" y="2792"/>
                    <a:pt x="9161" y="2788"/>
                  </a:cubicBezTo>
                  <a:cubicBezTo>
                    <a:pt x="8735" y="2456"/>
                    <a:pt x="8149" y="2033"/>
                    <a:pt x="7446" y="1591"/>
                  </a:cubicBezTo>
                  <a:cubicBezTo>
                    <a:pt x="6935" y="1274"/>
                    <a:pt x="6360" y="949"/>
                    <a:pt x="5735" y="643"/>
                  </a:cubicBezTo>
                  <a:cubicBezTo>
                    <a:pt x="5724" y="639"/>
                    <a:pt x="5714" y="635"/>
                    <a:pt x="5707" y="632"/>
                  </a:cubicBezTo>
                  <a:cubicBezTo>
                    <a:pt x="5435" y="498"/>
                    <a:pt x="5153" y="371"/>
                    <a:pt x="4863" y="251"/>
                  </a:cubicBezTo>
                  <a:cubicBezTo>
                    <a:pt x="4856" y="247"/>
                    <a:pt x="4850" y="244"/>
                    <a:pt x="4842" y="241"/>
                  </a:cubicBezTo>
                  <a:cubicBezTo>
                    <a:pt x="4754" y="205"/>
                    <a:pt x="4666" y="169"/>
                    <a:pt x="4574" y="135"/>
                  </a:cubicBezTo>
                  <a:cubicBezTo>
                    <a:pt x="4550" y="124"/>
                    <a:pt x="4529" y="114"/>
                    <a:pt x="4503" y="102"/>
                  </a:cubicBezTo>
                  <a:cubicBezTo>
                    <a:pt x="4412" y="71"/>
                    <a:pt x="4324" y="36"/>
                    <a:pt x="4232"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0"/>
            <p:cNvSpPr/>
            <p:nvPr/>
          </p:nvSpPr>
          <p:spPr>
            <a:xfrm>
              <a:off x="2580956" y="1624785"/>
              <a:ext cx="530680" cy="922442"/>
            </a:xfrm>
            <a:custGeom>
              <a:rect b="b" l="l" r="r" t="t"/>
              <a:pathLst>
                <a:path extrusionOk="0" h="11554" w="6647">
                  <a:moveTo>
                    <a:pt x="6646" y="0"/>
                  </a:moveTo>
                  <a:lnTo>
                    <a:pt x="6646" y="0"/>
                  </a:lnTo>
                  <a:cubicBezTo>
                    <a:pt x="6572" y="21"/>
                    <a:pt x="6501" y="38"/>
                    <a:pt x="6428" y="60"/>
                  </a:cubicBezTo>
                  <a:cubicBezTo>
                    <a:pt x="6350" y="85"/>
                    <a:pt x="6273" y="106"/>
                    <a:pt x="6195" y="131"/>
                  </a:cubicBezTo>
                  <a:cubicBezTo>
                    <a:pt x="6191" y="131"/>
                    <a:pt x="6184" y="131"/>
                    <a:pt x="6180" y="134"/>
                  </a:cubicBezTo>
                  <a:cubicBezTo>
                    <a:pt x="5866" y="226"/>
                    <a:pt x="5566" y="321"/>
                    <a:pt x="5284" y="416"/>
                  </a:cubicBezTo>
                  <a:cubicBezTo>
                    <a:pt x="4635" y="636"/>
                    <a:pt x="4063" y="854"/>
                    <a:pt x="3605" y="1045"/>
                  </a:cubicBezTo>
                  <a:cubicBezTo>
                    <a:pt x="3478" y="1997"/>
                    <a:pt x="3318" y="3066"/>
                    <a:pt x="3202" y="3525"/>
                  </a:cubicBezTo>
                  <a:cubicBezTo>
                    <a:pt x="3170" y="3642"/>
                    <a:pt x="3124" y="3786"/>
                    <a:pt x="3064" y="3956"/>
                  </a:cubicBezTo>
                  <a:cubicBezTo>
                    <a:pt x="3064" y="3956"/>
                    <a:pt x="3068" y="3952"/>
                    <a:pt x="3071" y="3952"/>
                  </a:cubicBezTo>
                  <a:cubicBezTo>
                    <a:pt x="3245" y="3854"/>
                    <a:pt x="3488" y="3737"/>
                    <a:pt x="3685" y="3737"/>
                  </a:cubicBezTo>
                  <a:cubicBezTo>
                    <a:pt x="3711" y="3737"/>
                    <a:pt x="3732" y="3740"/>
                    <a:pt x="3753" y="3744"/>
                  </a:cubicBezTo>
                  <a:cubicBezTo>
                    <a:pt x="4095" y="3797"/>
                    <a:pt x="4148" y="4111"/>
                    <a:pt x="4070" y="4532"/>
                  </a:cubicBezTo>
                  <a:cubicBezTo>
                    <a:pt x="4007" y="4874"/>
                    <a:pt x="3650" y="5230"/>
                    <a:pt x="3351" y="5230"/>
                  </a:cubicBezTo>
                  <a:cubicBezTo>
                    <a:pt x="3276" y="5230"/>
                    <a:pt x="3209" y="5209"/>
                    <a:pt x="3149" y="5163"/>
                  </a:cubicBezTo>
                  <a:cubicBezTo>
                    <a:pt x="3015" y="5064"/>
                    <a:pt x="2867" y="4919"/>
                    <a:pt x="2740" y="4789"/>
                  </a:cubicBezTo>
                  <a:cubicBezTo>
                    <a:pt x="2738" y="4794"/>
                    <a:pt x="2735" y="4797"/>
                    <a:pt x="2732" y="4799"/>
                  </a:cubicBezTo>
                  <a:lnTo>
                    <a:pt x="2732" y="4799"/>
                  </a:lnTo>
                  <a:cubicBezTo>
                    <a:pt x="2734" y="4796"/>
                    <a:pt x="2735" y="4792"/>
                    <a:pt x="2737" y="4789"/>
                  </a:cubicBezTo>
                  <a:lnTo>
                    <a:pt x="2737" y="4789"/>
                  </a:lnTo>
                  <a:cubicBezTo>
                    <a:pt x="2732" y="4792"/>
                    <a:pt x="2732" y="4799"/>
                    <a:pt x="2729" y="4803"/>
                  </a:cubicBezTo>
                  <a:cubicBezTo>
                    <a:pt x="2730" y="4802"/>
                    <a:pt x="2731" y="4801"/>
                    <a:pt x="2732" y="4799"/>
                  </a:cubicBezTo>
                  <a:lnTo>
                    <a:pt x="2732" y="4799"/>
                  </a:lnTo>
                  <a:cubicBezTo>
                    <a:pt x="2241" y="5969"/>
                    <a:pt x="1575" y="7379"/>
                    <a:pt x="1575" y="7379"/>
                  </a:cubicBezTo>
                  <a:lnTo>
                    <a:pt x="1522" y="8374"/>
                  </a:lnTo>
                  <a:cubicBezTo>
                    <a:pt x="1522" y="8374"/>
                    <a:pt x="965" y="8452"/>
                    <a:pt x="336" y="8470"/>
                  </a:cubicBezTo>
                  <a:cubicBezTo>
                    <a:pt x="248" y="8653"/>
                    <a:pt x="170" y="8847"/>
                    <a:pt x="124" y="9063"/>
                  </a:cubicBezTo>
                  <a:cubicBezTo>
                    <a:pt x="30" y="9486"/>
                    <a:pt x="5" y="9923"/>
                    <a:pt x="1" y="10361"/>
                  </a:cubicBezTo>
                  <a:cubicBezTo>
                    <a:pt x="224" y="10365"/>
                    <a:pt x="450" y="10425"/>
                    <a:pt x="626" y="10566"/>
                  </a:cubicBezTo>
                  <a:cubicBezTo>
                    <a:pt x="869" y="10749"/>
                    <a:pt x="1014" y="11018"/>
                    <a:pt x="1116" y="11278"/>
                  </a:cubicBezTo>
                  <a:cubicBezTo>
                    <a:pt x="1152" y="11367"/>
                    <a:pt x="1180" y="11462"/>
                    <a:pt x="1204" y="11554"/>
                  </a:cubicBezTo>
                  <a:cubicBezTo>
                    <a:pt x="2637" y="9281"/>
                    <a:pt x="5302" y="4683"/>
                    <a:pt x="6646"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0"/>
            <p:cNvSpPr/>
            <p:nvPr/>
          </p:nvSpPr>
          <p:spPr>
            <a:xfrm>
              <a:off x="4124393" y="1983979"/>
              <a:ext cx="231130" cy="328052"/>
            </a:xfrm>
            <a:custGeom>
              <a:rect b="b" l="l" r="r" t="t"/>
              <a:pathLst>
                <a:path extrusionOk="0" h="4109" w="2895">
                  <a:moveTo>
                    <a:pt x="1727" y="0"/>
                  </a:moveTo>
                  <a:lnTo>
                    <a:pt x="1727" y="0"/>
                  </a:lnTo>
                  <a:cubicBezTo>
                    <a:pt x="1727" y="1"/>
                    <a:pt x="1726" y="2"/>
                    <a:pt x="1726" y="2"/>
                  </a:cubicBezTo>
                  <a:lnTo>
                    <a:pt x="1726" y="2"/>
                  </a:lnTo>
                  <a:cubicBezTo>
                    <a:pt x="1727" y="2"/>
                    <a:pt x="1727" y="1"/>
                    <a:pt x="1727" y="0"/>
                  </a:cubicBezTo>
                  <a:close/>
                  <a:moveTo>
                    <a:pt x="1707" y="60"/>
                  </a:moveTo>
                  <a:lnTo>
                    <a:pt x="1707" y="60"/>
                  </a:lnTo>
                  <a:cubicBezTo>
                    <a:pt x="1705" y="65"/>
                    <a:pt x="1704" y="70"/>
                    <a:pt x="1702" y="75"/>
                  </a:cubicBezTo>
                  <a:lnTo>
                    <a:pt x="1707" y="60"/>
                  </a:lnTo>
                  <a:close/>
                  <a:moveTo>
                    <a:pt x="1088" y="2319"/>
                  </a:moveTo>
                  <a:cubicBezTo>
                    <a:pt x="1085" y="2333"/>
                    <a:pt x="1085" y="2347"/>
                    <a:pt x="1085" y="2362"/>
                  </a:cubicBezTo>
                  <a:cubicBezTo>
                    <a:pt x="1085" y="2396"/>
                    <a:pt x="1098" y="2429"/>
                    <a:pt x="1120" y="2463"/>
                  </a:cubicBezTo>
                  <a:cubicBezTo>
                    <a:pt x="1102" y="2418"/>
                    <a:pt x="1092" y="2368"/>
                    <a:pt x="1088" y="2319"/>
                  </a:cubicBezTo>
                  <a:close/>
                  <a:moveTo>
                    <a:pt x="1726" y="2"/>
                  </a:moveTo>
                  <a:lnTo>
                    <a:pt x="1726" y="2"/>
                  </a:lnTo>
                  <a:cubicBezTo>
                    <a:pt x="1725" y="4"/>
                    <a:pt x="1723" y="4"/>
                    <a:pt x="1723" y="4"/>
                  </a:cubicBezTo>
                  <a:cubicBezTo>
                    <a:pt x="1723" y="4"/>
                    <a:pt x="1723" y="4"/>
                    <a:pt x="1723" y="4"/>
                  </a:cubicBezTo>
                  <a:lnTo>
                    <a:pt x="1723" y="4"/>
                  </a:lnTo>
                  <a:cubicBezTo>
                    <a:pt x="1639" y="96"/>
                    <a:pt x="1504" y="237"/>
                    <a:pt x="1356" y="392"/>
                  </a:cubicBezTo>
                  <a:cubicBezTo>
                    <a:pt x="1042" y="724"/>
                    <a:pt x="647" y="1134"/>
                    <a:pt x="435" y="1331"/>
                  </a:cubicBezTo>
                  <a:cubicBezTo>
                    <a:pt x="43" y="1691"/>
                    <a:pt x="1" y="2125"/>
                    <a:pt x="245" y="2302"/>
                  </a:cubicBezTo>
                  <a:cubicBezTo>
                    <a:pt x="329" y="2357"/>
                    <a:pt x="505" y="2489"/>
                    <a:pt x="714" y="2647"/>
                  </a:cubicBezTo>
                  <a:cubicBezTo>
                    <a:pt x="1123" y="2961"/>
                    <a:pt x="1663" y="3388"/>
                    <a:pt x="1864" y="3600"/>
                  </a:cubicBezTo>
                  <a:lnTo>
                    <a:pt x="1868" y="3603"/>
                  </a:lnTo>
                  <a:cubicBezTo>
                    <a:pt x="2066" y="3812"/>
                    <a:pt x="2292" y="4087"/>
                    <a:pt x="2492" y="4105"/>
                  </a:cubicBezTo>
                  <a:cubicBezTo>
                    <a:pt x="2492" y="4108"/>
                    <a:pt x="2496" y="4108"/>
                    <a:pt x="2496" y="4108"/>
                  </a:cubicBezTo>
                  <a:cubicBezTo>
                    <a:pt x="2432" y="3911"/>
                    <a:pt x="2316" y="3752"/>
                    <a:pt x="2189" y="3600"/>
                  </a:cubicBezTo>
                  <a:cubicBezTo>
                    <a:pt x="2126" y="3522"/>
                    <a:pt x="2051" y="3448"/>
                    <a:pt x="1977" y="3399"/>
                  </a:cubicBezTo>
                  <a:cubicBezTo>
                    <a:pt x="1949" y="3385"/>
                    <a:pt x="1914" y="3374"/>
                    <a:pt x="1882" y="3374"/>
                  </a:cubicBezTo>
                  <a:cubicBezTo>
                    <a:pt x="1826" y="3374"/>
                    <a:pt x="1762" y="3399"/>
                    <a:pt x="1709" y="3442"/>
                  </a:cubicBezTo>
                  <a:cubicBezTo>
                    <a:pt x="1734" y="3395"/>
                    <a:pt x="1776" y="3353"/>
                    <a:pt x="1829" y="3328"/>
                  </a:cubicBezTo>
                  <a:cubicBezTo>
                    <a:pt x="1857" y="3318"/>
                    <a:pt x="1889" y="3310"/>
                    <a:pt x="1917" y="3310"/>
                  </a:cubicBezTo>
                  <a:cubicBezTo>
                    <a:pt x="1949" y="3310"/>
                    <a:pt x="1977" y="3318"/>
                    <a:pt x="2005" y="3325"/>
                  </a:cubicBezTo>
                  <a:cubicBezTo>
                    <a:pt x="2122" y="3370"/>
                    <a:pt x="2196" y="3452"/>
                    <a:pt x="2271" y="3530"/>
                  </a:cubicBezTo>
                  <a:cubicBezTo>
                    <a:pt x="2341" y="3614"/>
                    <a:pt x="2401" y="3706"/>
                    <a:pt x="2443" y="3808"/>
                  </a:cubicBezTo>
                  <a:cubicBezTo>
                    <a:pt x="2482" y="3900"/>
                    <a:pt x="2514" y="4006"/>
                    <a:pt x="2503" y="4108"/>
                  </a:cubicBezTo>
                  <a:lnTo>
                    <a:pt x="2517" y="4108"/>
                  </a:lnTo>
                  <a:cubicBezTo>
                    <a:pt x="2616" y="4108"/>
                    <a:pt x="2708" y="4045"/>
                    <a:pt x="2792" y="3882"/>
                  </a:cubicBezTo>
                  <a:lnTo>
                    <a:pt x="2792" y="3879"/>
                  </a:lnTo>
                  <a:cubicBezTo>
                    <a:pt x="2792" y="3875"/>
                    <a:pt x="2796" y="3875"/>
                    <a:pt x="2796" y="3875"/>
                  </a:cubicBezTo>
                  <a:lnTo>
                    <a:pt x="2796" y="3872"/>
                  </a:lnTo>
                  <a:cubicBezTo>
                    <a:pt x="2796" y="3872"/>
                    <a:pt x="2796" y="3868"/>
                    <a:pt x="2800" y="3868"/>
                  </a:cubicBezTo>
                  <a:lnTo>
                    <a:pt x="2800" y="3865"/>
                  </a:lnTo>
                  <a:lnTo>
                    <a:pt x="2800" y="3861"/>
                  </a:lnTo>
                  <a:lnTo>
                    <a:pt x="2803" y="3861"/>
                  </a:lnTo>
                  <a:lnTo>
                    <a:pt x="2803" y="3857"/>
                  </a:lnTo>
                  <a:lnTo>
                    <a:pt x="2803" y="3854"/>
                  </a:lnTo>
                  <a:cubicBezTo>
                    <a:pt x="2807" y="3854"/>
                    <a:pt x="2807" y="3854"/>
                    <a:pt x="2807" y="3851"/>
                  </a:cubicBezTo>
                  <a:lnTo>
                    <a:pt x="2807" y="3847"/>
                  </a:lnTo>
                  <a:cubicBezTo>
                    <a:pt x="2895" y="3632"/>
                    <a:pt x="2796" y="3374"/>
                    <a:pt x="2647" y="3145"/>
                  </a:cubicBezTo>
                  <a:lnTo>
                    <a:pt x="2637" y="3145"/>
                  </a:lnTo>
                  <a:cubicBezTo>
                    <a:pt x="2592" y="3145"/>
                    <a:pt x="2549" y="3137"/>
                    <a:pt x="2507" y="3131"/>
                  </a:cubicBezTo>
                  <a:cubicBezTo>
                    <a:pt x="2478" y="3131"/>
                    <a:pt x="2450" y="3134"/>
                    <a:pt x="2422" y="3134"/>
                  </a:cubicBezTo>
                  <a:cubicBezTo>
                    <a:pt x="2365" y="3134"/>
                    <a:pt x="2305" y="3124"/>
                    <a:pt x="2260" y="3095"/>
                  </a:cubicBezTo>
                  <a:cubicBezTo>
                    <a:pt x="2186" y="3053"/>
                    <a:pt x="2097" y="2982"/>
                    <a:pt x="2030" y="2926"/>
                  </a:cubicBezTo>
                  <a:cubicBezTo>
                    <a:pt x="1999" y="2908"/>
                    <a:pt x="1970" y="2887"/>
                    <a:pt x="1942" y="2870"/>
                  </a:cubicBezTo>
                  <a:cubicBezTo>
                    <a:pt x="1878" y="2877"/>
                    <a:pt x="1815" y="2883"/>
                    <a:pt x="1751" y="2883"/>
                  </a:cubicBezTo>
                  <a:cubicBezTo>
                    <a:pt x="1667" y="2883"/>
                    <a:pt x="1582" y="2873"/>
                    <a:pt x="1497" y="2838"/>
                  </a:cubicBezTo>
                  <a:cubicBezTo>
                    <a:pt x="1352" y="2778"/>
                    <a:pt x="1219" y="2704"/>
                    <a:pt x="1106" y="2590"/>
                  </a:cubicBezTo>
                  <a:cubicBezTo>
                    <a:pt x="1049" y="2534"/>
                    <a:pt x="996" y="2460"/>
                    <a:pt x="992" y="2365"/>
                  </a:cubicBezTo>
                  <a:cubicBezTo>
                    <a:pt x="996" y="2269"/>
                    <a:pt x="1025" y="2209"/>
                    <a:pt x="1042" y="2136"/>
                  </a:cubicBezTo>
                  <a:lnTo>
                    <a:pt x="1173" y="1705"/>
                  </a:lnTo>
                  <a:cubicBezTo>
                    <a:pt x="1346" y="1137"/>
                    <a:pt x="1533" y="569"/>
                    <a:pt x="1723" y="4"/>
                  </a:cubicBezTo>
                  <a:lnTo>
                    <a:pt x="1723" y="4"/>
                  </a:lnTo>
                  <a:lnTo>
                    <a:pt x="1707" y="60"/>
                  </a:lnTo>
                  <a:lnTo>
                    <a:pt x="1707" y="60"/>
                  </a:lnTo>
                  <a:cubicBezTo>
                    <a:pt x="1713" y="40"/>
                    <a:pt x="1721" y="21"/>
                    <a:pt x="1726" y="2"/>
                  </a:cubicBezTo>
                  <a:close/>
                </a:path>
              </a:pathLst>
            </a:custGeom>
            <a:solidFill>
              <a:srgbClr val="DC8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0"/>
            <p:cNvSpPr/>
            <p:nvPr/>
          </p:nvSpPr>
          <p:spPr>
            <a:xfrm>
              <a:off x="4211257" y="1841387"/>
              <a:ext cx="466011" cy="456830"/>
            </a:xfrm>
            <a:custGeom>
              <a:rect b="b" l="l" r="r" t="t"/>
              <a:pathLst>
                <a:path extrusionOk="0" h="5722" w="5837">
                  <a:moveTo>
                    <a:pt x="942" y="4712"/>
                  </a:moveTo>
                  <a:lnTo>
                    <a:pt x="942" y="4712"/>
                  </a:lnTo>
                  <a:cubicBezTo>
                    <a:pt x="1009" y="4768"/>
                    <a:pt x="1098" y="4839"/>
                    <a:pt x="1172" y="4881"/>
                  </a:cubicBezTo>
                  <a:cubicBezTo>
                    <a:pt x="1217" y="4910"/>
                    <a:pt x="1277" y="4920"/>
                    <a:pt x="1334" y="4920"/>
                  </a:cubicBezTo>
                  <a:cubicBezTo>
                    <a:pt x="1362" y="4920"/>
                    <a:pt x="1390" y="4917"/>
                    <a:pt x="1419" y="4917"/>
                  </a:cubicBezTo>
                  <a:cubicBezTo>
                    <a:pt x="1373" y="4906"/>
                    <a:pt x="1331" y="4896"/>
                    <a:pt x="1292" y="4881"/>
                  </a:cubicBezTo>
                  <a:cubicBezTo>
                    <a:pt x="1168" y="4835"/>
                    <a:pt x="1051" y="4779"/>
                    <a:pt x="942" y="4712"/>
                  </a:cubicBezTo>
                  <a:close/>
                  <a:moveTo>
                    <a:pt x="1736" y="1"/>
                  </a:moveTo>
                  <a:cubicBezTo>
                    <a:pt x="1411" y="1"/>
                    <a:pt x="1256" y="219"/>
                    <a:pt x="1111" y="537"/>
                  </a:cubicBezTo>
                  <a:cubicBezTo>
                    <a:pt x="1051" y="668"/>
                    <a:pt x="992" y="816"/>
                    <a:pt x="924" y="975"/>
                  </a:cubicBezTo>
                  <a:cubicBezTo>
                    <a:pt x="851" y="1141"/>
                    <a:pt x="748" y="1441"/>
                    <a:pt x="639" y="1786"/>
                  </a:cubicBezTo>
                  <a:cubicBezTo>
                    <a:pt x="632" y="1811"/>
                    <a:pt x="621" y="1835"/>
                    <a:pt x="614" y="1861"/>
                  </a:cubicBezTo>
                  <a:lnTo>
                    <a:pt x="159" y="3512"/>
                  </a:lnTo>
                  <a:lnTo>
                    <a:pt x="43" y="3943"/>
                  </a:lnTo>
                  <a:cubicBezTo>
                    <a:pt x="28" y="3995"/>
                    <a:pt x="10" y="4055"/>
                    <a:pt x="0" y="4105"/>
                  </a:cubicBezTo>
                  <a:cubicBezTo>
                    <a:pt x="4" y="4154"/>
                    <a:pt x="14" y="4204"/>
                    <a:pt x="32" y="4249"/>
                  </a:cubicBezTo>
                  <a:cubicBezTo>
                    <a:pt x="46" y="4270"/>
                    <a:pt x="64" y="4292"/>
                    <a:pt x="85" y="4309"/>
                  </a:cubicBezTo>
                  <a:cubicBezTo>
                    <a:pt x="183" y="4409"/>
                    <a:pt x="314" y="4479"/>
                    <a:pt x="445" y="4532"/>
                  </a:cubicBezTo>
                  <a:cubicBezTo>
                    <a:pt x="508" y="4560"/>
                    <a:pt x="582" y="4571"/>
                    <a:pt x="657" y="4571"/>
                  </a:cubicBezTo>
                  <a:cubicBezTo>
                    <a:pt x="723" y="4571"/>
                    <a:pt x="790" y="4560"/>
                    <a:pt x="857" y="4550"/>
                  </a:cubicBezTo>
                  <a:lnTo>
                    <a:pt x="865" y="4550"/>
                  </a:lnTo>
                  <a:cubicBezTo>
                    <a:pt x="872" y="4550"/>
                    <a:pt x="878" y="4550"/>
                    <a:pt x="882" y="4553"/>
                  </a:cubicBezTo>
                  <a:cubicBezTo>
                    <a:pt x="1051" y="4066"/>
                    <a:pt x="1253" y="3597"/>
                    <a:pt x="1454" y="3124"/>
                  </a:cubicBezTo>
                  <a:cubicBezTo>
                    <a:pt x="1670" y="2644"/>
                    <a:pt x="1885" y="2161"/>
                    <a:pt x="2135" y="1695"/>
                  </a:cubicBezTo>
                  <a:lnTo>
                    <a:pt x="2135" y="1695"/>
                  </a:lnTo>
                  <a:cubicBezTo>
                    <a:pt x="1966" y="2195"/>
                    <a:pt x="1754" y="2679"/>
                    <a:pt x="1549" y="3166"/>
                  </a:cubicBezTo>
                  <a:cubicBezTo>
                    <a:pt x="1341" y="3635"/>
                    <a:pt x="1133" y="4101"/>
                    <a:pt x="893" y="4553"/>
                  </a:cubicBezTo>
                  <a:cubicBezTo>
                    <a:pt x="893" y="4557"/>
                    <a:pt x="896" y="4557"/>
                    <a:pt x="896" y="4560"/>
                  </a:cubicBezTo>
                  <a:cubicBezTo>
                    <a:pt x="1030" y="4648"/>
                    <a:pt x="1175" y="4730"/>
                    <a:pt x="1323" y="4783"/>
                  </a:cubicBezTo>
                  <a:cubicBezTo>
                    <a:pt x="1404" y="4811"/>
                    <a:pt x="1496" y="4832"/>
                    <a:pt x="1577" y="4832"/>
                  </a:cubicBezTo>
                  <a:cubicBezTo>
                    <a:pt x="1644" y="4832"/>
                    <a:pt x="1708" y="4818"/>
                    <a:pt x="1761" y="4783"/>
                  </a:cubicBezTo>
                  <a:cubicBezTo>
                    <a:pt x="2004" y="4585"/>
                    <a:pt x="2216" y="4313"/>
                    <a:pt x="2428" y="4059"/>
                  </a:cubicBezTo>
                  <a:cubicBezTo>
                    <a:pt x="2844" y="3544"/>
                    <a:pt x="3250" y="3014"/>
                    <a:pt x="3652" y="2485"/>
                  </a:cubicBezTo>
                  <a:lnTo>
                    <a:pt x="3652" y="2485"/>
                  </a:lnTo>
                  <a:cubicBezTo>
                    <a:pt x="3282" y="3039"/>
                    <a:pt x="2901" y="3586"/>
                    <a:pt x="2491" y="4112"/>
                  </a:cubicBezTo>
                  <a:cubicBezTo>
                    <a:pt x="2389" y="4246"/>
                    <a:pt x="2284" y="4373"/>
                    <a:pt x="2173" y="4500"/>
                  </a:cubicBezTo>
                  <a:cubicBezTo>
                    <a:pt x="2064" y="4627"/>
                    <a:pt x="1958" y="4754"/>
                    <a:pt x="1814" y="4863"/>
                  </a:cubicBezTo>
                  <a:cubicBezTo>
                    <a:pt x="1764" y="4902"/>
                    <a:pt x="1704" y="4920"/>
                    <a:pt x="1644" y="4927"/>
                  </a:cubicBezTo>
                  <a:cubicBezTo>
                    <a:pt x="1803" y="5016"/>
                    <a:pt x="2157" y="5195"/>
                    <a:pt x="2343" y="5231"/>
                  </a:cubicBezTo>
                  <a:cubicBezTo>
                    <a:pt x="2372" y="5234"/>
                    <a:pt x="2396" y="5238"/>
                    <a:pt x="2417" y="5238"/>
                  </a:cubicBezTo>
                  <a:cubicBezTo>
                    <a:pt x="2597" y="5238"/>
                    <a:pt x="2644" y="5107"/>
                    <a:pt x="2647" y="5101"/>
                  </a:cubicBezTo>
                  <a:cubicBezTo>
                    <a:pt x="2954" y="4723"/>
                    <a:pt x="3286" y="4366"/>
                    <a:pt x="3624" y="4013"/>
                  </a:cubicBezTo>
                  <a:cubicBezTo>
                    <a:pt x="3963" y="3667"/>
                    <a:pt x="4305" y="3325"/>
                    <a:pt x="4676" y="3004"/>
                  </a:cubicBezTo>
                  <a:lnTo>
                    <a:pt x="4676" y="3004"/>
                  </a:lnTo>
                  <a:cubicBezTo>
                    <a:pt x="4365" y="3381"/>
                    <a:pt x="4033" y="3738"/>
                    <a:pt x="3698" y="4088"/>
                  </a:cubicBezTo>
                  <a:cubicBezTo>
                    <a:pt x="3359" y="4436"/>
                    <a:pt x="3014" y="4779"/>
                    <a:pt x="2647" y="5101"/>
                  </a:cubicBezTo>
                  <a:cubicBezTo>
                    <a:pt x="2675" y="5128"/>
                    <a:pt x="3035" y="5495"/>
                    <a:pt x="3300" y="5651"/>
                  </a:cubicBezTo>
                  <a:cubicBezTo>
                    <a:pt x="3380" y="5697"/>
                    <a:pt x="3462" y="5721"/>
                    <a:pt x="3543" y="5721"/>
                  </a:cubicBezTo>
                  <a:lnTo>
                    <a:pt x="3546" y="5721"/>
                  </a:lnTo>
                  <a:cubicBezTo>
                    <a:pt x="3727" y="5721"/>
                    <a:pt x="3910" y="5594"/>
                    <a:pt x="4097" y="5333"/>
                  </a:cubicBezTo>
                  <a:cubicBezTo>
                    <a:pt x="4100" y="5329"/>
                    <a:pt x="4105" y="5322"/>
                    <a:pt x="4108" y="5316"/>
                  </a:cubicBezTo>
                  <a:cubicBezTo>
                    <a:pt x="4383" y="4923"/>
                    <a:pt x="5121" y="3738"/>
                    <a:pt x="5587" y="3131"/>
                  </a:cubicBezTo>
                  <a:cubicBezTo>
                    <a:pt x="5759" y="2902"/>
                    <a:pt x="5837" y="2721"/>
                    <a:pt x="5837" y="2573"/>
                  </a:cubicBezTo>
                  <a:cubicBezTo>
                    <a:pt x="5837" y="2333"/>
                    <a:pt x="5629" y="2171"/>
                    <a:pt x="5325" y="2001"/>
                  </a:cubicBezTo>
                  <a:cubicBezTo>
                    <a:pt x="5223" y="1670"/>
                    <a:pt x="4891" y="1409"/>
                    <a:pt x="4426" y="1250"/>
                  </a:cubicBezTo>
                  <a:cubicBezTo>
                    <a:pt x="3818" y="583"/>
                    <a:pt x="2922" y="396"/>
                    <a:pt x="2922" y="396"/>
                  </a:cubicBezTo>
                  <a:cubicBezTo>
                    <a:pt x="2922" y="396"/>
                    <a:pt x="2516" y="135"/>
                    <a:pt x="1909" y="19"/>
                  </a:cubicBezTo>
                  <a:cubicBezTo>
                    <a:pt x="1898" y="15"/>
                    <a:pt x="1885" y="15"/>
                    <a:pt x="1874" y="11"/>
                  </a:cubicBezTo>
                  <a:cubicBezTo>
                    <a:pt x="1825" y="4"/>
                    <a:pt x="1779" y="1"/>
                    <a:pt x="1736" y="1"/>
                  </a:cubicBezTo>
                  <a:close/>
                </a:path>
              </a:pathLst>
            </a:custGeom>
            <a:solidFill>
              <a:srgbClr val="DC8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0"/>
            <p:cNvSpPr/>
            <p:nvPr/>
          </p:nvSpPr>
          <p:spPr>
            <a:xfrm>
              <a:off x="4203593" y="1984218"/>
              <a:ext cx="299311" cy="250929"/>
            </a:xfrm>
            <a:custGeom>
              <a:rect b="b" l="l" r="r" t="t"/>
              <a:pathLst>
                <a:path extrusionOk="0" h="3143" w="3749">
                  <a:moveTo>
                    <a:pt x="731" y="1"/>
                  </a:moveTo>
                  <a:lnTo>
                    <a:pt x="731" y="1"/>
                  </a:lnTo>
                  <a:cubicBezTo>
                    <a:pt x="541" y="566"/>
                    <a:pt x="354" y="1134"/>
                    <a:pt x="181" y="1702"/>
                  </a:cubicBezTo>
                  <a:lnTo>
                    <a:pt x="50" y="2133"/>
                  </a:lnTo>
                  <a:cubicBezTo>
                    <a:pt x="33" y="2206"/>
                    <a:pt x="4" y="2266"/>
                    <a:pt x="0" y="2362"/>
                  </a:cubicBezTo>
                  <a:cubicBezTo>
                    <a:pt x="4" y="2457"/>
                    <a:pt x="57" y="2531"/>
                    <a:pt x="114" y="2587"/>
                  </a:cubicBezTo>
                  <a:cubicBezTo>
                    <a:pt x="227" y="2701"/>
                    <a:pt x="360" y="2775"/>
                    <a:pt x="505" y="2835"/>
                  </a:cubicBezTo>
                  <a:cubicBezTo>
                    <a:pt x="590" y="2870"/>
                    <a:pt x="675" y="2880"/>
                    <a:pt x="759" y="2880"/>
                  </a:cubicBezTo>
                  <a:cubicBezTo>
                    <a:pt x="823" y="2880"/>
                    <a:pt x="886" y="2874"/>
                    <a:pt x="950" y="2867"/>
                  </a:cubicBezTo>
                  <a:cubicBezTo>
                    <a:pt x="978" y="2884"/>
                    <a:pt x="1007" y="2905"/>
                    <a:pt x="1038" y="2923"/>
                  </a:cubicBezTo>
                  <a:cubicBezTo>
                    <a:pt x="1147" y="2990"/>
                    <a:pt x="1264" y="3046"/>
                    <a:pt x="1388" y="3092"/>
                  </a:cubicBezTo>
                  <a:cubicBezTo>
                    <a:pt x="1427" y="3107"/>
                    <a:pt x="1469" y="3117"/>
                    <a:pt x="1515" y="3128"/>
                  </a:cubicBezTo>
                  <a:cubicBezTo>
                    <a:pt x="1557" y="3134"/>
                    <a:pt x="1600" y="3142"/>
                    <a:pt x="1645" y="3142"/>
                  </a:cubicBezTo>
                  <a:lnTo>
                    <a:pt x="1663" y="3142"/>
                  </a:lnTo>
                  <a:cubicBezTo>
                    <a:pt x="1688" y="3142"/>
                    <a:pt x="1712" y="3142"/>
                    <a:pt x="1737" y="3138"/>
                  </a:cubicBezTo>
                  <a:lnTo>
                    <a:pt x="1740" y="3138"/>
                  </a:lnTo>
                  <a:cubicBezTo>
                    <a:pt x="1800" y="3131"/>
                    <a:pt x="1860" y="3113"/>
                    <a:pt x="1910" y="3074"/>
                  </a:cubicBezTo>
                  <a:cubicBezTo>
                    <a:pt x="2054" y="2965"/>
                    <a:pt x="2160" y="2838"/>
                    <a:pt x="2269" y="2711"/>
                  </a:cubicBezTo>
                  <a:cubicBezTo>
                    <a:pt x="2380" y="2584"/>
                    <a:pt x="2485" y="2457"/>
                    <a:pt x="2587" y="2323"/>
                  </a:cubicBezTo>
                  <a:cubicBezTo>
                    <a:pt x="2997" y="1797"/>
                    <a:pt x="3378" y="1250"/>
                    <a:pt x="3748" y="696"/>
                  </a:cubicBezTo>
                  <a:lnTo>
                    <a:pt x="3748" y="696"/>
                  </a:lnTo>
                  <a:cubicBezTo>
                    <a:pt x="3346" y="1225"/>
                    <a:pt x="2940" y="1755"/>
                    <a:pt x="2524" y="2270"/>
                  </a:cubicBezTo>
                  <a:cubicBezTo>
                    <a:pt x="2312" y="2524"/>
                    <a:pt x="2100" y="2796"/>
                    <a:pt x="1857" y="2994"/>
                  </a:cubicBezTo>
                  <a:cubicBezTo>
                    <a:pt x="1804" y="3029"/>
                    <a:pt x="1740" y="3043"/>
                    <a:pt x="1673" y="3043"/>
                  </a:cubicBezTo>
                  <a:cubicBezTo>
                    <a:pt x="1592" y="3043"/>
                    <a:pt x="1500" y="3022"/>
                    <a:pt x="1419" y="2994"/>
                  </a:cubicBezTo>
                  <a:cubicBezTo>
                    <a:pt x="1271" y="2941"/>
                    <a:pt x="1126" y="2859"/>
                    <a:pt x="992" y="2771"/>
                  </a:cubicBezTo>
                  <a:cubicBezTo>
                    <a:pt x="992" y="2768"/>
                    <a:pt x="989" y="2768"/>
                    <a:pt x="989" y="2764"/>
                  </a:cubicBezTo>
                  <a:cubicBezTo>
                    <a:pt x="978" y="2782"/>
                    <a:pt x="971" y="2796"/>
                    <a:pt x="964" y="2810"/>
                  </a:cubicBezTo>
                  <a:cubicBezTo>
                    <a:pt x="968" y="2796"/>
                    <a:pt x="974" y="2778"/>
                    <a:pt x="978" y="2764"/>
                  </a:cubicBezTo>
                  <a:cubicBezTo>
                    <a:pt x="974" y="2761"/>
                    <a:pt x="968" y="2761"/>
                    <a:pt x="961" y="2761"/>
                  </a:cubicBezTo>
                  <a:lnTo>
                    <a:pt x="953" y="2761"/>
                  </a:lnTo>
                  <a:cubicBezTo>
                    <a:pt x="886" y="2771"/>
                    <a:pt x="819" y="2782"/>
                    <a:pt x="753" y="2782"/>
                  </a:cubicBezTo>
                  <a:cubicBezTo>
                    <a:pt x="678" y="2782"/>
                    <a:pt x="604" y="2771"/>
                    <a:pt x="541" y="2743"/>
                  </a:cubicBezTo>
                  <a:cubicBezTo>
                    <a:pt x="410" y="2690"/>
                    <a:pt x="279" y="2620"/>
                    <a:pt x="181" y="2520"/>
                  </a:cubicBezTo>
                  <a:cubicBezTo>
                    <a:pt x="160" y="2503"/>
                    <a:pt x="142" y="2481"/>
                    <a:pt x="128" y="2460"/>
                  </a:cubicBezTo>
                  <a:cubicBezTo>
                    <a:pt x="106" y="2426"/>
                    <a:pt x="93" y="2393"/>
                    <a:pt x="93" y="2359"/>
                  </a:cubicBezTo>
                  <a:cubicBezTo>
                    <a:pt x="93" y="2344"/>
                    <a:pt x="93" y="2330"/>
                    <a:pt x="96" y="2316"/>
                  </a:cubicBezTo>
                  <a:cubicBezTo>
                    <a:pt x="106" y="2266"/>
                    <a:pt x="124" y="2206"/>
                    <a:pt x="139" y="2154"/>
                  </a:cubicBezTo>
                  <a:lnTo>
                    <a:pt x="255" y="1723"/>
                  </a:lnTo>
                  <a:lnTo>
                    <a:pt x="710" y="72"/>
                  </a:lnTo>
                  <a:lnTo>
                    <a:pt x="731" y="1"/>
                  </a:lnTo>
                  <a:close/>
                </a:path>
              </a:pathLst>
            </a:custGeom>
            <a:solidFill>
              <a:srgbClr val="C76B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0"/>
            <p:cNvSpPr/>
            <p:nvPr/>
          </p:nvSpPr>
          <p:spPr>
            <a:xfrm>
              <a:off x="4280557" y="1976634"/>
              <a:ext cx="101234" cy="232008"/>
            </a:xfrm>
            <a:custGeom>
              <a:rect b="b" l="l" r="r" t="t"/>
              <a:pathLst>
                <a:path extrusionOk="0" h="2906" w="1268">
                  <a:moveTo>
                    <a:pt x="1267" y="1"/>
                  </a:moveTo>
                  <a:lnTo>
                    <a:pt x="1267" y="1"/>
                  </a:lnTo>
                  <a:cubicBezTo>
                    <a:pt x="1017" y="467"/>
                    <a:pt x="802" y="950"/>
                    <a:pt x="586" y="1430"/>
                  </a:cubicBezTo>
                  <a:cubicBezTo>
                    <a:pt x="385" y="1903"/>
                    <a:pt x="183" y="2372"/>
                    <a:pt x="14" y="2859"/>
                  </a:cubicBezTo>
                  <a:cubicBezTo>
                    <a:pt x="10" y="2873"/>
                    <a:pt x="4" y="2891"/>
                    <a:pt x="0" y="2905"/>
                  </a:cubicBezTo>
                  <a:cubicBezTo>
                    <a:pt x="7" y="2891"/>
                    <a:pt x="14" y="2877"/>
                    <a:pt x="25" y="2859"/>
                  </a:cubicBezTo>
                  <a:cubicBezTo>
                    <a:pt x="265" y="2407"/>
                    <a:pt x="473" y="1941"/>
                    <a:pt x="681" y="1472"/>
                  </a:cubicBezTo>
                  <a:cubicBezTo>
                    <a:pt x="886" y="985"/>
                    <a:pt x="1098" y="501"/>
                    <a:pt x="1267" y="1"/>
                  </a:cubicBezTo>
                  <a:close/>
                </a:path>
              </a:pathLst>
            </a:custGeom>
            <a:solidFill>
              <a:srgbClr val="C76B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0"/>
            <p:cNvSpPr/>
            <p:nvPr/>
          </p:nvSpPr>
          <p:spPr>
            <a:xfrm>
              <a:off x="4422510" y="2081222"/>
              <a:ext cx="162150" cy="167419"/>
            </a:xfrm>
            <a:custGeom>
              <a:rect b="b" l="l" r="r" t="t"/>
              <a:pathLst>
                <a:path extrusionOk="0" h="2097" w="2031">
                  <a:moveTo>
                    <a:pt x="2030" y="0"/>
                  </a:moveTo>
                  <a:lnTo>
                    <a:pt x="2030" y="0"/>
                  </a:lnTo>
                  <a:cubicBezTo>
                    <a:pt x="1659" y="321"/>
                    <a:pt x="1317" y="663"/>
                    <a:pt x="978" y="1009"/>
                  </a:cubicBezTo>
                  <a:cubicBezTo>
                    <a:pt x="640" y="1362"/>
                    <a:pt x="308" y="1719"/>
                    <a:pt x="1" y="2097"/>
                  </a:cubicBezTo>
                  <a:cubicBezTo>
                    <a:pt x="368" y="1775"/>
                    <a:pt x="713" y="1432"/>
                    <a:pt x="1052" y="1084"/>
                  </a:cubicBezTo>
                  <a:cubicBezTo>
                    <a:pt x="1387" y="734"/>
                    <a:pt x="1719" y="377"/>
                    <a:pt x="2030" y="0"/>
                  </a:cubicBezTo>
                  <a:close/>
                </a:path>
              </a:pathLst>
            </a:custGeom>
            <a:solidFill>
              <a:srgbClr val="C76B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0"/>
            <p:cNvSpPr/>
            <p:nvPr/>
          </p:nvSpPr>
          <p:spPr>
            <a:xfrm>
              <a:off x="4260757" y="2248245"/>
              <a:ext cx="64349" cy="64908"/>
            </a:xfrm>
            <a:custGeom>
              <a:rect b="b" l="l" r="r" t="t"/>
              <a:pathLst>
                <a:path extrusionOk="0" h="813" w="806">
                  <a:moveTo>
                    <a:pt x="209" y="0"/>
                  </a:moveTo>
                  <a:cubicBezTo>
                    <a:pt x="181" y="0"/>
                    <a:pt x="149" y="8"/>
                    <a:pt x="121" y="18"/>
                  </a:cubicBezTo>
                  <a:cubicBezTo>
                    <a:pt x="68" y="43"/>
                    <a:pt x="26" y="85"/>
                    <a:pt x="1" y="132"/>
                  </a:cubicBezTo>
                  <a:cubicBezTo>
                    <a:pt x="54" y="89"/>
                    <a:pt x="118" y="64"/>
                    <a:pt x="174" y="64"/>
                  </a:cubicBezTo>
                  <a:cubicBezTo>
                    <a:pt x="206" y="64"/>
                    <a:pt x="241" y="75"/>
                    <a:pt x="269" y="89"/>
                  </a:cubicBezTo>
                  <a:cubicBezTo>
                    <a:pt x="343" y="138"/>
                    <a:pt x="418" y="212"/>
                    <a:pt x="481" y="290"/>
                  </a:cubicBezTo>
                  <a:cubicBezTo>
                    <a:pt x="608" y="442"/>
                    <a:pt x="724" y="601"/>
                    <a:pt x="788" y="798"/>
                  </a:cubicBezTo>
                  <a:cubicBezTo>
                    <a:pt x="788" y="801"/>
                    <a:pt x="791" y="809"/>
                    <a:pt x="791" y="813"/>
                  </a:cubicBezTo>
                  <a:cubicBezTo>
                    <a:pt x="795" y="809"/>
                    <a:pt x="791" y="801"/>
                    <a:pt x="795" y="798"/>
                  </a:cubicBezTo>
                  <a:cubicBezTo>
                    <a:pt x="806" y="696"/>
                    <a:pt x="774" y="590"/>
                    <a:pt x="735" y="498"/>
                  </a:cubicBezTo>
                  <a:cubicBezTo>
                    <a:pt x="693" y="396"/>
                    <a:pt x="633" y="304"/>
                    <a:pt x="563" y="220"/>
                  </a:cubicBezTo>
                  <a:cubicBezTo>
                    <a:pt x="488" y="142"/>
                    <a:pt x="414" y="60"/>
                    <a:pt x="297" y="15"/>
                  </a:cubicBezTo>
                  <a:cubicBezTo>
                    <a:pt x="269" y="8"/>
                    <a:pt x="241" y="0"/>
                    <a:pt x="209" y="0"/>
                  </a:cubicBezTo>
                  <a:close/>
                </a:path>
              </a:pathLst>
            </a:custGeom>
            <a:solidFill>
              <a:srgbClr val="C76B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0"/>
            <p:cNvSpPr/>
            <p:nvPr/>
          </p:nvSpPr>
          <p:spPr>
            <a:xfrm>
              <a:off x="2607782" y="1587820"/>
              <a:ext cx="276238" cy="713188"/>
            </a:xfrm>
            <a:custGeom>
              <a:rect b="b" l="l" r="r" t="t"/>
              <a:pathLst>
                <a:path extrusionOk="0" h="8933" w="3460">
                  <a:moveTo>
                    <a:pt x="2785" y="2355"/>
                  </a:moveTo>
                  <a:cubicBezTo>
                    <a:pt x="2290" y="2771"/>
                    <a:pt x="1490" y="3428"/>
                    <a:pt x="1440" y="3544"/>
                  </a:cubicBezTo>
                  <a:lnTo>
                    <a:pt x="1479" y="3325"/>
                  </a:lnTo>
                  <a:cubicBezTo>
                    <a:pt x="1479" y="3325"/>
                    <a:pt x="2174" y="2757"/>
                    <a:pt x="2785" y="2355"/>
                  </a:cubicBezTo>
                  <a:close/>
                  <a:moveTo>
                    <a:pt x="2471" y="3113"/>
                  </a:moveTo>
                  <a:lnTo>
                    <a:pt x="2471" y="3113"/>
                  </a:lnTo>
                  <a:cubicBezTo>
                    <a:pt x="2422" y="3550"/>
                    <a:pt x="2139" y="4031"/>
                    <a:pt x="1779" y="4031"/>
                  </a:cubicBezTo>
                  <a:cubicBezTo>
                    <a:pt x="1655" y="4031"/>
                    <a:pt x="1525" y="3978"/>
                    <a:pt x="1391" y="3844"/>
                  </a:cubicBezTo>
                  <a:cubicBezTo>
                    <a:pt x="1543" y="3682"/>
                    <a:pt x="1712" y="3547"/>
                    <a:pt x="1892" y="3423"/>
                  </a:cubicBezTo>
                  <a:cubicBezTo>
                    <a:pt x="1980" y="3364"/>
                    <a:pt x="2072" y="3304"/>
                    <a:pt x="2171" y="3251"/>
                  </a:cubicBezTo>
                  <a:cubicBezTo>
                    <a:pt x="2266" y="3198"/>
                    <a:pt x="2362" y="3148"/>
                    <a:pt x="2471" y="3113"/>
                  </a:cubicBezTo>
                  <a:close/>
                  <a:moveTo>
                    <a:pt x="943" y="6151"/>
                  </a:moveTo>
                  <a:lnTo>
                    <a:pt x="943" y="6151"/>
                  </a:lnTo>
                  <a:cubicBezTo>
                    <a:pt x="928" y="6261"/>
                    <a:pt x="914" y="6371"/>
                    <a:pt x="897" y="6477"/>
                  </a:cubicBezTo>
                  <a:cubicBezTo>
                    <a:pt x="904" y="6480"/>
                    <a:pt x="914" y="6483"/>
                    <a:pt x="922" y="6487"/>
                  </a:cubicBezTo>
                  <a:cubicBezTo>
                    <a:pt x="928" y="6374"/>
                    <a:pt x="935" y="6261"/>
                    <a:pt x="943" y="6151"/>
                  </a:cubicBezTo>
                  <a:close/>
                  <a:moveTo>
                    <a:pt x="3459" y="1"/>
                  </a:moveTo>
                  <a:lnTo>
                    <a:pt x="3459" y="1"/>
                  </a:lnTo>
                  <a:cubicBezTo>
                    <a:pt x="3209" y="92"/>
                    <a:pt x="2901" y="170"/>
                    <a:pt x="2513" y="234"/>
                  </a:cubicBezTo>
                  <a:cubicBezTo>
                    <a:pt x="2365" y="262"/>
                    <a:pt x="2206" y="273"/>
                    <a:pt x="2044" y="273"/>
                  </a:cubicBezTo>
                  <a:cubicBezTo>
                    <a:pt x="2023" y="273"/>
                    <a:pt x="2005" y="273"/>
                    <a:pt x="1984" y="268"/>
                  </a:cubicBezTo>
                  <a:cubicBezTo>
                    <a:pt x="1786" y="1289"/>
                    <a:pt x="1521" y="2312"/>
                    <a:pt x="1285" y="3360"/>
                  </a:cubicBezTo>
                  <a:cubicBezTo>
                    <a:pt x="1236" y="3576"/>
                    <a:pt x="1197" y="3794"/>
                    <a:pt x="1165" y="4016"/>
                  </a:cubicBezTo>
                  <a:cubicBezTo>
                    <a:pt x="1155" y="4348"/>
                    <a:pt x="1137" y="4680"/>
                    <a:pt x="1119" y="5016"/>
                  </a:cubicBezTo>
                  <a:cubicBezTo>
                    <a:pt x="1083" y="5531"/>
                    <a:pt x="1059" y="6046"/>
                    <a:pt x="1013" y="6561"/>
                  </a:cubicBezTo>
                  <a:cubicBezTo>
                    <a:pt x="1013" y="6586"/>
                    <a:pt x="992" y="6604"/>
                    <a:pt x="967" y="6604"/>
                  </a:cubicBezTo>
                  <a:lnTo>
                    <a:pt x="964" y="6604"/>
                  </a:lnTo>
                  <a:cubicBezTo>
                    <a:pt x="956" y="6604"/>
                    <a:pt x="953" y="6604"/>
                    <a:pt x="950" y="6600"/>
                  </a:cubicBezTo>
                  <a:cubicBezTo>
                    <a:pt x="925" y="6593"/>
                    <a:pt x="904" y="6586"/>
                    <a:pt x="883" y="6575"/>
                  </a:cubicBezTo>
                  <a:cubicBezTo>
                    <a:pt x="798" y="7098"/>
                    <a:pt x="671" y="7602"/>
                    <a:pt x="456" y="8065"/>
                  </a:cubicBezTo>
                  <a:cubicBezTo>
                    <a:pt x="311" y="8371"/>
                    <a:pt x="142" y="8643"/>
                    <a:pt x="0" y="8933"/>
                  </a:cubicBezTo>
                  <a:cubicBezTo>
                    <a:pt x="629" y="8915"/>
                    <a:pt x="1186" y="8837"/>
                    <a:pt x="1186" y="8837"/>
                  </a:cubicBezTo>
                  <a:lnTo>
                    <a:pt x="1239" y="7842"/>
                  </a:lnTo>
                  <a:cubicBezTo>
                    <a:pt x="1239" y="7842"/>
                    <a:pt x="1909" y="6423"/>
                    <a:pt x="2401" y="5252"/>
                  </a:cubicBezTo>
                  <a:lnTo>
                    <a:pt x="2401" y="5249"/>
                  </a:lnTo>
                  <a:cubicBezTo>
                    <a:pt x="2231" y="5072"/>
                    <a:pt x="2100" y="4917"/>
                    <a:pt x="2100" y="4917"/>
                  </a:cubicBezTo>
                  <a:lnTo>
                    <a:pt x="2523" y="4550"/>
                  </a:lnTo>
                  <a:cubicBezTo>
                    <a:pt x="2523" y="4550"/>
                    <a:pt x="2605" y="4490"/>
                    <a:pt x="2728" y="4419"/>
                  </a:cubicBezTo>
                  <a:cubicBezTo>
                    <a:pt x="2788" y="4249"/>
                    <a:pt x="2834" y="4105"/>
                    <a:pt x="2866" y="3988"/>
                  </a:cubicBezTo>
                  <a:cubicBezTo>
                    <a:pt x="2982" y="3529"/>
                    <a:pt x="3142" y="2460"/>
                    <a:pt x="3269" y="1508"/>
                  </a:cubicBezTo>
                  <a:lnTo>
                    <a:pt x="3269" y="1504"/>
                  </a:lnTo>
                  <a:cubicBezTo>
                    <a:pt x="3293" y="1335"/>
                    <a:pt x="3314" y="1165"/>
                    <a:pt x="3336" y="1006"/>
                  </a:cubicBezTo>
                  <a:lnTo>
                    <a:pt x="3336" y="999"/>
                  </a:lnTo>
                  <a:lnTo>
                    <a:pt x="3336" y="996"/>
                  </a:lnTo>
                  <a:cubicBezTo>
                    <a:pt x="3388" y="586"/>
                    <a:pt x="3430" y="234"/>
                    <a:pt x="3459" y="1"/>
                  </a:cubicBezTo>
                  <a:close/>
                </a:path>
              </a:pathLst>
            </a:custGeom>
            <a:solidFill>
              <a:srgbClr val="DC8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0"/>
            <p:cNvSpPr/>
            <p:nvPr/>
          </p:nvSpPr>
          <p:spPr>
            <a:xfrm>
              <a:off x="2775362" y="1923142"/>
              <a:ext cx="136762" cy="119277"/>
            </a:xfrm>
            <a:custGeom>
              <a:rect b="b" l="l" r="r" t="t"/>
              <a:pathLst>
                <a:path extrusionOk="0" h="1494" w="1713">
                  <a:moveTo>
                    <a:pt x="1092" y="406"/>
                  </a:moveTo>
                  <a:cubicBezTo>
                    <a:pt x="1215" y="406"/>
                    <a:pt x="1339" y="435"/>
                    <a:pt x="1437" y="508"/>
                  </a:cubicBezTo>
                  <a:cubicBezTo>
                    <a:pt x="1360" y="480"/>
                    <a:pt x="1282" y="469"/>
                    <a:pt x="1204" y="466"/>
                  </a:cubicBezTo>
                  <a:cubicBezTo>
                    <a:pt x="1194" y="463"/>
                    <a:pt x="1183" y="463"/>
                    <a:pt x="1170" y="463"/>
                  </a:cubicBezTo>
                  <a:cubicBezTo>
                    <a:pt x="1212" y="562"/>
                    <a:pt x="1215" y="674"/>
                    <a:pt x="1198" y="777"/>
                  </a:cubicBezTo>
                  <a:cubicBezTo>
                    <a:pt x="1183" y="833"/>
                    <a:pt x="1165" y="886"/>
                    <a:pt x="1141" y="932"/>
                  </a:cubicBezTo>
                  <a:cubicBezTo>
                    <a:pt x="1113" y="981"/>
                    <a:pt x="1074" y="1023"/>
                    <a:pt x="1032" y="1059"/>
                  </a:cubicBezTo>
                  <a:cubicBezTo>
                    <a:pt x="1056" y="1010"/>
                    <a:pt x="1081" y="964"/>
                    <a:pt x="1095" y="914"/>
                  </a:cubicBezTo>
                  <a:cubicBezTo>
                    <a:pt x="1113" y="865"/>
                    <a:pt x="1131" y="816"/>
                    <a:pt x="1134" y="766"/>
                  </a:cubicBezTo>
                  <a:cubicBezTo>
                    <a:pt x="1148" y="717"/>
                    <a:pt x="1152" y="663"/>
                    <a:pt x="1159" y="614"/>
                  </a:cubicBezTo>
                  <a:cubicBezTo>
                    <a:pt x="1162" y="565"/>
                    <a:pt x="1165" y="515"/>
                    <a:pt x="1165" y="463"/>
                  </a:cubicBezTo>
                  <a:lnTo>
                    <a:pt x="1144" y="463"/>
                  </a:lnTo>
                  <a:cubicBezTo>
                    <a:pt x="1088" y="463"/>
                    <a:pt x="1032" y="466"/>
                    <a:pt x="975" y="480"/>
                  </a:cubicBezTo>
                  <a:cubicBezTo>
                    <a:pt x="820" y="505"/>
                    <a:pt x="675" y="568"/>
                    <a:pt x="530" y="635"/>
                  </a:cubicBezTo>
                  <a:lnTo>
                    <a:pt x="626" y="557"/>
                  </a:lnTo>
                  <a:cubicBezTo>
                    <a:pt x="657" y="536"/>
                    <a:pt x="693" y="515"/>
                    <a:pt x="728" y="498"/>
                  </a:cubicBezTo>
                  <a:cubicBezTo>
                    <a:pt x="802" y="459"/>
                    <a:pt x="883" y="435"/>
                    <a:pt x="965" y="417"/>
                  </a:cubicBezTo>
                  <a:cubicBezTo>
                    <a:pt x="1007" y="409"/>
                    <a:pt x="1049" y="406"/>
                    <a:pt x="1092" y="406"/>
                  </a:cubicBezTo>
                  <a:close/>
                  <a:moveTo>
                    <a:pt x="1250" y="0"/>
                  </a:moveTo>
                  <a:cubicBezTo>
                    <a:pt x="1053" y="0"/>
                    <a:pt x="810" y="117"/>
                    <a:pt x="636" y="215"/>
                  </a:cubicBezTo>
                  <a:cubicBezTo>
                    <a:pt x="636" y="215"/>
                    <a:pt x="636" y="215"/>
                    <a:pt x="636" y="215"/>
                  </a:cubicBezTo>
                  <a:lnTo>
                    <a:pt x="636" y="215"/>
                  </a:lnTo>
                  <a:cubicBezTo>
                    <a:pt x="633" y="215"/>
                    <a:pt x="629" y="219"/>
                    <a:pt x="629" y="219"/>
                  </a:cubicBezTo>
                  <a:cubicBezTo>
                    <a:pt x="506" y="290"/>
                    <a:pt x="424" y="350"/>
                    <a:pt x="424" y="350"/>
                  </a:cubicBezTo>
                  <a:lnTo>
                    <a:pt x="1" y="717"/>
                  </a:lnTo>
                  <a:cubicBezTo>
                    <a:pt x="1" y="717"/>
                    <a:pt x="132" y="872"/>
                    <a:pt x="302" y="1049"/>
                  </a:cubicBezTo>
                  <a:cubicBezTo>
                    <a:pt x="323" y="981"/>
                    <a:pt x="344" y="914"/>
                    <a:pt x="365" y="847"/>
                  </a:cubicBezTo>
                  <a:lnTo>
                    <a:pt x="445" y="632"/>
                  </a:lnTo>
                  <a:cubicBezTo>
                    <a:pt x="502" y="490"/>
                    <a:pt x="559" y="350"/>
                    <a:pt x="636" y="215"/>
                  </a:cubicBezTo>
                  <a:lnTo>
                    <a:pt x="636" y="215"/>
                  </a:lnTo>
                  <a:cubicBezTo>
                    <a:pt x="608" y="367"/>
                    <a:pt x="556" y="512"/>
                    <a:pt x="502" y="653"/>
                  </a:cubicBezTo>
                  <a:cubicBezTo>
                    <a:pt x="445" y="790"/>
                    <a:pt x="390" y="928"/>
                    <a:pt x="305" y="1052"/>
                  </a:cubicBezTo>
                  <a:cubicBezTo>
                    <a:pt x="432" y="1182"/>
                    <a:pt x="580" y="1327"/>
                    <a:pt x="714" y="1426"/>
                  </a:cubicBezTo>
                  <a:cubicBezTo>
                    <a:pt x="774" y="1472"/>
                    <a:pt x="841" y="1493"/>
                    <a:pt x="916" y="1493"/>
                  </a:cubicBezTo>
                  <a:cubicBezTo>
                    <a:pt x="1215" y="1493"/>
                    <a:pt x="1572" y="1137"/>
                    <a:pt x="1635" y="795"/>
                  </a:cubicBezTo>
                  <a:cubicBezTo>
                    <a:pt x="1713" y="374"/>
                    <a:pt x="1660" y="60"/>
                    <a:pt x="1318" y="7"/>
                  </a:cubicBezTo>
                  <a:cubicBezTo>
                    <a:pt x="1297" y="3"/>
                    <a:pt x="1276" y="0"/>
                    <a:pt x="1250" y="0"/>
                  </a:cubicBezTo>
                  <a:close/>
                </a:path>
              </a:pathLst>
            </a:custGeom>
            <a:solidFill>
              <a:srgbClr val="DC8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0"/>
            <p:cNvSpPr/>
            <p:nvPr/>
          </p:nvSpPr>
          <p:spPr>
            <a:xfrm>
              <a:off x="2766101" y="1284114"/>
              <a:ext cx="206859" cy="325497"/>
            </a:xfrm>
            <a:custGeom>
              <a:rect b="b" l="l" r="r" t="t"/>
              <a:pathLst>
                <a:path extrusionOk="0" h="4077" w="2591">
                  <a:moveTo>
                    <a:pt x="191" y="0"/>
                  </a:moveTo>
                  <a:cubicBezTo>
                    <a:pt x="406" y="1359"/>
                    <a:pt x="265" y="2711"/>
                    <a:pt x="1" y="4072"/>
                  </a:cubicBezTo>
                  <a:cubicBezTo>
                    <a:pt x="22" y="4077"/>
                    <a:pt x="40" y="4077"/>
                    <a:pt x="61" y="4077"/>
                  </a:cubicBezTo>
                  <a:cubicBezTo>
                    <a:pt x="223" y="4077"/>
                    <a:pt x="382" y="4066"/>
                    <a:pt x="530" y="4038"/>
                  </a:cubicBezTo>
                  <a:cubicBezTo>
                    <a:pt x="918" y="3974"/>
                    <a:pt x="1226" y="3896"/>
                    <a:pt x="1476" y="3805"/>
                  </a:cubicBezTo>
                  <a:cubicBezTo>
                    <a:pt x="1973" y="3621"/>
                    <a:pt x="2252" y="3385"/>
                    <a:pt x="2475" y="3085"/>
                  </a:cubicBezTo>
                  <a:cubicBezTo>
                    <a:pt x="2478" y="3085"/>
                    <a:pt x="2478" y="3082"/>
                    <a:pt x="2478" y="3082"/>
                  </a:cubicBezTo>
                  <a:lnTo>
                    <a:pt x="2482" y="3077"/>
                  </a:lnTo>
                  <a:cubicBezTo>
                    <a:pt x="2482" y="3077"/>
                    <a:pt x="2482" y="3074"/>
                    <a:pt x="2485" y="3074"/>
                  </a:cubicBezTo>
                  <a:cubicBezTo>
                    <a:pt x="2556" y="2979"/>
                    <a:pt x="2591" y="2844"/>
                    <a:pt x="2591" y="2686"/>
                  </a:cubicBezTo>
                  <a:cubicBezTo>
                    <a:pt x="2591" y="2093"/>
                    <a:pt x="2090" y="1123"/>
                    <a:pt x="1060" y="230"/>
                  </a:cubicBezTo>
                  <a:lnTo>
                    <a:pt x="1060" y="230"/>
                  </a:lnTo>
                  <a:cubicBezTo>
                    <a:pt x="1060" y="230"/>
                    <a:pt x="1204" y="614"/>
                    <a:pt x="1303" y="808"/>
                  </a:cubicBezTo>
                  <a:cubicBezTo>
                    <a:pt x="1027" y="448"/>
                    <a:pt x="579" y="181"/>
                    <a:pt x="191" y="0"/>
                  </a:cubicBezTo>
                  <a:close/>
                </a:path>
              </a:pathLst>
            </a:custGeom>
            <a:solidFill>
              <a:srgbClr val="BD52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0"/>
            <p:cNvSpPr/>
            <p:nvPr/>
          </p:nvSpPr>
          <p:spPr>
            <a:xfrm>
              <a:off x="2722749" y="1775760"/>
              <a:ext cx="107461" cy="95007"/>
            </a:xfrm>
            <a:custGeom>
              <a:rect b="b" l="l" r="r" t="t"/>
              <a:pathLst>
                <a:path extrusionOk="0" h="1190" w="1346">
                  <a:moveTo>
                    <a:pt x="1345" y="1"/>
                  </a:moveTo>
                  <a:lnTo>
                    <a:pt x="1345" y="1"/>
                  </a:lnTo>
                  <a:cubicBezTo>
                    <a:pt x="734" y="403"/>
                    <a:pt x="39" y="971"/>
                    <a:pt x="39" y="971"/>
                  </a:cubicBezTo>
                  <a:lnTo>
                    <a:pt x="0" y="1190"/>
                  </a:lnTo>
                  <a:cubicBezTo>
                    <a:pt x="50" y="1074"/>
                    <a:pt x="850" y="417"/>
                    <a:pt x="1345" y="1"/>
                  </a:cubicBezTo>
                  <a:close/>
                </a:path>
              </a:pathLst>
            </a:custGeom>
            <a:solidFill>
              <a:srgbClr val="BD52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0"/>
            <p:cNvSpPr/>
            <p:nvPr/>
          </p:nvSpPr>
          <p:spPr>
            <a:xfrm>
              <a:off x="2678199" y="1908451"/>
              <a:ext cx="22594" cy="206619"/>
            </a:xfrm>
            <a:custGeom>
              <a:rect b="b" l="l" r="r" t="t"/>
              <a:pathLst>
                <a:path extrusionOk="0" h="2588" w="283">
                  <a:moveTo>
                    <a:pt x="283" y="0"/>
                  </a:moveTo>
                  <a:lnTo>
                    <a:pt x="283" y="0"/>
                  </a:lnTo>
                  <a:cubicBezTo>
                    <a:pt x="185" y="692"/>
                    <a:pt x="149" y="1423"/>
                    <a:pt x="61" y="2135"/>
                  </a:cubicBezTo>
                  <a:cubicBezTo>
                    <a:pt x="53" y="2245"/>
                    <a:pt x="46" y="2358"/>
                    <a:pt x="40" y="2471"/>
                  </a:cubicBezTo>
                  <a:cubicBezTo>
                    <a:pt x="32" y="2467"/>
                    <a:pt x="22" y="2464"/>
                    <a:pt x="15" y="2461"/>
                  </a:cubicBezTo>
                  <a:cubicBezTo>
                    <a:pt x="11" y="2495"/>
                    <a:pt x="4" y="2528"/>
                    <a:pt x="1" y="2559"/>
                  </a:cubicBezTo>
                  <a:cubicBezTo>
                    <a:pt x="22" y="2570"/>
                    <a:pt x="43" y="2577"/>
                    <a:pt x="68" y="2584"/>
                  </a:cubicBezTo>
                  <a:cubicBezTo>
                    <a:pt x="71" y="2588"/>
                    <a:pt x="74" y="2588"/>
                    <a:pt x="82" y="2588"/>
                  </a:cubicBezTo>
                  <a:lnTo>
                    <a:pt x="85" y="2588"/>
                  </a:lnTo>
                  <a:cubicBezTo>
                    <a:pt x="110" y="2588"/>
                    <a:pt x="131" y="2570"/>
                    <a:pt x="131" y="2545"/>
                  </a:cubicBezTo>
                  <a:cubicBezTo>
                    <a:pt x="177" y="2030"/>
                    <a:pt x="201" y="1515"/>
                    <a:pt x="237" y="1000"/>
                  </a:cubicBezTo>
                  <a:cubicBezTo>
                    <a:pt x="255" y="664"/>
                    <a:pt x="273" y="332"/>
                    <a:pt x="283" y="0"/>
                  </a:cubicBezTo>
                  <a:close/>
                </a:path>
              </a:pathLst>
            </a:custGeom>
            <a:solidFill>
              <a:srgbClr val="C76B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0"/>
            <p:cNvSpPr/>
            <p:nvPr/>
          </p:nvSpPr>
          <p:spPr>
            <a:xfrm>
              <a:off x="2798755" y="1940307"/>
              <a:ext cx="27464" cy="67942"/>
            </a:xfrm>
            <a:custGeom>
              <a:rect b="b" l="l" r="r" t="t"/>
              <a:pathLst>
                <a:path extrusionOk="0" h="851" w="344">
                  <a:moveTo>
                    <a:pt x="343" y="0"/>
                  </a:moveTo>
                  <a:lnTo>
                    <a:pt x="343" y="0"/>
                  </a:lnTo>
                  <a:cubicBezTo>
                    <a:pt x="266" y="135"/>
                    <a:pt x="209" y="275"/>
                    <a:pt x="152" y="417"/>
                  </a:cubicBezTo>
                  <a:lnTo>
                    <a:pt x="72" y="632"/>
                  </a:lnTo>
                  <a:cubicBezTo>
                    <a:pt x="51" y="699"/>
                    <a:pt x="30" y="766"/>
                    <a:pt x="9" y="834"/>
                  </a:cubicBezTo>
                  <a:lnTo>
                    <a:pt x="9" y="837"/>
                  </a:lnTo>
                  <a:cubicBezTo>
                    <a:pt x="4" y="840"/>
                    <a:pt x="4" y="847"/>
                    <a:pt x="1" y="851"/>
                  </a:cubicBezTo>
                  <a:cubicBezTo>
                    <a:pt x="4" y="847"/>
                    <a:pt x="9" y="844"/>
                    <a:pt x="12" y="837"/>
                  </a:cubicBezTo>
                  <a:cubicBezTo>
                    <a:pt x="97" y="713"/>
                    <a:pt x="152" y="575"/>
                    <a:pt x="209" y="438"/>
                  </a:cubicBezTo>
                  <a:cubicBezTo>
                    <a:pt x="263" y="297"/>
                    <a:pt x="315" y="152"/>
                    <a:pt x="343" y="0"/>
                  </a:cubicBezTo>
                  <a:close/>
                </a:path>
              </a:pathLst>
            </a:custGeom>
            <a:solidFill>
              <a:srgbClr val="C76B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0"/>
            <p:cNvSpPr/>
            <p:nvPr/>
          </p:nvSpPr>
          <p:spPr>
            <a:xfrm>
              <a:off x="2817677" y="1955476"/>
              <a:ext cx="72492" cy="18442"/>
            </a:xfrm>
            <a:custGeom>
              <a:rect b="b" l="l" r="r" t="t"/>
              <a:pathLst>
                <a:path extrusionOk="0" h="231" w="908">
                  <a:moveTo>
                    <a:pt x="562" y="1"/>
                  </a:moveTo>
                  <a:cubicBezTo>
                    <a:pt x="519" y="1"/>
                    <a:pt x="477" y="4"/>
                    <a:pt x="435" y="12"/>
                  </a:cubicBezTo>
                  <a:cubicBezTo>
                    <a:pt x="353" y="30"/>
                    <a:pt x="272" y="54"/>
                    <a:pt x="198" y="93"/>
                  </a:cubicBezTo>
                  <a:cubicBezTo>
                    <a:pt x="163" y="110"/>
                    <a:pt x="127" y="131"/>
                    <a:pt x="96" y="152"/>
                  </a:cubicBezTo>
                  <a:lnTo>
                    <a:pt x="0" y="230"/>
                  </a:lnTo>
                  <a:cubicBezTo>
                    <a:pt x="145" y="163"/>
                    <a:pt x="290" y="100"/>
                    <a:pt x="445" y="75"/>
                  </a:cubicBezTo>
                  <a:cubicBezTo>
                    <a:pt x="502" y="61"/>
                    <a:pt x="558" y="58"/>
                    <a:pt x="614" y="58"/>
                  </a:cubicBezTo>
                  <a:lnTo>
                    <a:pt x="635" y="58"/>
                  </a:lnTo>
                  <a:lnTo>
                    <a:pt x="635" y="51"/>
                  </a:lnTo>
                  <a:cubicBezTo>
                    <a:pt x="640" y="54"/>
                    <a:pt x="640" y="58"/>
                    <a:pt x="640" y="58"/>
                  </a:cubicBezTo>
                  <a:cubicBezTo>
                    <a:pt x="653" y="58"/>
                    <a:pt x="664" y="58"/>
                    <a:pt x="674" y="61"/>
                  </a:cubicBezTo>
                  <a:cubicBezTo>
                    <a:pt x="752" y="64"/>
                    <a:pt x="830" y="75"/>
                    <a:pt x="907" y="103"/>
                  </a:cubicBezTo>
                  <a:cubicBezTo>
                    <a:pt x="809" y="30"/>
                    <a:pt x="685" y="1"/>
                    <a:pt x="562" y="1"/>
                  </a:cubicBezTo>
                  <a:close/>
                </a:path>
              </a:pathLst>
            </a:custGeom>
            <a:solidFill>
              <a:srgbClr val="C76B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0"/>
            <p:cNvSpPr/>
            <p:nvPr/>
          </p:nvSpPr>
          <p:spPr>
            <a:xfrm>
              <a:off x="2857676" y="1959468"/>
              <a:ext cx="14770" cy="48222"/>
            </a:xfrm>
            <a:custGeom>
              <a:rect b="b" l="l" r="r" t="t"/>
              <a:pathLst>
                <a:path extrusionOk="0" h="604" w="185">
                  <a:moveTo>
                    <a:pt x="134" y="1"/>
                  </a:moveTo>
                  <a:lnTo>
                    <a:pt x="134" y="8"/>
                  </a:lnTo>
                  <a:cubicBezTo>
                    <a:pt x="134" y="60"/>
                    <a:pt x="131" y="110"/>
                    <a:pt x="128" y="159"/>
                  </a:cubicBezTo>
                  <a:cubicBezTo>
                    <a:pt x="121" y="208"/>
                    <a:pt x="117" y="262"/>
                    <a:pt x="103" y="311"/>
                  </a:cubicBezTo>
                  <a:cubicBezTo>
                    <a:pt x="100" y="361"/>
                    <a:pt x="82" y="410"/>
                    <a:pt x="64" y="459"/>
                  </a:cubicBezTo>
                  <a:cubicBezTo>
                    <a:pt x="50" y="509"/>
                    <a:pt x="25" y="555"/>
                    <a:pt x="1" y="604"/>
                  </a:cubicBezTo>
                  <a:cubicBezTo>
                    <a:pt x="43" y="568"/>
                    <a:pt x="82" y="526"/>
                    <a:pt x="110" y="477"/>
                  </a:cubicBezTo>
                  <a:cubicBezTo>
                    <a:pt x="134" y="431"/>
                    <a:pt x="152" y="378"/>
                    <a:pt x="167" y="322"/>
                  </a:cubicBezTo>
                  <a:cubicBezTo>
                    <a:pt x="184" y="219"/>
                    <a:pt x="181" y="107"/>
                    <a:pt x="139" y="8"/>
                  </a:cubicBezTo>
                  <a:cubicBezTo>
                    <a:pt x="139" y="8"/>
                    <a:pt x="139" y="4"/>
                    <a:pt x="134" y="1"/>
                  </a:cubicBezTo>
                  <a:close/>
                </a:path>
              </a:pathLst>
            </a:custGeom>
            <a:solidFill>
              <a:srgbClr val="C76B3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0"/>
            <p:cNvSpPr/>
            <p:nvPr/>
          </p:nvSpPr>
          <p:spPr>
            <a:xfrm>
              <a:off x="2467426" y="2800488"/>
              <a:ext cx="204144" cy="637103"/>
            </a:xfrm>
            <a:custGeom>
              <a:rect b="b" l="l" r="r" t="t"/>
              <a:pathLst>
                <a:path extrusionOk="0" h="7980" w="2557">
                  <a:moveTo>
                    <a:pt x="2422" y="0"/>
                  </a:moveTo>
                  <a:cubicBezTo>
                    <a:pt x="2270" y="1207"/>
                    <a:pt x="1991" y="2333"/>
                    <a:pt x="1861" y="2828"/>
                  </a:cubicBezTo>
                  <a:cubicBezTo>
                    <a:pt x="1486" y="4263"/>
                    <a:pt x="1074" y="5739"/>
                    <a:pt x="456" y="7094"/>
                  </a:cubicBezTo>
                  <a:cubicBezTo>
                    <a:pt x="318" y="7394"/>
                    <a:pt x="167" y="7687"/>
                    <a:pt x="1" y="7980"/>
                  </a:cubicBezTo>
                  <a:cubicBezTo>
                    <a:pt x="30" y="7947"/>
                    <a:pt x="54" y="7916"/>
                    <a:pt x="82" y="7884"/>
                  </a:cubicBezTo>
                  <a:cubicBezTo>
                    <a:pt x="107" y="7856"/>
                    <a:pt x="131" y="7828"/>
                    <a:pt x="160" y="7796"/>
                  </a:cubicBezTo>
                  <a:cubicBezTo>
                    <a:pt x="181" y="7771"/>
                    <a:pt x="206" y="7743"/>
                    <a:pt x="230" y="7719"/>
                  </a:cubicBezTo>
                  <a:cubicBezTo>
                    <a:pt x="453" y="7465"/>
                    <a:pt x="672" y="7232"/>
                    <a:pt x="880" y="7023"/>
                  </a:cubicBezTo>
                  <a:cubicBezTo>
                    <a:pt x="908" y="6995"/>
                    <a:pt x="940" y="6967"/>
                    <a:pt x="968" y="6939"/>
                  </a:cubicBezTo>
                  <a:cubicBezTo>
                    <a:pt x="1120" y="6790"/>
                    <a:pt x="1268" y="6652"/>
                    <a:pt x="1409" y="6525"/>
                  </a:cubicBezTo>
                  <a:cubicBezTo>
                    <a:pt x="1618" y="5639"/>
                    <a:pt x="1812" y="4750"/>
                    <a:pt x="1984" y="3857"/>
                  </a:cubicBezTo>
                  <a:cubicBezTo>
                    <a:pt x="2196" y="2789"/>
                    <a:pt x="2380" y="1712"/>
                    <a:pt x="2503" y="632"/>
                  </a:cubicBezTo>
                  <a:cubicBezTo>
                    <a:pt x="2524" y="466"/>
                    <a:pt x="2538" y="297"/>
                    <a:pt x="2556" y="131"/>
                  </a:cubicBezTo>
                  <a:cubicBezTo>
                    <a:pt x="2510" y="85"/>
                    <a:pt x="2465" y="39"/>
                    <a:pt x="2422" y="0"/>
                  </a:cubicBezTo>
                  <a:close/>
                </a:path>
              </a:pathLst>
            </a:custGeom>
            <a:solidFill>
              <a:srgbClr val="EFD0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0"/>
            <p:cNvSpPr/>
            <p:nvPr/>
          </p:nvSpPr>
          <p:spPr>
            <a:xfrm>
              <a:off x="3631151" y="3141958"/>
              <a:ext cx="207977" cy="57802"/>
            </a:xfrm>
            <a:custGeom>
              <a:rect b="b" l="l" r="r" t="t"/>
              <a:pathLst>
                <a:path extrusionOk="0" h="724" w="2605">
                  <a:moveTo>
                    <a:pt x="180" y="1"/>
                  </a:moveTo>
                  <a:cubicBezTo>
                    <a:pt x="123" y="18"/>
                    <a:pt x="59" y="40"/>
                    <a:pt x="0" y="61"/>
                  </a:cubicBezTo>
                  <a:lnTo>
                    <a:pt x="2605" y="724"/>
                  </a:lnTo>
                  <a:cubicBezTo>
                    <a:pt x="2593" y="682"/>
                    <a:pt x="2583" y="643"/>
                    <a:pt x="2572" y="608"/>
                  </a:cubicBezTo>
                  <a:lnTo>
                    <a:pt x="180" y="1"/>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0"/>
            <p:cNvSpPr/>
            <p:nvPr/>
          </p:nvSpPr>
          <p:spPr>
            <a:xfrm>
              <a:off x="3519217" y="3197206"/>
              <a:ext cx="323262" cy="87981"/>
            </a:xfrm>
            <a:custGeom>
              <a:rect b="b" l="l" r="r" t="t"/>
              <a:pathLst>
                <a:path extrusionOk="0" h="1102" w="4049">
                  <a:moveTo>
                    <a:pt x="124" y="1"/>
                  </a:moveTo>
                  <a:cubicBezTo>
                    <a:pt x="82" y="25"/>
                    <a:pt x="43" y="53"/>
                    <a:pt x="0" y="78"/>
                  </a:cubicBezTo>
                  <a:lnTo>
                    <a:pt x="4038" y="1102"/>
                  </a:lnTo>
                  <a:cubicBezTo>
                    <a:pt x="4041" y="1066"/>
                    <a:pt x="4045" y="1030"/>
                    <a:pt x="4049" y="999"/>
                  </a:cubicBezTo>
                  <a:lnTo>
                    <a:pt x="124" y="1"/>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0"/>
            <p:cNvSpPr/>
            <p:nvPr/>
          </p:nvSpPr>
          <p:spPr>
            <a:xfrm>
              <a:off x="3432433" y="3259720"/>
              <a:ext cx="392561" cy="105465"/>
            </a:xfrm>
            <a:custGeom>
              <a:rect b="b" l="l" r="r" t="t"/>
              <a:pathLst>
                <a:path extrusionOk="0" h="1321" w="4917">
                  <a:moveTo>
                    <a:pt x="103" y="1"/>
                  </a:moveTo>
                  <a:cubicBezTo>
                    <a:pt x="71" y="29"/>
                    <a:pt x="36" y="57"/>
                    <a:pt x="1" y="86"/>
                  </a:cubicBezTo>
                  <a:lnTo>
                    <a:pt x="4882" y="1321"/>
                  </a:lnTo>
                  <a:cubicBezTo>
                    <a:pt x="4892" y="1289"/>
                    <a:pt x="4906" y="1254"/>
                    <a:pt x="4916" y="1221"/>
                  </a:cubicBezTo>
                  <a:lnTo>
                    <a:pt x="103" y="1"/>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0"/>
            <p:cNvSpPr/>
            <p:nvPr/>
          </p:nvSpPr>
          <p:spPr>
            <a:xfrm>
              <a:off x="3358103" y="3325666"/>
              <a:ext cx="436711" cy="116722"/>
            </a:xfrm>
            <a:custGeom>
              <a:rect b="b" l="l" r="r" t="t"/>
              <a:pathLst>
                <a:path extrusionOk="0" h="1462" w="5470">
                  <a:moveTo>
                    <a:pt x="88" y="1"/>
                  </a:moveTo>
                  <a:cubicBezTo>
                    <a:pt x="67" y="19"/>
                    <a:pt x="46" y="40"/>
                    <a:pt x="25" y="61"/>
                  </a:cubicBezTo>
                  <a:cubicBezTo>
                    <a:pt x="18" y="68"/>
                    <a:pt x="7" y="78"/>
                    <a:pt x="0" y="85"/>
                  </a:cubicBezTo>
                  <a:lnTo>
                    <a:pt x="5427" y="1462"/>
                  </a:lnTo>
                  <a:cubicBezTo>
                    <a:pt x="5442" y="1430"/>
                    <a:pt x="5456" y="1398"/>
                    <a:pt x="5470" y="1366"/>
                  </a:cubicBezTo>
                  <a:lnTo>
                    <a:pt x="88" y="1"/>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0"/>
            <p:cNvSpPr/>
            <p:nvPr/>
          </p:nvSpPr>
          <p:spPr>
            <a:xfrm>
              <a:off x="3290959" y="3393290"/>
              <a:ext cx="466171" cy="124307"/>
            </a:xfrm>
            <a:custGeom>
              <a:rect b="b" l="l" r="r" t="t"/>
              <a:pathLst>
                <a:path extrusionOk="0" h="1557" w="5839">
                  <a:moveTo>
                    <a:pt x="82" y="1"/>
                  </a:moveTo>
                  <a:cubicBezTo>
                    <a:pt x="58" y="32"/>
                    <a:pt x="30" y="61"/>
                    <a:pt x="1" y="89"/>
                  </a:cubicBezTo>
                  <a:lnTo>
                    <a:pt x="5786" y="1557"/>
                  </a:lnTo>
                  <a:cubicBezTo>
                    <a:pt x="5803" y="1525"/>
                    <a:pt x="5820" y="1493"/>
                    <a:pt x="5838" y="1462"/>
                  </a:cubicBezTo>
                  <a:lnTo>
                    <a:pt x="82" y="1"/>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0"/>
            <p:cNvSpPr/>
            <p:nvPr/>
          </p:nvSpPr>
          <p:spPr>
            <a:xfrm>
              <a:off x="3232198" y="3463149"/>
              <a:ext cx="481260" cy="128299"/>
            </a:xfrm>
            <a:custGeom>
              <a:rect b="b" l="l" r="r" t="t"/>
              <a:pathLst>
                <a:path extrusionOk="0" h="1607" w="6028">
                  <a:moveTo>
                    <a:pt x="70" y="1"/>
                  </a:moveTo>
                  <a:cubicBezTo>
                    <a:pt x="46" y="33"/>
                    <a:pt x="21" y="61"/>
                    <a:pt x="0" y="92"/>
                  </a:cubicBezTo>
                  <a:lnTo>
                    <a:pt x="5967" y="1606"/>
                  </a:lnTo>
                  <a:cubicBezTo>
                    <a:pt x="5988" y="1574"/>
                    <a:pt x="6006" y="1543"/>
                    <a:pt x="6027" y="1511"/>
                  </a:cubicBezTo>
                  <a:lnTo>
                    <a:pt x="70" y="1"/>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0"/>
            <p:cNvSpPr/>
            <p:nvPr/>
          </p:nvSpPr>
          <p:spPr>
            <a:xfrm>
              <a:off x="3181102" y="3535003"/>
              <a:ext cx="484454" cy="129097"/>
            </a:xfrm>
            <a:custGeom>
              <a:rect b="b" l="l" r="r" t="t"/>
              <a:pathLst>
                <a:path extrusionOk="0" h="1617" w="6068">
                  <a:moveTo>
                    <a:pt x="61" y="1"/>
                  </a:moveTo>
                  <a:cubicBezTo>
                    <a:pt x="43" y="32"/>
                    <a:pt x="22" y="64"/>
                    <a:pt x="1" y="92"/>
                  </a:cubicBezTo>
                  <a:lnTo>
                    <a:pt x="6004" y="1617"/>
                  </a:lnTo>
                  <a:cubicBezTo>
                    <a:pt x="6025" y="1585"/>
                    <a:pt x="6046" y="1553"/>
                    <a:pt x="6067" y="1525"/>
                  </a:cubicBezTo>
                  <a:lnTo>
                    <a:pt x="61" y="1"/>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0"/>
            <p:cNvSpPr/>
            <p:nvPr/>
          </p:nvSpPr>
          <p:spPr>
            <a:xfrm>
              <a:off x="3138867" y="3609093"/>
              <a:ext cx="475113" cy="126862"/>
            </a:xfrm>
            <a:custGeom>
              <a:rect b="b" l="l" r="r" t="t"/>
              <a:pathLst>
                <a:path extrusionOk="0" h="1589" w="5951">
                  <a:moveTo>
                    <a:pt x="50" y="0"/>
                  </a:moveTo>
                  <a:cubicBezTo>
                    <a:pt x="32" y="33"/>
                    <a:pt x="15" y="64"/>
                    <a:pt x="0" y="96"/>
                  </a:cubicBezTo>
                  <a:lnTo>
                    <a:pt x="5883" y="1588"/>
                  </a:lnTo>
                  <a:cubicBezTo>
                    <a:pt x="5904" y="1557"/>
                    <a:pt x="5929" y="1525"/>
                    <a:pt x="5950" y="1497"/>
                  </a:cubicBezTo>
                  <a:lnTo>
                    <a:pt x="50" y="0"/>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0"/>
            <p:cNvSpPr/>
            <p:nvPr/>
          </p:nvSpPr>
          <p:spPr>
            <a:xfrm>
              <a:off x="3105654" y="3685180"/>
              <a:ext cx="453397" cy="121513"/>
            </a:xfrm>
            <a:custGeom>
              <a:rect b="b" l="l" r="r" t="t"/>
              <a:pathLst>
                <a:path extrusionOk="0" h="1522" w="5679">
                  <a:moveTo>
                    <a:pt x="35" y="0"/>
                  </a:moveTo>
                  <a:cubicBezTo>
                    <a:pt x="25" y="36"/>
                    <a:pt x="11" y="68"/>
                    <a:pt x="0" y="99"/>
                  </a:cubicBezTo>
                  <a:lnTo>
                    <a:pt x="5600" y="1521"/>
                  </a:lnTo>
                  <a:cubicBezTo>
                    <a:pt x="5625" y="1490"/>
                    <a:pt x="5650" y="1461"/>
                    <a:pt x="5678" y="1433"/>
                  </a:cubicBezTo>
                  <a:lnTo>
                    <a:pt x="35" y="0"/>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0"/>
            <p:cNvSpPr/>
            <p:nvPr/>
          </p:nvSpPr>
          <p:spPr>
            <a:xfrm>
              <a:off x="3082501" y="3764060"/>
              <a:ext cx="412840" cy="111134"/>
            </a:xfrm>
            <a:custGeom>
              <a:rect b="b" l="l" r="r" t="t"/>
              <a:pathLst>
                <a:path extrusionOk="0" h="1392" w="5171">
                  <a:moveTo>
                    <a:pt x="22" y="1"/>
                  </a:moveTo>
                  <a:cubicBezTo>
                    <a:pt x="15" y="36"/>
                    <a:pt x="8" y="68"/>
                    <a:pt x="1" y="103"/>
                  </a:cubicBezTo>
                  <a:lnTo>
                    <a:pt x="5082" y="1391"/>
                  </a:lnTo>
                  <a:cubicBezTo>
                    <a:pt x="5115" y="1363"/>
                    <a:pt x="5143" y="1335"/>
                    <a:pt x="5171" y="1307"/>
                  </a:cubicBezTo>
                  <a:lnTo>
                    <a:pt x="22" y="1"/>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0"/>
            <p:cNvSpPr/>
            <p:nvPr/>
          </p:nvSpPr>
          <p:spPr>
            <a:xfrm>
              <a:off x="3071244" y="3845735"/>
              <a:ext cx="346575" cy="94208"/>
            </a:xfrm>
            <a:custGeom>
              <a:rect b="b" l="l" r="r" t="t"/>
              <a:pathLst>
                <a:path extrusionOk="0" h="1180" w="4341">
                  <a:moveTo>
                    <a:pt x="8" y="1"/>
                  </a:moveTo>
                  <a:cubicBezTo>
                    <a:pt x="5" y="36"/>
                    <a:pt x="5" y="72"/>
                    <a:pt x="0" y="107"/>
                  </a:cubicBezTo>
                  <a:lnTo>
                    <a:pt x="4225" y="1180"/>
                  </a:lnTo>
                  <a:cubicBezTo>
                    <a:pt x="4264" y="1155"/>
                    <a:pt x="4303" y="1127"/>
                    <a:pt x="4341" y="1102"/>
                  </a:cubicBezTo>
                  <a:lnTo>
                    <a:pt x="8" y="1"/>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0"/>
            <p:cNvSpPr/>
            <p:nvPr/>
          </p:nvSpPr>
          <p:spPr>
            <a:xfrm>
              <a:off x="3076673" y="3931961"/>
              <a:ext cx="231289" cy="63551"/>
            </a:xfrm>
            <a:custGeom>
              <a:rect b="b" l="l" r="r" t="t"/>
              <a:pathLst>
                <a:path extrusionOk="0" h="796" w="2897">
                  <a:moveTo>
                    <a:pt x="0" y="1"/>
                  </a:moveTo>
                  <a:lnTo>
                    <a:pt x="0" y="1"/>
                  </a:lnTo>
                  <a:cubicBezTo>
                    <a:pt x="7" y="40"/>
                    <a:pt x="17" y="79"/>
                    <a:pt x="28" y="117"/>
                  </a:cubicBezTo>
                  <a:lnTo>
                    <a:pt x="2703" y="795"/>
                  </a:lnTo>
                  <a:cubicBezTo>
                    <a:pt x="2766" y="777"/>
                    <a:pt x="2830" y="756"/>
                    <a:pt x="2897" y="735"/>
                  </a:cubicBezTo>
                  <a:lnTo>
                    <a:pt x="0" y="1"/>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0"/>
            <p:cNvSpPr/>
            <p:nvPr/>
          </p:nvSpPr>
          <p:spPr>
            <a:xfrm>
              <a:off x="2243479" y="3729969"/>
              <a:ext cx="42633" cy="126303"/>
            </a:xfrm>
            <a:custGeom>
              <a:rect b="b" l="l" r="r" t="t"/>
              <a:pathLst>
                <a:path extrusionOk="0" h="1582" w="534">
                  <a:moveTo>
                    <a:pt x="533" y="1"/>
                  </a:moveTo>
                  <a:cubicBezTo>
                    <a:pt x="428" y="170"/>
                    <a:pt x="318" y="343"/>
                    <a:pt x="212" y="512"/>
                  </a:cubicBezTo>
                  <a:cubicBezTo>
                    <a:pt x="209" y="537"/>
                    <a:pt x="201" y="561"/>
                    <a:pt x="198" y="583"/>
                  </a:cubicBezTo>
                  <a:cubicBezTo>
                    <a:pt x="124" y="915"/>
                    <a:pt x="57" y="1247"/>
                    <a:pt x="1" y="1582"/>
                  </a:cubicBezTo>
                  <a:cubicBezTo>
                    <a:pt x="53" y="1370"/>
                    <a:pt x="120" y="1137"/>
                    <a:pt x="201" y="883"/>
                  </a:cubicBezTo>
                  <a:cubicBezTo>
                    <a:pt x="216" y="851"/>
                    <a:pt x="226" y="816"/>
                    <a:pt x="237" y="784"/>
                  </a:cubicBezTo>
                  <a:cubicBezTo>
                    <a:pt x="318" y="540"/>
                    <a:pt x="417" y="279"/>
                    <a:pt x="533" y="1"/>
                  </a:cubicBezTo>
                  <a:close/>
                </a:path>
              </a:pathLst>
            </a:custGeom>
            <a:solidFill>
              <a:srgbClr val="EFD0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0"/>
            <p:cNvSpPr/>
            <p:nvPr/>
          </p:nvSpPr>
          <p:spPr>
            <a:xfrm>
              <a:off x="2235814" y="3770846"/>
              <a:ext cx="24670" cy="117601"/>
            </a:xfrm>
            <a:custGeom>
              <a:rect b="b" l="l" r="r" t="t"/>
              <a:pathLst>
                <a:path extrusionOk="0" h="1473" w="309">
                  <a:moveTo>
                    <a:pt x="308" y="0"/>
                  </a:moveTo>
                  <a:lnTo>
                    <a:pt x="308" y="0"/>
                  </a:lnTo>
                  <a:cubicBezTo>
                    <a:pt x="263" y="75"/>
                    <a:pt x="216" y="149"/>
                    <a:pt x="170" y="223"/>
                  </a:cubicBezTo>
                  <a:cubicBezTo>
                    <a:pt x="100" y="636"/>
                    <a:pt x="40" y="1052"/>
                    <a:pt x="1" y="1472"/>
                  </a:cubicBezTo>
                  <a:cubicBezTo>
                    <a:pt x="9" y="1437"/>
                    <a:pt x="15" y="1401"/>
                    <a:pt x="26" y="1366"/>
                  </a:cubicBezTo>
                  <a:cubicBezTo>
                    <a:pt x="33" y="1331"/>
                    <a:pt x="40" y="1299"/>
                    <a:pt x="47" y="1264"/>
                  </a:cubicBezTo>
                  <a:cubicBezTo>
                    <a:pt x="61" y="1200"/>
                    <a:pt x="79" y="1137"/>
                    <a:pt x="97" y="1070"/>
                  </a:cubicBezTo>
                  <a:cubicBezTo>
                    <a:pt x="153" y="735"/>
                    <a:pt x="220" y="403"/>
                    <a:pt x="294" y="71"/>
                  </a:cubicBezTo>
                  <a:cubicBezTo>
                    <a:pt x="297" y="49"/>
                    <a:pt x="305" y="25"/>
                    <a:pt x="308" y="0"/>
                  </a:cubicBezTo>
                  <a:close/>
                </a:path>
              </a:pathLst>
            </a:custGeom>
            <a:solidFill>
              <a:srgbClr val="803D0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0"/>
            <p:cNvSpPr/>
            <p:nvPr/>
          </p:nvSpPr>
          <p:spPr>
            <a:xfrm>
              <a:off x="2718757" y="1836357"/>
              <a:ext cx="86304" cy="58361"/>
            </a:xfrm>
            <a:custGeom>
              <a:rect b="b" l="l" r="r" t="t"/>
              <a:pathLst>
                <a:path extrusionOk="0" h="731" w="1081">
                  <a:moveTo>
                    <a:pt x="1081" y="0"/>
                  </a:moveTo>
                  <a:lnTo>
                    <a:pt x="1081" y="0"/>
                  </a:lnTo>
                  <a:cubicBezTo>
                    <a:pt x="972" y="35"/>
                    <a:pt x="876" y="85"/>
                    <a:pt x="781" y="138"/>
                  </a:cubicBezTo>
                  <a:cubicBezTo>
                    <a:pt x="682" y="191"/>
                    <a:pt x="590" y="251"/>
                    <a:pt x="502" y="310"/>
                  </a:cubicBezTo>
                  <a:cubicBezTo>
                    <a:pt x="322" y="434"/>
                    <a:pt x="153" y="569"/>
                    <a:pt x="1" y="731"/>
                  </a:cubicBezTo>
                  <a:cubicBezTo>
                    <a:pt x="29" y="717"/>
                    <a:pt x="58" y="703"/>
                    <a:pt x="86" y="688"/>
                  </a:cubicBezTo>
                  <a:cubicBezTo>
                    <a:pt x="252" y="603"/>
                    <a:pt x="403" y="501"/>
                    <a:pt x="558" y="399"/>
                  </a:cubicBezTo>
                  <a:lnTo>
                    <a:pt x="562" y="395"/>
                  </a:lnTo>
                  <a:cubicBezTo>
                    <a:pt x="739" y="272"/>
                    <a:pt x="911" y="141"/>
                    <a:pt x="1081" y="0"/>
                  </a:cubicBezTo>
                  <a:close/>
                </a:path>
              </a:pathLst>
            </a:custGeom>
            <a:solidFill>
              <a:srgbClr val="BD52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0"/>
            <p:cNvSpPr/>
            <p:nvPr/>
          </p:nvSpPr>
          <p:spPr>
            <a:xfrm>
              <a:off x="2707260" y="3228742"/>
              <a:ext cx="179475" cy="51096"/>
            </a:xfrm>
            <a:custGeom>
              <a:rect b="b" l="l" r="r" t="t"/>
              <a:pathLst>
                <a:path extrusionOk="0" h="640" w="2248">
                  <a:moveTo>
                    <a:pt x="155" y="0"/>
                  </a:moveTo>
                  <a:cubicBezTo>
                    <a:pt x="103" y="21"/>
                    <a:pt x="53" y="47"/>
                    <a:pt x="0" y="71"/>
                  </a:cubicBezTo>
                  <a:lnTo>
                    <a:pt x="2248" y="640"/>
                  </a:lnTo>
                  <a:cubicBezTo>
                    <a:pt x="2230" y="601"/>
                    <a:pt x="2217" y="558"/>
                    <a:pt x="2199" y="519"/>
                  </a:cubicBezTo>
                  <a:lnTo>
                    <a:pt x="155" y="0"/>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0"/>
            <p:cNvSpPr/>
            <p:nvPr/>
          </p:nvSpPr>
          <p:spPr>
            <a:xfrm>
              <a:off x="2611374" y="3288462"/>
              <a:ext cx="291487" cy="80396"/>
            </a:xfrm>
            <a:custGeom>
              <a:rect b="b" l="l" r="r" t="t"/>
              <a:pathLst>
                <a:path extrusionOk="0" h="1007" w="3651">
                  <a:moveTo>
                    <a:pt x="107" y="1"/>
                  </a:moveTo>
                  <a:cubicBezTo>
                    <a:pt x="72" y="29"/>
                    <a:pt x="37" y="53"/>
                    <a:pt x="1" y="82"/>
                  </a:cubicBezTo>
                  <a:lnTo>
                    <a:pt x="3651" y="1006"/>
                  </a:lnTo>
                  <a:cubicBezTo>
                    <a:pt x="3651" y="972"/>
                    <a:pt x="3647" y="936"/>
                    <a:pt x="3643" y="897"/>
                  </a:cubicBezTo>
                  <a:lnTo>
                    <a:pt x="107" y="1"/>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0"/>
            <p:cNvSpPr/>
            <p:nvPr/>
          </p:nvSpPr>
          <p:spPr>
            <a:xfrm>
              <a:off x="2537604" y="3354408"/>
              <a:ext cx="361903" cy="98440"/>
            </a:xfrm>
            <a:custGeom>
              <a:rect b="b" l="l" r="r" t="t"/>
              <a:pathLst>
                <a:path extrusionOk="0" h="1233" w="4533">
                  <a:moveTo>
                    <a:pt x="89" y="1"/>
                  </a:moveTo>
                  <a:cubicBezTo>
                    <a:pt x="61" y="29"/>
                    <a:pt x="29" y="57"/>
                    <a:pt x="1" y="85"/>
                  </a:cubicBezTo>
                  <a:lnTo>
                    <a:pt x="4518" y="1232"/>
                  </a:lnTo>
                  <a:cubicBezTo>
                    <a:pt x="4525" y="1197"/>
                    <a:pt x="4529" y="1162"/>
                    <a:pt x="4532" y="1126"/>
                  </a:cubicBezTo>
                  <a:lnTo>
                    <a:pt x="89" y="1"/>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0"/>
            <p:cNvSpPr/>
            <p:nvPr/>
          </p:nvSpPr>
          <p:spPr>
            <a:xfrm>
              <a:off x="2473972" y="3422830"/>
              <a:ext cx="411962" cy="111134"/>
            </a:xfrm>
            <a:custGeom>
              <a:rect b="b" l="l" r="r" t="t"/>
              <a:pathLst>
                <a:path extrusionOk="0" h="1392" w="5160">
                  <a:moveTo>
                    <a:pt x="78" y="1"/>
                  </a:moveTo>
                  <a:cubicBezTo>
                    <a:pt x="49" y="33"/>
                    <a:pt x="25" y="61"/>
                    <a:pt x="0" y="89"/>
                  </a:cubicBezTo>
                  <a:lnTo>
                    <a:pt x="5135" y="1392"/>
                  </a:lnTo>
                  <a:cubicBezTo>
                    <a:pt x="5142" y="1359"/>
                    <a:pt x="5149" y="1325"/>
                    <a:pt x="5160" y="1289"/>
                  </a:cubicBezTo>
                  <a:lnTo>
                    <a:pt x="78" y="1"/>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0"/>
            <p:cNvSpPr/>
            <p:nvPr/>
          </p:nvSpPr>
          <p:spPr>
            <a:xfrm>
              <a:off x="2428065" y="3495802"/>
              <a:ext cx="437589" cy="117920"/>
            </a:xfrm>
            <a:custGeom>
              <a:rect b="b" l="l" r="r" t="t"/>
              <a:pathLst>
                <a:path extrusionOk="0" h="1477" w="5481">
                  <a:moveTo>
                    <a:pt x="60" y="1"/>
                  </a:moveTo>
                  <a:cubicBezTo>
                    <a:pt x="39" y="33"/>
                    <a:pt x="21" y="64"/>
                    <a:pt x="0" y="96"/>
                  </a:cubicBezTo>
                  <a:lnTo>
                    <a:pt x="5452" y="1476"/>
                  </a:lnTo>
                  <a:cubicBezTo>
                    <a:pt x="5463" y="1445"/>
                    <a:pt x="5470" y="1409"/>
                    <a:pt x="5481" y="1377"/>
                  </a:cubicBezTo>
                  <a:lnTo>
                    <a:pt x="60" y="1"/>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0"/>
            <p:cNvSpPr/>
            <p:nvPr/>
          </p:nvSpPr>
          <p:spPr>
            <a:xfrm>
              <a:off x="2381519" y="3569094"/>
              <a:ext cx="459624" cy="123269"/>
            </a:xfrm>
            <a:custGeom>
              <a:rect b="b" l="l" r="r" t="t"/>
              <a:pathLst>
                <a:path extrusionOk="0" h="1544" w="5757">
                  <a:moveTo>
                    <a:pt x="60" y="1"/>
                  </a:moveTo>
                  <a:cubicBezTo>
                    <a:pt x="39" y="32"/>
                    <a:pt x="21" y="61"/>
                    <a:pt x="0" y="92"/>
                  </a:cubicBezTo>
                  <a:lnTo>
                    <a:pt x="5722" y="1543"/>
                  </a:lnTo>
                  <a:cubicBezTo>
                    <a:pt x="5735" y="1511"/>
                    <a:pt x="5746" y="1480"/>
                    <a:pt x="5756" y="1444"/>
                  </a:cubicBezTo>
                  <a:lnTo>
                    <a:pt x="60" y="1"/>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0"/>
            <p:cNvSpPr/>
            <p:nvPr/>
          </p:nvSpPr>
          <p:spPr>
            <a:xfrm>
              <a:off x="2335852" y="3642386"/>
              <a:ext cx="475113" cy="127101"/>
            </a:xfrm>
            <a:custGeom>
              <a:rect b="b" l="l" r="r" t="t"/>
              <a:pathLst>
                <a:path extrusionOk="0" h="1592" w="5951">
                  <a:moveTo>
                    <a:pt x="61" y="0"/>
                  </a:moveTo>
                  <a:cubicBezTo>
                    <a:pt x="40" y="32"/>
                    <a:pt x="22" y="64"/>
                    <a:pt x="1" y="96"/>
                  </a:cubicBezTo>
                  <a:lnTo>
                    <a:pt x="5908" y="1592"/>
                  </a:lnTo>
                  <a:cubicBezTo>
                    <a:pt x="5923" y="1560"/>
                    <a:pt x="5937" y="1528"/>
                    <a:pt x="5950" y="1497"/>
                  </a:cubicBezTo>
                  <a:lnTo>
                    <a:pt x="61" y="0"/>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0"/>
            <p:cNvSpPr/>
            <p:nvPr/>
          </p:nvSpPr>
          <p:spPr>
            <a:xfrm>
              <a:off x="2290184" y="3715598"/>
              <a:ext cx="484773" cy="129656"/>
            </a:xfrm>
            <a:custGeom>
              <a:rect b="b" l="l" r="r" t="t"/>
              <a:pathLst>
                <a:path extrusionOk="0" h="1624" w="6072">
                  <a:moveTo>
                    <a:pt x="58" y="0"/>
                  </a:moveTo>
                  <a:cubicBezTo>
                    <a:pt x="40" y="33"/>
                    <a:pt x="19" y="64"/>
                    <a:pt x="1" y="96"/>
                  </a:cubicBezTo>
                  <a:lnTo>
                    <a:pt x="6019" y="1624"/>
                  </a:lnTo>
                  <a:cubicBezTo>
                    <a:pt x="6035" y="1588"/>
                    <a:pt x="6053" y="1560"/>
                    <a:pt x="6071" y="1525"/>
                  </a:cubicBezTo>
                  <a:lnTo>
                    <a:pt x="58" y="0"/>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0"/>
            <p:cNvSpPr/>
            <p:nvPr/>
          </p:nvSpPr>
          <p:spPr>
            <a:xfrm>
              <a:off x="2259526" y="3792563"/>
              <a:ext cx="472878" cy="126542"/>
            </a:xfrm>
            <a:custGeom>
              <a:rect b="b" l="l" r="r" t="t"/>
              <a:pathLst>
                <a:path extrusionOk="0" h="1585" w="5923">
                  <a:moveTo>
                    <a:pt x="36" y="0"/>
                  </a:moveTo>
                  <a:cubicBezTo>
                    <a:pt x="25" y="32"/>
                    <a:pt x="15" y="67"/>
                    <a:pt x="0" y="99"/>
                  </a:cubicBezTo>
                  <a:lnTo>
                    <a:pt x="5862" y="1585"/>
                  </a:lnTo>
                  <a:cubicBezTo>
                    <a:pt x="5883" y="1553"/>
                    <a:pt x="5905" y="1525"/>
                    <a:pt x="5922" y="1493"/>
                  </a:cubicBezTo>
                  <a:lnTo>
                    <a:pt x="36" y="0"/>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0"/>
            <p:cNvSpPr/>
            <p:nvPr/>
          </p:nvSpPr>
          <p:spPr>
            <a:xfrm>
              <a:off x="2237810" y="3871683"/>
              <a:ext cx="444136" cy="119277"/>
            </a:xfrm>
            <a:custGeom>
              <a:rect b="b" l="l" r="r" t="t"/>
              <a:pathLst>
                <a:path extrusionOk="0" h="1494" w="5563">
                  <a:moveTo>
                    <a:pt x="22" y="1"/>
                  </a:moveTo>
                  <a:cubicBezTo>
                    <a:pt x="15" y="36"/>
                    <a:pt x="8" y="68"/>
                    <a:pt x="1" y="103"/>
                  </a:cubicBezTo>
                  <a:lnTo>
                    <a:pt x="5492" y="1493"/>
                  </a:lnTo>
                  <a:cubicBezTo>
                    <a:pt x="5513" y="1465"/>
                    <a:pt x="5538" y="1433"/>
                    <a:pt x="5562" y="1405"/>
                  </a:cubicBezTo>
                  <a:lnTo>
                    <a:pt x="22" y="1"/>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0"/>
            <p:cNvSpPr/>
            <p:nvPr/>
          </p:nvSpPr>
          <p:spPr>
            <a:xfrm>
              <a:off x="2227671" y="3953437"/>
              <a:ext cx="391204" cy="106264"/>
            </a:xfrm>
            <a:custGeom>
              <a:rect b="b" l="l" r="r" t="t"/>
              <a:pathLst>
                <a:path extrusionOk="0" h="1331" w="4900">
                  <a:moveTo>
                    <a:pt x="0" y="0"/>
                  </a:moveTo>
                  <a:lnTo>
                    <a:pt x="0" y="0"/>
                  </a:lnTo>
                  <a:cubicBezTo>
                    <a:pt x="5" y="32"/>
                    <a:pt x="11" y="70"/>
                    <a:pt x="18" y="113"/>
                  </a:cubicBezTo>
                  <a:lnTo>
                    <a:pt x="4807" y="1331"/>
                  </a:lnTo>
                  <a:cubicBezTo>
                    <a:pt x="4839" y="1303"/>
                    <a:pt x="4870" y="1274"/>
                    <a:pt x="4899" y="1246"/>
                  </a:cubicBezTo>
                  <a:lnTo>
                    <a:pt x="0" y="0"/>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0"/>
            <p:cNvSpPr/>
            <p:nvPr/>
          </p:nvSpPr>
          <p:spPr>
            <a:xfrm>
              <a:off x="2272779" y="4050042"/>
              <a:ext cx="254203" cy="69618"/>
            </a:xfrm>
            <a:custGeom>
              <a:rect b="b" l="l" r="r" t="t"/>
              <a:pathLst>
                <a:path extrusionOk="0" h="872" w="3184">
                  <a:moveTo>
                    <a:pt x="0" y="0"/>
                  </a:moveTo>
                  <a:lnTo>
                    <a:pt x="0" y="0"/>
                  </a:lnTo>
                  <a:cubicBezTo>
                    <a:pt x="43" y="46"/>
                    <a:pt x="88" y="96"/>
                    <a:pt x="138" y="142"/>
                  </a:cubicBezTo>
                  <a:lnTo>
                    <a:pt x="3014" y="872"/>
                  </a:lnTo>
                  <a:cubicBezTo>
                    <a:pt x="3071" y="851"/>
                    <a:pt x="3127" y="830"/>
                    <a:pt x="3183" y="805"/>
                  </a:cubicBezTo>
                  <a:lnTo>
                    <a:pt x="0" y="0"/>
                  </a:lnTo>
                  <a:close/>
                </a:path>
              </a:pathLst>
            </a:custGeom>
            <a:solidFill>
              <a:srgbClr val="9953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 name="Google Shape;1827;p50"/>
          <p:cNvGrpSpPr/>
          <p:nvPr/>
        </p:nvGrpSpPr>
        <p:grpSpPr>
          <a:xfrm>
            <a:off x="1029860" y="3183636"/>
            <a:ext cx="1373641" cy="1636039"/>
            <a:chOff x="3631250" y="1092525"/>
            <a:chExt cx="3205696" cy="3818062"/>
          </a:xfrm>
        </p:grpSpPr>
        <p:sp>
          <p:nvSpPr>
            <p:cNvPr id="1828" name="Google Shape;1828;p50"/>
            <p:cNvSpPr/>
            <p:nvPr/>
          </p:nvSpPr>
          <p:spPr>
            <a:xfrm>
              <a:off x="5512882" y="2973291"/>
              <a:ext cx="413028" cy="894833"/>
            </a:xfrm>
            <a:custGeom>
              <a:rect b="b" l="l" r="r" t="t"/>
              <a:pathLst>
                <a:path extrusionOk="0" h="12360" w="5705">
                  <a:moveTo>
                    <a:pt x="2892" y="1"/>
                  </a:moveTo>
                  <a:lnTo>
                    <a:pt x="1" y="2436"/>
                  </a:lnTo>
                  <a:cubicBezTo>
                    <a:pt x="1" y="2436"/>
                    <a:pt x="1540" y="7500"/>
                    <a:pt x="2955" y="12349"/>
                  </a:cubicBezTo>
                  <a:cubicBezTo>
                    <a:pt x="2955" y="12349"/>
                    <a:pt x="2955" y="12356"/>
                    <a:pt x="2952" y="12360"/>
                  </a:cubicBezTo>
                  <a:lnTo>
                    <a:pt x="5704" y="11756"/>
                  </a:lnTo>
                  <a:cubicBezTo>
                    <a:pt x="4328" y="8379"/>
                    <a:pt x="2263" y="2687"/>
                    <a:pt x="2892" y="1"/>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0"/>
            <p:cNvSpPr/>
            <p:nvPr/>
          </p:nvSpPr>
          <p:spPr>
            <a:xfrm>
              <a:off x="5696846" y="3824334"/>
              <a:ext cx="1094650" cy="974108"/>
            </a:xfrm>
            <a:custGeom>
              <a:rect b="b" l="l" r="r" t="t"/>
              <a:pathLst>
                <a:path extrusionOk="0" h="13455" w="15120">
                  <a:moveTo>
                    <a:pt x="3163" y="1"/>
                  </a:moveTo>
                  <a:lnTo>
                    <a:pt x="411" y="605"/>
                  </a:lnTo>
                  <a:cubicBezTo>
                    <a:pt x="390" y="725"/>
                    <a:pt x="1" y="2779"/>
                    <a:pt x="418" y="4670"/>
                  </a:cubicBezTo>
                  <a:cubicBezTo>
                    <a:pt x="851" y="6618"/>
                    <a:pt x="2100" y="12078"/>
                    <a:pt x="2100" y="12078"/>
                  </a:cubicBezTo>
                  <a:lnTo>
                    <a:pt x="15119" y="13454"/>
                  </a:lnTo>
                  <a:cubicBezTo>
                    <a:pt x="15119" y="13454"/>
                    <a:pt x="12462" y="7726"/>
                    <a:pt x="9900" y="6600"/>
                  </a:cubicBezTo>
                  <a:cubicBezTo>
                    <a:pt x="7338" y="5478"/>
                    <a:pt x="4557" y="3294"/>
                    <a:pt x="4289" y="2641"/>
                  </a:cubicBezTo>
                  <a:cubicBezTo>
                    <a:pt x="4208" y="2447"/>
                    <a:pt x="3745" y="1434"/>
                    <a:pt x="3163"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0"/>
            <p:cNvSpPr/>
            <p:nvPr/>
          </p:nvSpPr>
          <p:spPr>
            <a:xfrm>
              <a:off x="4717297" y="3107518"/>
              <a:ext cx="486294" cy="746346"/>
            </a:xfrm>
            <a:custGeom>
              <a:rect b="b" l="l" r="r" t="t"/>
              <a:pathLst>
                <a:path extrusionOk="0" h="10309" w="6717">
                  <a:moveTo>
                    <a:pt x="3269" y="0"/>
                  </a:moveTo>
                  <a:cubicBezTo>
                    <a:pt x="3269" y="0"/>
                    <a:pt x="1374" y="6229"/>
                    <a:pt x="1" y="10308"/>
                  </a:cubicBezTo>
                  <a:lnTo>
                    <a:pt x="3364" y="10269"/>
                  </a:lnTo>
                  <a:cubicBezTo>
                    <a:pt x="2524" y="6942"/>
                    <a:pt x="6716" y="1665"/>
                    <a:pt x="6716" y="1665"/>
                  </a:cubicBezTo>
                  <a:lnTo>
                    <a:pt x="3269" y="0"/>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0"/>
            <p:cNvSpPr/>
            <p:nvPr/>
          </p:nvSpPr>
          <p:spPr>
            <a:xfrm>
              <a:off x="4181043" y="3850977"/>
              <a:ext cx="1040642" cy="1059610"/>
            </a:xfrm>
            <a:custGeom>
              <a:rect b="b" l="l" r="r" t="t"/>
              <a:pathLst>
                <a:path extrusionOk="0" h="14636" w="14374">
                  <a:moveTo>
                    <a:pt x="10771" y="0"/>
                  </a:moveTo>
                  <a:lnTo>
                    <a:pt x="7408" y="39"/>
                  </a:lnTo>
                  <a:cubicBezTo>
                    <a:pt x="6893" y="1567"/>
                    <a:pt x="6451" y="2792"/>
                    <a:pt x="6212" y="3275"/>
                  </a:cubicBezTo>
                  <a:cubicBezTo>
                    <a:pt x="5322" y="5050"/>
                    <a:pt x="3727" y="9606"/>
                    <a:pt x="2249" y="11300"/>
                  </a:cubicBezTo>
                  <a:cubicBezTo>
                    <a:pt x="770" y="12994"/>
                    <a:pt x="0" y="14635"/>
                    <a:pt x="237" y="14635"/>
                  </a:cubicBezTo>
                  <a:cubicBezTo>
                    <a:pt x="474" y="14635"/>
                    <a:pt x="14123" y="10728"/>
                    <a:pt x="14123" y="10728"/>
                  </a:cubicBezTo>
                  <a:cubicBezTo>
                    <a:pt x="14123" y="10728"/>
                    <a:pt x="14374" y="9430"/>
                    <a:pt x="14123" y="6056"/>
                  </a:cubicBezTo>
                  <a:cubicBezTo>
                    <a:pt x="13873" y="2686"/>
                    <a:pt x="12659" y="3868"/>
                    <a:pt x="11007" y="632"/>
                  </a:cubicBezTo>
                  <a:cubicBezTo>
                    <a:pt x="10905" y="431"/>
                    <a:pt x="10828" y="219"/>
                    <a:pt x="10771"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0"/>
            <p:cNvSpPr/>
            <p:nvPr/>
          </p:nvSpPr>
          <p:spPr>
            <a:xfrm>
              <a:off x="4611016" y="2717073"/>
              <a:ext cx="1317128" cy="512430"/>
            </a:xfrm>
            <a:custGeom>
              <a:rect b="b" l="l" r="r" t="t"/>
              <a:pathLst>
                <a:path extrusionOk="0" h="7078" w="18193">
                  <a:moveTo>
                    <a:pt x="18193" y="0"/>
                  </a:moveTo>
                  <a:lnTo>
                    <a:pt x="1" y="1976"/>
                  </a:lnTo>
                  <a:cubicBezTo>
                    <a:pt x="1" y="1976"/>
                    <a:pt x="4317" y="6607"/>
                    <a:pt x="8819" y="7058"/>
                  </a:cubicBezTo>
                  <a:cubicBezTo>
                    <a:pt x="8950" y="7071"/>
                    <a:pt x="9081" y="7078"/>
                    <a:pt x="9212" y="7078"/>
                  </a:cubicBezTo>
                  <a:cubicBezTo>
                    <a:pt x="13601" y="7078"/>
                    <a:pt x="18193" y="1"/>
                    <a:pt x="18193" y="0"/>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0"/>
            <p:cNvSpPr/>
            <p:nvPr/>
          </p:nvSpPr>
          <p:spPr>
            <a:xfrm>
              <a:off x="4284790" y="1869577"/>
              <a:ext cx="2552157" cy="1358539"/>
            </a:xfrm>
            <a:custGeom>
              <a:rect b="b" l="l" r="r" t="t"/>
              <a:pathLst>
                <a:path extrusionOk="0" h="18765" w="35252">
                  <a:moveTo>
                    <a:pt x="4564" y="1"/>
                  </a:moveTo>
                  <a:lnTo>
                    <a:pt x="0" y="2753"/>
                  </a:lnTo>
                  <a:lnTo>
                    <a:pt x="0" y="3089"/>
                  </a:lnTo>
                  <a:cubicBezTo>
                    <a:pt x="43" y="4183"/>
                    <a:pt x="3780" y="13930"/>
                    <a:pt x="3780" y="13930"/>
                  </a:cubicBezTo>
                  <a:lnTo>
                    <a:pt x="22184" y="12166"/>
                  </a:lnTo>
                  <a:lnTo>
                    <a:pt x="22184" y="12166"/>
                  </a:lnTo>
                  <a:lnTo>
                    <a:pt x="20715" y="16704"/>
                  </a:lnTo>
                  <a:lnTo>
                    <a:pt x="34623" y="18764"/>
                  </a:lnTo>
                  <a:cubicBezTo>
                    <a:pt x="34623" y="18764"/>
                    <a:pt x="35251" y="13259"/>
                    <a:pt x="33699" y="8929"/>
                  </a:cubicBezTo>
                  <a:cubicBezTo>
                    <a:pt x="32142" y="4603"/>
                    <a:pt x="21954" y="1367"/>
                    <a:pt x="21954" y="1367"/>
                  </a:cubicBezTo>
                  <a:lnTo>
                    <a:pt x="4564" y="1"/>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0"/>
            <p:cNvSpPr/>
            <p:nvPr/>
          </p:nvSpPr>
          <p:spPr>
            <a:xfrm>
              <a:off x="4585749" y="1179765"/>
              <a:ext cx="1288241" cy="1186812"/>
            </a:xfrm>
            <a:custGeom>
              <a:rect b="b" l="l" r="r" t="t"/>
              <a:pathLst>
                <a:path extrusionOk="0" h="16393" w="17794">
                  <a:moveTo>
                    <a:pt x="9222" y="0"/>
                  </a:moveTo>
                  <a:cubicBezTo>
                    <a:pt x="7434" y="0"/>
                    <a:pt x="5152" y="723"/>
                    <a:pt x="4038" y="2880"/>
                  </a:cubicBezTo>
                  <a:lnTo>
                    <a:pt x="2947" y="1885"/>
                  </a:lnTo>
                  <a:cubicBezTo>
                    <a:pt x="2947" y="1885"/>
                    <a:pt x="2322" y="2750"/>
                    <a:pt x="2178" y="3939"/>
                  </a:cubicBezTo>
                  <a:cubicBezTo>
                    <a:pt x="2033" y="5124"/>
                    <a:pt x="2355" y="5545"/>
                    <a:pt x="2355" y="5545"/>
                  </a:cubicBezTo>
                  <a:lnTo>
                    <a:pt x="3236" y="5481"/>
                  </a:lnTo>
                  <a:lnTo>
                    <a:pt x="3236" y="5481"/>
                  </a:lnTo>
                  <a:cubicBezTo>
                    <a:pt x="3236" y="5481"/>
                    <a:pt x="2887" y="7309"/>
                    <a:pt x="2139" y="8046"/>
                  </a:cubicBezTo>
                  <a:cubicBezTo>
                    <a:pt x="1391" y="8784"/>
                    <a:pt x="0" y="9773"/>
                    <a:pt x="0" y="9773"/>
                  </a:cubicBezTo>
                  <a:lnTo>
                    <a:pt x="9758" y="14325"/>
                  </a:lnTo>
                  <a:lnTo>
                    <a:pt x="10227" y="16392"/>
                  </a:lnTo>
                  <a:lnTo>
                    <a:pt x="11085" y="14131"/>
                  </a:lnTo>
                  <a:lnTo>
                    <a:pt x="17794" y="10891"/>
                  </a:lnTo>
                  <a:lnTo>
                    <a:pt x="14868" y="8124"/>
                  </a:lnTo>
                  <a:lnTo>
                    <a:pt x="13852" y="5040"/>
                  </a:lnTo>
                  <a:cubicBezTo>
                    <a:pt x="13852" y="5040"/>
                    <a:pt x="15549" y="4391"/>
                    <a:pt x="15260" y="3170"/>
                  </a:cubicBezTo>
                  <a:cubicBezTo>
                    <a:pt x="14978" y="1959"/>
                    <a:pt x="14212" y="1394"/>
                    <a:pt x="14215" y="1384"/>
                  </a:cubicBezTo>
                  <a:lnTo>
                    <a:pt x="14215" y="1384"/>
                  </a:lnTo>
                  <a:lnTo>
                    <a:pt x="13255" y="2354"/>
                  </a:lnTo>
                  <a:cubicBezTo>
                    <a:pt x="13255" y="2354"/>
                    <a:pt x="11971" y="350"/>
                    <a:pt x="10136" y="67"/>
                  </a:cubicBezTo>
                  <a:cubicBezTo>
                    <a:pt x="9854" y="24"/>
                    <a:pt x="9546" y="0"/>
                    <a:pt x="9222" y="0"/>
                  </a:cubicBezTo>
                  <a:close/>
                </a:path>
              </a:pathLst>
            </a:custGeom>
            <a:solidFill>
              <a:srgbClr val="EBAE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0"/>
            <p:cNvSpPr/>
            <p:nvPr/>
          </p:nvSpPr>
          <p:spPr>
            <a:xfrm>
              <a:off x="4998565" y="1270191"/>
              <a:ext cx="387182" cy="211328"/>
            </a:xfrm>
            <a:custGeom>
              <a:rect b="b" l="l" r="r" t="t"/>
              <a:pathLst>
                <a:path extrusionOk="0" h="2919" w="5348">
                  <a:moveTo>
                    <a:pt x="404" y="636"/>
                  </a:moveTo>
                  <a:cubicBezTo>
                    <a:pt x="404" y="636"/>
                    <a:pt x="404" y="636"/>
                    <a:pt x="404" y="636"/>
                  </a:cubicBezTo>
                  <a:cubicBezTo>
                    <a:pt x="404" y="636"/>
                    <a:pt x="404" y="636"/>
                    <a:pt x="404" y="636"/>
                  </a:cubicBezTo>
                  <a:lnTo>
                    <a:pt x="404" y="636"/>
                  </a:lnTo>
                  <a:cubicBezTo>
                    <a:pt x="404" y="636"/>
                    <a:pt x="404" y="636"/>
                    <a:pt x="404" y="636"/>
                  </a:cubicBezTo>
                  <a:close/>
                  <a:moveTo>
                    <a:pt x="4910" y="1"/>
                  </a:moveTo>
                  <a:cubicBezTo>
                    <a:pt x="4910" y="1"/>
                    <a:pt x="2957" y="265"/>
                    <a:pt x="2715" y="265"/>
                  </a:cubicBezTo>
                  <a:cubicBezTo>
                    <a:pt x="2701" y="265"/>
                    <a:pt x="2692" y="264"/>
                    <a:pt x="2691" y="262"/>
                  </a:cubicBezTo>
                  <a:cubicBezTo>
                    <a:pt x="2689" y="261"/>
                    <a:pt x="2688" y="260"/>
                    <a:pt x="2687" y="260"/>
                  </a:cubicBezTo>
                  <a:cubicBezTo>
                    <a:pt x="2663" y="260"/>
                    <a:pt x="2772" y="693"/>
                    <a:pt x="2772" y="693"/>
                  </a:cubicBezTo>
                  <a:cubicBezTo>
                    <a:pt x="2772" y="693"/>
                    <a:pt x="426" y="640"/>
                    <a:pt x="404" y="636"/>
                  </a:cubicBezTo>
                  <a:lnTo>
                    <a:pt x="404" y="636"/>
                  </a:lnTo>
                  <a:cubicBezTo>
                    <a:pt x="410" y="649"/>
                    <a:pt x="0" y="2286"/>
                    <a:pt x="404" y="2676"/>
                  </a:cubicBezTo>
                  <a:cubicBezTo>
                    <a:pt x="607" y="2870"/>
                    <a:pt x="1074" y="2919"/>
                    <a:pt x="1491" y="2919"/>
                  </a:cubicBezTo>
                  <a:cubicBezTo>
                    <a:pt x="1908" y="2919"/>
                    <a:pt x="2274" y="2870"/>
                    <a:pt x="2274" y="2870"/>
                  </a:cubicBezTo>
                  <a:lnTo>
                    <a:pt x="2948" y="2136"/>
                  </a:lnTo>
                  <a:lnTo>
                    <a:pt x="3466" y="2676"/>
                  </a:lnTo>
                  <a:cubicBezTo>
                    <a:pt x="3466" y="2676"/>
                    <a:pt x="5326" y="2274"/>
                    <a:pt x="5337" y="2242"/>
                  </a:cubicBezTo>
                  <a:cubicBezTo>
                    <a:pt x="5348" y="2210"/>
                    <a:pt x="4910" y="1"/>
                    <a:pt x="4910"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0"/>
            <p:cNvSpPr/>
            <p:nvPr/>
          </p:nvSpPr>
          <p:spPr>
            <a:xfrm>
              <a:off x="4845804" y="1670844"/>
              <a:ext cx="768572" cy="346494"/>
            </a:xfrm>
            <a:custGeom>
              <a:rect b="b" l="l" r="r" t="t"/>
              <a:pathLst>
                <a:path extrusionOk="0" h="4786" w="10616">
                  <a:moveTo>
                    <a:pt x="10616" y="1"/>
                  </a:moveTo>
                  <a:cubicBezTo>
                    <a:pt x="10616" y="1"/>
                    <a:pt x="8888" y="4576"/>
                    <a:pt x="5391" y="4576"/>
                  </a:cubicBezTo>
                  <a:cubicBezTo>
                    <a:pt x="5220" y="4576"/>
                    <a:pt x="5044" y="4565"/>
                    <a:pt x="4864" y="4542"/>
                  </a:cubicBezTo>
                  <a:cubicBezTo>
                    <a:pt x="1014" y="4048"/>
                    <a:pt x="1" y="297"/>
                    <a:pt x="1" y="297"/>
                  </a:cubicBezTo>
                  <a:lnTo>
                    <a:pt x="1" y="297"/>
                  </a:lnTo>
                  <a:cubicBezTo>
                    <a:pt x="1" y="297"/>
                    <a:pt x="298" y="4147"/>
                    <a:pt x="4716" y="4739"/>
                  </a:cubicBezTo>
                  <a:cubicBezTo>
                    <a:pt x="4949" y="4771"/>
                    <a:pt x="5173" y="4785"/>
                    <a:pt x="5390" y="4785"/>
                  </a:cubicBezTo>
                  <a:cubicBezTo>
                    <a:pt x="9285" y="4785"/>
                    <a:pt x="10616" y="1"/>
                    <a:pt x="10616" y="1"/>
                  </a:cubicBezTo>
                  <a:close/>
                </a:path>
              </a:pathLst>
            </a:custGeom>
            <a:solidFill>
              <a:srgbClr val="651C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0"/>
            <p:cNvSpPr/>
            <p:nvPr/>
          </p:nvSpPr>
          <p:spPr>
            <a:xfrm>
              <a:off x="5148863" y="1411440"/>
              <a:ext cx="164560" cy="104759"/>
            </a:xfrm>
            <a:custGeom>
              <a:rect b="b" l="l" r="r" t="t"/>
              <a:pathLst>
                <a:path extrusionOk="0" h="1447" w="2273">
                  <a:moveTo>
                    <a:pt x="1568" y="1"/>
                  </a:moveTo>
                  <a:cubicBezTo>
                    <a:pt x="1123" y="1"/>
                    <a:pt x="477" y="390"/>
                    <a:pt x="477" y="390"/>
                  </a:cubicBezTo>
                  <a:cubicBezTo>
                    <a:pt x="99" y="580"/>
                    <a:pt x="1" y="1328"/>
                    <a:pt x="212" y="1427"/>
                  </a:cubicBezTo>
                  <a:cubicBezTo>
                    <a:pt x="240" y="1441"/>
                    <a:pt x="295" y="1446"/>
                    <a:pt x="370" y="1446"/>
                  </a:cubicBezTo>
                  <a:cubicBezTo>
                    <a:pt x="873" y="1446"/>
                    <a:pt x="2273" y="1187"/>
                    <a:pt x="2273" y="1187"/>
                  </a:cubicBezTo>
                  <a:cubicBezTo>
                    <a:pt x="2273" y="1187"/>
                    <a:pt x="2213" y="390"/>
                    <a:pt x="1849" y="86"/>
                  </a:cubicBezTo>
                  <a:cubicBezTo>
                    <a:pt x="1777" y="25"/>
                    <a:pt x="1678" y="1"/>
                    <a:pt x="1568" y="1"/>
                  </a:cubicBezTo>
                  <a:close/>
                </a:path>
              </a:pathLst>
            </a:custGeom>
            <a:solidFill>
              <a:srgbClr val="DE5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0"/>
            <p:cNvSpPr/>
            <p:nvPr/>
          </p:nvSpPr>
          <p:spPr>
            <a:xfrm>
              <a:off x="5262529" y="1450390"/>
              <a:ext cx="42497" cy="46769"/>
            </a:xfrm>
            <a:custGeom>
              <a:rect b="b" l="l" r="r" t="t"/>
              <a:pathLst>
                <a:path extrusionOk="0" h="646" w="587">
                  <a:moveTo>
                    <a:pt x="401" y="0"/>
                  </a:moveTo>
                  <a:cubicBezTo>
                    <a:pt x="339" y="0"/>
                    <a:pt x="270" y="24"/>
                    <a:pt x="206" y="98"/>
                  </a:cubicBezTo>
                  <a:cubicBezTo>
                    <a:pt x="32" y="300"/>
                    <a:pt x="1" y="645"/>
                    <a:pt x="1" y="645"/>
                  </a:cubicBezTo>
                  <a:cubicBezTo>
                    <a:pt x="1" y="645"/>
                    <a:pt x="456" y="145"/>
                    <a:pt x="587" y="67"/>
                  </a:cubicBezTo>
                  <a:cubicBezTo>
                    <a:pt x="587" y="67"/>
                    <a:pt x="505" y="0"/>
                    <a:pt x="401" y="0"/>
                  </a:cubicBezTo>
                  <a:close/>
                </a:path>
              </a:pathLst>
            </a:custGeom>
            <a:solidFill>
              <a:srgbClr val="651C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0"/>
            <p:cNvSpPr/>
            <p:nvPr/>
          </p:nvSpPr>
          <p:spPr>
            <a:xfrm>
              <a:off x="5157479" y="1472834"/>
              <a:ext cx="82606" cy="27149"/>
            </a:xfrm>
            <a:custGeom>
              <a:rect b="b" l="l" r="r" t="t"/>
              <a:pathLst>
                <a:path extrusionOk="0" h="375" w="1141">
                  <a:moveTo>
                    <a:pt x="310" y="0"/>
                  </a:moveTo>
                  <a:cubicBezTo>
                    <a:pt x="280" y="0"/>
                    <a:pt x="253" y="5"/>
                    <a:pt x="230" y="14"/>
                  </a:cubicBezTo>
                  <a:cubicBezTo>
                    <a:pt x="1" y="113"/>
                    <a:pt x="12" y="187"/>
                    <a:pt x="12" y="187"/>
                  </a:cubicBezTo>
                  <a:cubicBezTo>
                    <a:pt x="12" y="187"/>
                    <a:pt x="105" y="173"/>
                    <a:pt x="225" y="173"/>
                  </a:cubicBezTo>
                  <a:cubicBezTo>
                    <a:pt x="323" y="173"/>
                    <a:pt x="439" y="182"/>
                    <a:pt x="538" y="216"/>
                  </a:cubicBezTo>
                  <a:cubicBezTo>
                    <a:pt x="760" y="290"/>
                    <a:pt x="1141" y="374"/>
                    <a:pt x="1141" y="374"/>
                  </a:cubicBezTo>
                  <a:cubicBezTo>
                    <a:pt x="1141" y="374"/>
                    <a:pt x="589" y="0"/>
                    <a:pt x="310" y="0"/>
                  </a:cubicBezTo>
                  <a:close/>
                </a:path>
              </a:pathLst>
            </a:custGeom>
            <a:solidFill>
              <a:srgbClr val="651C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0"/>
            <p:cNvSpPr/>
            <p:nvPr/>
          </p:nvSpPr>
          <p:spPr>
            <a:xfrm>
              <a:off x="5236755" y="1519748"/>
              <a:ext cx="105338" cy="43077"/>
            </a:xfrm>
            <a:custGeom>
              <a:rect b="b" l="l" r="r" t="t"/>
              <a:pathLst>
                <a:path extrusionOk="0" h="595" w="1455">
                  <a:moveTo>
                    <a:pt x="1105" y="1"/>
                  </a:moveTo>
                  <a:cubicBezTo>
                    <a:pt x="801" y="1"/>
                    <a:pt x="0" y="594"/>
                    <a:pt x="0" y="594"/>
                  </a:cubicBezTo>
                  <a:lnTo>
                    <a:pt x="1454" y="68"/>
                  </a:lnTo>
                  <a:cubicBezTo>
                    <a:pt x="1454" y="68"/>
                    <a:pt x="1409" y="26"/>
                    <a:pt x="1122" y="2"/>
                  </a:cubicBezTo>
                  <a:cubicBezTo>
                    <a:pt x="1117" y="1"/>
                    <a:pt x="1111" y="1"/>
                    <a:pt x="1105" y="1"/>
                  </a:cubicBezTo>
                  <a:close/>
                </a:path>
              </a:pathLst>
            </a:custGeom>
            <a:solidFill>
              <a:srgbClr val="651C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0"/>
            <p:cNvSpPr/>
            <p:nvPr/>
          </p:nvSpPr>
          <p:spPr>
            <a:xfrm>
              <a:off x="5545679" y="1279964"/>
              <a:ext cx="158189" cy="264975"/>
            </a:xfrm>
            <a:custGeom>
              <a:rect b="b" l="l" r="r" t="t"/>
              <a:pathLst>
                <a:path extrusionOk="0" h="3660" w="2185">
                  <a:moveTo>
                    <a:pt x="956" y="0"/>
                  </a:moveTo>
                  <a:lnTo>
                    <a:pt x="0" y="970"/>
                  </a:lnTo>
                  <a:lnTo>
                    <a:pt x="600" y="3659"/>
                  </a:lnTo>
                  <a:cubicBezTo>
                    <a:pt x="600" y="3659"/>
                    <a:pt x="2185" y="3193"/>
                    <a:pt x="2036" y="1980"/>
                  </a:cubicBezTo>
                  <a:cubicBezTo>
                    <a:pt x="1888" y="766"/>
                    <a:pt x="956" y="0"/>
                    <a:pt x="956" y="0"/>
                  </a:cubicBezTo>
                  <a:close/>
                </a:path>
              </a:pathLst>
            </a:custGeom>
            <a:solidFill>
              <a:srgbClr val="DE5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0"/>
            <p:cNvSpPr/>
            <p:nvPr/>
          </p:nvSpPr>
          <p:spPr>
            <a:xfrm>
              <a:off x="5548937" y="1312399"/>
              <a:ext cx="122497" cy="151600"/>
            </a:xfrm>
            <a:custGeom>
              <a:rect b="b" l="l" r="r" t="t"/>
              <a:pathLst>
                <a:path extrusionOk="0" h="2094" w="1692">
                  <a:moveTo>
                    <a:pt x="904" y="0"/>
                  </a:moveTo>
                  <a:cubicBezTo>
                    <a:pt x="1" y="579"/>
                    <a:pt x="579" y="2093"/>
                    <a:pt x="579" y="2093"/>
                  </a:cubicBezTo>
                  <a:cubicBezTo>
                    <a:pt x="579" y="2093"/>
                    <a:pt x="706" y="1898"/>
                    <a:pt x="904" y="1380"/>
                  </a:cubicBezTo>
                  <a:cubicBezTo>
                    <a:pt x="978" y="1183"/>
                    <a:pt x="1111" y="1122"/>
                    <a:pt x="1246" y="1122"/>
                  </a:cubicBezTo>
                  <a:cubicBezTo>
                    <a:pt x="1465" y="1122"/>
                    <a:pt x="1691" y="1281"/>
                    <a:pt x="1691" y="1281"/>
                  </a:cubicBezTo>
                  <a:cubicBezTo>
                    <a:pt x="1691" y="1281"/>
                    <a:pt x="1659" y="1126"/>
                    <a:pt x="1179" y="1069"/>
                  </a:cubicBezTo>
                  <a:cubicBezTo>
                    <a:pt x="1160" y="1067"/>
                    <a:pt x="1142" y="1066"/>
                    <a:pt x="1125" y="1066"/>
                  </a:cubicBezTo>
                  <a:cubicBezTo>
                    <a:pt x="687" y="1066"/>
                    <a:pt x="579" y="1708"/>
                    <a:pt x="579" y="1708"/>
                  </a:cubicBezTo>
                  <a:cubicBezTo>
                    <a:pt x="396" y="636"/>
                    <a:pt x="904" y="0"/>
                    <a:pt x="904" y="0"/>
                  </a:cubicBezTo>
                  <a:close/>
                </a:path>
              </a:pathLst>
            </a:custGeom>
            <a:solidFill>
              <a:srgbClr val="651C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0"/>
            <p:cNvSpPr/>
            <p:nvPr/>
          </p:nvSpPr>
          <p:spPr>
            <a:xfrm>
              <a:off x="4735469" y="1316164"/>
              <a:ext cx="142840" cy="265047"/>
            </a:xfrm>
            <a:custGeom>
              <a:rect b="b" l="l" r="r" t="t"/>
              <a:pathLst>
                <a:path extrusionOk="0" h="3661" w="1973">
                  <a:moveTo>
                    <a:pt x="886" y="1"/>
                  </a:moveTo>
                  <a:cubicBezTo>
                    <a:pt x="738" y="121"/>
                    <a:pt x="212" y="936"/>
                    <a:pt x="106" y="2126"/>
                  </a:cubicBezTo>
                  <a:cubicBezTo>
                    <a:pt x="0" y="3318"/>
                    <a:pt x="290" y="3661"/>
                    <a:pt x="290" y="3661"/>
                  </a:cubicBezTo>
                  <a:lnTo>
                    <a:pt x="1172" y="3597"/>
                  </a:lnTo>
                  <a:lnTo>
                    <a:pt x="1973" y="993"/>
                  </a:lnTo>
                  <a:lnTo>
                    <a:pt x="886" y="1"/>
                  </a:lnTo>
                  <a:close/>
                </a:path>
              </a:pathLst>
            </a:custGeom>
            <a:solidFill>
              <a:srgbClr val="DE5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0"/>
            <p:cNvSpPr/>
            <p:nvPr/>
          </p:nvSpPr>
          <p:spPr>
            <a:xfrm>
              <a:off x="4791723" y="1364526"/>
              <a:ext cx="48289" cy="145447"/>
            </a:xfrm>
            <a:custGeom>
              <a:rect b="b" l="l" r="r" t="t"/>
              <a:pathLst>
                <a:path extrusionOk="0" h="2009" w="667">
                  <a:moveTo>
                    <a:pt x="0" y="0"/>
                  </a:moveTo>
                  <a:cubicBezTo>
                    <a:pt x="632" y="667"/>
                    <a:pt x="533" y="2008"/>
                    <a:pt x="533" y="2008"/>
                  </a:cubicBezTo>
                  <a:cubicBezTo>
                    <a:pt x="533" y="2008"/>
                    <a:pt x="667" y="1154"/>
                    <a:pt x="533" y="590"/>
                  </a:cubicBezTo>
                  <a:cubicBezTo>
                    <a:pt x="399" y="25"/>
                    <a:pt x="0" y="0"/>
                    <a:pt x="0" y="0"/>
                  </a:cubicBezTo>
                  <a:close/>
                </a:path>
              </a:pathLst>
            </a:custGeom>
            <a:solidFill>
              <a:srgbClr val="651C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0"/>
            <p:cNvSpPr/>
            <p:nvPr/>
          </p:nvSpPr>
          <p:spPr>
            <a:xfrm>
              <a:off x="4797297" y="1437069"/>
              <a:ext cx="36344" cy="40977"/>
            </a:xfrm>
            <a:custGeom>
              <a:rect b="b" l="l" r="r" t="t"/>
              <a:pathLst>
                <a:path extrusionOk="0" h="566" w="502">
                  <a:moveTo>
                    <a:pt x="49" y="0"/>
                  </a:moveTo>
                  <a:cubicBezTo>
                    <a:pt x="19" y="0"/>
                    <a:pt x="0" y="4"/>
                    <a:pt x="0" y="4"/>
                  </a:cubicBezTo>
                  <a:cubicBezTo>
                    <a:pt x="389" y="109"/>
                    <a:pt x="501" y="565"/>
                    <a:pt x="501" y="565"/>
                  </a:cubicBezTo>
                  <a:cubicBezTo>
                    <a:pt x="470" y="52"/>
                    <a:pt x="170" y="0"/>
                    <a:pt x="49" y="0"/>
                  </a:cubicBezTo>
                  <a:close/>
                </a:path>
              </a:pathLst>
            </a:custGeom>
            <a:solidFill>
              <a:srgbClr val="651C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0"/>
            <p:cNvSpPr/>
            <p:nvPr/>
          </p:nvSpPr>
          <p:spPr>
            <a:xfrm>
              <a:off x="5252827" y="1349901"/>
              <a:ext cx="78045" cy="72904"/>
            </a:xfrm>
            <a:custGeom>
              <a:rect b="b" l="l" r="r" t="t"/>
              <a:pathLst>
                <a:path extrusionOk="0" h="1007" w="1078">
                  <a:moveTo>
                    <a:pt x="603" y="0"/>
                  </a:moveTo>
                  <a:cubicBezTo>
                    <a:pt x="406" y="0"/>
                    <a:pt x="223" y="128"/>
                    <a:pt x="223" y="128"/>
                  </a:cubicBezTo>
                  <a:cubicBezTo>
                    <a:pt x="223" y="128"/>
                    <a:pt x="114" y="184"/>
                    <a:pt x="57" y="385"/>
                  </a:cubicBezTo>
                  <a:cubicBezTo>
                    <a:pt x="1" y="587"/>
                    <a:pt x="57" y="908"/>
                    <a:pt x="530" y="999"/>
                  </a:cubicBezTo>
                  <a:cubicBezTo>
                    <a:pt x="556" y="1004"/>
                    <a:pt x="580" y="1006"/>
                    <a:pt x="603" y="1006"/>
                  </a:cubicBezTo>
                  <a:cubicBezTo>
                    <a:pt x="1011" y="1006"/>
                    <a:pt x="1077" y="269"/>
                    <a:pt x="837" y="79"/>
                  </a:cubicBezTo>
                  <a:cubicBezTo>
                    <a:pt x="764" y="21"/>
                    <a:pt x="683" y="0"/>
                    <a:pt x="6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0"/>
            <p:cNvSpPr/>
            <p:nvPr/>
          </p:nvSpPr>
          <p:spPr>
            <a:xfrm>
              <a:off x="5080881" y="1371042"/>
              <a:ext cx="100198" cy="75149"/>
            </a:xfrm>
            <a:custGeom>
              <a:rect b="b" l="l" r="r" t="t"/>
              <a:pathLst>
                <a:path extrusionOk="0" h="1038" w="1384">
                  <a:moveTo>
                    <a:pt x="630" y="0"/>
                  </a:moveTo>
                  <a:cubicBezTo>
                    <a:pt x="594" y="0"/>
                    <a:pt x="572" y="2"/>
                    <a:pt x="572" y="2"/>
                  </a:cubicBezTo>
                  <a:cubicBezTo>
                    <a:pt x="0" y="192"/>
                    <a:pt x="64" y="884"/>
                    <a:pt x="572" y="1021"/>
                  </a:cubicBezTo>
                  <a:cubicBezTo>
                    <a:pt x="612" y="1032"/>
                    <a:pt x="651" y="1037"/>
                    <a:pt x="689" y="1037"/>
                  </a:cubicBezTo>
                  <a:cubicBezTo>
                    <a:pt x="1125" y="1037"/>
                    <a:pt x="1384" y="370"/>
                    <a:pt x="1222" y="178"/>
                  </a:cubicBezTo>
                  <a:cubicBezTo>
                    <a:pt x="1081" y="18"/>
                    <a:pt x="761" y="0"/>
                    <a:pt x="6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0"/>
            <p:cNvSpPr/>
            <p:nvPr/>
          </p:nvSpPr>
          <p:spPr>
            <a:xfrm>
              <a:off x="5231904" y="1301901"/>
              <a:ext cx="95130" cy="86153"/>
            </a:xfrm>
            <a:custGeom>
              <a:rect b="b" l="l" r="r" t="t"/>
              <a:pathLst>
                <a:path extrusionOk="0" h="1190" w="1314">
                  <a:moveTo>
                    <a:pt x="794" y="0"/>
                  </a:moveTo>
                  <a:lnTo>
                    <a:pt x="0" y="1190"/>
                  </a:lnTo>
                  <a:cubicBezTo>
                    <a:pt x="0" y="1190"/>
                    <a:pt x="0" y="1190"/>
                    <a:pt x="0" y="1190"/>
                  </a:cubicBezTo>
                  <a:cubicBezTo>
                    <a:pt x="12" y="1190"/>
                    <a:pt x="1313" y="328"/>
                    <a:pt x="1313" y="328"/>
                  </a:cubicBezTo>
                  <a:lnTo>
                    <a:pt x="794" y="0"/>
                  </a:lnTo>
                  <a:close/>
                </a:path>
              </a:pathLst>
            </a:custGeom>
            <a:solidFill>
              <a:srgbClr val="651C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0"/>
            <p:cNvSpPr/>
            <p:nvPr/>
          </p:nvSpPr>
          <p:spPr>
            <a:xfrm>
              <a:off x="5085443" y="1353232"/>
              <a:ext cx="94406" cy="28235"/>
            </a:xfrm>
            <a:custGeom>
              <a:rect b="b" l="l" r="r" t="t"/>
              <a:pathLst>
                <a:path extrusionOk="0" h="390" w="1304">
                  <a:moveTo>
                    <a:pt x="11" y="0"/>
                  </a:moveTo>
                  <a:cubicBezTo>
                    <a:pt x="8" y="0"/>
                    <a:pt x="4" y="0"/>
                    <a:pt x="1" y="0"/>
                  </a:cubicBezTo>
                  <a:lnTo>
                    <a:pt x="61" y="244"/>
                  </a:lnTo>
                  <a:lnTo>
                    <a:pt x="1303" y="389"/>
                  </a:lnTo>
                  <a:cubicBezTo>
                    <a:pt x="1303" y="389"/>
                    <a:pt x="235" y="0"/>
                    <a:pt x="11" y="0"/>
                  </a:cubicBezTo>
                  <a:close/>
                </a:path>
              </a:pathLst>
            </a:custGeom>
            <a:solidFill>
              <a:srgbClr val="651C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0"/>
            <p:cNvSpPr/>
            <p:nvPr/>
          </p:nvSpPr>
          <p:spPr>
            <a:xfrm>
              <a:off x="5003488" y="1092525"/>
              <a:ext cx="352648" cy="177736"/>
            </a:xfrm>
            <a:custGeom>
              <a:rect b="b" l="l" r="r" t="t"/>
              <a:pathLst>
                <a:path extrusionOk="0" h="2455" w="4871">
                  <a:moveTo>
                    <a:pt x="4108" y="0"/>
                  </a:moveTo>
                  <a:cubicBezTo>
                    <a:pt x="3488" y="0"/>
                    <a:pt x="313" y="501"/>
                    <a:pt x="159" y="754"/>
                  </a:cubicBezTo>
                  <a:cubicBezTo>
                    <a:pt x="0" y="1011"/>
                    <a:pt x="18" y="2173"/>
                    <a:pt x="18" y="2173"/>
                  </a:cubicBezTo>
                  <a:lnTo>
                    <a:pt x="2580" y="2455"/>
                  </a:lnTo>
                  <a:lnTo>
                    <a:pt x="4870" y="1392"/>
                  </a:lnTo>
                  <a:cubicBezTo>
                    <a:pt x="4870" y="1392"/>
                    <a:pt x="4620" y="41"/>
                    <a:pt x="4161" y="2"/>
                  </a:cubicBezTo>
                  <a:cubicBezTo>
                    <a:pt x="4146" y="1"/>
                    <a:pt x="4128" y="0"/>
                    <a:pt x="4108" y="0"/>
                  </a:cubicBezTo>
                  <a:close/>
                </a:path>
              </a:pathLst>
            </a:custGeom>
            <a:solidFill>
              <a:srgbClr val="651C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0"/>
            <p:cNvSpPr/>
            <p:nvPr/>
          </p:nvSpPr>
          <p:spPr>
            <a:xfrm>
              <a:off x="4878239" y="1275041"/>
              <a:ext cx="91583" cy="194025"/>
            </a:xfrm>
            <a:custGeom>
              <a:rect b="b" l="l" r="r" t="t"/>
              <a:pathLst>
                <a:path extrusionOk="0" h="2680" w="1265">
                  <a:moveTo>
                    <a:pt x="1265" y="0"/>
                  </a:moveTo>
                  <a:cubicBezTo>
                    <a:pt x="590" y="421"/>
                    <a:pt x="1" y="1561"/>
                    <a:pt x="1" y="1561"/>
                  </a:cubicBezTo>
                  <a:lnTo>
                    <a:pt x="269" y="2679"/>
                  </a:lnTo>
                  <a:lnTo>
                    <a:pt x="1265" y="0"/>
                  </a:lnTo>
                  <a:close/>
                </a:path>
              </a:pathLst>
            </a:custGeom>
            <a:solidFill>
              <a:srgbClr val="651C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0"/>
            <p:cNvSpPr/>
            <p:nvPr/>
          </p:nvSpPr>
          <p:spPr>
            <a:xfrm>
              <a:off x="5355054" y="1187946"/>
              <a:ext cx="190695" cy="207564"/>
            </a:xfrm>
            <a:custGeom>
              <a:rect b="b" l="l" r="r" t="t"/>
              <a:pathLst>
                <a:path extrusionOk="0" h="2867" w="2634">
                  <a:moveTo>
                    <a:pt x="0" y="1"/>
                  </a:moveTo>
                  <a:lnTo>
                    <a:pt x="14" y="74"/>
                  </a:lnTo>
                  <a:lnTo>
                    <a:pt x="2485" y="2866"/>
                  </a:lnTo>
                  <a:lnTo>
                    <a:pt x="2633" y="2241"/>
                  </a:lnTo>
                  <a:cubicBezTo>
                    <a:pt x="2633" y="2241"/>
                    <a:pt x="1182" y="131"/>
                    <a:pt x="0" y="1"/>
                  </a:cubicBezTo>
                  <a:close/>
                </a:path>
              </a:pathLst>
            </a:custGeom>
            <a:solidFill>
              <a:srgbClr val="651C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0"/>
            <p:cNvSpPr/>
            <p:nvPr/>
          </p:nvSpPr>
          <p:spPr>
            <a:xfrm>
              <a:off x="5581661" y="3036205"/>
              <a:ext cx="1218740" cy="979321"/>
            </a:xfrm>
            <a:custGeom>
              <a:rect b="b" l="l" r="r" t="t"/>
              <a:pathLst>
                <a:path extrusionOk="0" h="13527" w="16834">
                  <a:moveTo>
                    <a:pt x="2471" y="0"/>
                  </a:moveTo>
                  <a:lnTo>
                    <a:pt x="2005" y="4274"/>
                  </a:lnTo>
                  <a:lnTo>
                    <a:pt x="0" y="3999"/>
                  </a:lnTo>
                  <a:lnTo>
                    <a:pt x="0" y="3999"/>
                  </a:lnTo>
                  <a:lnTo>
                    <a:pt x="473" y="7647"/>
                  </a:lnTo>
                  <a:lnTo>
                    <a:pt x="2005" y="7842"/>
                  </a:lnTo>
                  <a:lnTo>
                    <a:pt x="2005" y="10312"/>
                  </a:lnTo>
                  <a:lnTo>
                    <a:pt x="8646" y="13527"/>
                  </a:lnTo>
                  <a:cubicBezTo>
                    <a:pt x="8646" y="13527"/>
                    <a:pt x="10548" y="12860"/>
                    <a:pt x="13449" y="9567"/>
                  </a:cubicBezTo>
                  <a:cubicBezTo>
                    <a:pt x="16350" y="6275"/>
                    <a:pt x="16834" y="2234"/>
                    <a:pt x="16834" y="2234"/>
                  </a:cubicBezTo>
                  <a:lnTo>
                    <a:pt x="2471"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0"/>
            <p:cNvSpPr/>
            <p:nvPr/>
          </p:nvSpPr>
          <p:spPr>
            <a:xfrm>
              <a:off x="4523632" y="1887242"/>
              <a:ext cx="1434701" cy="562456"/>
            </a:xfrm>
            <a:custGeom>
              <a:rect b="b" l="l" r="r" t="t"/>
              <a:pathLst>
                <a:path extrusionOk="0" h="7769" w="19817">
                  <a:moveTo>
                    <a:pt x="858" y="1"/>
                  </a:moveTo>
                  <a:lnTo>
                    <a:pt x="1" y="519"/>
                  </a:lnTo>
                  <a:lnTo>
                    <a:pt x="10111" y="4648"/>
                  </a:lnTo>
                  <a:lnTo>
                    <a:pt x="11096" y="7768"/>
                  </a:lnTo>
                  <a:lnTo>
                    <a:pt x="12533" y="4871"/>
                  </a:lnTo>
                  <a:lnTo>
                    <a:pt x="19816" y="1525"/>
                  </a:lnTo>
                  <a:lnTo>
                    <a:pt x="18655" y="1123"/>
                  </a:lnTo>
                  <a:lnTo>
                    <a:pt x="11946" y="4359"/>
                  </a:lnTo>
                  <a:lnTo>
                    <a:pt x="11089" y="6620"/>
                  </a:lnTo>
                  <a:lnTo>
                    <a:pt x="10619" y="4553"/>
                  </a:lnTo>
                  <a:lnTo>
                    <a:pt x="858"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0"/>
            <p:cNvSpPr/>
            <p:nvPr/>
          </p:nvSpPr>
          <p:spPr>
            <a:xfrm>
              <a:off x="3631250" y="2068890"/>
              <a:ext cx="1086904" cy="1481325"/>
            </a:xfrm>
            <a:custGeom>
              <a:rect b="b" l="l" r="r" t="t"/>
              <a:pathLst>
                <a:path extrusionOk="0" h="20461" w="15013">
                  <a:moveTo>
                    <a:pt x="9027" y="0"/>
                  </a:moveTo>
                  <a:cubicBezTo>
                    <a:pt x="4150" y="2728"/>
                    <a:pt x="0" y="13068"/>
                    <a:pt x="4224" y="17462"/>
                  </a:cubicBezTo>
                  <a:cubicBezTo>
                    <a:pt x="6591" y="19920"/>
                    <a:pt x="9690" y="20461"/>
                    <a:pt x="11959" y="20461"/>
                  </a:cubicBezTo>
                  <a:cubicBezTo>
                    <a:pt x="13742" y="20461"/>
                    <a:pt x="15013" y="20127"/>
                    <a:pt x="15013" y="20127"/>
                  </a:cubicBezTo>
                  <a:lnTo>
                    <a:pt x="15013" y="7952"/>
                  </a:lnTo>
                  <a:cubicBezTo>
                    <a:pt x="14306" y="7701"/>
                    <a:pt x="12886" y="7669"/>
                    <a:pt x="12213" y="7669"/>
                  </a:cubicBezTo>
                  <a:cubicBezTo>
                    <a:pt x="11985" y="7669"/>
                    <a:pt x="11843" y="7673"/>
                    <a:pt x="11843" y="7673"/>
                  </a:cubicBezTo>
                  <a:lnTo>
                    <a:pt x="9027" y="0"/>
                  </a:ln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0"/>
            <p:cNvSpPr/>
            <p:nvPr/>
          </p:nvSpPr>
          <p:spPr>
            <a:xfrm>
              <a:off x="4699704" y="2601887"/>
              <a:ext cx="650781" cy="928208"/>
            </a:xfrm>
            <a:custGeom>
              <a:rect b="b" l="l" r="r" t="t"/>
              <a:pathLst>
                <a:path extrusionOk="0" h="12821" w="8989">
                  <a:moveTo>
                    <a:pt x="1" y="0"/>
                  </a:moveTo>
                  <a:lnTo>
                    <a:pt x="1" y="12820"/>
                  </a:lnTo>
                  <a:lnTo>
                    <a:pt x="7806" y="10724"/>
                  </a:lnTo>
                  <a:lnTo>
                    <a:pt x="8989" y="4256"/>
                  </a:lnTo>
                  <a:lnTo>
                    <a:pt x="6900" y="2869"/>
                  </a:lnTo>
                  <a:lnTo>
                    <a:pt x="7351" y="1969"/>
                  </a:lnTo>
                  <a:lnTo>
                    <a:pt x="5993" y="314"/>
                  </a:lnTo>
                  <a:lnTo>
                    <a:pt x="4810" y="2206"/>
                  </a:lnTo>
                  <a:lnTo>
                    <a:pt x="1"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0"/>
            <p:cNvSpPr/>
            <p:nvPr/>
          </p:nvSpPr>
          <p:spPr>
            <a:xfrm>
              <a:off x="5884430" y="3592877"/>
              <a:ext cx="122931" cy="297771"/>
            </a:xfrm>
            <a:custGeom>
              <a:rect b="b" l="l" r="r" t="t"/>
              <a:pathLst>
                <a:path extrusionOk="0" h="4113" w="1698">
                  <a:moveTo>
                    <a:pt x="1698" y="1"/>
                  </a:moveTo>
                  <a:lnTo>
                    <a:pt x="1" y="3678"/>
                  </a:lnTo>
                  <a:lnTo>
                    <a:pt x="403" y="4113"/>
                  </a:lnTo>
                  <a:lnTo>
                    <a:pt x="169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0"/>
            <p:cNvSpPr/>
            <p:nvPr/>
          </p:nvSpPr>
          <p:spPr>
            <a:xfrm>
              <a:off x="6096702" y="3817746"/>
              <a:ext cx="94406" cy="157971"/>
            </a:xfrm>
            <a:custGeom>
              <a:rect b="b" l="l" r="r" t="t"/>
              <a:pathLst>
                <a:path extrusionOk="0" h="2182" w="1304">
                  <a:moveTo>
                    <a:pt x="1303" y="0"/>
                  </a:moveTo>
                  <a:lnTo>
                    <a:pt x="1" y="1991"/>
                  </a:lnTo>
                  <a:lnTo>
                    <a:pt x="393" y="2181"/>
                  </a:lnTo>
                  <a:lnTo>
                    <a:pt x="1303"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0"/>
            <p:cNvSpPr/>
            <p:nvPr/>
          </p:nvSpPr>
          <p:spPr>
            <a:xfrm>
              <a:off x="5588611" y="1544581"/>
              <a:ext cx="285681" cy="423960"/>
            </a:xfrm>
            <a:custGeom>
              <a:rect b="b" l="l" r="r" t="t"/>
              <a:pathLst>
                <a:path extrusionOk="0" h="5856" w="3946">
                  <a:moveTo>
                    <a:pt x="0" y="1"/>
                  </a:moveTo>
                  <a:lnTo>
                    <a:pt x="1016" y="3085"/>
                  </a:lnTo>
                  <a:lnTo>
                    <a:pt x="3787" y="5706"/>
                  </a:lnTo>
                  <a:lnTo>
                    <a:pt x="3787" y="5706"/>
                  </a:lnTo>
                  <a:lnTo>
                    <a:pt x="1020" y="3085"/>
                  </a:lnTo>
                  <a:lnTo>
                    <a:pt x="7" y="4"/>
                  </a:lnTo>
                  <a:lnTo>
                    <a:pt x="7" y="1"/>
                  </a:lnTo>
                  <a:close/>
                  <a:moveTo>
                    <a:pt x="3787" y="5706"/>
                  </a:moveTo>
                  <a:lnTo>
                    <a:pt x="3942" y="5852"/>
                  </a:lnTo>
                  <a:lnTo>
                    <a:pt x="3942" y="5852"/>
                  </a:lnTo>
                  <a:lnTo>
                    <a:pt x="3787" y="5706"/>
                  </a:lnTo>
                  <a:close/>
                  <a:moveTo>
                    <a:pt x="3938" y="5852"/>
                  </a:moveTo>
                  <a:lnTo>
                    <a:pt x="3945" y="5856"/>
                  </a:lnTo>
                  <a:lnTo>
                    <a:pt x="3942" y="5852"/>
                  </a:lnTo>
                  <a:close/>
                </a:path>
              </a:pathLst>
            </a:custGeom>
            <a:solidFill>
              <a:srgbClr val="B473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0"/>
            <p:cNvSpPr/>
            <p:nvPr/>
          </p:nvSpPr>
          <p:spPr>
            <a:xfrm>
              <a:off x="5564068" y="1968256"/>
              <a:ext cx="310223" cy="149718"/>
            </a:xfrm>
            <a:custGeom>
              <a:rect b="b" l="l" r="r" t="t"/>
              <a:pathLst>
                <a:path extrusionOk="0" h="2068" w="4285">
                  <a:moveTo>
                    <a:pt x="4277" y="0"/>
                  </a:moveTo>
                  <a:lnTo>
                    <a:pt x="0" y="2068"/>
                  </a:lnTo>
                  <a:lnTo>
                    <a:pt x="0" y="2068"/>
                  </a:lnTo>
                  <a:lnTo>
                    <a:pt x="4284" y="4"/>
                  </a:lnTo>
                  <a:lnTo>
                    <a:pt x="4277" y="0"/>
                  </a:lnTo>
                  <a:close/>
                </a:path>
              </a:pathLst>
            </a:custGeom>
            <a:solidFill>
              <a:srgbClr val="991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0"/>
            <p:cNvSpPr/>
            <p:nvPr/>
          </p:nvSpPr>
          <p:spPr>
            <a:xfrm>
              <a:off x="5190275" y="1193304"/>
              <a:ext cx="683722" cy="924661"/>
            </a:xfrm>
            <a:custGeom>
              <a:rect b="b" l="l" r="r" t="t"/>
              <a:pathLst>
                <a:path extrusionOk="0" h="12772" w="9444">
                  <a:moveTo>
                    <a:pt x="1281" y="4274"/>
                  </a:moveTo>
                  <a:cubicBezTo>
                    <a:pt x="1271" y="4276"/>
                    <a:pt x="1251" y="4279"/>
                    <a:pt x="1222" y="4284"/>
                  </a:cubicBezTo>
                  <a:lnTo>
                    <a:pt x="1222" y="4284"/>
                  </a:lnTo>
                  <a:cubicBezTo>
                    <a:pt x="1242" y="4281"/>
                    <a:pt x="1262" y="4277"/>
                    <a:pt x="1281" y="4274"/>
                  </a:cubicBezTo>
                  <a:close/>
                  <a:moveTo>
                    <a:pt x="1222" y="4284"/>
                  </a:moveTo>
                  <a:lnTo>
                    <a:pt x="1222" y="4284"/>
                  </a:lnTo>
                  <a:cubicBezTo>
                    <a:pt x="951" y="4328"/>
                    <a:pt x="606" y="4383"/>
                    <a:pt x="307" y="4419"/>
                  </a:cubicBezTo>
                  <a:cubicBezTo>
                    <a:pt x="668" y="4377"/>
                    <a:pt x="1068" y="4310"/>
                    <a:pt x="1222" y="4284"/>
                  </a:cubicBezTo>
                  <a:close/>
                  <a:moveTo>
                    <a:pt x="2290" y="0"/>
                  </a:moveTo>
                  <a:lnTo>
                    <a:pt x="0" y="1063"/>
                  </a:lnTo>
                  <a:cubicBezTo>
                    <a:pt x="0" y="1063"/>
                    <a:pt x="1066" y="629"/>
                    <a:pt x="1683" y="629"/>
                  </a:cubicBezTo>
                  <a:cubicBezTo>
                    <a:pt x="1888" y="629"/>
                    <a:pt x="2043" y="678"/>
                    <a:pt x="2096" y="802"/>
                  </a:cubicBezTo>
                  <a:cubicBezTo>
                    <a:pt x="2128" y="875"/>
                    <a:pt x="2160" y="968"/>
                    <a:pt x="2191" y="1070"/>
                  </a:cubicBezTo>
                  <a:cubicBezTo>
                    <a:pt x="2237" y="1066"/>
                    <a:pt x="2262" y="1063"/>
                    <a:pt x="2262" y="1063"/>
                  </a:cubicBezTo>
                  <a:cubicBezTo>
                    <a:pt x="2262" y="1063"/>
                    <a:pt x="2700" y="3272"/>
                    <a:pt x="2689" y="3304"/>
                  </a:cubicBezTo>
                  <a:cubicBezTo>
                    <a:pt x="2682" y="3321"/>
                    <a:pt x="2085" y="3455"/>
                    <a:pt x="1567" y="3572"/>
                  </a:cubicBezTo>
                  <a:cubicBezTo>
                    <a:pt x="1574" y="3586"/>
                    <a:pt x="1577" y="3600"/>
                    <a:pt x="1585" y="3618"/>
                  </a:cubicBezTo>
                  <a:cubicBezTo>
                    <a:pt x="1680" y="3911"/>
                    <a:pt x="1701" y="4200"/>
                    <a:pt x="1701" y="4200"/>
                  </a:cubicBezTo>
                  <a:cubicBezTo>
                    <a:pt x="1701" y="4200"/>
                    <a:pt x="1532" y="4232"/>
                    <a:pt x="1292" y="4271"/>
                  </a:cubicBezTo>
                  <a:cubicBezTo>
                    <a:pt x="1292" y="4274"/>
                    <a:pt x="1369" y="4390"/>
                    <a:pt x="1486" y="4585"/>
                  </a:cubicBezTo>
                  <a:cubicBezTo>
                    <a:pt x="1588" y="4539"/>
                    <a:pt x="1680" y="4511"/>
                    <a:pt x="1747" y="4511"/>
                  </a:cubicBezTo>
                  <a:lnTo>
                    <a:pt x="1764" y="4511"/>
                  </a:lnTo>
                  <a:cubicBezTo>
                    <a:pt x="2051" y="4535"/>
                    <a:pt x="2096" y="4577"/>
                    <a:pt x="2096" y="4577"/>
                  </a:cubicBezTo>
                  <a:lnTo>
                    <a:pt x="1588" y="4761"/>
                  </a:lnTo>
                  <a:cubicBezTo>
                    <a:pt x="1955" y="5390"/>
                    <a:pt x="2548" y="6501"/>
                    <a:pt x="2689" y="7344"/>
                  </a:cubicBezTo>
                  <a:cubicBezTo>
                    <a:pt x="2893" y="8594"/>
                    <a:pt x="2195" y="10923"/>
                    <a:pt x="699" y="11170"/>
                  </a:cubicBezTo>
                  <a:cubicBezTo>
                    <a:pt x="4150" y="11113"/>
                    <a:pt x="5858" y="6597"/>
                    <a:pt x="5858" y="6597"/>
                  </a:cubicBezTo>
                  <a:lnTo>
                    <a:pt x="5858" y="6597"/>
                  </a:lnTo>
                  <a:cubicBezTo>
                    <a:pt x="5858" y="6597"/>
                    <a:pt x="4644" y="10958"/>
                    <a:pt x="1144" y="11353"/>
                  </a:cubicBezTo>
                  <a:cubicBezTo>
                    <a:pt x="1348" y="11407"/>
                    <a:pt x="1631" y="11452"/>
                    <a:pt x="1997" y="11452"/>
                  </a:cubicBezTo>
                  <a:cubicBezTo>
                    <a:pt x="2241" y="11452"/>
                    <a:pt x="2523" y="11431"/>
                    <a:pt x="2844" y="11382"/>
                  </a:cubicBezTo>
                  <a:cubicBezTo>
                    <a:pt x="2887" y="11374"/>
                    <a:pt x="2936" y="11371"/>
                    <a:pt x="2982" y="11371"/>
                  </a:cubicBezTo>
                  <a:cubicBezTo>
                    <a:pt x="3582" y="11371"/>
                    <a:pt x="4401" y="11925"/>
                    <a:pt x="5163" y="12772"/>
                  </a:cubicBezTo>
                  <a:lnTo>
                    <a:pt x="9440" y="10704"/>
                  </a:lnTo>
                  <a:lnTo>
                    <a:pt x="9444" y="10704"/>
                  </a:lnTo>
                  <a:lnTo>
                    <a:pt x="6518" y="7937"/>
                  </a:lnTo>
                  <a:lnTo>
                    <a:pt x="5502" y="4853"/>
                  </a:lnTo>
                  <a:lnTo>
                    <a:pt x="5509" y="4853"/>
                  </a:lnTo>
                  <a:lnTo>
                    <a:pt x="4909" y="2167"/>
                  </a:lnTo>
                  <a:lnTo>
                    <a:pt x="4761" y="2792"/>
                  </a:lnTo>
                  <a:lnTo>
                    <a:pt x="2290" y="4"/>
                  </a:lnTo>
                  <a:lnTo>
                    <a:pt x="2290" y="0"/>
                  </a:lnTo>
                  <a:close/>
                </a:path>
              </a:pathLst>
            </a:custGeom>
            <a:solidFill>
              <a:srgbClr val="A54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0"/>
            <p:cNvSpPr/>
            <p:nvPr/>
          </p:nvSpPr>
          <p:spPr>
            <a:xfrm>
              <a:off x="5286565" y="1270191"/>
              <a:ext cx="99185" cy="181790"/>
            </a:xfrm>
            <a:custGeom>
              <a:rect b="b" l="l" r="r" t="t"/>
              <a:pathLst>
                <a:path extrusionOk="0" h="2511" w="1370">
                  <a:moveTo>
                    <a:pt x="932" y="1"/>
                  </a:moveTo>
                  <a:cubicBezTo>
                    <a:pt x="932" y="1"/>
                    <a:pt x="907" y="4"/>
                    <a:pt x="861" y="8"/>
                  </a:cubicBezTo>
                  <a:cubicBezTo>
                    <a:pt x="1055" y="632"/>
                    <a:pt x="1221" y="1723"/>
                    <a:pt x="734" y="1977"/>
                  </a:cubicBezTo>
                  <a:cubicBezTo>
                    <a:pt x="600" y="2044"/>
                    <a:pt x="491" y="2069"/>
                    <a:pt x="389" y="2069"/>
                  </a:cubicBezTo>
                  <a:cubicBezTo>
                    <a:pt x="357" y="2069"/>
                    <a:pt x="325" y="2069"/>
                    <a:pt x="297" y="2062"/>
                  </a:cubicBezTo>
                  <a:cubicBezTo>
                    <a:pt x="251" y="2090"/>
                    <a:pt x="198" y="2108"/>
                    <a:pt x="138" y="2108"/>
                  </a:cubicBezTo>
                  <a:cubicBezTo>
                    <a:pt x="113" y="2108"/>
                    <a:pt x="89" y="2104"/>
                    <a:pt x="64" y="2100"/>
                  </a:cubicBezTo>
                  <a:cubicBezTo>
                    <a:pt x="43" y="2097"/>
                    <a:pt x="22" y="2090"/>
                    <a:pt x="1" y="2087"/>
                  </a:cubicBezTo>
                  <a:lnTo>
                    <a:pt x="1" y="2087"/>
                  </a:lnTo>
                  <a:cubicBezTo>
                    <a:pt x="107" y="2196"/>
                    <a:pt x="184" y="2351"/>
                    <a:pt x="237" y="2510"/>
                  </a:cubicBezTo>
                  <a:cubicBezTo>
                    <a:pt x="755" y="2393"/>
                    <a:pt x="1352" y="2259"/>
                    <a:pt x="1359" y="2242"/>
                  </a:cubicBezTo>
                  <a:cubicBezTo>
                    <a:pt x="1370" y="2210"/>
                    <a:pt x="932" y="1"/>
                    <a:pt x="932" y="1"/>
                  </a:cubicBezTo>
                  <a:close/>
                </a:path>
              </a:pathLst>
            </a:custGeom>
            <a:solidFill>
              <a:srgbClr val="130A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0"/>
            <p:cNvSpPr/>
            <p:nvPr/>
          </p:nvSpPr>
          <p:spPr>
            <a:xfrm>
              <a:off x="5240809" y="1670844"/>
              <a:ext cx="373571" cy="344467"/>
            </a:xfrm>
            <a:custGeom>
              <a:rect b="b" l="l" r="r" t="t"/>
              <a:pathLst>
                <a:path extrusionOk="0" h="4758" w="5160">
                  <a:moveTo>
                    <a:pt x="5160" y="1"/>
                  </a:moveTo>
                  <a:lnTo>
                    <a:pt x="5160" y="1"/>
                  </a:lnTo>
                  <a:cubicBezTo>
                    <a:pt x="5160" y="1"/>
                    <a:pt x="3452" y="4517"/>
                    <a:pt x="1" y="4574"/>
                  </a:cubicBezTo>
                  <a:cubicBezTo>
                    <a:pt x="15" y="4584"/>
                    <a:pt x="153" y="4680"/>
                    <a:pt x="446" y="4757"/>
                  </a:cubicBezTo>
                  <a:cubicBezTo>
                    <a:pt x="3946" y="4362"/>
                    <a:pt x="5160" y="1"/>
                    <a:pt x="5160" y="1"/>
                  </a:cubicBezTo>
                  <a:close/>
                </a:path>
              </a:pathLst>
            </a:custGeom>
            <a:solidFill>
              <a:srgbClr val="470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0"/>
            <p:cNvSpPr/>
            <p:nvPr/>
          </p:nvSpPr>
          <p:spPr>
            <a:xfrm>
              <a:off x="5165949" y="1411440"/>
              <a:ext cx="147474" cy="104687"/>
            </a:xfrm>
            <a:custGeom>
              <a:rect b="b" l="l" r="r" t="t"/>
              <a:pathLst>
                <a:path extrusionOk="0" h="1446" w="2037">
                  <a:moveTo>
                    <a:pt x="1921" y="604"/>
                  </a:moveTo>
                  <a:lnTo>
                    <a:pt x="1921" y="604"/>
                  </a:lnTo>
                  <a:cubicBezTo>
                    <a:pt x="1921" y="605"/>
                    <a:pt x="1921" y="605"/>
                    <a:pt x="1921" y="605"/>
                  </a:cubicBezTo>
                  <a:cubicBezTo>
                    <a:pt x="1921" y="605"/>
                    <a:pt x="1921" y="605"/>
                    <a:pt x="1921" y="604"/>
                  </a:cubicBezTo>
                  <a:close/>
                  <a:moveTo>
                    <a:pt x="1366" y="1"/>
                  </a:moveTo>
                  <a:cubicBezTo>
                    <a:pt x="1232" y="1"/>
                    <a:pt x="1077" y="22"/>
                    <a:pt x="883" y="90"/>
                  </a:cubicBezTo>
                  <a:cubicBezTo>
                    <a:pt x="883" y="90"/>
                    <a:pt x="1691" y="340"/>
                    <a:pt x="1540" y="636"/>
                  </a:cubicBezTo>
                  <a:cubicBezTo>
                    <a:pt x="1607" y="563"/>
                    <a:pt x="1674" y="538"/>
                    <a:pt x="1737" y="538"/>
                  </a:cubicBezTo>
                  <a:cubicBezTo>
                    <a:pt x="1837" y="538"/>
                    <a:pt x="1917" y="598"/>
                    <a:pt x="1921" y="604"/>
                  </a:cubicBezTo>
                  <a:lnTo>
                    <a:pt x="1921" y="604"/>
                  </a:lnTo>
                  <a:cubicBezTo>
                    <a:pt x="1913" y="587"/>
                    <a:pt x="1910" y="573"/>
                    <a:pt x="1903" y="559"/>
                  </a:cubicBezTo>
                  <a:cubicBezTo>
                    <a:pt x="1850" y="400"/>
                    <a:pt x="1773" y="245"/>
                    <a:pt x="1667" y="136"/>
                  </a:cubicBezTo>
                  <a:cubicBezTo>
                    <a:pt x="1550" y="103"/>
                    <a:pt x="1462" y="58"/>
                    <a:pt x="1398" y="1"/>
                  </a:cubicBezTo>
                  <a:close/>
                  <a:moveTo>
                    <a:pt x="1921" y="605"/>
                  </a:moveTo>
                  <a:cubicBezTo>
                    <a:pt x="1790" y="683"/>
                    <a:pt x="1335" y="1183"/>
                    <a:pt x="1335" y="1183"/>
                  </a:cubicBezTo>
                  <a:cubicBezTo>
                    <a:pt x="1335" y="1183"/>
                    <a:pt x="1359" y="908"/>
                    <a:pt x="1490" y="707"/>
                  </a:cubicBezTo>
                  <a:lnTo>
                    <a:pt x="1490" y="707"/>
                  </a:lnTo>
                  <a:cubicBezTo>
                    <a:pt x="1314" y="880"/>
                    <a:pt x="894" y="880"/>
                    <a:pt x="600" y="975"/>
                  </a:cubicBezTo>
                  <a:cubicBezTo>
                    <a:pt x="820" y="1085"/>
                    <a:pt x="1024" y="1222"/>
                    <a:pt x="1024" y="1222"/>
                  </a:cubicBezTo>
                  <a:cubicBezTo>
                    <a:pt x="1024" y="1222"/>
                    <a:pt x="643" y="1138"/>
                    <a:pt x="421" y="1064"/>
                  </a:cubicBezTo>
                  <a:cubicBezTo>
                    <a:pt x="258" y="1183"/>
                    <a:pt x="1" y="1437"/>
                    <a:pt x="1" y="1437"/>
                  </a:cubicBezTo>
                  <a:cubicBezTo>
                    <a:pt x="32" y="1445"/>
                    <a:pt x="79" y="1445"/>
                    <a:pt x="131" y="1445"/>
                  </a:cubicBezTo>
                  <a:cubicBezTo>
                    <a:pt x="262" y="1445"/>
                    <a:pt x="446" y="1431"/>
                    <a:pt x="643" y="1406"/>
                  </a:cubicBezTo>
                  <a:cubicBezTo>
                    <a:pt x="964" y="1367"/>
                    <a:pt x="1338" y="1307"/>
                    <a:pt x="1617" y="1261"/>
                  </a:cubicBezTo>
                  <a:cubicBezTo>
                    <a:pt x="1624" y="1258"/>
                    <a:pt x="1628" y="1258"/>
                    <a:pt x="1628" y="1258"/>
                  </a:cubicBezTo>
                  <a:cubicBezTo>
                    <a:pt x="1868" y="1219"/>
                    <a:pt x="2037" y="1187"/>
                    <a:pt x="2037" y="1187"/>
                  </a:cubicBezTo>
                  <a:cubicBezTo>
                    <a:pt x="2037" y="1187"/>
                    <a:pt x="2016" y="898"/>
                    <a:pt x="1921" y="605"/>
                  </a:cubicBezTo>
                  <a:close/>
                </a:path>
              </a:pathLst>
            </a:custGeom>
            <a:solidFill>
              <a:srgbClr val="9D28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0"/>
            <p:cNvSpPr/>
            <p:nvPr/>
          </p:nvSpPr>
          <p:spPr>
            <a:xfrm>
              <a:off x="5262529" y="1450318"/>
              <a:ext cx="42497" cy="46841"/>
            </a:xfrm>
            <a:custGeom>
              <a:rect b="b" l="l" r="r" t="t"/>
              <a:pathLst>
                <a:path extrusionOk="0" h="647" w="587">
                  <a:moveTo>
                    <a:pt x="403" y="1"/>
                  </a:moveTo>
                  <a:cubicBezTo>
                    <a:pt x="340" y="1"/>
                    <a:pt x="273" y="26"/>
                    <a:pt x="206" y="99"/>
                  </a:cubicBezTo>
                  <a:cubicBezTo>
                    <a:pt x="191" y="125"/>
                    <a:pt x="174" y="149"/>
                    <a:pt x="156" y="170"/>
                  </a:cubicBezTo>
                  <a:cubicBezTo>
                    <a:pt x="25" y="371"/>
                    <a:pt x="1" y="646"/>
                    <a:pt x="1" y="646"/>
                  </a:cubicBezTo>
                  <a:cubicBezTo>
                    <a:pt x="1" y="646"/>
                    <a:pt x="456" y="146"/>
                    <a:pt x="587" y="68"/>
                  </a:cubicBezTo>
                  <a:cubicBezTo>
                    <a:pt x="587" y="64"/>
                    <a:pt x="506" y="1"/>
                    <a:pt x="403" y="1"/>
                  </a:cubicBezTo>
                  <a:close/>
                </a:path>
              </a:pathLst>
            </a:custGeom>
            <a:solidFill>
              <a:srgbClr val="470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0"/>
            <p:cNvSpPr/>
            <p:nvPr/>
          </p:nvSpPr>
          <p:spPr>
            <a:xfrm>
              <a:off x="5196357" y="1481956"/>
              <a:ext cx="43728" cy="18027"/>
            </a:xfrm>
            <a:custGeom>
              <a:rect b="b" l="l" r="r" t="t"/>
              <a:pathLst>
                <a:path extrusionOk="0" h="249" w="604">
                  <a:moveTo>
                    <a:pt x="180" y="1"/>
                  </a:moveTo>
                  <a:cubicBezTo>
                    <a:pt x="114" y="26"/>
                    <a:pt x="53" y="54"/>
                    <a:pt x="1" y="90"/>
                  </a:cubicBezTo>
                  <a:cubicBezTo>
                    <a:pt x="223" y="164"/>
                    <a:pt x="604" y="248"/>
                    <a:pt x="604" y="248"/>
                  </a:cubicBezTo>
                  <a:cubicBezTo>
                    <a:pt x="604" y="248"/>
                    <a:pt x="400" y="111"/>
                    <a:pt x="180" y="1"/>
                  </a:cubicBezTo>
                  <a:close/>
                </a:path>
              </a:pathLst>
            </a:custGeom>
            <a:solidFill>
              <a:srgbClr val="470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0"/>
            <p:cNvSpPr/>
            <p:nvPr/>
          </p:nvSpPr>
          <p:spPr>
            <a:xfrm>
              <a:off x="5297787" y="1519820"/>
              <a:ext cx="44307" cy="18244"/>
            </a:xfrm>
            <a:custGeom>
              <a:rect b="b" l="l" r="r" t="t"/>
              <a:pathLst>
                <a:path extrusionOk="0" h="252" w="612">
                  <a:moveTo>
                    <a:pt x="262" y="1"/>
                  </a:moveTo>
                  <a:cubicBezTo>
                    <a:pt x="195" y="1"/>
                    <a:pt x="103" y="29"/>
                    <a:pt x="1" y="75"/>
                  </a:cubicBezTo>
                  <a:cubicBezTo>
                    <a:pt x="32" y="128"/>
                    <a:pt x="68" y="188"/>
                    <a:pt x="103" y="251"/>
                  </a:cubicBezTo>
                  <a:lnTo>
                    <a:pt x="611" y="67"/>
                  </a:lnTo>
                  <a:cubicBezTo>
                    <a:pt x="611" y="67"/>
                    <a:pt x="566" y="25"/>
                    <a:pt x="279" y="1"/>
                  </a:cubicBezTo>
                  <a:close/>
                </a:path>
              </a:pathLst>
            </a:custGeom>
            <a:solidFill>
              <a:srgbClr val="470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0"/>
            <p:cNvSpPr/>
            <p:nvPr/>
          </p:nvSpPr>
          <p:spPr>
            <a:xfrm>
              <a:off x="5545679" y="1279964"/>
              <a:ext cx="126985" cy="264975"/>
            </a:xfrm>
            <a:custGeom>
              <a:rect b="b" l="l" r="r" t="t"/>
              <a:pathLst>
                <a:path extrusionOk="0" h="3660" w="1754">
                  <a:moveTo>
                    <a:pt x="956" y="0"/>
                  </a:moveTo>
                  <a:lnTo>
                    <a:pt x="0" y="970"/>
                  </a:lnTo>
                  <a:lnTo>
                    <a:pt x="600" y="3656"/>
                  </a:lnTo>
                  <a:lnTo>
                    <a:pt x="600" y="3659"/>
                  </a:lnTo>
                  <a:cubicBezTo>
                    <a:pt x="600" y="3659"/>
                    <a:pt x="1753" y="3198"/>
                    <a:pt x="1736" y="1973"/>
                  </a:cubicBezTo>
                  <a:cubicBezTo>
                    <a:pt x="1732" y="1885"/>
                    <a:pt x="1729" y="1803"/>
                    <a:pt x="1719" y="1719"/>
                  </a:cubicBezTo>
                  <a:cubicBezTo>
                    <a:pt x="1665" y="1687"/>
                    <a:pt x="1475" y="1571"/>
                    <a:pt x="1292" y="1571"/>
                  </a:cubicBezTo>
                  <a:cubicBezTo>
                    <a:pt x="1157" y="1571"/>
                    <a:pt x="1023" y="1631"/>
                    <a:pt x="949" y="1828"/>
                  </a:cubicBezTo>
                  <a:cubicBezTo>
                    <a:pt x="751" y="2346"/>
                    <a:pt x="624" y="2541"/>
                    <a:pt x="624" y="2541"/>
                  </a:cubicBezTo>
                  <a:cubicBezTo>
                    <a:pt x="624" y="2541"/>
                    <a:pt x="46" y="1027"/>
                    <a:pt x="949" y="448"/>
                  </a:cubicBezTo>
                  <a:lnTo>
                    <a:pt x="949" y="448"/>
                  </a:lnTo>
                  <a:cubicBezTo>
                    <a:pt x="949" y="448"/>
                    <a:pt x="441" y="1084"/>
                    <a:pt x="624" y="2156"/>
                  </a:cubicBezTo>
                  <a:cubicBezTo>
                    <a:pt x="624" y="2156"/>
                    <a:pt x="730" y="1514"/>
                    <a:pt x="1168" y="1514"/>
                  </a:cubicBezTo>
                  <a:cubicBezTo>
                    <a:pt x="1186" y="1514"/>
                    <a:pt x="1203" y="1514"/>
                    <a:pt x="1224" y="1517"/>
                  </a:cubicBezTo>
                  <a:cubicBezTo>
                    <a:pt x="1570" y="1559"/>
                    <a:pt x="1683" y="1652"/>
                    <a:pt x="1719" y="1698"/>
                  </a:cubicBezTo>
                  <a:cubicBezTo>
                    <a:pt x="1602" y="639"/>
                    <a:pt x="956" y="0"/>
                    <a:pt x="956" y="0"/>
                  </a:cubicBezTo>
                  <a:close/>
                </a:path>
              </a:pathLst>
            </a:custGeom>
            <a:solidFill>
              <a:srgbClr val="9D28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0"/>
            <p:cNvSpPr/>
            <p:nvPr/>
          </p:nvSpPr>
          <p:spPr>
            <a:xfrm>
              <a:off x="5548937" y="1312399"/>
              <a:ext cx="121193" cy="151600"/>
            </a:xfrm>
            <a:custGeom>
              <a:rect b="b" l="l" r="r" t="t"/>
              <a:pathLst>
                <a:path extrusionOk="0" h="2094" w="1674">
                  <a:moveTo>
                    <a:pt x="904" y="0"/>
                  </a:moveTo>
                  <a:cubicBezTo>
                    <a:pt x="1" y="579"/>
                    <a:pt x="579" y="2093"/>
                    <a:pt x="579" y="2093"/>
                  </a:cubicBezTo>
                  <a:cubicBezTo>
                    <a:pt x="579" y="2093"/>
                    <a:pt x="706" y="1898"/>
                    <a:pt x="904" y="1380"/>
                  </a:cubicBezTo>
                  <a:cubicBezTo>
                    <a:pt x="978" y="1183"/>
                    <a:pt x="1112" y="1123"/>
                    <a:pt x="1247" y="1123"/>
                  </a:cubicBezTo>
                  <a:cubicBezTo>
                    <a:pt x="1430" y="1123"/>
                    <a:pt x="1620" y="1239"/>
                    <a:pt x="1674" y="1271"/>
                  </a:cubicBezTo>
                  <a:lnTo>
                    <a:pt x="1674" y="1250"/>
                  </a:lnTo>
                  <a:cubicBezTo>
                    <a:pt x="1638" y="1204"/>
                    <a:pt x="1525" y="1111"/>
                    <a:pt x="1179" y="1069"/>
                  </a:cubicBezTo>
                  <a:cubicBezTo>
                    <a:pt x="1158" y="1066"/>
                    <a:pt x="1141" y="1066"/>
                    <a:pt x="1123" y="1066"/>
                  </a:cubicBezTo>
                  <a:cubicBezTo>
                    <a:pt x="685" y="1066"/>
                    <a:pt x="579" y="1708"/>
                    <a:pt x="579" y="1708"/>
                  </a:cubicBezTo>
                  <a:cubicBezTo>
                    <a:pt x="396" y="636"/>
                    <a:pt x="904" y="0"/>
                    <a:pt x="904" y="0"/>
                  </a:cubicBezTo>
                  <a:close/>
                </a:path>
              </a:pathLst>
            </a:custGeom>
            <a:solidFill>
              <a:srgbClr val="470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0"/>
            <p:cNvSpPr/>
            <p:nvPr/>
          </p:nvSpPr>
          <p:spPr>
            <a:xfrm>
              <a:off x="5423977" y="1219584"/>
              <a:ext cx="121773" cy="130388"/>
            </a:xfrm>
            <a:custGeom>
              <a:rect b="b" l="l" r="r" t="t"/>
              <a:pathLst>
                <a:path extrusionOk="0" h="1801" w="1682">
                  <a:moveTo>
                    <a:pt x="1" y="1"/>
                  </a:moveTo>
                  <a:cubicBezTo>
                    <a:pt x="559" y="411"/>
                    <a:pt x="1074" y="1010"/>
                    <a:pt x="1385" y="1406"/>
                  </a:cubicBezTo>
                  <a:cubicBezTo>
                    <a:pt x="1455" y="1494"/>
                    <a:pt x="1512" y="1571"/>
                    <a:pt x="1558" y="1635"/>
                  </a:cubicBezTo>
                  <a:cubicBezTo>
                    <a:pt x="1628" y="1727"/>
                    <a:pt x="1670" y="1787"/>
                    <a:pt x="1681" y="1801"/>
                  </a:cubicBezTo>
                  <a:cubicBezTo>
                    <a:pt x="1628" y="1730"/>
                    <a:pt x="877" y="636"/>
                    <a:pt x="1" y="1"/>
                  </a:cubicBezTo>
                  <a:close/>
                </a:path>
              </a:pathLst>
            </a:custGeom>
            <a:solidFill>
              <a:srgbClr val="B473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0"/>
            <p:cNvSpPr/>
            <p:nvPr/>
          </p:nvSpPr>
          <p:spPr>
            <a:xfrm>
              <a:off x="5524176" y="1321304"/>
              <a:ext cx="21574" cy="28959"/>
            </a:xfrm>
            <a:custGeom>
              <a:rect b="b" l="l" r="r" t="t"/>
              <a:pathLst>
                <a:path extrusionOk="0" h="400" w="298">
                  <a:moveTo>
                    <a:pt x="297" y="396"/>
                  </a:moveTo>
                  <a:lnTo>
                    <a:pt x="297" y="396"/>
                  </a:lnTo>
                  <a:lnTo>
                    <a:pt x="297" y="399"/>
                  </a:lnTo>
                  <a:lnTo>
                    <a:pt x="297" y="396"/>
                  </a:lnTo>
                  <a:close/>
                  <a:moveTo>
                    <a:pt x="1" y="1"/>
                  </a:moveTo>
                  <a:cubicBezTo>
                    <a:pt x="71" y="89"/>
                    <a:pt x="128" y="166"/>
                    <a:pt x="174" y="230"/>
                  </a:cubicBezTo>
                  <a:cubicBezTo>
                    <a:pt x="128" y="166"/>
                    <a:pt x="71" y="89"/>
                    <a:pt x="1" y="1"/>
                  </a:cubicBezTo>
                  <a:close/>
                </a:path>
              </a:pathLst>
            </a:custGeom>
            <a:solidFill>
              <a:srgbClr val="A54F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0"/>
            <p:cNvSpPr/>
            <p:nvPr/>
          </p:nvSpPr>
          <p:spPr>
            <a:xfrm>
              <a:off x="5356285" y="2788385"/>
              <a:ext cx="521552" cy="431344"/>
            </a:xfrm>
            <a:custGeom>
              <a:rect b="b" l="l" r="r" t="t"/>
              <a:pathLst>
                <a:path extrusionOk="0" h="5958" w="7204">
                  <a:moveTo>
                    <a:pt x="7203" y="0"/>
                  </a:moveTo>
                  <a:lnTo>
                    <a:pt x="7203" y="0"/>
                  </a:lnTo>
                  <a:cubicBezTo>
                    <a:pt x="6703" y="674"/>
                    <a:pt x="5954" y="1616"/>
                    <a:pt x="5055" y="2555"/>
                  </a:cubicBezTo>
                  <a:cubicBezTo>
                    <a:pt x="5051" y="2566"/>
                    <a:pt x="5047" y="2576"/>
                    <a:pt x="5047" y="2587"/>
                  </a:cubicBezTo>
                  <a:cubicBezTo>
                    <a:pt x="5788" y="1828"/>
                    <a:pt x="6540" y="949"/>
                    <a:pt x="7203" y="0"/>
                  </a:cubicBezTo>
                  <a:close/>
                  <a:moveTo>
                    <a:pt x="499" y="5812"/>
                  </a:moveTo>
                  <a:cubicBezTo>
                    <a:pt x="333" y="5869"/>
                    <a:pt x="167" y="5915"/>
                    <a:pt x="1" y="5957"/>
                  </a:cubicBezTo>
                  <a:cubicBezTo>
                    <a:pt x="25" y="5954"/>
                    <a:pt x="195" y="5918"/>
                    <a:pt x="499" y="5812"/>
                  </a:cubicBezTo>
                  <a:close/>
                </a:path>
              </a:pathLst>
            </a:custGeom>
            <a:solidFill>
              <a:srgbClr val="B473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0"/>
            <p:cNvSpPr/>
            <p:nvPr/>
          </p:nvSpPr>
          <p:spPr>
            <a:xfrm>
              <a:off x="5513679" y="2973291"/>
              <a:ext cx="208577" cy="176143"/>
            </a:xfrm>
            <a:custGeom>
              <a:rect b="b" l="l" r="r" t="t"/>
              <a:pathLst>
                <a:path extrusionOk="0" h="2433" w="2881">
                  <a:moveTo>
                    <a:pt x="2881" y="1"/>
                  </a:moveTo>
                  <a:lnTo>
                    <a:pt x="2881" y="1"/>
                  </a:lnTo>
                  <a:cubicBezTo>
                    <a:pt x="2034" y="883"/>
                    <a:pt x="1049" y="1769"/>
                    <a:pt x="1" y="2433"/>
                  </a:cubicBezTo>
                  <a:cubicBezTo>
                    <a:pt x="724" y="1995"/>
                    <a:pt x="1786" y="1144"/>
                    <a:pt x="2873" y="33"/>
                  </a:cubicBezTo>
                  <a:cubicBezTo>
                    <a:pt x="2873" y="22"/>
                    <a:pt x="2877" y="12"/>
                    <a:pt x="2881" y="1"/>
                  </a:cubicBezTo>
                  <a:close/>
                </a:path>
              </a:pathLst>
            </a:custGeom>
            <a:solidFill>
              <a:srgbClr val="991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0"/>
            <p:cNvSpPr/>
            <p:nvPr/>
          </p:nvSpPr>
          <p:spPr>
            <a:xfrm>
              <a:off x="5356067" y="2750304"/>
              <a:ext cx="534800" cy="469425"/>
            </a:xfrm>
            <a:custGeom>
              <a:rect b="b" l="l" r="r" t="t"/>
              <a:pathLst>
                <a:path extrusionOk="0" h="6484" w="7387">
                  <a:moveTo>
                    <a:pt x="7387" y="1"/>
                  </a:moveTo>
                  <a:lnTo>
                    <a:pt x="3512" y="374"/>
                  </a:lnTo>
                  <a:cubicBezTo>
                    <a:pt x="2043" y="3335"/>
                    <a:pt x="0" y="6483"/>
                    <a:pt x="0" y="6483"/>
                  </a:cubicBezTo>
                  <a:lnTo>
                    <a:pt x="4" y="6483"/>
                  </a:lnTo>
                  <a:cubicBezTo>
                    <a:pt x="170" y="6441"/>
                    <a:pt x="336" y="6395"/>
                    <a:pt x="502" y="6338"/>
                  </a:cubicBezTo>
                  <a:cubicBezTo>
                    <a:pt x="865" y="6205"/>
                    <a:pt x="1426" y="5961"/>
                    <a:pt x="2167" y="5516"/>
                  </a:cubicBezTo>
                  <a:cubicBezTo>
                    <a:pt x="2170" y="5516"/>
                    <a:pt x="2175" y="5513"/>
                    <a:pt x="2178" y="5513"/>
                  </a:cubicBezTo>
                  <a:cubicBezTo>
                    <a:pt x="3226" y="4849"/>
                    <a:pt x="4211" y="3963"/>
                    <a:pt x="5058" y="3081"/>
                  </a:cubicBezTo>
                  <a:cubicBezTo>
                    <a:pt x="5957" y="2142"/>
                    <a:pt x="6706" y="1200"/>
                    <a:pt x="7206" y="526"/>
                  </a:cubicBezTo>
                  <a:cubicBezTo>
                    <a:pt x="7214" y="515"/>
                    <a:pt x="7221" y="505"/>
                    <a:pt x="7228" y="494"/>
                  </a:cubicBezTo>
                  <a:lnTo>
                    <a:pt x="7387" y="1"/>
                  </a:lnTo>
                  <a:close/>
                </a:path>
              </a:pathLst>
            </a:custGeom>
            <a:solidFill>
              <a:srgbClr val="A651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0"/>
            <p:cNvSpPr/>
            <p:nvPr/>
          </p:nvSpPr>
          <p:spPr>
            <a:xfrm>
              <a:off x="5600267" y="1999170"/>
              <a:ext cx="516194" cy="786961"/>
            </a:xfrm>
            <a:custGeom>
              <a:rect b="b" l="l" r="r" t="t"/>
              <a:pathLst>
                <a:path extrusionOk="0" h="10870" w="7130">
                  <a:moveTo>
                    <a:pt x="4900" y="0"/>
                  </a:moveTo>
                  <a:lnTo>
                    <a:pt x="1" y="2251"/>
                  </a:lnTo>
                  <a:cubicBezTo>
                    <a:pt x="1014" y="3607"/>
                    <a:pt x="1790" y="5424"/>
                    <a:pt x="1561" y="6973"/>
                  </a:cubicBezTo>
                  <a:cubicBezTo>
                    <a:pt x="1413" y="7941"/>
                    <a:pt x="844" y="9324"/>
                    <a:pt x="139" y="10749"/>
                  </a:cubicBezTo>
                  <a:lnTo>
                    <a:pt x="4014" y="10376"/>
                  </a:lnTo>
                  <a:lnTo>
                    <a:pt x="3855" y="10869"/>
                  </a:lnTo>
                  <a:cubicBezTo>
                    <a:pt x="4900" y="9366"/>
                    <a:pt x="5721" y="7690"/>
                    <a:pt x="5926" y="6035"/>
                  </a:cubicBezTo>
                  <a:cubicBezTo>
                    <a:pt x="6467" y="1655"/>
                    <a:pt x="7130" y="847"/>
                    <a:pt x="7130" y="847"/>
                  </a:cubicBezTo>
                  <a:lnTo>
                    <a:pt x="4900" y="0"/>
                  </a:lnTo>
                  <a:close/>
                </a:path>
              </a:pathLst>
            </a:custGeom>
            <a:solidFill>
              <a:srgbClr val="991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0"/>
            <p:cNvSpPr/>
            <p:nvPr/>
          </p:nvSpPr>
          <p:spPr>
            <a:xfrm>
              <a:off x="5266873" y="1411440"/>
              <a:ext cx="41267" cy="11366"/>
            </a:xfrm>
            <a:custGeom>
              <a:rect b="b" l="l" r="r" t="t"/>
              <a:pathLst>
                <a:path extrusionOk="0" h="157" w="570">
                  <a:moveTo>
                    <a:pt x="1" y="1"/>
                  </a:moveTo>
                  <a:cubicBezTo>
                    <a:pt x="2" y="1"/>
                    <a:pt x="3" y="1"/>
                    <a:pt x="4" y="1"/>
                  </a:cubicBezTo>
                  <a:lnTo>
                    <a:pt x="4" y="1"/>
                  </a:lnTo>
                  <a:cubicBezTo>
                    <a:pt x="4" y="1"/>
                    <a:pt x="4" y="1"/>
                    <a:pt x="4" y="1"/>
                  </a:cubicBezTo>
                  <a:close/>
                  <a:moveTo>
                    <a:pt x="4" y="1"/>
                  </a:moveTo>
                  <a:lnTo>
                    <a:pt x="4" y="1"/>
                  </a:lnTo>
                  <a:cubicBezTo>
                    <a:pt x="68" y="58"/>
                    <a:pt x="156" y="103"/>
                    <a:pt x="273" y="136"/>
                  </a:cubicBezTo>
                  <a:cubicBezTo>
                    <a:pt x="294" y="139"/>
                    <a:pt x="315" y="146"/>
                    <a:pt x="336" y="149"/>
                  </a:cubicBezTo>
                  <a:cubicBezTo>
                    <a:pt x="361" y="153"/>
                    <a:pt x="385" y="157"/>
                    <a:pt x="410" y="157"/>
                  </a:cubicBezTo>
                  <a:cubicBezTo>
                    <a:pt x="470" y="157"/>
                    <a:pt x="523" y="139"/>
                    <a:pt x="569" y="111"/>
                  </a:cubicBezTo>
                  <a:cubicBezTo>
                    <a:pt x="495" y="100"/>
                    <a:pt x="421" y="79"/>
                    <a:pt x="347" y="61"/>
                  </a:cubicBezTo>
                  <a:cubicBezTo>
                    <a:pt x="245" y="33"/>
                    <a:pt x="137" y="6"/>
                    <a:pt x="4" y="1"/>
                  </a:cubicBezTo>
                  <a:close/>
                </a:path>
              </a:pathLst>
            </a:custGeom>
            <a:solidFill>
              <a:srgbClr val="B473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0"/>
            <p:cNvSpPr/>
            <p:nvPr/>
          </p:nvSpPr>
          <p:spPr>
            <a:xfrm>
              <a:off x="5190275" y="1100561"/>
              <a:ext cx="165863" cy="169700"/>
            </a:xfrm>
            <a:custGeom>
              <a:rect b="b" l="l" r="r" t="t"/>
              <a:pathLst>
                <a:path extrusionOk="0" h="2344" w="2291">
                  <a:moveTo>
                    <a:pt x="582" y="1"/>
                  </a:moveTo>
                  <a:cubicBezTo>
                    <a:pt x="512" y="1"/>
                    <a:pt x="437" y="4"/>
                    <a:pt x="360" y="14"/>
                  </a:cubicBezTo>
                  <a:cubicBezTo>
                    <a:pt x="339" y="18"/>
                    <a:pt x="314" y="22"/>
                    <a:pt x="289" y="25"/>
                  </a:cubicBezTo>
                  <a:lnTo>
                    <a:pt x="279" y="25"/>
                  </a:lnTo>
                  <a:cubicBezTo>
                    <a:pt x="279" y="25"/>
                    <a:pt x="882" y="767"/>
                    <a:pt x="808" y="1208"/>
                  </a:cubicBezTo>
                  <a:cubicBezTo>
                    <a:pt x="730" y="1648"/>
                    <a:pt x="0" y="2344"/>
                    <a:pt x="0" y="2344"/>
                  </a:cubicBezTo>
                  <a:lnTo>
                    <a:pt x="2290" y="1281"/>
                  </a:lnTo>
                  <a:lnTo>
                    <a:pt x="2276" y="1208"/>
                  </a:lnTo>
                  <a:cubicBezTo>
                    <a:pt x="1775" y="939"/>
                    <a:pt x="1571" y="1"/>
                    <a:pt x="582" y="1"/>
                  </a:cubicBezTo>
                  <a:close/>
                </a:path>
              </a:pathLst>
            </a:custGeom>
            <a:solidFill>
              <a:srgbClr val="470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0"/>
            <p:cNvSpPr/>
            <p:nvPr/>
          </p:nvSpPr>
          <p:spPr>
            <a:xfrm>
              <a:off x="5355054" y="1187946"/>
              <a:ext cx="190695" cy="207564"/>
            </a:xfrm>
            <a:custGeom>
              <a:rect b="b" l="l" r="r" t="t"/>
              <a:pathLst>
                <a:path extrusionOk="0" h="2867" w="2634">
                  <a:moveTo>
                    <a:pt x="0" y="1"/>
                  </a:moveTo>
                  <a:lnTo>
                    <a:pt x="14" y="74"/>
                  </a:lnTo>
                  <a:lnTo>
                    <a:pt x="14" y="78"/>
                  </a:lnTo>
                  <a:lnTo>
                    <a:pt x="2485" y="2866"/>
                  </a:lnTo>
                  <a:lnTo>
                    <a:pt x="2633" y="2241"/>
                  </a:lnTo>
                  <a:lnTo>
                    <a:pt x="2633" y="2238"/>
                  </a:lnTo>
                  <a:cubicBezTo>
                    <a:pt x="2622" y="2224"/>
                    <a:pt x="2580" y="2164"/>
                    <a:pt x="2510" y="2072"/>
                  </a:cubicBezTo>
                  <a:cubicBezTo>
                    <a:pt x="2464" y="2008"/>
                    <a:pt x="2407" y="1931"/>
                    <a:pt x="2337" y="1843"/>
                  </a:cubicBezTo>
                  <a:cubicBezTo>
                    <a:pt x="2026" y="1447"/>
                    <a:pt x="1511" y="848"/>
                    <a:pt x="953" y="438"/>
                  </a:cubicBezTo>
                  <a:cubicBezTo>
                    <a:pt x="643" y="213"/>
                    <a:pt x="314" y="43"/>
                    <a:pt x="0" y="1"/>
                  </a:cubicBezTo>
                  <a:close/>
                </a:path>
              </a:pathLst>
            </a:custGeom>
            <a:solidFill>
              <a:srgbClr val="470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0"/>
            <p:cNvSpPr/>
            <p:nvPr/>
          </p:nvSpPr>
          <p:spPr>
            <a:xfrm>
              <a:off x="5564068" y="1968473"/>
              <a:ext cx="390947" cy="193736"/>
            </a:xfrm>
            <a:custGeom>
              <a:rect b="b" l="l" r="r" t="t"/>
              <a:pathLst>
                <a:path extrusionOk="0" h="2676" w="5400">
                  <a:moveTo>
                    <a:pt x="4284" y="1"/>
                  </a:moveTo>
                  <a:lnTo>
                    <a:pt x="0" y="2065"/>
                  </a:lnTo>
                  <a:cubicBezTo>
                    <a:pt x="173" y="2255"/>
                    <a:pt x="339" y="2460"/>
                    <a:pt x="501" y="2675"/>
                  </a:cubicBezTo>
                  <a:lnTo>
                    <a:pt x="5400" y="424"/>
                  </a:lnTo>
                  <a:lnTo>
                    <a:pt x="4284" y="1"/>
                  </a:lnTo>
                  <a:close/>
                </a:path>
              </a:pathLst>
            </a:custGeom>
            <a:solidFill>
              <a:srgbClr val="130A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0"/>
            <p:cNvSpPr/>
            <p:nvPr/>
          </p:nvSpPr>
          <p:spPr>
            <a:xfrm>
              <a:off x="5796539" y="2973291"/>
              <a:ext cx="997710" cy="223636"/>
            </a:xfrm>
            <a:custGeom>
              <a:rect b="b" l="l" r="r" t="t"/>
              <a:pathLst>
                <a:path extrusionOk="0" h="3089" w="13781">
                  <a:moveTo>
                    <a:pt x="308" y="1"/>
                  </a:moveTo>
                  <a:lnTo>
                    <a:pt x="0" y="947"/>
                  </a:lnTo>
                  <a:lnTo>
                    <a:pt x="13781" y="3089"/>
                  </a:lnTo>
                  <a:lnTo>
                    <a:pt x="13781" y="3086"/>
                  </a:lnTo>
                  <a:lnTo>
                    <a:pt x="308" y="1"/>
                  </a:lnTo>
                  <a:close/>
                </a:path>
              </a:pathLst>
            </a:custGeom>
            <a:solidFill>
              <a:srgbClr val="991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0"/>
            <p:cNvSpPr/>
            <p:nvPr/>
          </p:nvSpPr>
          <p:spPr>
            <a:xfrm>
              <a:off x="5343543" y="2910015"/>
              <a:ext cx="6950" cy="37068"/>
            </a:xfrm>
            <a:custGeom>
              <a:rect b="b" l="l" r="r" t="t"/>
              <a:pathLst>
                <a:path extrusionOk="0" h="512" w="96">
                  <a:moveTo>
                    <a:pt x="96" y="0"/>
                  </a:moveTo>
                  <a:cubicBezTo>
                    <a:pt x="95" y="0"/>
                    <a:pt x="82" y="70"/>
                    <a:pt x="61" y="194"/>
                  </a:cubicBezTo>
                  <a:lnTo>
                    <a:pt x="96" y="0"/>
                  </a:lnTo>
                  <a:close/>
                  <a:moveTo>
                    <a:pt x="61" y="194"/>
                  </a:moveTo>
                  <a:cubicBezTo>
                    <a:pt x="58" y="198"/>
                    <a:pt x="57" y="204"/>
                    <a:pt x="56" y="210"/>
                  </a:cubicBezTo>
                  <a:lnTo>
                    <a:pt x="56" y="210"/>
                  </a:lnTo>
                  <a:lnTo>
                    <a:pt x="61" y="194"/>
                  </a:lnTo>
                  <a:close/>
                  <a:moveTo>
                    <a:pt x="56" y="210"/>
                  </a:moveTo>
                  <a:lnTo>
                    <a:pt x="53" y="219"/>
                  </a:lnTo>
                  <a:cubicBezTo>
                    <a:pt x="54" y="216"/>
                    <a:pt x="55" y="213"/>
                    <a:pt x="56" y="210"/>
                  </a:cubicBezTo>
                  <a:close/>
                  <a:moveTo>
                    <a:pt x="53" y="233"/>
                  </a:moveTo>
                  <a:cubicBezTo>
                    <a:pt x="50" y="240"/>
                    <a:pt x="50" y="243"/>
                    <a:pt x="50" y="247"/>
                  </a:cubicBezTo>
                  <a:lnTo>
                    <a:pt x="53" y="233"/>
                  </a:lnTo>
                  <a:close/>
                  <a:moveTo>
                    <a:pt x="46" y="264"/>
                  </a:moveTo>
                  <a:lnTo>
                    <a:pt x="43" y="279"/>
                  </a:lnTo>
                  <a:cubicBezTo>
                    <a:pt x="46" y="275"/>
                    <a:pt x="46" y="272"/>
                    <a:pt x="46" y="264"/>
                  </a:cubicBezTo>
                  <a:close/>
                  <a:moveTo>
                    <a:pt x="43" y="279"/>
                  </a:moveTo>
                  <a:lnTo>
                    <a:pt x="40" y="303"/>
                  </a:lnTo>
                  <a:cubicBezTo>
                    <a:pt x="43" y="296"/>
                    <a:pt x="43" y="285"/>
                    <a:pt x="43" y="279"/>
                  </a:cubicBezTo>
                  <a:close/>
                  <a:moveTo>
                    <a:pt x="40" y="311"/>
                  </a:moveTo>
                  <a:cubicBezTo>
                    <a:pt x="36" y="319"/>
                    <a:pt x="35" y="328"/>
                    <a:pt x="33" y="339"/>
                  </a:cubicBezTo>
                  <a:lnTo>
                    <a:pt x="33" y="339"/>
                  </a:lnTo>
                  <a:lnTo>
                    <a:pt x="40" y="311"/>
                  </a:lnTo>
                  <a:close/>
                  <a:moveTo>
                    <a:pt x="33" y="339"/>
                  </a:moveTo>
                  <a:lnTo>
                    <a:pt x="32" y="346"/>
                  </a:lnTo>
                  <a:cubicBezTo>
                    <a:pt x="33" y="343"/>
                    <a:pt x="33" y="341"/>
                    <a:pt x="33" y="339"/>
                  </a:cubicBezTo>
                  <a:close/>
                  <a:moveTo>
                    <a:pt x="25" y="385"/>
                  </a:moveTo>
                  <a:lnTo>
                    <a:pt x="24" y="389"/>
                  </a:lnTo>
                  <a:lnTo>
                    <a:pt x="24" y="389"/>
                  </a:lnTo>
                  <a:cubicBezTo>
                    <a:pt x="25" y="388"/>
                    <a:pt x="25" y="386"/>
                    <a:pt x="25" y="385"/>
                  </a:cubicBezTo>
                  <a:close/>
                  <a:moveTo>
                    <a:pt x="24" y="389"/>
                  </a:moveTo>
                  <a:cubicBezTo>
                    <a:pt x="23" y="391"/>
                    <a:pt x="22" y="393"/>
                    <a:pt x="22" y="396"/>
                  </a:cubicBezTo>
                  <a:lnTo>
                    <a:pt x="24" y="389"/>
                  </a:lnTo>
                  <a:close/>
                  <a:moveTo>
                    <a:pt x="22" y="406"/>
                  </a:moveTo>
                  <a:lnTo>
                    <a:pt x="18" y="417"/>
                  </a:lnTo>
                  <a:cubicBezTo>
                    <a:pt x="22" y="412"/>
                    <a:pt x="22" y="409"/>
                    <a:pt x="22" y="406"/>
                  </a:cubicBezTo>
                  <a:close/>
                  <a:moveTo>
                    <a:pt x="18" y="427"/>
                  </a:moveTo>
                  <a:lnTo>
                    <a:pt x="14" y="434"/>
                  </a:lnTo>
                  <a:cubicBezTo>
                    <a:pt x="18" y="430"/>
                    <a:pt x="18" y="427"/>
                    <a:pt x="18" y="427"/>
                  </a:cubicBezTo>
                  <a:close/>
                  <a:moveTo>
                    <a:pt x="14" y="445"/>
                  </a:moveTo>
                  <a:lnTo>
                    <a:pt x="11" y="451"/>
                  </a:lnTo>
                  <a:cubicBezTo>
                    <a:pt x="14" y="448"/>
                    <a:pt x="14" y="448"/>
                    <a:pt x="14" y="445"/>
                  </a:cubicBezTo>
                  <a:close/>
                  <a:moveTo>
                    <a:pt x="11" y="462"/>
                  </a:moveTo>
                  <a:lnTo>
                    <a:pt x="7" y="473"/>
                  </a:lnTo>
                  <a:cubicBezTo>
                    <a:pt x="11" y="469"/>
                    <a:pt x="11" y="466"/>
                    <a:pt x="11" y="462"/>
                  </a:cubicBezTo>
                  <a:close/>
                  <a:moveTo>
                    <a:pt x="7" y="484"/>
                  </a:moveTo>
                  <a:lnTo>
                    <a:pt x="4" y="490"/>
                  </a:lnTo>
                  <a:cubicBezTo>
                    <a:pt x="7" y="487"/>
                    <a:pt x="7" y="487"/>
                    <a:pt x="7" y="484"/>
                  </a:cubicBezTo>
                  <a:close/>
                  <a:moveTo>
                    <a:pt x="4" y="505"/>
                  </a:moveTo>
                  <a:lnTo>
                    <a:pt x="4" y="505"/>
                  </a:lnTo>
                  <a:cubicBezTo>
                    <a:pt x="4" y="505"/>
                    <a:pt x="1" y="508"/>
                    <a:pt x="1" y="512"/>
                  </a:cubicBezTo>
                  <a:lnTo>
                    <a:pt x="4" y="505"/>
                  </a:lnTo>
                  <a:close/>
                </a:path>
              </a:pathLst>
            </a:custGeom>
            <a:solidFill>
              <a:srgbClr val="A651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0"/>
            <p:cNvSpPr/>
            <p:nvPr/>
          </p:nvSpPr>
          <p:spPr>
            <a:xfrm>
              <a:off x="4685369" y="2636059"/>
              <a:ext cx="14190" cy="3113"/>
            </a:xfrm>
            <a:custGeom>
              <a:rect b="b" l="l" r="r" t="t"/>
              <a:pathLst>
                <a:path extrusionOk="0" h="43" w="196">
                  <a:moveTo>
                    <a:pt x="0" y="1"/>
                  </a:moveTo>
                  <a:cubicBezTo>
                    <a:pt x="68" y="12"/>
                    <a:pt x="135" y="25"/>
                    <a:pt x="195" y="43"/>
                  </a:cubicBezTo>
                  <a:cubicBezTo>
                    <a:pt x="188" y="40"/>
                    <a:pt x="132" y="22"/>
                    <a:pt x="0" y="1"/>
                  </a:cubicBezTo>
                  <a:close/>
                </a:path>
              </a:pathLst>
            </a:custGeom>
            <a:solidFill>
              <a:srgbClr val="9919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0"/>
            <p:cNvSpPr/>
            <p:nvPr/>
          </p:nvSpPr>
          <p:spPr>
            <a:xfrm>
              <a:off x="4211957" y="2160112"/>
              <a:ext cx="487814" cy="1006180"/>
            </a:xfrm>
            <a:custGeom>
              <a:rect b="b" l="l" r="r" t="t"/>
              <a:pathLst>
                <a:path extrusionOk="0" h="13898" w="6738">
                  <a:moveTo>
                    <a:pt x="1469" y="1"/>
                  </a:moveTo>
                  <a:cubicBezTo>
                    <a:pt x="1465" y="25"/>
                    <a:pt x="1" y="10174"/>
                    <a:pt x="2128" y="11720"/>
                  </a:cubicBezTo>
                  <a:cubicBezTo>
                    <a:pt x="2894" y="12278"/>
                    <a:pt x="4715" y="13096"/>
                    <a:pt x="6738" y="13897"/>
                  </a:cubicBezTo>
                  <a:lnTo>
                    <a:pt x="6738" y="6617"/>
                  </a:lnTo>
                  <a:lnTo>
                    <a:pt x="6734" y="6617"/>
                  </a:lnTo>
                  <a:cubicBezTo>
                    <a:pt x="6674" y="6599"/>
                    <a:pt x="6607" y="6586"/>
                    <a:pt x="6539" y="6575"/>
                  </a:cubicBezTo>
                  <a:cubicBezTo>
                    <a:pt x="6205" y="6514"/>
                    <a:pt x="5404" y="6413"/>
                    <a:pt x="3822" y="6413"/>
                  </a:cubicBezTo>
                  <a:lnTo>
                    <a:pt x="1469" y="1"/>
                  </a:lnTo>
                  <a:close/>
                </a:path>
              </a:pathLst>
            </a:custGeom>
            <a:solidFill>
              <a:srgbClr val="99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0"/>
            <p:cNvSpPr/>
            <p:nvPr/>
          </p:nvSpPr>
          <p:spPr>
            <a:xfrm>
              <a:off x="4699704" y="2601887"/>
              <a:ext cx="650781" cy="751920"/>
            </a:xfrm>
            <a:custGeom>
              <a:rect b="b" l="l" r="r" t="t"/>
              <a:pathLst>
                <a:path extrusionOk="0" h="10386" w="8989">
                  <a:moveTo>
                    <a:pt x="1" y="0"/>
                  </a:moveTo>
                  <a:lnTo>
                    <a:pt x="1" y="515"/>
                  </a:lnTo>
                  <a:lnTo>
                    <a:pt x="1" y="7795"/>
                  </a:lnTo>
                  <a:cubicBezTo>
                    <a:pt x="3328" y="9112"/>
                    <a:pt x="7200" y="10385"/>
                    <a:pt x="7793" y="10385"/>
                  </a:cubicBezTo>
                  <a:cubicBezTo>
                    <a:pt x="7842" y="10385"/>
                    <a:pt x="7870" y="10379"/>
                    <a:pt x="7870" y="10361"/>
                  </a:cubicBezTo>
                  <a:cubicBezTo>
                    <a:pt x="7926" y="10064"/>
                    <a:pt x="8636" y="6190"/>
                    <a:pt x="8894" y="4771"/>
                  </a:cubicBezTo>
                  <a:lnTo>
                    <a:pt x="8894" y="4768"/>
                  </a:lnTo>
                  <a:lnTo>
                    <a:pt x="8897" y="4761"/>
                  </a:lnTo>
                  <a:lnTo>
                    <a:pt x="8897" y="4753"/>
                  </a:lnTo>
                  <a:lnTo>
                    <a:pt x="8897" y="4750"/>
                  </a:lnTo>
                  <a:lnTo>
                    <a:pt x="8897" y="4746"/>
                  </a:lnTo>
                  <a:lnTo>
                    <a:pt x="8900" y="4740"/>
                  </a:lnTo>
                  <a:lnTo>
                    <a:pt x="8900" y="4729"/>
                  </a:lnTo>
                  <a:lnTo>
                    <a:pt x="8904" y="4718"/>
                  </a:lnTo>
                  <a:lnTo>
                    <a:pt x="8904" y="4715"/>
                  </a:lnTo>
                  <a:lnTo>
                    <a:pt x="8904" y="4707"/>
                  </a:lnTo>
                  <a:lnTo>
                    <a:pt x="8907" y="4701"/>
                  </a:lnTo>
                  <a:lnTo>
                    <a:pt x="8907" y="4697"/>
                  </a:lnTo>
                  <a:lnTo>
                    <a:pt x="8907" y="4690"/>
                  </a:lnTo>
                  <a:lnTo>
                    <a:pt x="8911" y="4683"/>
                  </a:lnTo>
                  <a:lnTo>
                    <a:pt x="8911" y="4679"/>
                  </a:lnTo>
                  <a:lnTo>
                    <a:pt x="8911" y="4673"/>
                  </a:lnTo>
                  <a:lnTo>
                    <a:pt x="8915" y="4662"/>
                  </a:lnTo>
                  <a:lnTo>
                    <a:pt x="8915" y="4655"/>
                  </a:lnTo>
                  <a:lnTo>
                    <a:pt x="8915" y="4652"/>
                  </a:lnTo>
                  <a:lnTo>
                    <a:pt x="8918" y="4641"/>
                  </a:lnTo>
                  <a:lnTo>
                    <a:pt x="8918" y="4634"/>
                  </a:lnTo>
                  <a:cubicBezTo>
                    <a:pt x="8918" y="4630"/>
                    <a:pt x="8922" y="4626"/>
                    <a:pt x="8922" y="4626"/>
                  </a:cubicBezTo>
                  <a:lnTo>
                    <a:pt x="8922" y="4623"/>
                  </a:lnTo>
                  <a:lnTo>
                    <a:pt x="8922" y="4616"/>
                  </a:lnTo>
                  <a:lnTo>
                    <a:pt x="8922" y="4613"/>
                  </a:lnTo>
                  <a:lnTo>
                    <a:pt x="8922" y="4609"/>
                  </a:lnTo>
                  <a:lnTo>
                    <a:pt x="8925" y="4609"/>
                  </a:lnTo>
                  <a:lnTo>
                    <a:pt x="8925" y="4602"/>
                  </a:lnTo>
                  <a:lnTo>
                    <a:pt x="8933" y="4567"/>
                  </a:lnTo>
                  <a:lnTo>
                    <a:pt x="8933" y="4563"/>
                  </a:lnTo>
                  <a:lnTo>
                    <a:pt x="8933" y="4559"/>
                  </a:lnTo>
                  <a:lnTo>
                    <a:pt x="8936" y="4535"/>
                  </a:lnTo>
                  <a:lnTo>
                    <a:pt x="8939" y="4520"/>
                  </a:lnTo>
                  <a:lnTo>
                    <a:pt x="8939" y="4517"/>
                  </a:lnTo>
                  <a:cubicBezTo>
                    <a:pt x="8943" y="4513"/>
                    <a:pt x="8943" y="4507"/>
                    <a:pt x="8943" y="4503"/>
                  </a:cubicBezTo>
                  <a:lnTo>
                    <a:pt x="8946" y="4489"/>
                  </a:lnTo>
                  <a:lnTo>
                    <a:pt x="8946" y="4475"/>
                  </a:lnTo>
                  <a:lnTo>
                    <a:pt x="8954" y="4450"/>
                  </a:lnTo>
                  <a:lnTo>
                    <a:pt x="8989" y="4256"/>
                  </a:lnTo>
                  <a:lnTo>
                    <a:pt x="6900" y="2869"/>
                  </a:lnTo>
                  <a:lnTo>
                    <a:pt x="7351" y="1969"/>
                  </a:lnTo>
                  <a:lnTo>
                    <a:pt x="5993" y="314"/>
                  </a:lnTo>
                  <a:lnTo>
                    <a:pt x="4810" y="2206"/>
                  </a:lnTo>
                  <a:lnTo>
                    <a:pt x="1" y="0"/>
                  </a:lnTo>
                  <a:close/>
                </a:path>
              </a:pathLst>
            </a:custGeom>
            <a:solidFill>
              <a:srgbClr val="130A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 name="Google Shape;1885;p50"/>
          <p:cNvGrpSpPr/>
          <p:nvPr/>
        </p:nvGrpSpPr>
        <p:grpSpPr>
          <a:xfrm>
            <a:off x="2789951" y="3213663"/>
            <a:ext cx="1440868" cy="1730581"/>
            <a:chOff x="3210900" y="1061300"/>
            <a:chExt cx="3275444" cy="3934033"/>
          </a:xfrm>
        </p:grpSpPr>
        <p:sp>
          <p:nvSpPr>
            <p:cNvPr id="1886" name="Google Shape;1886;p50"/>
            <p:cNvSpPr/>
            <p:nvPr/>
          </p:nvSpPr>
          <p:spPr>
            <a:xfrm>
              <a:off x="3210900" y="1061300"/>
              <a:ext cx="3275444" cy="2843126"/>
            </a:xfrm>
            <a:custGeom>
              <a:rect b="b" l="l" r="r" t="t"/>
              <a:pathLst>
                <a:path extrusionOk="0" h="40807" w="47012">
                  <a:moveTo>
                    <a:pt x="43523" y="28913"/>
                  </a:moveTo>
                  <a:cubicBezTo>
                    <a:pt x="43523" y="31331"/>
                    <a:pt x="41491" y="33420"/>
                    <a:pt x="40119" y="34560"/>
                  </a:cubicBezTo>
                  <a:cubicBezTo>
                    <a:pt x="42464" y="31874"/>
                    <a:pt x="43523" y="28913"/>
                    <a:pt x="43523" y="28913"/>
                  </a:cubicBezTo>
                  <a:close/>
                  <a:moveTo>
                    <a:pt x="25237" y="0"/>
                  </a:moveTo>
                  <a:lnTo>
                    <a:pt x="25237" y="0"/>
                  </a:lnTo>
                  <a:cubicBezTo>
                    <a:pt x="21408" y="763"/>
                    <a:pt x="20938" y="4870"/>
                    <a:pt x="20938" y="4870"/>
                  </a:cubicBezTo>
                  <a:cubicBezTo>
                    <a:pt x="20938" y="4870"/>
                    <a:pt x="20528" y="2477"/>
                    <a:pt x="17178" y="2477"/>
                  </a:cubicBezTo>
                  <a:cubicBezTo>
                    <a:pt x="16945" y="2477"/>
                    <a:pt x="16698" y="2488"/>
                    <a:pt x="16435" y="2513"/>
                  </a:cubicBezTo>
                  <a:cubicBezTo>
                    <a:pt x="16435" y="2513"/>
                    <a:pt x="18432" y="2971"/>
                    <a:pt x="19696" y="4567"/>
                  </a:cubicBezTo>
                  <a:cubicBezTo>
                    <a:pt x="19696" y="4567"/>
                    <a:pt x="17388" y="3427"/>
                    <a:pt x="14696" y="3427"/>
                  </a:cubicBezTo>
                  <a:cubicBezTo>
                    <a:pt x="13391" y="3427"/>
                    <a:pt x="11996" y="3695"/>
                    <a:pt x="10729" y="4489"/>
                  </a:cubicBezTo>
                  <a:cubicBezTo>
                    <a:pt x="6850" y="6924"/>
                    <a:pt x="5636" y="15355"/>
                    <a:pt x="9515" y="16961"/>
                  </a:cubicBezTo>
                  <a:cubicBezTo>
                    <a:pt x="13393" y="18567"/>
                    <a:pt x="11936" y="22445"/>
                    <a:pt x="6762" y="24269"/>
                  </a:cubicBezTo>
                  <a:cubicBezTo>
                    <a:pt x="1589" y="26094"/>
                    <a:pt x="1" y="30776"/>
                    <a:pt x="3349" y="35474"/>
                  </a:cubicBezTo>
                  <a:cubicBezTo>
                    <a:pt x="5489" y="38477"/>
                    <a:pt x="9928" y="40806"/>
                    <a:pt x="14521" y="40806"/>
                  </a:cubicBezTo>
                  <a:cubicBezTo>
                    <a:pt x="17116" y="40806"/>
                    <a:pt x="19761" y="40062"/>
                    <a:pt x="22067" y="38276"/>
                  </a:cubicBezTo>
                  <a:cubicBezTo>
                    <a:pt x="23073" y="38435"/>
                    <a:pt x="25533" y="38692"/>
                    <a:pt x="31275" y="38809"/>
                  </a:cubicBezTo>
                  <a:cubicBezTo>
                    <a:pt x="31349" y="38810"/>
                    <a:pt x="31422" y="38811"/>
                    <a:pt x="31495" y="38811"/>
                  </a:cubicBezTo>
                  <a:cubicBezTo>
                    <a:pt x="34891" y="38811"/>
                    <a:pt x="37495" y="37229"/>
                    <a:pt x="39399" y="35329"/>
                  </a:cubicBezTo>
                  <a:cubicBezTo>
                    <a:pt x="40627" y="34916"/>
                    <a:pt x="43749" y="33455"/>
                    <a:pt x="45196" y="28991"/>
                  </a:cubicBezTo>
                  <a:cubicBezTo>
                    <a:pt x="47011" y="23400"/>
                    <a:pt x="41326" y="21259"/>
                    <a:pt x="37259" y="21259"/>
                  </a:cubicBezTo>
                  <a:cubicBezTo>
                    <a:pt x="37228" y="21259"/>
                    <a:pt x="37198" y="21259"/>
                    <a:pt x="37168" y="21259"/>
                  </a:cubicBezTo>
                  <a:cubicBezTo>
                    <a:pt x="37159" y="21259"/>
                    <a:pt x="37150" y="21259"/>
                    <a:pt x="37142" y="21259"/>
                  </a:cubicBezTo>
                  <a:cubicBezTo>
                    <a:pt x="33093" y="21259"/>
                    <a:pt x="31814" y="14756"/>
                    <a:pt x="34757" y="11780"/>
                  </a:cubicBezTo>
                  <a:cubicBezTo>
                    <a:pt x="37711" y="8802"/>
                    <a:pt x="35990" y="5403"/>
                    <a:pt x="31501" y="2435"/>
                  </a:cubicBezTo>
                  <a:cubicBezTo>
                    <a:pt x="30356" y="1679"/>
                    <a:pt x="29189" y="1397"/>
                    <a:pt x="28084" y="1397"/>
                  </a:cubicBezTo>
                  <a:cubicBezTo>
                    <a:pt x="24855" y="1397"/>
                    <a:pt x="22163" y="3805"/>
                    <a:pt x="22163" y="3805"/>
                  </a:cubicBezTo>
                  <a:cubicBezTo>
                    <a:pt x="22332" y="2361"/>
                    <a:pt x="25236" y="0"/>
                    <a:pt x="25237" y="0"/>
                  </a:cubicBezTo>
                  <a:close/>
                </a:path>
              </a:pathLst>
            </a:custGeom>
            <a:solidFill>
              <a:srgbClr val="651C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0"/>
            <p:cNvSpPr/>
            <p:nvPr/>
          </p:nvSpPr>
          <p:spPr>
            <a:xfrm>
              <a:off x="4758875" y="4066320"/>
              <a:ext cx="154743" cy="929013"/>
            </a:xfrm>
            <a:custGeom>
              <a:rect b="b" l="l" r="r" t="t"/>
              <a:pathLst>
                <a:path extrusionOk="0" h="13334" w="2221">
                  <a:moveTo>
                    <a:pt x="1716" y="1"/>
                  </a:moveTo>
                  <a:lnTo>
                    <a:pt x="1" y="833"/>
                  </a:lnTo>
                  <a:cubicBezTo>
                    <a:pt x="548" y="2781"/>
                    <a:pt x="1021" y="4635"/>
                    <a:pt x="1131" y="5566"/>
                  </a:cubicBezTo>
                  <a:cubicBezTo>
                    <a:pt x="1420" y="8036"/>
                    <a:pt x="1674" y="13334"/>
                    <a:pt x="1674" y="13334"/>
                  </a:cubicBezTo>
                  <a:lnTo>
                    <a:pt x="2221" y="9000"/>
                  </a:lnTo>
                  <a:lnTo>
                    <a:pt x="1963" y="8326"/>
                  </a:lnTo>
                  <a:cubicBezTo>
                    <a:pt x="1963" y="8326"/>
                    <a:pt x="1709" y="4472"/>
                    <a:pt x="1741" y="2097"/>
                  </a:cubicBezTo>
                  <a:cubicBezTo>
                    <a:pt x="1748" y="1536"/>
                    <a:pt x="1737" y="799"/>
                    <a:pt x="1716"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0"/>
            <p:cNvSpPr/>
            <p:nvPr/>
          </p:nvSpPr>
          <p:spPr>
            <a:xfrm>
              <a:off x="4618486" y="3655743"/>
              <a:ext cx="259948" cy="468687"/>
            </a:xfrm>
            <a:custGeom>
              <a:rect b="b" l="l" r="r" t="t"/>
              <a:pathLst>
                <a:path extrusionOk="0" h="6727" w="3731">
                  <a:moveTo>
                    <a:pt x="1" y="1"/>
                  </a:moveTo>
                  <a:cubicBezTo>
                    <a:pt x="1" y="1"/>
                    <a:pt x="1109" y="3494"/>
                    <a:pt x="2016" y="6726"/>
                  </a:cubicBezTo>
                  <a:lnTo>
                    <a:pt x="3731" y="5894"/>
                  </a:lnTo>
                  <a:cubicBezTo>
                    <a:pt x="3664" y="3325"/>
                    <a:pt x="3491" y="134"/>
                    <a:pt x="3491" y="134"/>
                  </a:cubicBezTo>
                  <a:lnTo>
                    <a:pt x="1"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0"/>
            <p:cNvSpPr/>
            <p:nvPr/>
          </p:nvSpPr>
          <p:spPr>
            <a:xfrm>
              <a:off x="4466113" y="2278817"/>
              <a:ext cx="530347" cy="673036"/>
            </a:xfrm>
            <a:custGeom>
              <a:rect b="b" l="l" r="r" t="t"/>
              <a:pathLst>
                <a:path extrusionOk="0" h="9660" w="7612">
                  <a:moveTo>
                    <a:pt x="7612" y="1"/>
                  </a:moveTo>
                  <a:lnTo>
                    <a:pt x="5343" y="237"/>
                  </a:lnTo>
                  <a:lnTo>
                    <a:pt x="2499" y="453"/>
                  </a:lnTo>
                  <a:lnTo>
                    <a:pt x="0" y="372"/>
                  </a:lnTo>
                  <a:lnTo>
                    <a:pt x="3402" y="8923"/>
                  </a:lnTo>
                  <a:lnTo>
                    <a:pt x="4934" y="9659"/>
                  </a:lnTo>
                  <a:lnTo>
                    <a:pt x="7612" y="1"/>
                  </a:ln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0"/>
            <p:cNvSpPr/>
            <p:nvPr/>
          </p:nvSpPr>
          <p:spPr>
            <a:xfrm>
              <a:off x="4640154" y="2116551"/>
              <a:ext cx="198218" cy="297362"/>
            </a:xfrm>
            <a:custGeom>
              <a:rect b="b" l="l" r="r" t="t"/>
              <a:pathLst>
                <a:path extrusionOk="0" h="4268" w="2845">
                  <a:moveTo>
                    <a:pt x="1945" y="1"/>
                  </a:moveTo>
                  <a:lnTo>
                    <a:pt x="1221" y="851"/>
                  </a:lnTo>
                  <a:lnTo>
                    <a:pt x="480" y="569"/>
                  </a:lnTo>
                  <a:lnTo>
                    <a:pt x="869" y="2718"/>
                  </a:lnTo>
                  <a:lnTo>
                    <a:pt x="1" y="2782"/>
                  </a:lnTo>
                  <a:lnTo>
                    <a:pt x="1172" y="4268"/>
                  </a:lnTo>
                  <a:lnTo>
                    <a:pt x="2845" y="2566"/>
                  </a:lnTo>
                  <a:lnTo>
                    <a:pt x="1945" y="2634"/>
                  </a:lnTo>
                  <a:lnTo>
                    <a:pt x="1945" y="1"/>
                  </a:lnTo>
                  <a:close/>
                </a:path>
              </a:pathLst>
            </a:custGeom>
            <a:solidFill>
              <a:srgbClr val="C580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0"/>
            <p:cNvSpPr/>
            <p:nvPr/>
          </p:nvSpPr>
          <p:spPr>
            <a:xfrm>
              <a:off x="4278973" y="1484557"/>
              <a:ext cx="867074" cy="691082"/>
            </a:xfrm>
            <a:custGeom>
              <a:rect b="b" l="l" r="r" t="t"/>
              <a:pathLst>
                <a:path extrusionOk="0" h="9919" w="12445">
                  <a:moveTo>
                    <a:pt x="6374" y="1"/>
                  </a:moveTo>
                  <a:cubicBezTo>
                    <a:pt x="5288" y="1"/>
                    <a:pt x="4457" y="108"/>
                    <a:pt x="4457" y="108"/>
                  </a:cubicBezTo>
                  <a:cubicBezTo>
                    <a:pt x="4457" y="108"/>
                    <a:pt x="2460" y="419"/>
                    <a:pt x="1299" y="1717"/>
                  </a:cubicBezTo>
                  <a:cubicBezTo>
                    <a:pt x="1" y="3172"/>
                    <a:pt x="1130" y="6390"/>
                    <a:pt x="2082" y="7576"/>
                  </a:cubicBezTo>
                  <a:cubicBezTo>
                    <a:pt x="3039" y="8762"/>
                    <a:pt x="6367" y="9919"/>
                    <a:pt x="6367" y="9919"/>
                  </a:cubicBezTo>
                  <a:cubicBezTo>
                    <a:pt x="6367" y="9919"/>
                    <a:pt x="6829" y="9689"/>
                    <a:pt x="8509" y="8850"/>
                  </a:cubicBezTo>
                  <a:cubicBezTo>
                    <a:pt x="10189" y="8009"/>
                    <a:pt x="12444" y="3118"/>
                    <a:pt x="10912" y="1294"/>
                  </a:cubicBezTo>
                  <a:cubicBezTo>
                    <a:pt x="10008" y="221"/>
                    <a:pt x="7929" y="1"/>
                    <a:pt x="6374" y="1"/>
                  </a:cubicBezTo>
                  <a:close/>
                </a:path>
              </a:pathLst>
            </a:custGeom>
            <a:solidFill>
              <a:srgbClr val="EBAE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0"/>
            <p:cNvSpPr/>
            <p:nvPr/>
          </p:nvSpPr>
          <p:spPr>
            <a:xfrm>
              <a:off x="4330391" y="1647171"/>
              <a:ext cx="760545" cy="313666"/>
            </a:xfrm>
            <a:custGeom>
              <a:rect b="b" l="l" r="r" t="t"/>
              <a:pathLst>
                <a:path extrusionOk="0" h="4502" w="10916">
                  <a:moveTo>
                    <a:pt x="9461" y="1"/>
                  </a:moveTo>
                  <a:cubicBezTo>
                    <a:pt x="8725" y="1"/>
                    <a:pt x="7796" y="167"/>
                    <a:pt x="7076" y="848"/>
                  </a:cubicBezTo>
                  <a:cubicBezTo>
                    <a:pt x="5672" y="2178"/>
                    <a:pt x="5463" y="3096"/>
                    <a:pt x="5463" y="3096"/>
                  </a:cubicBezTo>
                  <a:cubicBezTo>
                    <a:pt x="5463" y="3096"/>
                    <a:pt x="4172" y="534"/>
                    <a:pt x="2382" y="478"/>
                  </a:cubicBezTo>
                  <a:cubicBezTo>
                    <a:pt x="2257" y="474"/>
                    <a:pt x="2138" y="472"/>
                    <a:pt x="2025" y="472"/>
                  </a:cubicBezTo>
                  <a:cubicBezTo>
                    <a:pt x="516" y="472"/>
                    <a:pt x="0" y="799"/>
                    <a:pt x="0" y="799"/>
                  </a:cubicBezTo>
                  <a:cubicBezTo>
                    <a:pt x="0" y="799"/>
                    <a:pt x="607" y="3879"/>
                    <a:pt x="2326" y="4335"/>
                  </a:cubicBezTo>
                  <a:cubicBezTo>
                    <a:pt x="2454" y="4369"/>
                    <a:pt x="2587" y="4384"/>
                    <a:pt x="2723" y="4384"/>
                  </a:cubicBezTo>
                  <a:cubicBezTo>
                    <a:pt x="3233" y="4384"/>
                    <a:pt x="3783" y="4172"/>
                    <a:pt x="4274" y="3957"/>
                  </a:cubicBezTo>
                  <a:cubicBezTo>
                    <a:pt x="4763" y="3747"/>
                    <a:pt x="5194" y="3533"/>
                    <a:pt x="5462" y="3533"/>
                  </a:cubicBezTo>
                  <a:cubicBezTo>
                    <a:pt x="5482" y="3533"/>
                    <a:pt x="5501" y="3534"/>
                    <a:pt x="5519" y="3537"/>
                  </a:cubicBezTo>
                  <a:cubicBezTo>
                    <a:pt x="6017" y="3602"/>
                    <a:pt x="6572" y="4502"/>
                    <a:pt x="7549" y="4502"/>
                  </a:cubicBezTo>
                  <a:cubicBezTo>
                    <a:pt x="7693" y="4502"/>
                    <a:pt x="7847" y="4482"/>
                    <a:pt x="8011" y="4437"/>
                  </a:cubicBezTo>
                  <a:cubicBezTo>
                    <a:pt x="9281" y="4087"/>
                    <a:pt x="10915" y="2447"/>
                    <a:pt x="10690" y="152"/>
                  </a:cubicBezTo>
                  <a:cubicBezTo>
                    <a:pt x="10690" y="152"/>
                    <a:pt x="10163" y="1"/>
                    <a:pt x="9461"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0"/>
            <p:cNvSpPr/>
            <p:nvPr/>
          </p:nvSpPr>
          <p:spPr>
            <a:xfrm>
              <a:off x="4663772" y="1906978"/>
              <a:ext cx="86533" cy="77476"/>
            </a:xfrm>
            <a:custGeom>
              <a:rect b="b" l="l" r="r" t="t"/>
              <a:pathLst>
                <a:path extrusionOk="0" h="1112" w="1242">
                  <a:moveTo>
                    <a:pt x="549" y="1"/>
                  </a:moveTo>
                  <a:cubicBezTo>
                    <a:pt x="498" y="1"/>
                    <a:pt x="446" y="11"/>
                    <a:pt x="395" y="34"/>
                  </a:cubicBezTo>
                  <a:cubicBezTo>
                    <a:pt x="1" y="210"/>
                    <a:pt x="74" y="1089"/>
                    <a:pt x="576" y="1111"/>
                  </a:cubicBezTo>
                  <a:cubicBezTo>
                    <a:pt x="589" y="1111"/>
                    <a:pt x="602" y="1111"/>
                    <a:pt x="615" y="1111"/>
                  </a:cubicBezTo>
                  <a:cubicBezTo>
                    <a:pt x="1086" y="1111"/>
                    <a:pt x="1241" y="738"/>
                    <a:pt x="1211" y="446"/>
                  </a:cubicBezTo>
                  <a:cubicBezTo>
                    <a:pt x="1211" y="446"/>
                    <a:pt x="891" y="1"/>
                    <a:pt x="549" y="1"/>
                  </a:cubicBezTo>
                  <a:close/>
                </a:path>
              </a:pathLst>
            </a:custGeom>
            <a:solidFill>
              <a:srgbClr val="DD53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0"/>
            <p:cNvSpPr/>
            <p:nvPr/>
          </p:nvSpPr>
          <p:spPr>
            <a:xfrm>
              <a:off x="4699863" y="1944322"/>
              <a:ext cx="40480" cy="29959"/>
            </a:xfrm>
            <a:custGeom>
              <a:rect b="b" l="l" r="r" t="t"/>
              <a:pathLst>
                <a:path extrusionOk="0" h="430" w="581">
                  <a:moveTo>
                    <a:pt x="341" y="1"/>
                  </a:moveTo>
                  <a:cubicBezTo>
                    <a:pt x="279" y="1"/>
                    <a:pt x="214" y="25"/>
                    <a:pt x="160" y="98"/>
                  </a:cubicBezTo>
                  <a:cubicBezTo>
                    <a:pt x="1" y="316"/>
                    <a:pt x="58" y="430"/>
                    <a:pt x="58" y="430"/>
                  </a:cubicBezTo>
                  <a:cubicBezTo>
                    <a:pt x="58" y="430"/>
                    <a:pt x="198" y="87"/>
                    <a:pt x="490" y="87"/>
                  </a:cubicBezTo>
                  <a:cubicBezTo>
                    <a:pt x="518" y="87"/>
                    <a:pt x="549" y="90"/>
                    <a:pt x="580" y="98"/>
                  </a:cubicBezTo>
                  <a:cubicBezTo>
                    <a:pt x="580" y="98"/>
                    <a:pt x="465" y="1"/>
                    <a:pt x="34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0"/>
            <p:cNvSpPr/>
            <p:nvPr/>
          </p:nvSpPr>
          <p:spPr>
            <a:xfrm>
              <a:off x="4606014" y="1959232"/>
              <a:ext cx="203862" cy="77476"/>
            </a:xfrm>
            <a:custGeom>
              <a:rect b="b" l="l" r="r" t="t"/>
              <a:pathLst>
                <a:path extrusionOk="0" h="1112" w="2926">
                  <a:moveTo>
                    <a:pt x="2926" y="1"/>
                  </a:moveTo>
                  <a:lnTo>
                    <a:pt x="2926" y="1"/>
                  </a:lnTo>
                  <a:cubicBezTo>
                    <a:pt x="2926" y="1"/>
                    <a:pt x="2252" y="466"/>
                    <a:pt x="1662" y="628"/>
                  </a:cubicBezTo>
                  <a:cubicBezTo>
                    <a:pt x="1602" y="644"/>
                    <a:pt x="1536" y="652"/>
                    <a:pt x="1467" y="652"/>
                  </a:cubicBezTo>
                  <a:cubicBezTo>
                    <a:pt x="862" y="652"/>
                    <a:pt x="1" y="89"/>
                    <a:pt x="0" y="89"/>
                  </a:cubicBezTo>
                  <a:lnTo>
                    <a:pt x="0" y="89"/>
                  </a:lnTo>
                  <a:cubicBezTo>
                    <a:pt x="28" y="191"/>
                    <a:pt x="1080" y="1112"/>
                    <a:pt x="1507" y="1112"/>
                  </a:cubicBezTo>
                  <a:cubicBezTo>
                    <a:pt x="1934" y="1112"/>
                    <a:pt x="2926" y="1"/>
                    <a:pt x="2926"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0"/>
            <p:cNvSpPr/>
            <p:nvPr/>
          </p:nvSpPr>
          <p:spPr>
            <a:xfrm>
              <a:off x="4761174" y="1741368"/>
              <a:ext cx="195501" cy="162407"/>
            </a:xfrm>
            <a:custGeom>
              <a:rect b="b" l="l" r="r" t="t"/>
              <a:pathLst>
                <a:path extrusionOk="0" h="2331" w="2806">
                  <a:moveTo>
                    <a:pt x="2498" y="1"/>
                  </a:moveTo>
                  <a:cubicBezTo>
                    <a:pt x="471" y="1"/>
                    <a:pt x="0" y="1945"/>
                    <a:pt x="0" y="1945"/>
                  </a:cubicBezTo>
                  <a:cubicBezTo>
                    <a:pt x="360" y="2219"/>
                    <a:pt x="681" y="2331"/>
                    <a:pt x="966" y="2331"/>
                  </a:cubicBezTo>
                  <a:cubicBezTo>
                    <a:pt x="2260" y="2331"/>
                    <a:pt x="2805" y="15"/>
                    <a:pt x="2805" y="15"/>
                  </a:cubicBezTo>
                  <a:cubicBezTo>
                    <a:pt x="2699" y="5"/>
                    <a:pt x="2597" y="1"/>
                    <a:pt x="24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0"/>
            <p:cNvSpPr/>
            <p:nvPr/>
          </p:nvSpPr>
          <p:spPr>
            <a:xfrm>
              <a:off x="4485481" y="1759204"/>
              <a:ext cx="174390" cy="137673"/>
            </a:xfrm>
            <a:custGeom>
              <a:rect b="b" l="l" r="r" t="t"/>
              <a:pathLst>
                <a:path extrusionOk="0" h="1976" w="2503">
                  <a:moveTo>
                    <a:pt x="390" y="0"/>
                  </a:moveTo>
                  <a:cubicBezTo>
                    <a:pt x="267" y="0"/>
                    <a:pt x="137" y="13"/>
                    <a:pt x="1" y="41"/>
                  </a:cubicBezTo>
                  <a:cubicBezTo>
                    <a:pt x="1" y="41"/>
                    <a:pt x="62" y="1976"/>
                    <a:pt x="1746" y="1976"/>
                  </a:cubicBezTo>
                  <a:cubicBezTo>
                    <a:pt x="1968" y="1976"/>
                    <a:pt x="2220" y="1942"/>
                    <a:pt x="2503" y="1865"/>
                  </a:cubicBezTo>
                  <a:cubicBezTo>
                    <a:pt x="2503" y="1865"/>
                    <a:pt x="1880" y="0"/>
                    <a:pt x="3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0"/>
            <p:cNvSpPr/>
            <p:nvPr/>
          </p:nvSpPr>
          <p:spPr>
            <a:xfrm>
              <a:off x="4598629" y="1503090"/>
              <a:ext cx="599253" cy="533622"/>
            </a:xfrm>
            <a:custGeom>
              <a:rect b="b" l="l" r="r" t="t"/>
              <a:pathLst>
                <a:path extrusionOk="0" h="7659" w="8601">
                  <a:moveTo>
                    <a:pt x="1" y="1"/>
                  </a:moveTo>
                  <a:lnTo>
                    <a:pt x="1" y="1"/>
                  </a:lnTo>
                  <a:cubicBezTo>
                    <a:pt x="2" y="4"/>
                    <a:pt x="4" y="7"/>
                    <a:pt x="6" y="11"/>
                  </a:cubicBezTo>
                  <a:lnTo>
                    <a:pt x="6" y="11"/>
                  </a:lnTo>
                  <a:cubicBezTo>
                    <a:pt x="2" y="4"/>
                    <a:pt x="1" y="1"/>
                    <a:pt x="1" y="1"/>
                  </a:cubicBezTo>
                  <a:close/>
                  <a:moveTo>
                    <a:pt x="6" y="11"/>
                  </a:moveTo>
                  <a:cubicBezTo>
                    <a:pt x="70" y="128"/>
                    <a:pt x="697" y="1223"/>
                    <a:pt x="1722" y="1223"/>
                  </a:cubicBezTo>
                  <a:cubicBezTo>
                    <a:pt x="1737" y="1223"/>
                    <a:pt x="1753" y="1222"/>
                    <a:pt x="1768" y="1222"/>
                  </a:cubicBezTo>
                  <a:cubicBezTo>
                    <a:pt x="2588" y="1196"/>
                    <a:pt x="3675" y="887"/>
                    <a:pt x="4643" y="887"/>
                  </a:cubicBezTo>
                  <a:cubicBezTo>
                    <a:pt x="4988" y="887"/>
                    <a:pt x="5318" y="927"/>
                    <a:pt x="5615" y="1031"/>
                  </a:cubicBezTo>
                  <a:cubicBezTo>
                    <a:pt x="6861" y="1476"/>
                    <a:pt x="7150" y="2746"/>
                    <a:pt x="6581" y="3953"/>
                  </a:cubicBezTo>
                  <a:cubicBezTo>
                    <a:pt x="5925" y="5354"/>
                    <a:pt x="5269" y="6431"/>
                    <a:pt x="5773" y="7659"/>
                  </a:cubicBezTo>
                  <a:lnTo>
                    <a:pt x="5773" y="7659"/>
                  </a:lnTo>
                  <a:cubicBezTo>
                    <a:pt x="5773" y="7659"/>
                    <a:pt x="5452" y="6039"/>
                    <a:pt x="6871" y="4938"/>
                  </a:cubicBezTo>
                  <a:cubicBezTo>
                    <a:pt x="8286" y="3841"/>
                    <a:pt x="8601" y="2774"/>
                    <a:pt x="8237" y="1412"/>
                  </a:cubicBezTo>
                  <a:cubicBezTo>
                    <a:pt x="7995" y="519"/>
                    <a:pt x="6977" y="39"/>
                    <a:pt x="5748" y="39"/>
                  </a:cubicBezTo>
                  <a:cubicBezTo>
                    <a:pt x="5108" y="39"/>
                    <a:pt x="4411" y="169"/>
                    <a:pt x="3737" y="438"/>
                  </a:cubicBezTo>
                  <a:cubicBezTo>
                    <a:pt x="3182" y="659"/>
                    <a:pt x="2653" y="743"/>
                    <a:pt x="2177" y="743"/>
                  </a:cubicBezTo>
                  <a:cubicBezTo>
                    <a:pt x="987" y="743"/>
                    <a:pt x="128" y="219"/>
                    <a:pt x="6" y="11"/>
                  </a:cubicBezTo>
                  <a:close/>
                </a:path>
              </a:pathLst>
            </a:custGeom>
            <a:solidFill>
              <a:srgbClr val="512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0"/>
            <p:cNvSpPr/>
            <p:nvPr/>
          </p:nvSpPr>
          <p:spPr>
            <a:xfrm>
              <a:off x="4142486" y="1492012"/>
              <a:ext cx="449527" cy="827709"/>
            </a:xfrm>
            <a:custGeom>
              <a:rect b="b" l="l" r="r" t="t"/>
              <a:pathLst>
                <a:path extrusionOk="0" h="11880" w="6452">
                  <a:moveTo>
                    <a:pt x="6416" y="1"/>
                  </a:moveTo>
                  <a:cubicBezTo>
                    <a:pt x="6036" y="1"/>
                    <a:pt x="2739" y="73"/>
                    <a:pt x="1409" y="2545"/>
                  </a:cubicBezTo>
                  <a:cubicBezTo>
                    <a:pt x="1" y="5171"/>
                    <a:pt x="1398" y="6826"/>
                    <a:pt x="2401" y="9208"/>
                  </a:cubicBezTo>
                  <a:cubicBezTo>
                    <a:pt x="3403" y="11590"/>
                    <a:pt x="1678" y="11880"/>
                    <a:pt x="1678" y="11880"/>
                  </a:cubicBezTo>
                  <a:cubicBezTo>
                    <a:pt x="1678" y="11880"/>
                    <a:pt x="1682" y="11880"/>
                    <a:pt x="1689" y="11880"/>
                  </a:cubicBezTo>
                  <a:cubicBezTo>
                    <a:pt x="1854" y="11880"/>
                    <a:pt x="3688" y="11813"/>
                    <a:pt x="2990" y="8792"/>
                  </a:cubicBezTo>
                  <a:cubicBezTo>
                    <a:pt x="2259" y="5633"/>
                    <a:pt x="2831" y="1931"/>
                    <a:pt x="6452" y="1"/>
                  </a:cubicBezTo>
                  <a:cubicBezTo>
                    <a:pt x="6452" y="1"/>
                    <a:pt x="6440" y="1"/>
                    <a:pt x="6416" y="1"/>
                  </a:cubicBezTo>
                  <a:close/>
                </a:path>
              </a:pathLst>
            </a:custGeom>
            <a:solidFill>
              <a:srgbClr val="512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0"/>
            <p:cNvSpPr/>
            <p:nvPr/>
          </p:nvSpPr>
          <p:spPr>
            <a:xfrm>
              <a:off x="4580375" y="1452787"/>
              <a:ext cx="388076" cy="107226"/>
            </a:xfrm>
            <a:custGeom>
              <a:rect b="b" l="l" r="r" t="t"/>
              <a:pathLst>
                <a:path extrusionOk="0" h="1539" w="5570">
                  <a:moveTo>
                    <a:pt x="2355" y="0"/>
                  </a:moveTo>
                  <a:cubicBezTo>
                    <a:pt x="2180" y="0"/>
                    <a:pt x="2004" y="9"/>
                    <a:pt x="1829" y="28"/>
                  </a:cubicBezTo>
                  <a:cubicBezTo>
                    <a:pt x="1" y="225"/>
                    <a:pt x="40" y="600"/>
                    <a:pt x="40" y="600"/>
                  </a:cubicBezTo>
                  <a:cubicBezTo>
                    <a:pt x="40" y="600"/>
                    <a:pt x="491" y="1531"/>
                    <a:pt x="2235" y="1538"/>
                  </a:cubicBezTo>
                  <a:cubicBezTo>
                    <a:pt x="2247" y="1538"/>
                    <a:pt x="2258" y="1538"/>
                    <a:pt x="2269" y="1538"/>
                  </a:cubicBezTo>
                  <a:cubicBezTo>
                    <a:pt x="3999" y="1538"/>
                    <a:pt x="5570" y="779"/>
                    <a:pt x="5570" y="779"/>
                  </a:cubicBezTo>
                  <a:cubicBezTo>
                    <a:pt x="5570" y="779"/>
                    <a:pt x="4006" y="0"/>
                    <a:pt x="2355" y="0"/>
                  </a:cubicBezTo>
                  <a:close/>
                </a:path>
              </a:pathLst>
            </a:custGeom>
            <a:solidFill>
              <a:srgbClr val="732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0"/>
            <p:cNvSpPr/>
            <p:nvPr/>
          </p:nvSpPr>
          <p:spPr>
            <a:xfrm>
              <a:off x="4598629" y="2291427"/>
              <a:ext cx="278620" cy="158366"/>
            </a:xfrm>
            <a:custGeom>
              <a:rect b="b" l="l" r="r" t="t"/>
              <a:pathLst>
                <a:path extrusionOk="0" h="2273" w="3999">
                  <a:moveTo>
                    <a:pt x="3998" y="0"/>
                  </a:moveTo>
                  <a:lnTo>
                    <a:pt x="3441" y="56"/>
                  </a:lnTo>
                  <a:lnTo>
                    <a:pt x="1768" y="1758"/>
                  </a:lnTo>
                  <a:lnTo>
                    <a:pt x="597" y="272"/>
                  </a:lnTo>
                  <a:lnTo>
                    <a:pt x="1" y="254"/>
                  </a:lnTo>
                  <a:lnTo>
                    <a:pt x="1750" y="2272"/>
                  </a:lnTo>
                  <a:lnTo>
                    <a:pt x="3998" y="0"/>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0"/>
            <p:cNvSpPr/>
            <p:nvPr/>
          </p:nvSpPr>
          <p:spPr>
            <a:xfrm>
              <a:off x="4933543" y="2183436"/>
              <a:ext cx="108410" cy="322653"/>
            </a:xfrm>
            <a:custGeom>
              <a:rect b="b" l="l" r="r" t="t"/>
              <a:pathLst>
                <a:path extrusionOk="0" h="4631" w="1556">
                  <a:moveTo>
                    <a:pt x="1556" y="1"/>
                  </a:moveTo>
                  <a:cubicBezTo>
                    <a:pt x="1556" y="1"/>
                    <a:pt x="1132" y="283"/>
                    <a:pt x="667" y="890"/>
                  </a:cubicBezTo>
                  <a:cubicBezTo>
                    <a:pt x="250" y="1430"/>
                    <a:pt x="46" y="3985"/>
                    <a:pt x="7" y="4528"/>
                  </a:cubicBezTo>
                  <a:cubicBezTo>
                    <a:pt x="0" y="4596"/>
                    <a:pt x="0" y="4630"/>
                    <a:pt x="0" y="4630"/>
                  </a:cubicBezTo>
                  <a:lnTo>
                    <a:pt x="1556" y="1"/>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0"/>
            <p:cNvSpPr/>
            <p:nvPr/>
          </p:nvSpPr>
          <p:spPr>
            <a:xfrm>
              <a:off x="4420338" y="2239731"/>
              <a:ext cx="142689" cy="308161"/>
            </a:xfrm>
            <a:custGeom>
              <a:rect b="b" l="l" r="r" t="t"/>
              <a:pathLst>
                <a:path extrusionOk="0" h="4423" w="2048">
                  <a:moveTo>
                    <a:pt x="1" y="1"/>
                  </a:moveTo>
                  <a:lnTo>
                    <a:pt x="2047" y="4423"/>
                  </a:lnTo>
                  <a:cubicBezTo>
                    <a:pt x="2047" y="4423"/>
                    <a:pt x="1338" y="1123"/>
                    <a:pt x="749" y="562"/>
                  </a:cubicBezTo>
                  <a:cubicBezTo>
                    <a:pt x="163" y="1"/>
                    <a:pt x="1" y="1"/>
                    <a:pt x="1" y="1"/>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0"/>
            <p:cNvSpPr/>
            <p:nvPr/>
          </p:nvSpPr>
          <p:spPr>
            <a:xfrm>
              <a:off x="4969842" y="2319436"/>
              <a:ext cx="662725" cy="258694"/>
            </a:xfrm>
            <a:custGeom>
              <a:rect b="b" l="l" r="r" t="t"/>
              <a:pathLst>
                <a:path extrusionOk="0" h="3713" w="9512">
                  <a:moveTo>
                    <a:pt x="379" y="0"/>
                  </a:moveTo>
                  <a:lnTo>
                    <a:pt x="1" y="1119"/>
                  </a:lnTo>
                  <a:lnTo>
                    <a:pt x="3784" y="3713"/>
                  </a:lnTo>
                  <a:lnTo>
                    <a:pt x="9511" y="1250"/>
                  </a:lnTo>
                  <a:lnTo>
                    <a:pt x="9307" y="675"/>
                  </a:lnTo>
                  <a:cubicBezTo>
                    <a:pt x="9307" y="675"/>
                    <a:pt x="4720" y="2680"/>
                    <a:pt x="4227" y="2680"/>
                  </a:cubicBezTo>
                  <a:cubicBezTo>
                    <a:pt x="4220" y="2680"/>
                    <a:pt x="4213" y="2679"/>
                    <a:pt x="4208" y="2678"/>
                  </a:cubicBezTo>
                  <a:cubicBezTo>
                    <a:pt x="3833" y="2615"/>
                    <a:pt x="379" y="0"/>
                    <a:pt x="379"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0"/>
            <p:cNvSpPr/>
            <p:nvPr/>
          </p:nvSpPr>
          <p:spPr>
            <a:xfrm>
              <a:off x="5577661" y="2056076"/>
              <a:ext cx="445834" cy="418314"/>
            </a:xfrm>
            <a:custGeom>
              <a:rect b="b" l="l" r="r" t="t"/>
              <a:pathLst>
                <a:path extrusionOk="0" h="6004" w="6399">
                  <a:moveTo>
                    <a:pt x="5005" y="0"/>
                  </a:moveTo>
                  <a:lnTo>
                    <a:pt x="4592" y="541"/>
                  </a:lnTo>
                  <a:lnTo>
                    <a:pt x="4119" y="233"/>
                  </a:lnTo>
                  <a:lnTo>
                    <a:pt x="3823" y="985"/>
                  </a:lnTo>
                  <a:lnTo>
                    <a:pt x="4577" y="1278"/>
                  </a:lnTo>
                  <a:lnTo>
                    <a:pt x="0" y="3935"/>
                  </a:lnTo>
                  <a:lnTo>
                    <a:pt x="1395" y="6004"/>
                  </a:lnTo>
                  <a:lnTo>
                    <a:pt x="5086" y="1642"/>
                  </a:lnTo>
                  <a:lnTo>
                    <a:pt x="5562" y="1920"/>
                  </a:lnTo>
                  <a:lnTo>
                    <a:pt x="6398" y="819"/>
                  </a:lnTo>
                  <a:lnTo>
                    <a:pt x="5005"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0"/>
            <p:cNvSpPr/>
            <p:nvPr/>
          </p:nvSpPr>
          <p:spPr>
            <a:xfrm>
              <a:off x="4669695" y="2890118"/>
              <a:ext cx="170419" cy="96914"/>
            </a:xfrm>
            <a:custGeom>
              <a:rect b="b" l="l" r="r" t="t"/>
              <a:pathLst>
                <a:path extrusionOk="0" h="1391" w="2446">
                  <a:moveTo>
                    <a:pt x="424" y="0"/>
                  </a:moveTo>
                  <a:lnTo>
                    <a:pt x="0" y="695"/>
                  </a:lnTo>
                  <a:lnTo>
                    <a:pt x="2445" y="1390"/>
                  </a:lnTo>
                  <a:lnTo>
                    <a:pt x="2019" y="547"/>
                  </a:lnTo>
                  <a:lnTo>
                    <a:pt x="424"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0"/>
            <p:cNvSpPr/>
            <p:nvPr/>
          </p:nvSpPr>
          <p:spPr>
            <a:xfrm>
              <a:off x="4861711" y="3569628"/>
              <a:ext cx="186653" cy="597163"/>
            </a:xfrm>
            <a:custGeom>
              <a:rect b="b" l="l" r="r" t="t"/>
              <a:pathLst>
                <a:path extrusionOk="0" h="8571" w="2679">
                  <a:moveTo>
                    <a:pt x="2678" y="1"/>
                  </a:moveTo>
                  <a:lnTo>
                    <a:pt x="0" y="1370"/>
                  </a:lnTo>
                  <a:lnTo>
                    <a:pt x="261" y="8174"/>
                  </a:lnTo>
                  <a:cubicBezTo>
                    <a:pt x="261" y="8174"/>
                    <a:pt x="479" y="8571"/>
                    <a:pt x="899" y="8571"/>
                  </a:cubicBezTo>
                  <a:cubicBezTo>
                    <a:pt x="1049" y="8571"/>
                    <a:pt x="1225" y="8520"/>
                    <a:pt x="1426" y="8382"/>
                  </a:cubicBezTo>
                  <a:cubicBezTo>
                    <a:pt x="2188" y="7864"/>
                    <a:pt x="2678" y="1"/>
                    <a:pt x="2678" y="1"/>
                  </a:cubicBezTo>
                  <a:close/>
                </a:path>
              </a:pathLst>
            </a:custGeom>
            <a:solidFill>
              <a:srgbClr val="F99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0"/>
            <p:cNvSpPr/>
            <p:nvPr/>
          </p:nvSpPr>
          <p:spPr>
            <a:xfrm>
              <a:off x="4564699" y="3840652"/>
              <a:ext cx="140460" cy="97681"/>
            </a:xfrm>
            <a:custGeom>
              <a:rect b="b" l="l" r="r" t="t"/>
              <a:pathLst>
                <a:path extrusionOk="0" h="1402" w="2016">
                  <a:moveTo>
                    <a:pt x="1" y="0"/>
                  </a:moveTo>
                  <a:lnTo>
                    <a:pt x="2015" y="1401"/>
                  </a:lnTo>
                  <a:lnTo>
                    <a:pt x="1595"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0"/>
            <p:cNvSpPr/>
            <p:nvPr/>
          </p:nvSpPr>
          <p:spPr>
            <a:xfrm>
              <a:off x="3798306" y="2358243"/>
              <a:ext cx="730516" cy="249219"/>
            </a:xfrm>
            <a:custGeom>
              <a:rect b="b" l="l" r="r" t="t"/>
              <a:pathLst>
                <a:path extrusionOk="0" h="3577" w="10485">
                  <a:moveTo>
                    <a:pt x="9716" y="1"/>
                  </a:moveTo>
                  <a:cubicBezTo>
                    <a:pt x="9716" y="1"/>
                    <a:pt x="7299" y="1642"/>
                    <a:pt x="6437" y="2121"/>
                  </a:cubicBezTo>
                  <a:cubicBezTo>
                    <a:pt x="6289" y="2204"/>
                    <a:pt x="6015" y="2239"/>
                    <a:pt x="5663" y="2239"/>
                  </a:cubicBezTo>
                  <a:cubicBezTo>
                    <a:pt x="3976" y="2239"/>
                    <a:pt x="498" y="1452"/>
                    <a:pt x="498" y="1452"/>
                  </a:cubicBezTo>
                  <a:lnTo>
                    <a:pt x="0" y="1790"/>
                  </a:lnTo>
                  <a:cubicBezTo>
                    <a:pt x="0" y="1790"/>
                    <a:pt x="5587" y="3576"/>
                    <a:pt x="6217" y="3576"/>
                  </a:cubicBezTo>
                  <a:cubicBezTo>
                    <a:pt x="6224" y="3576"/>
                    <a:pt x="6230" y="3576"/>
                    <a:pt x="6236" y="3576"/>
                  </a:cubicBezTo>
                  <a:cubicBezTo>
                    <a:pt x="6755" y="3530"/>
                    <a:pt x="10485" y="1564"/>
                    <a:pt x="10485" y="1564"/>
                  </a:cubicBezTo>
                  <a:lnTo>
                    <a:pt x="9716" y="1"/>
                  </a:ln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0"/>
            <p:cNvSpPr/>
            <p:nvPr/>
          </p:nvSpPr>
          <p:spPr>
            <a:xfrm>
              <a:off x="3462904" y="2079137"/>
              <a:ext cx="410928" cy="468757"/>
            </a:xfrm>
            <a:custGeom>
              <a:rect b="b" l="l" r="r" t="t"/>
              <a:pathLst>
                <a:path extrusionOk="0" h="6728" w="5898">
                  <a:moveTo>
                    <a:pt x="1093" y="1"/>
                  </a:moveTo>
                  <a:cubicBezTo>
                    <a:pt x="988" y="1"/>
                    <a:pt x="797" y="90"/>
                    <a:pt x="498" y="538"/>
                  </a:cubicBezTo>
                  <a:cubicBezTo>
                    <a:pt x="1" y="1279"/>
                    <a:pt x="1395" y="2531"/>
                    <a:pt x="1469" y="2531"/>
                  </a:cubicBezTo>
                  <a:cubicBezTo>
                    <a:pt x="1543" y="2531"/>
                    <a:pt x="4814" y="6728"/>
                    <a:pt x="4814" y="6728"/>
                  </a:cubicBezTo>
                  <a:cubicBezTo>
                    <a:pt x="4814" y="6728"/>
                    <a:pt x="5898" y="5319"/>
                    <a:pt x="5898" y="5305"/>
                  </a:cubicBezTo>
                  <a:lnTo>
                    <a:pt x="2887" y="2669"/>
                  </a:lnTo>
                  <a:lnTo>
                    <a:pt x="2887" y="2669"/>
                  </a:lnTo>
                  <a:cubicBezTo>
                    <a:pt x="2887" y="2669"/>
                    <a:pt x="2979" y="2715"/>
                    <a:pt x="3118" y="2715"/>
                  </a:cubicBezTo>
                  <a:cubicBezTo>
                    <a:pt x="3294" y="2715"/>
                    <a:pt x="3547" y="2641"/>
                    <a:pt x="3784" y="2306"/>
                  </a:cubicBezTo>
                  <a:cubicBezTo>
                    <a:pt x="4207" y="1710"/>
                    <a:pt x="3145" y="1261"/>
                    <a:pt x="3145" y="1261"/>
                  </a:cubicBezTo>
                  <a:lnTo>
                    <a:pt x="2538" y="1562"/>
                  </a:lnTo>
                  <a:lnTo>
                    <a:pt x="2739" y="1635"/>
                  </a:lnTo>
                  <a:cubicBezTo>
                    <a:pt x="2915" y="1701"/>
                    <a:pt x="2895" y="2338"/>
                    <a:pt x="2696" y="2338"/>
                  </a:cubicBezTo>
                  <a:cubicBezTo>
                    <a:pt x="2671" y="2338"/>
                    <a:pt x="2643" y="2328"/>
                    <a:pt x="2612" y="2306"/>
                  </a:cubicBezTo>
                  <a:cubicBezTo>
                    <a:pt x="2340" y="2108"/>
                    <a:pt x="2016" y="1261"/>
                    <a:pt x="2189" y="912"/>
                  </a:cubicBezTo>
                  <a:cubicBezTo>
                    <a:pt x="2223" y="845"/>
                    <a:pt x="2266" y="818"/>
                    <a:pt x="2314" y="818"/>
                  </a:cubicBezTo>
                  <a:cubicBezTo>
                    <a:pt x="2513" y="818"/>
                    <a:pt x="2788" y="1286"/>
                    <a:pt x="2788" y="1286"/>
                  </a:cubicBezTo>
                  <a:lnTo>
                    <a:pt x="3311" y="764"/>
                  </a:lnTo>
                  <a:cubicBezTo>
                    <a:pt x="3311" y="764"/>
                    <a:pt x="2948" y="117"/>
                    <a:pt x="2293" y="117"/>
                  </a:cubicBezTo>
                  <a:cubicBezTo>
                    <a:pt x="2221" y="117"/>
                    <a:pt x="2145" y="125"/>
                    <a:pt x="2065" y="143"/>
                  </a:cubicBezTo>
                  <a:cubicBezTo>
                    <a:pt x="1268" y="316"/>
                    <a:pt x="1741" y="1759"/>
                    <a:pt x="1741" y="1759"/>
                  </a:cubicBezTo>
                  <a:cubicBezTo>
                    <a:pt x="1741" y="1759"/>
                    <a:pt x="1493" y="1660"/>
                    <a:pt x="1094" y="1187"/>
                  </a:cubicBezTo>
                  <a:cubicBezTo>
                    <a:pt x="734" y="759"/>
                    <a:pt x="1334" y="739"/>
                    <a:pt x="1450" y="739"/>
                  </a:cubicBezTo>
                  <a:cubicBezTo>
                    <a:pt x="1462" y="739"/>
                    <a:pt x="1469" y="739"/>
                    <a:pt x="1469" y="739"/>
                  </a:cubicBezTo>
                  <a:lnTo>
                    <a:pt x="1194" y="40"/>
                  </a:lnTo>
                  <a:cubicBezTo>
                    <a:pt x="1194" y="40"/>
                    <a:pt x="1162" y="1"/>
                    <a:pt x="1093"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0"/>
            <p:cNvSpPr/>
            <p:nvPr/>
          </p:nvSpPr>
          <p:spPr>
            <a:xfrm>
              <a:off x="4598629" y="2291427"/>
              <a:ext cx="278620" cy="366129"/>
            </a:xfrm>
            <a:custGeom>
              <a:rect b="b" l="l" r="r" t="t"/>
              <a:pathLst>
                <a:path extrusionOk="0" h="5255" w="3999">
                  <a:moveTo>
                    <a:pt x="3998" y="0"/>
                  </a:moveTo>
                  <a:lnTo>
                    <a:pt x="1750" y="2272"/>
                  </a:lnTo>
                  <a:lnTo>
                    <a:pt x="1" y="254"/>
                  </a:lnTo>
                  <a:lnTo>
                    <a:pt x="1511" y="5255"/>
                  </a:lnTo>
                  <a:lnTo>
                    <a:pt x="3998"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0"/>
            <p:cNvSpPr/>
            <p:nvPr/>
          </p:nvSpPr>
          <p:spPr>
            <a:xfrm>
              <a:off x="4491682" y="2938471"/>
              <a:ext cx="616671" cy="726684"/>
            </a:xfrm>
            <a:custGeom>
              <a:rect b="b" l="l" r="r" t="t"/>
              <a:pathLst>
                <a:path extrusionOk="0" h="10430" w="8851">
                  <a:moveTo>
                    <a:pt x="2555" y="1"/>
                  </a:moveTo>
                  <a:cubicBezTo>
                    <a:pt x="2555" y="1"/>
                    <a:pt x="1536" y="696"/>
                    <a:pt x="977" y="1536"/>
                  </a:cubicBezTo>
                  <a:cubicBezTo>
                    <a:pt x="417" y="2372"/>
                    <a:pt x="0" y="10429"/>
                    <a:pt x="0" y="10429"/>
                  </a:cubicBezTo>
                  <a:lnTo>
                    <a:pt x="5311" y="10429"/>
                  </a:lnTo>
                  <a:lnTo>
                    <a:pt x="8851" y="9060"/>
                  </a:lnTo>
                  <a:lnTo>
                    <a:pt x="5000" y="696"/>
                  </a:lnTo>
                  <a:lnTo>
                    <a:pt x="2555" y="1"/>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0"/>
            <p:cNvSpPr/>
            <p:nvPr/>
          </p:nvSpPr>
          <p:spPr>
            <a:xfrm>
              <a:off x="4624686" y="1234853"/>
              <a:ext cx="527700" cy="210272"/>
            </a:xfrm>
            <a:custGeom>
              <a:rect b="b" l="l" r="r" t="t"/>
              <a:pathLst>
                <a:path extrusionOk="0" h="3018" w="7574">
                  <a:moveTo>
                    <a:pt x="6937" y="1"/>
                  </a:moveTo>
                  <a:cubicBezTo>
                    <a:pt x="4609" y="1"/>
                    <a:pt x="1993" y="1601"/>
                    <a:pt x="743" y="2470"/>
                  </a:cubicBezTo>
                  <a:lnTo>
                    <a:pt x="743" y="2470"/>
                  </a:lnTo>
                  <a:cubicBezTo>
                    <a:pt x="3003" y="1091"/>
                    <a:pt x="7574" y="43"/>
                    <a:pt x="7574" y="43"/>
                  </a:cubicBezTo>
                  <a:cubicBezTo>
                    <a:pt x="7365" y="14"/>
                    <a:pt x="7152" y="1"/>
                    <a:pt x="6937" y="1"/>
                  </a:cubicBezTo>
                  <a:close/>
                  <a:moveTo>
                    <a:pt x="743" y="2470"/>
                  </a:moveTo>
                  <a:cubicBezTo>
                    <a:pt x="452" y="2648"/>
                    <a:pt x="200" y="2831"/>
                    <a:pt x="0" y="3018"/>
                  </a:cubicBezTo>
                  <a:lnTo>
                    <a:pt x="0" y="3018"/>
                  </a:lnTo>
                  <a:cubicBezTo>
                    <a:pt x="0" y="3018"/>
                    <a:pt x="276" y="2795"/>
                    <a:pt x="743" y="2470"/>
                  </a:cubicBezTo>
                  <a:close/>
                </a:path>
              </a:pathLst>
            </a:custGeom>
            <a:solidFill>
              <a:srgbClr val="732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0"/>
            <p:cNvSpPr/>
            <p:nvPr/>
          </p:nvSpPr>
          <p:spPr>
            <a:xfrm>
              <a:off x="5230485" y="1302226"/>
              <a:ext cx="421240" cy="1011366"/>
            </a:xfrm>
            <a:custGeom>
              <a:rect b="b" l="l" r="r" t="t"/>
              <a:pathLst>
                <a:path extrusionOk="0" h="14516" w="6046">
                  <a:moveTo>
                    <a:pt x="1913" y="0"/>
                  </a:moveTo>
                  <a:cubicBezTo>
                    <a:pt x="1914" y="1"/>
                    <a:pt x="1914" y="1"/>
                    <a:pt x="1914" y="1"/>
                  </a:cubicBezTo>
                  <a:lnTo>
                    <a:pt x="1914" y="1"/>
                  </a:lnTo>
                  <a:cubicBezTo>
                    <a:pt x="1914" y="1"/>
                    <a:pt x="1913" y="1"/>
                    <a:pt x="1913" y="0"/>
                  </a:cubicBezTo>
                  <a:close/>
                  <a:moveTo>
                    <a:pt x="1914" y="1"/>
                  </a:moveTo>
                  <a:cubicBezTo>
                    <a:pt x="1980" y="44"/>
                    <a:pt x="5213" y="2178"/>
                    <a:pt x="3861" y="5227"/>
                  </a:cubicBezTo>
                  <a:cubicBezTo>
                    <a:pt x="2499" y="8308"/>
                    <a:pt x="1" y="11325"/>
                    <a:pt x="1677" y="14516"/>
                  </a:cubicBezTo>
                  <a:cubicBezTo>
                    <a:pt x="1677" y="14516"/>
                    <a:pt x="1250" y="10726"/>
                    <a:pt x="3004" y="8308"/>
                  </a:cubicBezTo>
                  <a:cubicBezTo>
                    <a:pt x="4761" y="5890"/>
                    <a:pt x="6045" y="2690"/>
                    <a:pt x="1914" y="1"/>
                  </a:cubicBezTo>
                  <a:close/>
                </a:path>
              </a:pathLst>
            </a:custGeom>
            <a:solidFill>
              <a:srgbClr val="732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0"/>
            <p:cNvSpPr/>
            <p:nvPr/>
          </p:nvSpPr>
          <p:spPr>
            <a:xfrm>
              <a:off x="4761174" y="1339570"/>
              <a:ext cx="442629" cy="85906"/>
            </a:xfrm>
            <a:custGeom>
              <a:rect b="b" l="l" r="r" t="t"/>
              <a:pathLst>
                <a:path extrusionOk="0" h="1233" w="6353">
                  <a:moveTo>
                    <a:pt x="3365" y="1"/>
                  </a:moveTo>
                  <a:cubicBezTo>
                    <a:pt x="1589" y="1"/>
                    <a:pt x="0" y="894"/>
                    <a:pt x="0" y="894"/>
                  </a:cubicBezTo>
                  <a:cubicBezTo>
                    <a:pt x="1083" y="666"/>
                    <a:pt x="2037" y="582"/>
                    <a:pt x="2855" y="582"/>
                  </a:cubicBezTo>
                  <a:cubicBezTo>
                    <a:pt x="5132" y="582"/>
                    <a:pt x="6352" y="1233"/>
                    <a:pt x="6352" y="1233"/>
                  </a:cubicBezTo>
                  <a:cubicBezTo>
                    <a:pt x="5473" y="297"/>
                    <a:pt x="4388" y="1"/>
                    <a:pt x="3365" y="1"/>
                  </a:cubicBezTo>
                  <a:close/>
                </a:path>
              </a:pathLst>
            </a:custGeom>
            <a:solidFill>
              <a:srgbClr val="732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0"/>
            <p:cNvSpPr/>
            <p:nvPr/>
          </p:nvSpPr>
          <p:spPr>
            <a:xfrm>
              <a:off x="3908457" y="1784843"/>
              <a:ext cx="312760" cy="629073"/>
            </a:xfrm>
            <a:custGeom>
              <a:rect b="b" l="l" r="r" t="t"/>
              <a:pathLst>
                <a:path extrusionOk="0" h="9029" w="4489">
                  <a:moveTo>
                    <a:pt x="2255" y="1"/>
                  </a:moveTo>
                  <a:cubicBezTo>
                    <a:pt x="2255" y="1"/>
                    <a:pt x="1" y="3146"/>
                    <a:pt x="2255" y="6014"/>
                  </a:cubicBezTo>
                  <a:cubicBezTo>
                    <a:pt x="2965" y="6918"/>
                    <a:pt x="3447" y="7551"/>
                    <a:pt x="3774" y="7995"/>
                  </a:cubicBezTo>
                  <a:lnTo>
                    <a:pt x="3774" y="7995"/>
                  </a:lnTo>
                  <a:cubicBezTo>
                    <a:pt x="2704" y="6262"/>
                    <a:pt x="909" y="2694"/>
                    <a:pt x="2255" y="1"/>
                  </a:cubicBezTo>
                  <a:close/>
                  <a:moveTo>
                    <a:pt x="3774" y="7995"/>
                  </a:moveTo>
                  <a:cubicBezTo>
                    <a:pt x="4171" y="8638"/>
                    <a:pt x="4468" y="9029"/>
                    <a:pt x="4468" y="9029"/>
                  </a:cubicBezTo>
                  <a:cubicBezTo>
                    <a:pt x="4468" y="9029"/>
                    <a:pt x="4488" y="8962"/>
                    <a:pt x="3774" y="7995"/>
                  </a:cubicBezTo>
                  <a:close/>
                </a:path>
              </a:pathLst>
            </a:custGeom>
            <a:solidFill>
              <a:srgbClr val="732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0"/>
            <p:cNvSpPr/>
            <p:nvPr/>
          </p:nvSpPr>
          <p:spPr>
            <a:xfrm>
              <a:off x="5019309" y="2607320"/>
              <a:ext cx="660983" cy="986563"/>
            </a:xfrm>
            <a:custGeom>
              <a:rect b="b" l="l" r="r" t="t"/>
              <a:pathLst>
                <a:path extrusionOk="0" h="14160" w="9487">
                  <a:moveTo>
                    <a:pt x="1567" y="1"/>
                  </a:moveTo>
                  <a:cubicBezTo>
                    <a:pt x="1567" y="1"/>
                    <a:pt x="1" y="4895"/>
                    <a:pt x="4151" y="7080"/>
                  </a:cubicBezTo>
                  <a:cubicBezTo>
                    <a:pt x="8301" y="9264"/>
                    <a:pt x="8014" y="14159"/>
                    <a:pt x="8014" y="14159"/>
                  </a:cubicBezTo>
                  <a:cubicBezTo>
                    <a:pt x="9486" y="11741"/>
                    <a:pt x="8378" y="7824"/>
                    <a:pt x="4630" y="6120"/>
                  </a:cubicBezTo>
                  <a:cubicBezTo>
                    <a:pt x="887" y="4419"/>
                    <a:pt x="1567" y="1"/>
                    <a:pt x="1567" y="1"/>
                  </a:cubicBezTo>
                  <a:close/>
                </a:path>
              </a:pathLst>
            </a:custGeom>
            <a:solidFill>
              <a:srgbClr val="732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0"/>
            <p:cNvSpPr/>
            <p:nvPr/>
          </p:nvSpPr>
          <p:spPr>
            <a:xfrm>
              <a:off x="5242539" y="3377891"/>
              <a:ext cx="178849" cy="346760"/>
            </a:xfrm>
            <a:custGeom>
              <a:rect b="b" l="l" r="r" t="t"/>
              <a:pathLst>
                <a:path extrusionOk="0" h="4977" w="2567">
                  <a:moveTo>
                    <a:pt x="1755" y="0"/>
                  </a:moveTo>
                  <a:cubicBezTo>
                    <a:pt x="1755" y="1"/>
                    <a:pt x="784" y="4193"/>
                    <a:pt x="1" y="4976"/>
                  </a:cubicBezTo>
                  <a:cubicBezTo>
                    <a:pt x="1" y="4976"/>
                    <a:pt x="2566" y="3981"/>
                    <a:pt x="1755" y="0"/>
                  </a:cubicBezTo>
                  <a:close/>
                </a:path>
              </a:pathLst>
            </a:custGeom>
            <a:solidFill>
              <a:srgbClr val="732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0"/>
            <p:cNvSpPr/>
            <p:nvPr/>
          </p:nvSpPr>
          <p:spPr>
            <a:xfrm>
              <a:off x="3991297" y="2890118"/>
              <a:ext cx="506310" cy="907554"/>
            </a:xfrm>
            <a:custGeom>
              <a:rect b="b" l="l" r="r" t="t"/>
              <a:pathLst>
                <a:path extrusionOk="0" h="13026" w="7267">
                  <a:moveTo>
                    <a:pt x="2880" y="0"/>
                  </a:moveTo>
                  <a:lnTo>
                    <a:pt x="2880" y="0"/>
                  </a:lnTo>
                  <a:cubicBezTo>
                    <a:pt x="721" y="1232"/>
                    <a:pt x="1" y="6221"/>
                    <a:pt x="3279" y="7792"/>
                  </a:cubicBezTo>
                  <a:cubicBezTo>
                    <a:pt x="6558" y="9363"/>
                    <a:pt x="6815" y="13026"/>
                    <a:pt x="6815" y="13026"/>
                  </a:cubicBezTo>
                  <a:cubicBezTo>
                    <a:pt x="6815" y="13026"/>
                    <a:pt x="7267" y="9673"/>
                    <a:pt x="3992" y="7001"/>
                  </a:cubicBezTo>
                  <a:cubicBezTo>
                    <a:pt x="714" y="4327"/>
                    <a:pt x="2880" y="1"/>
                    <a:pt x="2880" y="0"/>
                  </a:cubicBezTo>
                  <a:close/>
                </a:path>
              </a:pathLst>
            </a:custGeom>
            <a:solidFill>
              <a:srgbClr val="732F2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0"/>
            <p:cNvSpPr/>
            <p:nvPr/>
          </p:nvSpPr>
          <p:spPr>
            <a:xfrm>
              <a:off x="4702580" y="1938051"/>
              <a:ext cx="47099" cy="46541"/>
            </a:xfrm>
            <a:custGeom>
              <a:rect b="b" l="l" r="r" t="t"/>
              <a:pathLst>
                <a:path extrusionOk="0" h="668" w="676">
                  <a:moveTo>
                    <a:pt x="654" y="0"/>
                  </a:moveTo>
                  <a:cubicBezTo>
                    <a:pt x="675" y="205"/>
                    <a:pt x="608" y="445"/>
                    <a:pt x="407" y="572"/>
                  </a:cubicBezTo>
                  <a:cubicBezTo>
                    <a:pt x="654" y="432"/>
                    <a:pt x="672" y="131"/>
                    <a:pt x="654" y="0"/>
                  </a:cubicBezTo>
                  <a:close/>
                  <a:moveTo>
                    <a:pt x="230" y="647"/>
                  </a:moveTo>
                  <a:cubicBezTo>
                    <a:pt x="177" y="657"/>
                    <a:pt x="121" y="665"/>
                    <a:pt x="58" y="665"/>
                  </a:cubicBezTo>
                  <a:lnTo>
                    <a:pt x="1" y="665"/>
                  </a:lnTo>
                  <a:cubicBezTo>
                    <a:pt x="22" y="665"/>
                    <a:pt x="43" y="668"/>
                    <a:pt x="68" y="668"/>
                  </a:cubicBezTo>
                  <a:cubicBezTo>
                    <a:pt x="118" y="668"/>
                    <a:pt x="170" y="660"/>
                    <a:pt x="230" y="647"/>
                  </a:cubicBezTo>
                  <a:close/>
                </a:path>
              </a:pathLst>
            </a:custGeom>
            <a:solidFill>
              <a:srgbClr val="A44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0"/>
            <p:cNvSpPr/>
            <p:nvPr/>
          </p:nvSpPr>
          <p:spPr>
            <a:xfrm>
              <a:off x="4689063" y="1930179"/>
              <a:ext cx="60615" cy="54205"/>
            </a:xfrm>
            <a:custGeom>
              <a:rect b="b" l="l" r="r" t="t"/>
              <a:pathLst>
                <a:path extrusionOk="0" h="778" w="870">
                  <a:moveTo>
                    <a:pt x="495" y="206"/>
                  </a:moveTo>
                  <a:cubicBezTo>
                    <a:pt x="622" y="206"/>
                    <a:pt x="735" y="301"/>
                    <a:pt x="735" y="301"/>
                  </a:cubicBezTo>
                  <a:cubicBezTo>
                    <a:pt x="703" y="294"/>
                    <a:pt x="672" y="291"/>
                    <a:pt x="643" y="291"/>
                  </a:cubicBezTo>
                  <a:cubicBezTo>
                    <a:pt x="354" y="291"/>
                    <a:pt x="213" y="633"/>
                    <a:pt x="213" y="633"/>
                  </a:cubicBezTo>
                  <a:cubicBezTo>
                    <a:pt x="213" y="633"/>
                    <a:pt x="156" y="519"/>
                    <a:pt x="315" y="301"/>
                  </a:cubicBezTo>
                  <a:cubicBezTo>
                    <a:pt x="371" y="227"/>
                    <a:pt x="435" y="206"/>
                    <a:pt x="495" y="206"/>
                  </a:cubicBezTo>
                  <a:close/>
                  <a:moveTo>
                    <a:pt x="491" y="1"/>
                  </a:moveTo>
                  <a:cubicBezTo>
                    <a:pt x="410" y="1"/>
                    <a:pt x="325" y="22"/>
                    <a:pt x="252" y="82"/>
                  </a:cubicBezTo>
                  <a:cubicBezTo>
                    <a:pt x="1" y="279"/>
                    <a:pt x="86" y="749"/>
                    <a:pt x="86" y="749"/>
                  </a:cubicBezTo>
                  <a:cubicBezTo>
                    <a:pt x="86" y="749"/>
                    <a:pt x="125" y="766"/>
                    <a:pt x="195" y="778"/>
                  </a:cubicBezTo>
                  <a:lnTo>
                    <a:pt x="252" y="778"/>
                  </a:lnTo>
                  <a:cubicBezTo>
                    <a:pt x="315" y="778"/>
                    <a:pt x="371" y="770"/>
                    <a:pt x="424" y="760"/>
                  </a:cubicBezTo>
                  <a:cubicBezTo>
                    <a:pt x="481" y="745"/>
                    <a:pt x="537" y="721"/>
                    <a:pt x="601" y="685"/>
                  </a:cubicBezTo>
                  <a:cubicBezTo>
                    <a:pt x="802" y="558"/>
                    <a:pt x="869" y="318"/>
                    <a:pt x="848" y="113"/>
                  </a:cubicBezTo>
                  <a:cubicBezTo>
                    <a:pt x="848" y="113"/>
                    <a:pt x="679" y="1"/>
                    <a:pt x="491" y="1"/>
                  </a:cubicBezTo>
                  <a:close/>
                </a:path>
              </a:pathLst>
            </a:custGeom>
            <a:solidFill>
              <a:srgbClr val="9B25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0"/>
            <p:cNvSpPr/>
            <p:nvPr/>
          </p:nvSpPr>
          <p:spPr>
            <a:xfrm>
              <a:off x="4699863" y="1944461"/>
              <a:ext cx="40480" cy="29820"/>
            </a:xfrm>
            <a:custGeom>
              <a:rect b="b" l="l" r="r" t="t"/>
              <a:pathLst>
                <a:path extrusionOk="0" h="428" w="581">
                  <a:moveTo>
                    <a:pt x="340" y="1"/>
                  </a:moveTo>
                  <a:cubicBezTo>
                    <a:pt x="280" y="1"/>
                    <a:pt x="216" y="22"/>
                    <a:pt x="160" y="96"/>
                  </a:cubicBezTo>
                  <a:cubicBezTo>
                    <a:pt x="1" y="314"/>
                    <a:pt x="58" y="428"/>
                    <a:pt x="58" y="428"/>
                  </a:cubicBezTo>
                  <a:cubicBezTo>
                    <a:pt x="58" y="428"/>
                    <a:pt x="199" y="86"/>
                    <a:pt x="488" y="86"/>
                  </a:cubicBezTo>
                  <a:cubicBezTo>
                    <a:pt x="517" y="86"/>
                    <a:pt x="548" y="89"/>
                    <a:pt x="580" y="96"/>
                  </a:cubicBezTo>
                  <a:cubicBezTo>
                    <a:pt x="580" y="96"/>
                    <a:pt x="467" y="1"/>
                    <a:pt x="340"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0"/>
            <p:cNvSpPr/>
            <p:nvPr/>
          </p:nvSpPr>
          <p:spPr>
            <a:xfrm>
              <a:off x="4341191" y="1830896"/>
              <a:ext cx="65701" cy="157181"/>
            </a:xfrm>
            <a:custGeom>
              <a:rect b="b" l="l" r="r" t="t"/>
              <a:pathLst>
                <a:path extrusionOk="0" h="2256" w="943">
                  <a:moveTo>
                    <a:pt x="4" y="0"/>
                  </a:moveTo>
                  <a:cubicBezTo>
                    <a:pt x="4" y="4"/>
                    <a:pt x="4" y="7"/>
                    <a:pt x="0" y="11"/>
                  </a:cubicBezTo>
                  <a:cubicBezTo>
                    <a:pt x="173" y="728"/>
                    <a:pt x="438" y="1330"/>
                    <a:pt x="643" y="1730"/>
                  </a:cubicBezTo>
                  <a:lnTo>
                    <a:pt x="643" y="1730"/>
                  </a:lnTo>
                  <a:cubicBezTo>
                    <a:pt x="386" y="1226"/>
                    <a:pt x="155" y="622"/>
                    <a:pt x="4" y="0"/>
                  </a:cubicBezTo>
                  <a:close/>
                  <a:moveTo>
                    <a:pt x="643" y="1730"/>
                  </a:moveTo>
                  <a:lnTo>
                    <a:pt x="643" y="1730"/>
                  </a:lnTo>
                  <a:cubicBezTo>
                    <a:pt x="697" y="1836"/>
                    <a:pt x="752" y="1938"/>
                    <a:pt x="808" y="2035"/>
                  </a:cubicBezTo>
                  <a:lnTo>
                    <a:pt x="808" y="2035"/>
                  </a:lnTo>
                  <a:cubicBezTo>
                    <a:pt x="761" y="1953"/>
                    <a:pt x="705" y="1851"/>
                    <a:pt x="643" y="1730"/>
                  </a:cubicBezTo>
                  <a:close/>
                  <a:moveTo>
                    <a:pt x="808" y="2035"/>
                  </a:moveTo>
                  <a:cubicBezTo>
                    <a:pt x="891" y="2177"/>
                    <a:pt x="943" y="2255"/>
                    <a:pt x="943" y="2255"/>
                  </a:cubicBezTo>
                  <a:cubicBezTo>
                    <a:pt x="898" y="2185"/>
                    <a:pt x="853" y="2112"/>
                    <a:pt x="808" y="2035"/>
                  </a:cubicBezTo>
                  <a:close/>
                </a:path>
              </a:pathLst>
            </a:custGeom>
            <a:solidFill>
              <a:srgbClr val="470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0"/>
            <p:cNvSpPr/>
            <p:nvPr/>
          </p:nvSpPr>
          <p:spPr>
            <a:xfrm>
              <a:off x="4341400" y="1502602"/>
              <a:ext cx="246989" cy="485478"/>
            </a:xfrm>
            <a:custGeom>
              <a:rect b="b" l="l" r="r" t="t"/>
              <a:pathLst>
                <a:path extrusionOk="0" h="6968" w="3545">
                  <a:moveTo>
                    <a:pt x="3544" y="1"/>
                  </a:moveTo>
                  <a:lnTo>
                    <a:pt x="3544" y="1"/>
                  </a:lnTo>
                  <a:cubicBezTo>
                    <a:pt x="3403" y="36"/>
                    <a:pt x="3234" y="92"/>
                    <a:pt x="3050" y="170"/>
                  </a:cubicBezTo>
                  <a:cubicBezTo>
                    <a:pt x="1994" y="844"/>
                    <a:pt x="1240" y="1688"/>
                    <a:pt x="732" y="2623"/>
                  </a:cubicBezTo>
                  <a:cubicBezTo>
                    <a:pt x="929" y="2591"/>
                    <a:pt x="1169" y="2566"/>
                    <a:pt x="1448" y="2556"/>
                  </a:cubicBezTo>
                  <a:cubicBezTo>
                    <a:pt x="2097" y="1151"/>
                    <a:pt x="3523" y="19"/>
                    <a:pt x="3544" y="1"/>
                  </a:cubicBezTo>
                  <a:close/>
                  <a:moveTo>
                    <a:pt x="170" y="3999"/>
                  </a:moveTo>
                  <a:cubicBezTo>
                    <a:pt x="103" y="4232"/>
                    <a:pt x="46" y="4472"/>
                    <a:pt x="1" y="4712"/>
                  </a:cubicBezTo>
                  <a:cubicBezTo>
                    <a:pt x="209" y="5570"/>
                    <a:pt x="569" y="6392"/>
                    <a:pt x="940" y="6967"/>
                  </a:cubicBezTo>
                  <a:cubicBezTo>
                    <a:pt x="940" y="6964"/>
                    <a:pt x="957" y="6550"/>
                    <a:pt x="996" y="5869"/>
                  </a:cubicBezTo>
                  <a:cubicBezTo>
                    <a:pt x="562" y="5178"/>
                    <a:pt x="297" y="4324"/>
                    <a:pt x="297" y="4324"/>
                  </a:cubicBezTo>
                  <a:lnTo>
                    <a:pt x="297" y="4327"/>
                  </a:lnTo>
                  <a:cubicBezTo>
                    <a:pt x="251" y="4214"/>
                    <a:pt x="209" y="4105"/>
                    <a:pt x="170" y="3999"/>
                  </a:cubicBezTo>
                  <a:close/>
                </a:path>
              </a:pathLst>
            </a:custGeom>
            <a:solidFill>
              <a:srgbClr val="A44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0"/>
            <p:cNvSpPr/>
            <p:nvPr/>
          </p:nvSpPr>
          <p:spPr>
            <a:xfrm>
              <a:off x="4321543" y="1514446"/>
              <a:ext cx="232358" cy="317219"/>
            </a:xfrm>
            <a:custGeom>
              <a:rect b="b" l="l" r="r" t="t"/>
              <a:pathLst>
                <a:path extrusionOk="0" h="4553" w="3335">
                  <a:moveTo>
                    <a:pt x="3335" y="0"/>
                  </a:moveTo>
                  <a:lnTo>
                    <a:pt x="3335" y="0"/>
                  </a:lnTo>
                  <a:cubicBezTo>
                    <a:pt x="2054" y="554"/>
                    <a:pt x="0" y="2150"/>
                    <a:pt x="127" y="3603"/>
                  </a:cubicBezTo>
                  <a:cubicBezTo>
                    <a:pt x="155" y="3935"/>
                    <a:pt x="212" y="4256"/>
                    <a:pt x="282" y="4553"/>
                  </a:cubicBezTo>
                  <a:cubicBezTo>
                    <a:pt x="286" y="4549"/>
                    <a:pt x="286" y="4546"/>
                    <a:pt x="286" y="4542"/>
                  </a:cubicBezTo>
                  <a:cubicBezTo>
                    <a:pt x="331" y="4302"/>
                    <a:pt x="388" y="4062"/>
                    <a:pt x="455" y="3829"/>
                  </a:cubicBezTo>
                  <a:cubicBezTo>
                    <a:pt x="593" y="3352"/>
                    <a:pt x="776" y="2891"/>
                    <a:pt x="1017" y="2453"/>
                  </a:cubicBezTo>
                  <a:cubicBezTo>
                    <a:pt x="1525" y="1518"/>
                    <a:pt x="2279" y="674"/>
                    <a:pt x="3335" y="0"/>
                  </a:cubicBezTo>
                  <a:close/>
                </a:path>
              </a:pathLst>
            </a:custGeom>
            <a:solidFill>
              <a:srgbClr val="38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0"/>
            <p:cNvSpPr/>
            <p:nvPr/>
          </p:nvSpPr>
          <p:spPr>
            <a:xfrm>
              <a:off x="4588318" y="1502602"/>
              <a:ext cx="70" cy="70"/>
            </a:xfrm>
            <a:custGeom>
              <a:rect b="b" l="l" r="r" t="t"/>
              <a:pathLst>
                <a:path extrusionOk="0" h="1" w="1">
                  <a:moveTo>
                    <a:pt x="0" y="1"/>
                  </a:moveTo>
                  <a:lnTo>
                    <a:pt x="0" y="1"/>
                  </a:lnTo>
                  <a:lnTo>
                    <a:pt x="0" y="1"/>
                  </a:lnTo>
                  <a:close/>
                </a:path>
              </a:pathLst>
            </a:custGeom>
            <a:solidFill>
              <a:srgbClr val="50151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0"/>
            <p:cNvSpPr/>
            <p:nvPr/>
          </p:nvSpPr>
          <p:spPr>
            <a:xfrm>
              <a:off x="4410723" y="1891580"/>
              <a:ext cx="300358" cy="82980"/>
            </a:xfrm>
            <a:custGeom>
              <a:rect b="b" l="l" r="r" t="t"/>
              <a:pathLst>
                <a:path extrusionOk="0" h="1191" w="4311">
                  <a:moveTo>
                    <a:pt x="15" y="1"/>
                  </a:moveTo>
                  <a:cubicBezTo>
                    <a:pt x="12" y="99"/>
                    <a:pt x="4" y="195"/>
                    <a:pt x="1" y="286"/>
                  </a:cubicBezTo>
                  <a:cubicBezTo>
                    <a:pt x="224" y="643"/>
                    <a:pt x="495" y="954"/>
                    <a:pt x="795" y="1088"/>
                  </a:cubicBezTo>
                  <a:cubicBezTo>
                    <a:pt x="961" y="1158"/>
                    <a:pt x="1144" y="1190"/>
                    <a:pt x="1335" y="1190"/>
                  </a:cubicBezTo>
                  <a:cubicBezTo>
                    <a:pt x="2164" y="1190"/>
                    <a:pt x="3131" y="612"/>
                    <a:pt x="3428" y="449"/>
                  </a:cubicBezTo>
                  <a:cubicBezTo>
                    <a:pt x="3788" y="247"/>
                    <a:pt x="4310" y="25"/>
                    <a:pt x="4310" y="25"/>
                  </a:cubicBezTo>
                  <a:cubicBezTo>
                    <a:pt x="4042" y="25"/>
                    <a:pt x="3611" y="237"/>
                    <a:pt x="3121" y="449"/>
                  </a:cubicBezTo>
                  <a:cubicBezTo>
                    <a:pt x="2630" y="664"/>
                    <a:pt x="2079" y="876"/>
                    <a:pt x="1568" y="876"/>
                  </a:cubicBezTo>
                  <a:cubicBezTo>
                    <a:pt x="1434" y="876"/>
                    <a:pt x="1300" y="861"/>
                    <a:pt x="1173" y="827"/>
                  </a:cubicBezTo>
                  <a:cubicBezTo>
                    <a:pt x="1116" y="812"/>
                    <a:pt x="1056" y="791"/>
                    <a:pt x="999" y="770"/>
                  </a:cubicBezTo>
                  <a:cubicBezTo>
                    <a:pt x="986" y="767"/>
                    <a:pt x="975" y="763"/>
                    <a:pt x="968" y="760"/>
                  </a:cubicBezTo>
                  <a:cubicBezTo>
                    <a:pt x="597" y="607"/>
                    <a:pt x="279" y="332"/>
                    <a:pt x="15" y="1"/>
                  </a:cubicBezTo>
                  <a:close/>
                </a:path>
              </a:pathLst>
            </a:custGeom>
            <a:solidFill>
              <a:srgbClr val="A44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0"/>
            <p:cNvSpPr/>
            <p:nvPr/>
          </p:nvSpPr>
          <p:spPr>
            <a:xfrm>
              <a:off x="4362092" y="1803794"/>
              <a:ext cx="49746" cy="107783"/>
            </a:xfrm>
            <a:custGeom>
              <a:rect b="b" l="l" r="r" t="t"/>
              <a:pathLst>
                <a:path extrusionOk="0" h="1547" w="714">
                  <a:moveTo>
                    <a:pt x="0" y="1"/>
                  </a:moveTo>
                  <a:lnTo>
                    <a:pt x="0" y="4"/>
                  </a:lnTo>
                  <a:cubicBezTo>
                    <a:pt x="2" y="7"/>
                    <a:pt x="3" y="11"/>
                    <a:pt x="4" y="14"/>
                  </a:cubicBezTo>
                  <a:lnTo>
                    <a:pt x="4" y="14"/>
                  </a:lnTo>
                  <a:cubicBezTo>
                    <a:pt x="2" y="5"/>
                    <a:pt x="0" y="1"/>
                    <a:pt x="0" y="1"/>
                  </a:cubicBezTo>
                  <a:close/>
                  <a:moveTo>
                    <a:pt x="4" y="14"/>
                  </a:moveTo>
                  <a:cubicBezTo>
                    <a:pt x="40" y="126"/>
                    <a:pt x="297" y="906"/>
                    <a:pt x="699" y="1546"/>
                  </a:cubicBezTo>
                  <a:cubicBezTo>
                    <a:pt x="702" y="1455"/>
                    <a:pt x="710" y="1359"/>
                    <a:pt x="713" y="1261"/>
                  </a:cubicBezTo>
                  <a:cubicBezTo>
                    <a:pt x="416" y="886"/>
                    <a:pt x="184" y="439"/>
                    <a:pt x="4" y="14"/>
                  </a:cubicBezTo>
                  <a:close/>
                </a:path>
              </a:pathLst>
            </a:custGeom>
            <a:solidFill>
              <a:srgbClr val="7322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0"/>
            <p:cNvSpPr/>
            <p:nvPr/>
          </p:nvSpPr>
          <p:spPr>
            <a:xfrm>
              <a:off x="4775666" y="1693712"/>
              <a:ext cx="301264" cy="456146"/>
            </a:xfrm>
            <a:custGeom>
              <a:rect b="b" l="l" r="r" t="t"/>
              <a:pathLst>
                <a:path extrusionOk="0" h="6547" w="4324">
                  <a:moveTo>
                    <a:pt x="4320" y="0"/>
                  </a:moveTo>
                  <a:cubicBezTo>
                    <a:pt x="4316" y="159"/>
                    <a:pt x="4302" y="314"/>
                    <a:pt x="4284" y="462"/>
                  </a:cubicBezTo>
                  <a:cubicBezTo>
                    <a:pt x="4309" y="307"/>
                    <a:pt x="4323" y="152"/>
                    <a:pt x="4320" y="0"/>
                  </a:cubicBezTo>
                  <a:close/>
                  <a:moveTo>
                    <a:pt x="2922" y="4203"/>
                  </a:moveTo>
                  <a:cubicBezTo>
                    <a:pt x="2506" y="4870"/>
                    <a:pt x="2040" y="5413"/>
                    <a:pt x="1602" y="5713"/>
                  </a:cubicBezTo>
                  <a:cubicBezTo>
                    <a:pt x="1983" y="5459"/>
                    <a:pt x="2424" y="5025"/>
                    <a:pt x="2922" y="4203"/>
                  </a:cubicBezTo>
                  <a:close/>
                  <a:moveTo>
                    <a:pt x="1242" y="5915"/>
                  </a:moveTo>
                  <a:cubicBezTo>
                    <a:pt x="706" y="6183"/>
                    <a:pt x="300" y="6387"/>
                    <a:pt x="0" y="6535"/>
                  </a:cubicBezTo>
                  <a:lnTo>
                    <a:pt x="0" y="6546"/>
                  </a:lnTo>
                  <a:cubicBezTo>
                    <a:pt x="424" y="6331"/>
                    <a:pt x="935" y="6073"/>
                    <a:pt x="1242" y="5915"/>
                  </a:cubicBezTo>
                  <a:close/>
                </a:path>
              </a:pathLst>
            </a:custGeom>
            <a:solidFill>
              <a:srgbClr val="470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0"/>
            <p:cNvSpPr/>
            <p:nvPr/>
          </p:nvSpPr>
          <p:spPr>
            <a:xfrm>
              <a:off x="4725223" y="2149018"/>
              <a:ext cx="50513" cy="26824"/>
            </a:xfrm>
            <a:custGeom>
              <a:rect b="b" l="l" r="r" t="t"/>
              <a:pathLst>
                <a:path extrusionOk="0" h="385" w="725">
                  <a:moveTo>
                    <a:pt x="724" y="0"/>
                  </a:moveTo>
                  <a:cubicBezTo>
                    <a:pt x="643" y="43"/>
                    <a:pt x="569" y="78"/>
                    <a:pt x="505" y="114"/>
                  </a:cubicBezTo>
                  <a:lnTo>
                    <a:pt x="614" y="67"/>
                  </a:lnTo>
                  <a:cubicBezTo>
                    <a:pt x="653" y="50"/>
                    <a:pt x="689" y="33"/>
                    <a:pt x="724" y="11"/>
                  </a:cubicBezTo>
                  <a:lnTo>
                    <a:pt x="724" y="0"/>
                  </a:lnTo>
                  <a:close/>
                  <a:moveTo>
                    <a:pt x="431" y="149"/>
                  </a:moveTo>
                  <a:cubicBezTo>
                    <a:pt x="233" y="248"/>
                    <a:pt x="106" y="311"/>
                    <a:pt x="36" y="347"/>
                  </a:cubicBezTo>
                  <a:cubicBezTo>
                    <a:pt x="11" y="371"/>
                    <a:pt x="0" y="385"/>
                    <a:pt x="0" y="385"/>
                  </a:cubicBezTo>
                  <a:cubicBezTo>
                    <a:pt x="0" y="385"/>
                    <a:pt x="177" y="293"/>
                    <a:pt x="431" y="163"/>
                  </a:cubicBezTo>
                  <a:lnTo>
                    <a:pt x="431" y="149"/>
                  </a:lnTo>
                  <a:close/>
                </a:path>
              </a:pathLst>
            </a:custGeom>
            <a:solidFill>
              <a:srgbClr val="8A3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0"/>
            <p:cNvSpPr/>
            <p:nvPr/>
          </p:nvSpPr>
          <p:spPr>
            <a:xfrm>
              <a:off x="4727662" y="1564819"/>
              <a:ext cx="343137" cy="608380"/>
            </a:xfrm>
            <a:custGeom>
              <a:rect b="b" l="l" r="r" t="t"/>
              <a:pathLst>
                <a:path extrusionOk="0" h="8732" w="4925">
                  <a:moveTo>
                    <a:pt x="2789" y="0"/>
                  </a:moveTo>
                  <a:cubicBezTo>
                    <a:pt x="2400" y="0"/>
                    <a:pt x="1995" y="50"/>
                    <a:pt x="1596" y="110"/>
                  </a:cubicBezTo>
                  <a:cubicBezTo>
                    <a:pt x="1638" y="220"/>
                    <a:pt x="1857" y="787"/>
                    <a:pt x="2051" y="1554"/>
                  </a:cubicBezTo>
                  <a:cubicBezTo>
                    <a:pt x="2623" y="1264"/>
                    <a:pt x="3237" y="1183"/>
                    <a:pt x="3760" y="1183"/>
                  </a:cubicBezTo>
                  <a:cubicBezTo>
                    <a:pt x="4317" y="1183"/>
                    <a:pt x="4765" y="1279"/>
                    <a:pt x="4924" y="1317"/>
                  </a:cubicBezTo>
                  <a:cubicBezTo>
                    <a:pt x="4768" y="795"/>
                    <a:pt x="4384" y="368"/>
                    <a:pt x="3763" y="145"/>
                  </a:cubicBezTo>
                  <a:cubicBezTo>
                    <a:pt x="3463" y="39"/>
                    <a:pt x="3131" y="0"/>
                    <a:pt x="2789" y="0"/>
                  </a:cubicBezTo>
                  <a:close/>
                  <a:moveTo>
                    <a:pt x="4165" y="4264"/>
                  </a:moveTo>
                  <a:lnTo>
                    <a:pt x="4165" y="4264"/>
                  </a:lnTo>
                  <a:cubicBezTo>
                    <a:pt x="3633" y="4973"/>
                    <a:pt x="2926" y="5450"/>
                    <a:pt x="2309" y="5619"/>
                  </a:cubicBezTo>
                  <a:cubicBezTo>
                    <a:pt x="2196" y="5651"/>
                    <a:pt x="2087" y="5668"/>
                    <a:pt x="1981" y="5675"/>
                  </a:cubicBezTo>
                  <a:cubicBezTo>
                    <a:pt x="1310" y="7309"/>
                    <a:pt x="216" y="8506"/>
                    <a:pt x="1" y="8732"/>
                  </a:cubicBezTo>
                  <a:cubicBezTo>
                    <a:pt x="71" y="8696"/>
                    <a:pt x="198" y="8633"/>
                    <a:pt x="396" y="8534"/>
                  </a:cubicBezTo>
                  <a:cubicBezTo>
                    <a:pt x="400" y="8527"/>
                    <a:pt x="400" y="8523"/>
                    <a:pt x="400" y="8523"/>
                  </a:cubicBezTo>
                  <a:lnTo>
                    <a:pt x="470" y="8499"/>
                  </a:lnTo>
                  <a:cubicBezTo>
                    <a:pt x="534" y="8463"/>
                    <a:pt x="608" y="8428"/>
                    <a:pt x="689" y="8385"/>
                  </a:cubicBezTo>
                  <a:cubicBezTo>
                    <a:pt x="989" y="8237"/>
                    <a:pt x="1395" y="8033"/>
                    <a:pt x="1931" y="7765"/>
                  </a:cubicBezTo>
                  <a:cubicBezTo>
                    <a:pt x="2006" y="7729"/>
                    <a:pt x="2069" y="7698"/>
                    <a:pt x="2115" y="7673"/>
                  </a:cubicBezTo>
                  <a:cubicBezTo>
                    <a:pt x="2172" y="7641"/>
                    <a:pt x="2231" y="7605"/>
                    <a:pt x="2291" y="7563"/>
                  </a:cubicBezTo>
                  <a:cubicBezTo>
                    <a:pt x="2729" y="7263"/>
                    <a:pt x="3195" y="6720"/>
                    <a:pt x="3611" y="6053"/>
                  </a:cubicBezTo>
                  <a:cubicBezTo>
                    <a:pt x="3654" y="5979"/>
                    <a:pt x="3700" y="5905"/>
                    <a:pt x="3745" y="5823"/>
                  </a:cubicBezTo>
                  <a:cubicBezTo>
                    <a:pt x="3755" y="5312"/>
                    <a:pt x="3929" y="4804"/>
                    <a:pt x="4165" y="4264"/>
                  </a:cubicBezTo>
                  <a:close/>
                </a:path>
              </a:pathLst>
            </a:custGeom>
            <a:solidFill>
              <a:srgbClr val="A44D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0"/>
            <p:cNvSpPr/>
            <p:nvPr/>
          </p:nvSpPr>
          <p:spPr>
            <a:xfrm>
              <a:off x="4865682" y="1647171"/>
              <a:ext cx="210968" cy="313108"/>
            </a:xfrm>
            <a:custGeom>
              <a:rect b="b" l="l" r="r" t="t"/>
              <a:pathLst>
                <a:path extrusionOk="0" h="4494" w="3028">
                  <a:moveTo>
                    <a:pt x="1779" y="1"/>
                  </a:moveTo>
                  <a:cubicBezTo>
                    <a:pt x="1256" y="1"/>
                    <a:pt x="642" y="82"/>
                    <a:pt x="70" y="372"/>
                  </a:cubicBezTo>
                  <a:cubicBezTo>
                    <a:pt x="152" y="700"/>
                    <a:pt x="229" y="1063"/>
                    <a:pt x="285" y="1441"/>
                  </a:cubicBezTo>
                  <a:cubicBezTo>
                    <a:pt x="497" y="1384"/>
                    <a:pt x="737" y="1353"/>
                    <a:pt x="999" y="1353"/>
                  </a:cubicBezTo>
                  <a:cubicBezTo>
                    <a:pt x="1097" y="1353"/>
                    <a:pt x="1199" y="1356"/>
                    <a:pt x="1305" y="1367"/>
                  </a:cubicBezTo>
                  <a:cubicBezTo>
                    <a:pt x="1305" y="1367"/>
                    <a:pt x="1012" y="2620"/>
                    <a:pt x="339" y="3283"/>
                  </a:cubicBezTo>
                  <a:cubicBezTo>
                    <a:pt x="307" y="3555"/>
                    <a:pt x="250" y="3816"/>
                    <a:pt x="165" y="4063"/>
                  </a:cubicBezTo>
                  <a:cubicBezTo>
                    <a:pt x="113" y="4211"/>
                    <a:pt x="59" y="4353"/>
                    <a:pt x="0" y="4493"/>
                  </a:cubicBezTo>
                  <a:cubicBezTo>
                    <a:pt x="106" y="4486"/>
                    <a:pt x="215" y="4469"/>
                    <a:pt x="328" y="4437"/>
                  </a:cubicBezTo>
                  <a:cubicBezTo>
                    <a:pt x="945" y="4268"/>
                    <a:pt x="1652" y="3791"/>
                    <a:pt x="2184" y="3082"/>
                  </a:cubicBezTo>
                  <a:cubicBezTo>
                    <a:pt x="2354" y="2704"/>
                    <a:pt x="2551" y="2309"/>
                    <a:pt x="2748" y="1885"/>
                  </a:cubicBezTo>
                  <a:cubicBezTo>
                    <a:pt x="2865" y="1635"/>
                    <a:pt x="2947" y="1381"/>
                    <a:pt x="2992" y="1130"/>
                  </a:cubicBezTo>
                  <a:cubicBezTo>
                    <a:pt x="3010" y="982"/>
                    <a:pt x="3024" y="827"/>
                    <a:pt x="3028" y="668"/>
                  </a:cubicBezTo>
                  <a:cubicBezTo>
                    <a:pt x="3024" y="484"/>
                    <a:pt x="2996" y="304"/>
                    <a:pt x="2943" y="135"/>
                  </a:cubicBezTo>
                  <a:cubicBezTo>
                    <a:pt x="2784" y="97"/>
                    <a:pt x="2336" y="1"/>
                    <a:pt x="177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0"/>
            <p:cNvSpPr/>
            <p:nvPr/>
          </p:nvSpPr>
          <p:spPr>
            <a:xfrm>
              <a:off x="4885539" y="1741368"/>
              <a:ext cx="71136" cy="134538"/>
            </a:xfrm>
            <a:custGeom>
              <a:rect b="b" l="l" r="r" t="t"/>
              <a:pathLst>
                <a:path extrusionOk="0" h="1931" w="1021">
                  <a:moveTo>
                    <a:pt x="714" y="1"/>
                  </a:moveTo>
                  <a:cubicBezTo>
                    <a:pt x="452" y="1"/>
                    <a:pt x="212" y="32"/>
                    <a:pt x="0" y="89"/>
                  </a:cubicBezTo>
                  <a:cubicBezTo>
                    <a:pt x="89" y="688"/>
                    <a:pt x="128" y="1331"/>
                    <a:pt x="54" y="1931"/>
                  </a:cubicBezTo>
                  <a:cubicBezTo>
                    <a:pt x="727" y="1268"/>
                    <a:pt x="1020" y="15"/>
                    <a:pt x="1020" y="15"/>
                  </a:cubicBezTo>
                  <a:cubicBezTo>
                    <a:pt x="914" y="4"/>
                    <a:pt x="812" y="1"/>
                    <a:pt x="714" y="1"/>
                  </a:cubicBezTo>
                  <a:close/>
                </a:path>
              </a:pathLst>
            </a:custGeom>
            <a:solidFill>
              <a:srgbClr val="B371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0"/>
            <p:cNvSpPr/>
            <p:nvPr/>
          </p:nvSpPr>
          <p:spPr>
            <a:xfrm>
              <a:off x="4838301" y="1554020"/>
              <a:ext cx="288514" cy="416572"/>
            </a:xfrm>
            <a:custGeom>
              <a:rect b="b" l="l" r="r" t="t"/>
              <a:pathLst>
                <a:path extrusionOk="0" h="5979" w="4141">
                  <a:moveTo>
                    <a:pt x="1504" y="0"/>
                  </a:moveTo>
                  <a:cubicBezTo>
                    <a:pt x="897" y="0"/>
                    <a:pt x="319" y="121"/>
                    <a:pt x="1" y="248"/>
                  </a:cubicBezTo>
                  <a:cubicBezTo>
                    <a:pt x="1" y="248"/>
                    <a:pt x="4" y="255"/>
                    <a:pt x="8" y="265"/>
                  </a:cubicBezTo>
                  <a:cubicBezTo>
                    <a:pt x="407" y="205"/>
                    <a:pt x="812" y="155"/>
                    <a:pt x="1201" y="155"/>
                  </a:cubicBezTo>
                  <a:cubicBezTo>
                    <a:pt x="1543" y="155"/>
                    <a:pt x="1875" y="194"/>
                    <a:pt x="2175" y="300"/>
                  </a:cubicBezTo>
                  <a:cubicBezTo>
                    <a:pt x="2796" y="523"/>
                    <a:pt x="3180" y="950"/>
                    <a:pt x="3336" y="1472"/>
                  </a:cubicBezTo>
                  <a:cubicBezTo>
                    <a:pt x="3389" y="1641"/>
                    <a:pt x="3417" y="1821"/>
                    <a:pt x="3421" y="2005"/>
                  </a:cubicBezTo>
                  <a:cubicBezTo>
                    <a:pt x="3424" y="2157"/>
                    <a:pt x="3410" y="2312"/>
                    <a:pt x="3385" y="2467"/>
                  </a:cubicBezTo>
                  <a:cubicBezTo>
                    <a:pt x="3340" y="2718"/>
                    <a:pt x="3258" y="2972"/>
                    <a:pt x="3141" y="3222"/>
                  </a:cubicBezTo>
                  <a:cubicBezTo>
                    <a:pt x="2944" y="3646"/>
                    <a:pt x="2747" y="4041"/>
                    <a:pt x="2577" y="4419"/>
                  </a:cubicBezTo>
                  <a:cubicBezTo>
                    <a:pt x="2341" y="4959"/>
                    <a:pt x="2167" y="5467"/>
                    <a:pt x="2157" y="5978"/>
                  </a:cubicBezTo>
                  <a:lnTo>
                    <a:pt x="2157" y="5978"/>
                  </a:lnTo>
                  <a:cubicBezTo>
                    <a:pt x="2344" y="5647"/>
                    <a:pt x="2538" y="5262"/>
                    <a:pt x="2739" y="4810"/>
                  </a:cubicBezTo>
                  <a:cubicBezTo>
                    <a:pt x="3364" y="3289"/>
                    <a:pt x="4141" y="2220"/>
                    <a:pt x="3540" y="953"/>
                  </a:cubicBezTo>
                  <a:cubicBezTo>
                    <a:pt x="3198" y="222"/>
                    <a:pt x="2327" y="0"/>
                    <a:pt x="1504" y="0"/>
                  </a:cubicBezTo>
                  <a:close/>
                </a:path>
              </a:pathLst>
            </a:custGeom>
            <a:solidFill>
              <a:srgbClr val="38100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0"/>
            <p:cNvSpPr/>
            <p:nvPr/>
          </p:nvSpPr>
          <p:spPr>
            <a:xfrm>
              <a:off x="4723481" y="2150690"/>
              <a:ext cx="114890" cy="261481"/>
            </a:xfrm>
            <a:custGeom>
              <a:rect b="b" l="l" r="r" t="t"/>
              <a:pathLst>
                <a:path extrusionOk="0" h="3753" w="1649">
                  <a:moveTo>
                    <a:pt x="749" y="1"/>
                  </a:moveTo>
                  <a:lnTo>
                    <a:pt x="639" y="43"/>
                  </a:lnTo>
                  <a:cubicBezTo>
                    <a:pt x="576" y="79"/>
                    <a:pt x="512" y="111"/>
                    <a:pt x="456" y="139"/>
                  </a:cubicBezTo>
                  <a:cubicBezTo>
                    <a:pt x="439" y="297"/>
                    <a:pt x="347" y="1180"/>
                    <a:pt x="357" y="1642"/>
                  </a:cubicBezTo>
                  <a:cubicBezTo>
                    <a:pt x="368" y="2073"/>
                    <a:pt x="89" y="3361"/>
                    <a:pt x="1" y="3753"/>
                  </a:cubicBezTo>
                  <a:lnTo>
                    <a:pt x="1649" y="2076"/>
                  </a:lnTo>
                  <a:lnTo>
                    <a:pt x="749" y="2144"/>
                  </a:lnTo>
                  <a:lnTo>
                    <a:pt x="749" y="1"/>
                  </a:lnTo>
                  <a:close/>
                </a:path>
              </a:pathLst>
            </a:custGeom>
            <a:solidFill>
              <a:srgbClr val="8A3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0"/>
            <p:cNvSpPr/>
            <p:nvPr/>
          </p:nvSpPr>
          <p:spPr>
            <a:xfrm>
              <a:off x="4721809" y="2295259"/>
              <a:ext cx="116562" cy="124783"/>
            </a:xfrm>
            <a:custGeom>
              <a:rect b="b" l="l" r="r" t="t"/>
              <a:pathLst>
                <a:path extrusionOk="0" h="1791" w="1673">
                  <a:moveTo>
                    <a:pt x="1673" y="1"/>
                  </a:moveTo>
                  <a:lnTo>
                    <a:pt x="25" y="1678"/>
                  </a:lnTo>
                  <a:cubicBezTo>
                    <a:pt x="7" y="1748"/>
                    <a:pt x="0" y="1791"/>
                    <a:pt x="0" y="1791"/>
                  </a:cubicBezTo>
                  <a:lnTo>
                    <a:pt x="1673" y="1"/>
                  </a:lnTo>
                  <a:close/>
                </a:path>
              </a:pathLst>
            </a:custGeom>
            <a:solidFill>
              <a:srgbClr val="9B25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0"/>
            <p:cNvSpPr/>
            <p:nvPr/>
          </p:nvSpPr>
          <p:spPr>
            <a:xfrm>
              <a:off x="4755252" y="2153686"/>
              <a:ext cx="12820" cy="6689"/>
            </a:xfrm>
            <a:custGeom>
              <a:rect b="b" l="l" r="r" t="t"/>
              <a:pathLst>
                <a:path extrusionOk="0" h="96" w="184">
                  <a:moveTo>
                    <a:pt x="183" y="0"/>
                  </a:moveTo>
                  <a:lnTo>
                    <a:pt x="74" y="47"/>
                  </a:lnTo>
                  <a:cubicBezTo>
                    <a:pt x="50" y="57"/>
                    <a:pt x="25" y="68"/>
                    <a:pt x="0" y="82"/>
                  </a:cubicBezTo>
                  <a:lnTo>
                    <a:pt x="0" y="96"/>
                  </a:lnTo>
                  <a:cubicBezTo>
                    <a:pt x="56" y="68"/>
                    <a:pt x="120" y="36"/>
                    <a:pt x="183" y="0"/>
                  </a:cubicBezTo>
                  <a:close/>
                </a:path>
              </a:pathLst>
            </a:custGeom>
            <a:solidFill>
              <a:srgbClr val="6119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0"/>
            <p:cNvSpPr/>
            <p:nvPr/>
          </p:nvSpPr>
          <p:spPr>
            <a:xfrm>
              <a:off x="4755252" y="2156891"/>
              <a:ext cx="5225" cy="2508"/>
            </a:xfrm>
            <a:custGeom>
              <a:rect b="b" l="l" r="r" t="t"/>
              <a:pathLst>
                <a:path extrusionOk="0" h="36" w="75">
                  <a:moveTo>
                    <a:pt x="74" y="1"/>
                  </a:moveTo>
                  <a:lnTo>
                    <a:pt x="4" y="25"/>
                  </a:lnTo>
                  <a:cubicBezTo>
                    <a:pt x="4" y="25"/>
                    <a:pt x="4" y="29"/>
                    <a:pt x="0" y="36"/>
                  </a:cubicBezTo>
                  <a:cubicBezTo>
                    <a:pt x="25" y="22"/>
                    <a:pt x="50" y="11"/>
                    <a:pt x="74" y="1"/>
                  </a:cubicBezTo>
                  <a:close/>
                </a:path>
              </a:pathLst>
            </a:custGeom>
            <a:solidFill>
              <a:srgbClr val="7322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0"/>
            <p:cNvSpPr/>
            <p:nvPr/>
          </p:nvSpPr>
          <p:spPr>
            <a:xfrm>
              <a:off x="5010461" y="2183436"/>
              <a:ext cx="31492" cy="93988"/>
            </a:xfrm>
            <a:custGeom>
              <a:rect b="b" l="l" r="r" t="t"/>
              <a:pathLst>
                <a:path extrusionOk="0" h="1349" w="452">
                  <a:moveTo>
                    <a:pt x="452" y="1"/>
                  </a:moveTo>
                  <a:lnTo>
                    <a:pt x="0" y="1349"/>
                  </a:lnTo>
                  <a:lnTo>
                    <a:pt x="0" y="1349"/>
                  </a:lnTo>
                  <a:lnTo>
                    <a:pt x="0" y="1349"/>
                  </a:lnTo>
                  <a:lnTo>
                    <a:pt x="0" y="1349"/>
                  </a:lnTo>
                  <a:close/>
                </a:path>
              </a:pathLst>
            </a:custGeom>
            <a:solidFill>
              <a:srgbClr val="470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0"/>
            <p:cNvSpPr/>
            <p:nvPr/>
          </p:nvSpPr>
          <p:spPr>
            <a:xfrm>
              <a:off x="4986076" y="2183436"/>
              <a:ext cx="55877" cy="96705"/>
            </a:xfrm>
            <a:custGeom>
              <a:rect b="b" l="l" r="r" t="t"/>
              <a:pathLst>
                <a:path extrusionOk="0" h="1388" w="802">
                  <a:moveTo>
                    <a:pt x="802" y="1"/>
                  </a:moveTo>
                  <a:lnTo>
                    <a:pt x="802" y="1"/>
                  </a:lnTo>
                  <a:cubicBezTo>
                    <a:pt x="802" y="1"/>
                    <a:pt x="315" y="713"/>
                    <a:pt x="1" y="1387"/>
                  </a:cubicBezTo>
                  <a:lnTo>
                    <a:pt x="350" y="1349"/>
                  </a:lnTo>
                  <a:lnTo>
                    <a:pt x="802" y="1"/>
                  </a:ln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0"/>
            <p:cNvSpPr/>
            <p:nvPr/>
          </p:nvSpPr>
          <p:spPr>
            <a:xfrm>
              <a:off x="4996666" y="2319923"/>
              <a:ext cx="17070" cy="12820"/>
            </a:xfrm>
            <a:custGeom>
              <a:rect b="b" l="l" r="r" t="t"/>
              <a:pathLst>
                <a:path extrusionOk="0" h="184" w="245">
                  <a:moveTo>
                    <a:pt x="0" y="0"/>
                  </a:moveTo>
                  <a:lnTo>
                    <a:pt x="0" y="0"/>
                  </a:lnTo>
                  <a:cubicBezTo>
                    <a:pt x="11" y="10"/>
                    <a:pt x="41" y="32"/>
                    <a:pt x="87" y="65"/>
                  </a:cubicBezTo>
                  <a:lnTo>
                    <a:pt x="87" y="65"/>
                  </a:lnTo>
                  <a:lnTo>
                    <a:pt x="0" y="0"/>
                  </a:lnTo>
                  <a:close/>
                  <a:moveTo>
                    <a:pt x="87" y="65"/>
                  </a:moveTo>
                  <a:lnTo>
                    <a:pt x="244" y="184"/>
                  </a:lnTo>
                  <a:cubicBezTo>
                    <a:pt x="181" y="135"/>
                    <a:pt x="127" y="96"/>
                    <a:pt x="87" y="65"/>
                  </a:cubicBezTo>
                  <a:close/>
                </a:path>
              </a:pathLst>
            </a:custGeom>
            <a:solidFill>
              <a:srgbClr val="470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0"/>
            <p:cNvSpPr/>
            <p:nvPr/>
          </p:nvSpPr>
          <p:spPr>
            <a:xfrm>
              <a:off x="4933543" y="2461079"/>
              <a:ext cx="15049" cy="45008"/>
            </a:xfrm>
            <a:custGeom>
              <a:rect b="b" l="l" r="r" t="t"/>
              <a:pathLst>
                <a:path extrusionOk="0" h="646" w="216">
                  <a:moveTo>
                    <a:pt x="215" y="0"/>
                  </a:moveTo>
                  <a:lnTo>
                    <a:pt x="215" y="0"/>
                  </a:lnTo>
                  <a:cubicBezTo>
                    <a:pt x="113" y="297"/>
                    <a:pt x="35" y="526"/>
                    <a:pt x="0" y="645"/>
                  </a:cubicBezTo>
                  <a:lnTo>
                    <a:pt x="215" y="0"/>
                  </a:lnTo>
                  <a:close/>
                </a:path>
              </a:pathLst>
            </a:custGeom>
            <a:solidFill>
              <a:srgbClr val="9B25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0"/>
            <p:cNvSpPr/>
            <p:nvPr/>
          </p:nvSpPr>
          <p:spPr>
            <a:xfrm>
              <a:off x="4814264" y="2277354"/>
              <a:ext cx="196267" cy="705991"/>
            </a:xfrm>
            <a:custGeom>
              <a:rect b="b" l="l" r="r" t="t"/>
              <a:pathLst>
                <a:path extrusionOk="0" h="10133" w="2817">
                  <a:moveTo>
                    <a:pt x="2816" y="1"/>
                  </a:moveTo>
                  <a:lnTo>
                    <a:pt x="2612" y="604"/>
                  </a:lnTo>
                  <a:lnTo>
                    <a:pt x="2618" y="611"/>
                  </a:lnTo>
                  <a:cubicBezTo>
                    <a:pt x="2686" y="403"/>
                    <a:pt x="2753" y="199"/>
                    <a:pt x="2816" y="1"/>
                  </a:cubicBezTo>
                  <a:close/>
                  <a:moveTo>
                    <a:pt x="1712" y="3282"/>
                  </a:moveTo>
                  <a:lnTo>
                    <a:pt x="0" y="9448"/>
                  </a:lnTo>
                  <a:cubicBezTo>
                    <a:pt x="28" y="9349"/>
                    <a:pt x="1398" y="4677"/>
                    <a:pt x="1712" y="3282"/>
                  </a:cubicBezTo>
                  <a:close/>
                  <a:moveTo>
                    <a:pt x="0" y="9448"/>
                  </a:moveTo>
                  <a:lnTo>
                    <a:pt x="346" y="10133"/>
                  </a:lnTo>
                  <a:cubicBezTo>
                    <a:pt x="180" y="9791"/>
                    <a:pt x="60" y="9550"/>
                    <a:pt x="0" y="9448"/>
                  </a:cubicBezTo>
                  <a:close/>
                </a:path>
              </a:pathLst>
            </a:custGeom>
            <a:solidFill>
              <a:srgbClr val="470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0"/>
            <p:cNvSpPr/>
            <p:nvPr/>
          </p:nvSpPr>
          <p:spPr>
            <a:xfrm>
              <a:off x="4754485" y="2282300"/>
              <a:ext cx="210063" cy="653319"/>
            </a:xfrm>
            <a:custGeom>
              <a:rect b="b" l="l" r="r" t="t"/>
              <a:pathLst>
                <a:path extrusionOk="0" h="9377" w="3015">
                  <a:moveTo>
                    <a:pt x="3015" y="1"/>
                  </a:moveTo>
                  <a:lnTo>
                    <a:pt x="1761" y="131"/>
                  </a:lnTo>
                  <a:lnTo>
                    <a:pt x="914" y="1916"/>
                  </a:lnTo>
                  <a:cubicBezTo>
                    <a:pt x="618" y="3755"/>
                    <a:pt x="177" y="6705"/>
                    <a:pt x="0" y="8995"/>
                  </a:cubicBezTo>
                  <a:lnTo>
                    <a:pt x="802" y="9271"/>
                  </a:lnTo>
                  <a:lnTo>
                    <a:pt x="858" y="9377"/>
                  </a:lnTo>
                  <a:lnTo>
                    <a:pt x="2570" y="3211"/>
                  </a:lnTo>
                  <a:cubicBezTo>
                    <a:pt x="2570" y="3211"/>
                    <a:pt x="2570" y="3177"/>
                    <a:pt x="2577" y="3109"/>
                  </a:cubicBezTo>
                  <a:cubicBezTo>
                    <a:pt x="2608" y="2672"/>
                    <a:pt x="2746" y="946"/>
                    <a:pt x="3015"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0"/>
            <p:cNvSpPr/>
            <p:nvPr/>
          </p:nvSpPr>
          <p:spPr>
            <a:xfrm>
              <a:off x="4830985" y="2291427"/>
              <a:ext cx="46263" cy="46472"/>
            </a:xfrm>
            <a:custGeom>
              <a:rect b="b" l="l" r="r" t="t"/>
              <a:pathLst>
                <a:path extrusionOk="0" h="667" w="664">
                  <a:moveTo>
                    <a:pt x="663" y="0"/>
                  </a:moveTo>
                  <a:lnTo>
                    <a:pt x="106" y="56"/>
                  </a:lnTo>
                  <a:cubicBezTo>
                    <a:pt x="106" y="56"/>
                    <a:pt x="67" y="282"/>
                    <a:pt x="0" y="667"/>
                  </a:cubicBezTo>
                  <a:lnTo>
                    <a:pt x="663" y="0"/>
                  </a:ln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0"/>
            <p:cNvSpPr/>
            <p:nvPr/>
          </p:nvSpPr>
          <p:spPr>
            <a:xfrm>
              <a:off x="4842063" y="2991352"/>
              <a:ext cx="266288" cy="578351"/>
            </a:xfrm>
            <a:custGeom>
              <a:rect b="b" l="l" r="r" t="t"/>
              <a:pathLst>
                <a:path extrusionOk="0" h="8301" w="3822">
                  <a:moveTo>
                    <a:pt x="0" y="1"/>
                  </a:moveTo>
                  <a:lnTo>
                    <a:pt x="3822" y="8301"/>
                  </a:lnTo>
                  <a:cubicBezTo>
                    <a:pt x="3822" y="8301"/>
                    <a:pt x="1090" y="2270"/>
                    <a:pt x="0" y="1"/>
                  </a:cubicBezTo>
                  <a:close/>
                </a:path>
              </a:pathLst>
            </a:custGeom>
            <a:solidFill>
              <a:srgbClr val="470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0"/>
            <p:cNvSpPr/>
            <p:nvPr/>
          </p:nvSpPr>
          <p:spPr>
            <a:xfrm>
              <a:off x="4933543" y="2280071"/>
              <a:ext cx="52603" cy="226018"/>
            </a:xfrm>
            <a:custGeom>
              <a:rect b="b" l="l" r="r" t="t"/>
              <a:pathLst>
                <a:path extrusionOk="0" h="3244" w="755">
                  <a:moveTo>
                    <a:pt x="755" y="0"/>
                  </a:moveTo>
                  <a:lnTo>
                    <a:pt x="445" y="33"/>
                  </a:lnTo>
                  <a:cubicBezTo>
                    <a:pt x="176" y="978"/>
                    <a:pt x="38" y="2704"/>
                    <a:pt x="7" y="3141"/>
                  </a:cubicBezTo>
                  <a:cubicBezTo>
                    <a:pt x="0" y="3209"/>
                    <a:pt x="0" y="3243"/>
                    <a:pt x="0" y="3243"/>
                  </a:cubicBezTo>
                  <a:cubicBezTo>
                    <a:pt x="0" y="3243"/>
                    <a:pt x="377" y="1423"/>
                    <a:pt x="512" y="681"/>
                  </a:cubicBezTo>
                  <a:cubicBezTo>
                    <a:pt x="546" y="484"/>
                    <a:pt x="639" y="244"/>
                    <a:pt x="755" y="0"/>
                  </a:cubicBezTo>
                  <a:close/>
                </a:path>
              </a:pathLst>
            </a:custGeom>
            <a:solidFill>
              <a:srgbClr val="9B25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0"/>
            <p:cNvSpPr/>
            <p:nvPr/>
          </p:nvSpPr>
          <p:spPr>
            <a:xfrm>
              <a:off x="4751072" y="2908999"/>
              <a:ext cx="89041" cy="78033"/>
            </a:xfrm>
            <a:custGeom>
              <a:rect b="b" l="l" r="r" t="t"/>
              <a:pathLst>
                <a:path extrusionOk="0" h="1120" w="1278">
                  <a:moveTo>
                    <a:pt x="49" y="0"/>
                  </a:moveTo>
                  <a:cubicBezTo>
                    <a:pt x="28" y="262"/>
                    <a:pt x="15" y="516"/>
                    <a:pt x="0" y="756"/>
                  </a:cubicBezTo>
                  <a:lnTo>
                    <a:pt x="1277" y="1119"/>
                  </a:lnTo>
                  <a:cubicBezTo>
                    <a:pt x="1271" y="1101"/>
                    <a:pt x="1260" y="1084"/>
                    <a:pt x="1253" y="1067"/>
                  </a:cubicBezTo>
                  <a:lnTo>
                    <a:pt x="907" y="382"/>
                  </a:lnTo>
                  <a:lnTo>
                    <a:pt x="851" y="276"/>
                  </a:lnTo>
                  <a:lnTo>
                    <a:pt x="4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0"/>
            <p:cNvSpPr/>
            <p:nvPr/>
          </p:nvSpPr>
          <p:spPr>
            <a:xfrm>
              <a:off x="4935006" y="3593526"/>
              <a:ext cx="111615" cy="116562"/>
            </a:xfrm>
            <a:custGeom>
              <a:rect b="b" l="l" r="r" t="t"/>
              <a:pathLst>
                <a:path extrusionOk="0" h="1673" w="1602">
                  <a:moveTo>
                    <a:pt x="1602" y="0"/>
                  </a:moveTo>
                  <a:lnTo>
                    <a:pt x="85" y="586"/>
                  </a:lnTo>
                  <a:lnTo>
                    <a:pt x="0" y="1673"/>
                  </a:lnTo>
                  <a:lnTo>
                    <a:pt x="1567" y="502"/>
                  </a:lnTo>
                  <a:lnTo>
                    <a:pt x="1602" y="0"/>
                  </a:ln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0"/>
            <p:cNvSpPr/>
            <p:nvPr/>
          </p:nvSpPr>
          <p:spPr>
            <a:xfrm>
              <a:off x="4818166" y="2291427"/>
              <a:ext cx="59082" cy="124435"/>
            </a:xfrm>
            <a:custGeom>
              <a:rect b="b" l="l" r="r" t="t"/>
              <a:pathLst>
                <a:path extrusionOk="0" h="1786" w="848">
                  <a:moveTo>
                    <a:pt x="847" y="0"/>
                  </a:moveTo>
                  <a:lnTo>
                    <a:pt x="184" y="667"/>
                  </a:lnTo>
                  <a:cubicBezTo>
                    <a:pt x="138" y="956"/>
                    <a:pt x="75" y="1337"/>
                    <a:pt x="0" y="1785"/>
                  </a:cubicBezTo>
                  <a:lnTo>
                    <a:pt x="847" y="0"/>
                  </a:lnTo>
                  <a:close/>
                </a:path>
              </a:pathLst>
            </a:custGeom>
            <a:solidFill>
              <a:srgbClr val="B16F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0"/>
            <p:cNvSpPr/>
            <p:nvPr/>
          </p:nvSpPr>
          <p:spPr>
            <a:xfrm>
              <a:off x="4746891" y="2961602"/>
              <a:ext cx="361461" cy="672827"/>
            </a:xfrm>
            <a:custGeom>
              <a:rect b="b" l="l" r="r" t="t"/>
              <a:pathLst>
                <a:path extrusionOk="0" h="9657" w="5188">
                  <a:moveTo>
                    <a:pt x="60" y="1"/>
                  </a:moveTo>
                  <a:cubicBezTo>
                    <a:pt x="0" y="1126"/>
                    <a:pt x="28" y="2006"/>
                    <a:pt x="205" y="2372"/>
                  </a:cubicBezTo>
                  <a:cubicBezTo>
                    <a:pt x="946" y="3908"/>
                    <a:pt x="2785" y="9656"/>
                    <a:pt x="2785" y="9656"/>
                  </a:cubicBezTo>
                  <a:lnTo>
                    <a:pt x="4302" y="9070"/>
                  </a:lnTo>
                  <a:lnTo>
                    <a:pt x="5188" y="8728"/>
                  </a:lnTo>
                  <a:lnTo>
                    <a:pt x="1366" y="428"/>
                  </a:lnTo>
                  <a:cubicBezTo>
                    <a:pt x="1359" y="407"/>
                    <a:pt x="1348" y="385"/>
                    <a:pt x="1337" y="364"/>
                  </a:cubicBezTo>
                  <a:lnTo>
                    <a:pt x="60" y="1"/>
                  </a:ln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0"/>
            <p:cNvSpPr/>
            <p:nvPr/>
          </p:nvSpPr>
          <p:spPr>
            <a:xfrm>
              <a:off x="4949707" y="2397398"/>
              <a:ext cx="20762" cy="60545"/>
            </a:xfrm>
            <a:custGeom>
              <a:rect b="b" l="l" r="r" t="t"/>
              <a:pathLst>
                <a:path extrusionOk="0" h="869" w="298">
                  <a:moveTo>
                    <a:pt x="290" y="0"/>
                  </a:moveTo>
                  <a:lnTo>
                    <a:pt x="1" y="868"/>
                  </a:lnTo>
                  <a:cubicBezTo>
                    <a:pt x="86" y="618"/>
                    <a:pt x="187" y="321"/>
                    <a:pt x="297" y="7"/>
                  </a:cubicBezTo>
                  <a:lnTo>
                    <a:pt x="290" y="0"/>
                  </a:lnTo>
                  <a:close/>
                </a:path>
              </a:pathLst>
            </a:custGeom>
            <a:solidFill>
              <a:srgbClr val="470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0"/>
            <p:cNvSpPr/>
            <p:nvPr/>
          </p:nvSpPr>
          <p:spPr>
            <a:xfrm>
              <a:off x="4948522" y="2397398"/>
              <a:ext cx="21389" cy="63750"/>
            </a:xfrm>
            <a:custGeom>
              <a:rect b="b" l="l" r="r" t="t"/>
              <a:pathLst>
                <a:path extrusionOk="0" h="915" w="307">
                  <a:moveTo>
                    <a:pt x="307" y="0"/>
                  </a:moveTo>
                  <a:lnTo>
                    <a:pt x="0" y="914"/>
                  </a:lnTo>
                  <a:cubicBezTo>
                    <a:pt x="7" y="900"/>
                    <a:pt x="10" y="885"/>
                    <a:pt x="18" y="868"/>
                  </a:cubicBezTo>
                  <a:lnTo>
                    <a:pt x="307" y="0"/>
                  </a:lnTo>
                  <a:close/>
                </a:path>
              </a:pathLst>
            </a:custGeom>
            <a:solidFill>
              <a:srgbClr val="9B251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0"/>
            <p:cNvSpPr/>
            <p:nvPr/>
          </p:nvSpPr>
          <p:spPr>
            <a:xfrm>
              <a:off x="4969842" y="2395935"/>
              <a:ext cx="1324" cy="2021"/>
            </a:xfrm>
            <a:custGeom>
              <a:rect b="b" l="l" r="r" t="t"/>
              <a:pathLst>
                <a:path extrusionOk="0" h="29" w="19">
                  <a:moveTo>
                    <a:pt x="19" y="0"/>
                  </a:moveTo>
                  <a:lnTo>
                    <a:pt x="1" y="21"/>
                  </a:lnTo>
                  <a:lnTo>
                    <a:pt x="8" y="28"/>
                  </a:lnTo>
                  <a:cubicBezTo>
                    <a:pt x="12" y="17"/>
                    <a:pt x="15" y="7"/>
                    <a:pt x="19" y="0"/>
                  </a:cubicBezTo>
                  <a:close/>
                </a:path>
              </a:pathLst>
            </a:custGeom>
            <a:solidFill>
              <a:srgbClr val="2E22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0"/>
            <p:cNvSpPr/>
            <p:nvPr/>
          </p:nvSpPr>
          <p:spPr>
            <a:xfrm>
              <a:off x="4640154" y="3665079"/>
              <a:ext cx="225042" cy="90087"/>
            </a:xfrm>
            <a:custGeom>
              <a:rect b="b" l="l" r="r" t="t"/>
              <a:pathLst>
                <a:path extrusionOk="0" h="1293" w="3230">
                  <a:moveTo>
                    <a:pt x="1" y="0"/>
                  </a:moveTo>
                  <a:lnTo>
                    <a:pt x="3229" y="1292"/>
                  </a:lnTo>
                  <a:lnTo>
                    <a:pt x="3180" y="0"/>
                  </a:ln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0"/>
            <p:cNvSpPr/>
            <p:nvPr/>
          </p:nvSpPr>
          <p:spPr>
            <a:xfrm>
              <a:off x="4993461" y="2277354"/>
              <a:ext cx="17070" cy="50443"/>
            </a:xfrm>
            <a:custGeom>
              <a:rect b="b" l="l" r="r" t="t"/>
              <a:pathLst>
                <a:path extrusionOk="0" h="724" w="245">
                  <a:moveTo>
                    <a:pt x="244" y="1"/>
                  </a:moveTo>
                  <a:lnTo>
                    <a:pt x="40" y="604"/>
                  </a:lnTo>
                  <a:lnTo>
                    <a:pt x="1" y="724"/>
                  </a:lnTo>
                  <a:lnTo>
                    <a:pt x="244" y="1"/>
                  </a:lnTo>
                  <a:close/>
                </a:path>
              </a:pathLst>
            </a:custGeom>
            <a:solidFill>
              <a:srgbClr val="3106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0"/>
            <p:cNvSpPr/>
            <p:nvPr/>
          </p:nvSpPr>
          <p:spPr>
            <a:xfrm>
              <a:off x="4933543" y="2277354"/>
              <a:ext cx="76988" cy="228735"/>
            </a:xfrm>
            <a:custGeom>
              <a:rect b="b" l="l" r="r" t="t"/>
              <a:pathLst>
                <a:path extrusionOk="0" h="3283" w="1105">
                  <a:moveTo>
                    <a:pt x="1104" y="1"/>
                  </a:moveTo>
                  <a:lnTo>
                    <a:pt x="755" y="39"/>
                  </a:lnTo>
                  <a:cubicBezTo>
                    <a:pt x="639" y="283"/>
                    <a:pt x="546" y="523"/>
                    <a:pt x="512" y="720"/>
                  </a:cubicBezTo>
                  <a:cubicBezTo>
                    <a:pt x="377" y="1462"/>
                    <a:pt x="0" y="3282"/>
                    <a:pt x="0" y="3282"/>
                  </a:cubicBezTo>
                  <a:cubicBezTo>
                    <a:pt x="35" y="3163"/>
                    <a:pt x="113" y="2934"/>
                    <a:pt x="215" y="2637"/>
                  </a:cubicBezTo>
                  <a:lnTo>
                    <a:pt x="522" y="1723"/>
                  </a:lnTo>
                  <a:lnTo>
                    <a:pt x="861" y="724"/>
                  </a:lnTo>
                  <a:lnTo>
                    <a:pt x="1104" y="1"/>
                  </a:lnTo>
                  <a:close/>
                </a:path>
              </a:pathLst>
            </a:custGeom>
            <a:solidFill>
              <a:srgbClr val="6D1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0"/>
            <p:cNvSpPr/>
            <p:nvPr/>
          </p:nvSpPr>
          <p:spPr>
            <a:xfrm>
              <a:off x="4865125" y="3710017"/>
              <a:ext cx="69951" cy="449806"/>
            </a:xfrm>
            <a:custGeom>
              <a:rect b="b" l="l" r="r" t="t"/>
              <a:pathLst>
                <a:path extrusionOk="0" h="6456" w="1004">
                  <a:moveTo>
                    <a:pt x="1003" y="1"/>
                  </a:moveTo>
                  <a:lnTo>
                    <a:pt x="89" y="683"/>
                  </a:lnTo>
                  <a:lnTo>
                    <a:pt x="0" y="647"/>
                  </a:lnTo>
                  <a:lnTo>
                    <a:pt x="212" y="6159"/>
                  </a:lnTo>
                  <a:lnTo>
                    <a:pt x="502" y="6456"/>
                  </a:lnTo>
                  <a:lnTo>
                    <a:pt x="1003" y="1"/>
                  </a:ln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0"/>
            <p:cNvSpPr/>
            <p:nvPr/>
          </p:nvSpPr>
          <p:spPr>
            <a:xfrm>
              <a:off x="4861711" y="3634354"/>
              <a:ext cx="79218" cy="123251"/>
            </a:xfrm>
            <a:custGeom>
              <a:rect b="b" l="l" r="r" t="t"/>
              <a:pathLst>
                <a:path extrusionOk="0" h="1769" w="1137">
                  <a:moveTo>
                    <a:pt x="1137" y="0"/>
                  </a:moveTo>
                  <a:lnTo>
                    <a:pt x="0" y="441"/>
                  </a:lnTo>
                  <a:lnTo>
                    <a:pt x="49" y="1733"/>
                  </a:lnTo>
                  <a:lnTo>
                    <a:pt x="138" y="1769"/>
                  </a:lnTo>
                  <a:lnTo>
                    <a:pt x="1052" y="1087"/>
                  </a:lnTo>
                  <a:lnTo>
                    <a:pt x="1137" y="0"/>
                  </a:ln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0"/>
            <p:cNvSpPr/>
            <p:nvPr/>
          </p:nvSpPr>
          <p:spPr>
            <a:xfrm>
              <a:off x="4861711" y="3634354"/>
              <a:ext cx="79218" cy="30795"/>
            </a:xfrm>
            <a:custGeom>
              <a:rect b="b" l="l" r="r" t="t"/>
              <a:pathLst>
                <a:path extrusionOk="0" h="442" w="1137">
                  <a:moveTo>
                    <a:pt x="1137" y="0"/>
                  </a:moveTo>
                  <a:lnTo>
                    <a:pt x="0" y="441"/>
                  </a:lnTo>
                  <a:close/>
                </a:path>
              </a:pathLst>
            </a:custGeom>
            <a:solidFill>
              <a:srgbClr val="6D1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0"/>
            <p:cNvSpPr/>
            <p:nvPr/>
          </p:nvSpPr>
          <p:spPr>
            <a:xfrm>
              <a:off x="4289564" y="1492778"/>
              <a:ext cx="781447" cy="824504"/>
            </a:xfrm>
            <a:custGeom>
              <a:rect b="b" l="l" r="r" t="t"/>
              <a:pathLst>
                <a:path extrusionOk="0" h="11834" w="11216">
                  <a:moveTo>
                    <a:pt x="4323" y="0"/>
                  </a:moveTo>
                  <a:lnTo>
                    <a:pt x="4242" y="43"/>
                  </a:lnTo>
                  <a:cubicBezTo>
                    <a:pt x="3712" y="301"/>
                    <a:pt x="3236" y="629"/>
                    <a:pt x="2792" y="1010"/>
                  </a:cubicBezTo>
                  <a:cubicBezTo>
                    <a:pt x="2354" y="1391"/>
                    <a:pt x="1963" y="1832"/>
                    <a:pt x="1666" y="2334"/>
                  </a:cubicBezTo>
                  <a:cubicBezTo>
                    <a:pt x="1515" y="2588"/>
                    <a:pt x="1391" y="2852"/>
                    <a:pt x="1295" y="3131"/>
                  </a:cubicBezTo>
                  <a:cubicBezTo>
                    <a:pt x="1197" y="3409"/>
                    <a:pt x="1150" y="3699"/>
                    <a:pt x="1094" y="3978"/>
                  </a:cubicBezTo>
                  <a:cubicBezTo>
                    <a:pt x="981" y="4539"/>
                    <a:pt x="868" y="5100"/>
                    <a:pt x="805" y="5675"/>
                  </a:cubicBezTo>
                  <a:cubicBezTo>
                    <a:pt x="660" y="6829"/>
                    <a:pt x="875" y="7991"/>
                    <a:pt x="1186" y="9088"/>
                  </a:cubicBezTo>
                  <a:cubicBezTo>
                    <a:pt x="1341" y="9628"/>
                    <a:pt x="1415" y="10217"/>
                    <a:pt x="1228" y="10757"/>
                  </a:cubicBezTo>
                  <a:cubicBezTo>
                    <a:pt x="1049" y="11297"/>
                    <a:pt x="557" y="11703"/>
                    <a:pt x="0" y="11833"/>
                  </a:cubicBezTo>
                  <a:cubicBezTo>
                    <a:pt x="562" y="11721"/>
                    <a:pt x="1073" y="11325"/>
                    <a:pt x="1274" y="10775"/>
                  </a:cubicBezTo>
                  <a:cubicBezTo>
                    <a:pt x="1486" y="10224"/>
                    <a:pt x="1422" y="9618"/>
                    <a:pt x="1282" y="9063"/>
                  </a:cubicBezTo>
                  <a:cubicBezTo>
                    <a:pt x="1147" y="8509"/>
                    <a:pt x="1023" y="7952"/>
                    <a:pt x="956" y="7387"/>
                  </a:cubicBezTo>
                  <a:cubicBezTo>
                    <a:pt x="886" y="6826"/>
                    <a:pt x="893" y="6258"/>
                    <a:pt x="964" y="5693"/>
                  </a:cubicBezTo>
                  <a:cubicBezTo>
                    <a:pt x="1038" y="5132"/>
                    <a:pt x="1158" y="4574"/>
                    <a:pt x="1277" y="4017"/>
                  </a:cubicBezTo>
                  <a:cubicBezTo>
                    <a:pt x="1341" y="3735"/>
                    <a:pt x="1391" y="3456"/>
                    <a:pt x="1486" y="3194"/>
                  </a:cubicBezTo>
                  <a:cubicBezTo>
                    <a:pt x="1574" y="2933"/>
                    <a:pt x="1694" y="2679"/>
                    <a:pt x="1839" y="2440"/>
                  </a:cubicBezTo>
                  <a:cubicBezTo>
                    <a:pt x="2407" y="1508"/>
                    <a:pt x="3289" y="780"/>
                    <a:pt x="4253" y="287"/>
                  </a:cubicBezTo>
                  <a:cubicBezTo>
                    <a:pt x="4440" y="534"/>
                    <a:pt x="4648" y="756"/>
                    <a:pt x="4888" y="950"/>
                  </a:cubicBezTo>
                  <a:cubicBezTo>
                    <a:pt x="5152" y="1165"/>
                    <a:pt x="5456" y="1345"/>
                    <a:pt x="5795" y="1430"/>
                  </a:cubicBezTo>
                  <a:cubicBezTo>
                    <a:pt x="5932" y="1467"/>
                    <a:pt x="6076" y="1486"/>
                    <a:pt x="6219" y="1486"/>
                  </a:cubicBezTo>
                  <a:cubicBezTo>
                    <a:pt x="6253" y="1486"/>
                    <a:pt x="6287" y="1485"/>
                    <a:pt x="6321" y="1483"/>
                  </a:cubicBezTo>
                  <a:cubicBezTo>
                    <a:pt x="6501" y="1469"/>
                    <a:pt x="6656" y="1433"/>
                    <a:pt x="6822" y="1402"/>
                  </a:cubicBezTo>
                  <a:cubicBezTo>
                    <a:pt x="7143" y="1339"/>
                    <a:pt x="7464" y="1271"/>
                    <a:pt x="7785" y="1215"/>
                  </a:cubicBezTo>
                  <a:cubicBezTo>
                    <a:pt x="8203" y="1148"/>
                    <a:pt x="8625" y="1092"/>
                    <a:pt x="9044" y="1092"/>
                  </a:cubicBezTo>
                  <a:cubicBezTo>
                    <a:pt x="9269" y="1092"/>
                    <a:pt x="9493" y="1108"/>
                    <a:pt x="9716" y="1148"/>
                  </a:cubicBezTo>
                  <a:cubicBezTo>
                    <a:pt x="10030" y="1207"/>
                    <a:pt x="10340" y="1317"/>
                    <a:pt x="10605" y="1497"/>
                  </a:cubicBezTo>
                  <a:cubicBezTo>
                    <a:pt x="10877" y="1673"/>
                    <a:pt x="11159" y="2101"/>
                    <a:pt x="11216" y="2362"/>
                  </a:cubicBezTo>
                  <a:cubicBezTo>
                    <a:pt x="11187" y="2147"/>
                    <a:pt x="11131" y="1815"/>
                    <a:pt x="10654" y="1430"/>
                  </a:cubicBezTo>
                  <a:cubicBezTo>
                    <a:pt x="10393" y="1218"/>
                    <a:pt x="10072" y="1084"/>
                    <a:pt x="9744" y="1010"/>
                  </a:cubicBezTo>
                  <a:cubicBezTo>
                    <a:pt x="9443" y="942"/>
                    <a:pt x="9139" y="915"/>
                    <a:pt x="8835" y="915"/>
                  </a:cubicBezTo>
                  <a:cubicBezTo>
                    <a:pt x="8472" y="915"/>
                    <a:pt x="8109" y="954"/>
                    <a:pt x="7753" y="1010"/>
                  </a:cubicBezTo>
                  <a:cubicBezTo>
                    <a:pt x="7425" y="1059"/>
                    <a:pt x="7100" y="1123"/>
                    <a:pt x="6779" y="1183"/>
                  </a:cubicBezTo>
                  <a:cubicBezTo>
                    <a:pt x="6621" y="1211"/>
                    <a:pt x="6455" y="1243"/>
                    <a:pt x="6307" y="1254"/>
                  </a:cubicBezTo>
                  <a:cubicBezTo>
                    <a:pt x="6292" y="1254"/>
                    <a:pt x="6278" y="1254"/>
                    <a:pt x="6264" y="1254"/>
                  </a:cubicBezTo>
                  <a:cubicBezTo>
                    <a:pt x="6127" y="1254"/>
                    <a:pt x="5989" y="1239"/>
                    <a:pt x="5851" y="1204"/>
                  </a:cubicBezTo>
                  <a:cubicBezTo>
                    <a:pt x="5255" y="1049"/>
                    <a:pt x="4747" y="586"/>
                    <a:pt x="4383" y="82"/>
                  </a:cubicBezTo>
                  <a:lnTo>
                    <a:pt x="4323"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0"/>
            <p:cNvSpPr/>
            <p:nvPr/>
          </p:nvSpPr>
          <p:spPr>
            <a:xfrm>
              <a:off x="4424031" y="2247395"/>
              <a:ext cx="279108" cy="1418462"/>
            </a:xfrm>
            <a:custGeom>
              <a:rect b="b" l="l" r="r" t="t"/>
              <a:pathLst>
                <a:path extrusionOk="0" h="20359" w="4006">
                  <a:moveTo>
                    <a:pt x="0" y="0"/>
                  </a:moveTo>
                  <a:lnTo>
                    <a:pt x="1056" y="2276"/>
                  </a:lnTo>
                  <a:lnTo>
                    <a:pt x="1582" y="3416"/>
                  </a:lnTo>
                  <a:lnTo>
                    <a:pt x="1846" y="3984"/>
                  </a:lnTo>
                  <a:lnTo>
                    <a:pt x="1977" y="4271"/>
                  </a:lnTo>
                  <a:lnTo>
                    <a:pt x="2090" y="4563"/>
                  </a:lnTo>
                  <a:lnTo>
                    <a:pt x="3889" y="9222"/>
                  </a:lnTo>
                  <a:lnTo>
                    <a:pt x="3889" y="9222"/>
                  </a:lnTo>
                  <a:lnTo>
                    <a:pt x="3486" y="9876"/>
                  </a:lnTo>
                  <a:lnTo>
                    <a:pt x="3486" y="9876"/>
                  </a:lnTo>
                  <a:cubicBezTo>
                    <a:pt x="2613" y="10270"/>
                    <a:pt x="1975" y="11066"/>
                    <a:pt x="1694" y="11967"/>
                  </a:cubicBezTo>
                  <a:cubicBezTo>
                    <a:pt x="1621" y="12193"/>
                    <a:pt x="1578" y="12429"/>
                    <a:pt x="1539" y="12662"/>
                  </a:cubicBezTo>
                  <a:cubicBezTo>
                    <a:pt x="1515" y="12899"/>
                    <a:pt x="1490" y="13135"/>
                    <a:pt x="1483" y="13368"/>
                  </a:cubicBezTo>
                  <a:cubicBezTo>
                    <a:pt x="1455" y="13830"/>
                    <a:pt x="1419" y="14296"/>
                    <a:pt x="1384" y="14762"/>
                  </a:cubicBezTo>
                  <a:cubicBezTo>
                    <a:pt x="1232" y="16622"/>
                    <a:pt x="1049" y="18478"/>
                    <a:pt x="855" y="20334"/>
                  </a:cubicBezTo>
                  <a:lnTo>
                    <a:pt x="1088" y="20359"/>
                  </a:lnTo>
                  <a:cubicBezTo>
                    <a:pt x="1264" y="18500"/>
                    <a:pt x="1427" y="16640"/>
                    <a:pt x="1557" y="14776"/>
                  </a:cubicBezTo>
                  <a:cubicBezTo>
                    <a:pt x="1588" y="14311"/>
                    <a:pt x="1621" y="13841"/>
                    <a:pt x="1642" y="13375"/>
                  </a:cubicBezTo>
                  <a:cubicBezTo>
                    <a:pt x="1649" y="13138"/>
                    <a:pt x="1666" y="12910"/>
                    <a:pt x="1688" y="12683"/>
                  </a:cubicBezTo>
                  <a:cubicBezTo>
                    <a:pt x="1723" y="12457"/>
                    <a:pt x="1761" y="12228"/>
                    <a:pt x="1832" y="12013"/>
                  </a:cubicBezTo>
                  <a:cubicBezTo>
                    <a:pt x="1966" y="11576"/>
                    <a:pt x="2181" y="11162"/>
                    <a:pt x="2474" y="10809"/>
                  </a:cubicBezTo>
                  <a:cubicBezTo>
                    <a:pt x="2767" y="10460"/>
                    <a:pt x="3134" y="10157"/>
                    <a:pt x="3547" y="9973"/>
                  </a:cubicBezTo>
                  <a:lnTo>
                    <a:pt x="3565" y="9966"/>
                  </a:lnTo>
                  <a:lnTo>
                    <a:pt x="3575" y="9952"/>
                  </a:lnTo>
                  <a:lnTo>
                    <a:pt x="3992" y="9253"/>
                  </a:lnTo>
                  <a:lnTo>
                    <a:pt x="4006" y="9229"/>
                  </a:lnTo>
                  <a:lnTo>
                    <a:pt x="3999" y="9204"/>
                  </a:lnTo>
                  <a:lnTo>
                    <a:pt x="2139" y="4542"/>
                  </a:lnTo>
                  <a:lnTo>
                    <a:pt x="2023" y="4249"/>
                  </a:lnTo>
                  <a:lnTo>
                    <a:pt x="1888" y="3967"/>
                  </a:lnTo>
                  <a:lnTo>
                    <a:pt x="1621" y="3398"/>
                  </a:lnTo>
                  <a:lnTo>
                    <a:pt x="1080" y="2266"/>
                  </a:lnTo>
                  <a:lnTo>
                    <a:pt x="0"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0"/>
            <p:cNvSpPr/>
            <p:nvPr/>
          </p:nvSpPr>
          <p:spPr>
            <a:xfrm>
              <a:off x="4640154" y="2295259"/>
              <a:ext cx="198218" cy="131960"/>
            </a:xfrm>
            <a:custGeom>
              <a:rect b="b" l="l" r="r" t="t"/>
              <a:pathLst>
                <a:path extrusionOk="0" h="1894" w="2845">
                  <a:moveTo>
                    <a:pt x="2845" y="1"/>
                  </a:moveTo>
                  <a:lnTo>
                    <a:pt x="1179" y="1537"/>
                  </a:lnTo>
                  <a:lnTo>
                    <a:pt x="1" y="217"/>
                  </a:lnTo>
                  <a:lnTo>
                    <a:pt x="1081" y="1776"/>
                  </a:lnTo>
                  <a:lnTo>
                    <a:pt x="1162" y="1893"/>
                  </a:lnTo>
                  <a:lnTo>
                    <a:pt x="1257" y="1784"/>
                  </a:lnTo>
                  <a:lnTo>
                    <a:pt x="2845"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0"/>
            <p:cNvSpPr/>
            <p:nvPr/>
          </p:nvSpPr>
          <p:spPr>
            <a:xfrm>
              <a:off x="4606223" y="2114809"/>
              <a:ext cx="237862" cy="72877"/>
            </a:xfrm>
            <a:custGeom>
              <a:rect b="b" l="l" r="r" t="t"/>
              <a:pathLst>
                <a:path extrusionOk="0" h="1046" w="3414">
                  <a:moveTo>
                    <a:pt x="3413" y="1"/>
                  </a:moveTo>
                  <a:cubicBezTo>
                    <a:pt x="3152" y="156"/>
                    <a:pt x="2065" y="654"/>
                    <a:pt x="1708" y="791"/>
                  </a:cubicBezTo>
                  <a:lnTo>
                    <a:pt x="1" y="219"/>
                  </a:lnTo>
                  <a:lnTo>
                    <a:pt x="1670" y="1024"/>
                  </a:lnTo>
                  <a:lnTo>
                    <a:pt x="1713" y="1045"/>
                  </a:lnTo>
                  <a:lnTo>
                    <a:pt x="1758" y="1024"/>
                  </a:lnTo>
                  <a:cubicBezTo>
                    <a:pt x="2044" y="880"/>
                    <a:pt x="2327" y="732"/>
                    <a:pt x="2605" y="573"/>
                  </a:cubicBezTo>
                  <a:cubicBezTo>
                    <a:pt x="2880" y="418"/>
                    <a:pt x="3163" y="195"/>
                    <a:pt x="3413"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 name="Google Shape;1965;p50"/>
          <p:cNvGrpSpPr/>
          <p:nvPr/>
        </p:nvGrpSpPr>
        <p:grpSpPr>
          <a:xfrm>
            <a:off x="2909683" y="1473792"/>
            <a:ext cx="1201421" cy="1709833"/>
            <a:chOff x="5050650" y="1819950"/>
            <a:chExt cx="5762211" cy="8200637"/>
          </a:xfrm>
        </p:grpSpPr>
        <p:sp>
          <p:nvSpPr>
            <p:cNvPr id="1966" name="Google Shape;1966;p50"/>
            <p:cNvSpPr/>
            <p:nvPr/>
          </p:nvSpPr>
          <p:spPr>
            <a:xfrm>
              <a:off x="9314314" y="2989194"/>
              <a:ext cx="678876" cy="5659384"/>
            </a:xfrm>
            <a:custGeom>
              <a:rect b="b" l="l" r="r" t="t"/>
              <a:pathLst>
                <a:path extrusionOk="0" h="42599" w="5110">
                  <a:moveTo>
                    <a:pt x="3582" y="0"/>
                  </a:moveTo>
                  <a:lnTo>
                    <a:pt x="0" y="1825"/>
                  </a:lnTo>
                  <a:lnTo>
                    <a:pt x="745" y="38749"/>
                  </a:lnTo>
                  <a:lnTo>
                    <a:pt x="1150" y="40573"/>
                  </a:lnTo>
                  <a:lnTo>
                    <a:pt x="5110" y="42599"/>
                  </a:lnTo>
                  <a:lnTo>
                    <a:pt x="3582" y="0"/>
                  </a:lnTo>
                  <a:close/>
                </a:path>
              </a:pathLst>
            </a:custGeom>
            <a:solidFill>
              <a:srgbClr val="7221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0"/>
            <p:cNvSpPr/>
            <p:nvPr/>
          </p:nvSpPr>
          <p:spPr>
            <a:xfrm>
              <a:off x="5157066" y="3231519"/>
              <a:ext cx="4256196" cy="5686220"/>
            </a:xfrm>
            <a:custGeom>
              <a:rect b="b" l="l" r="r" t="t"/>
              <a:pathLst>
                <a:path extrusionOk="0" h="42801" w="32037">
                  <a:moveTo>
                    <a:pt x="31292" y="1"/>
                  </a:moveTo>
                  <a:lnTo>
                    <a:pt x="0" y="15931"/>
                  </a:lnTo>
                  <a:lnTo>
                    <a:pt x="1655" y="42801"/>
                  </a:lnTo>
                  <a:cubicBezTo>
                    <a:pt x="1655" y="42801"/>
                    <a:pt x="14610" y="38040"/>
                    <a:pt x="19474" y="37433"/>
                  </a:cubicBezTo>
                  <a:cubicBezTo>
                    <a:pt x="23144" y="36975"/>
                    <a:pt x="28424" y="36919"/>
                    <a:pt x="30798" y="36919"/>
                  </a:cubicBezTo>
                  <a:cubicBezTo>
                    <a:pt x="31567" y="36919"/>
                    <a:pt x="32031" y="36925"/>
                    <a:pt x="32037" y="36925"/>
                  </a:cubicBezTo>
                  <a:lnTo>
                    <a:pt x="31292" y="1"/>
                  </a:ln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0"/>
            <p:cNvSpPr/>
            <p:nvPr/>
          </p:nvSpPr>
          <p:spPr>
            <a:xfrm>
              <a:off x="6319267" y="5571468"/>
              <a:ext cx="967830" cy="2985860"/>
            </a:xfrm>
            <a:custGeom>
              <a:rect b="b" l="l" r="r" t="t"/>
              <a:pathLst>
                <a:path extrusionOk="0" h="22475" w="7285">
                  <a:moveTo>
                    <a:pt x="1335" y="1"/>
                  </a:moveTo>
                  <a:lnTo>
                    <a:pt x="1" y="22474"/>
                  </a:lnTo>
                  <a:lnTo>
                    <a:pt x="1" y="22474"/>
                  </a:lnTo>
                  <a:lnTo>
                    <a:pt x="3110" y="21144"/>
                  </a:lnTo>
                  <a:lnTo>
                    <a:pt x="7284" y="799"/>
                  </a:lnTo>
                  <a:lnTo>
                    <a:pt x="1335" y="1"/>
                  </a:lnTo>
                  <a:close/>
                </a:path>
              </a:pathLst>
            </a:custGeom>
            <a:solidFill>
              <a:srgbClr val="5822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0"/>
            <p:cNvSpPr/>
            <p:nvPr/>
          </p:nvSpPr>
          <p:spPr>
            <a:xfrm>
              <a:off x="5050650" y="1844794"/>
              <a:ext cx="5762211" cy="5464356"/>
            </a:xfrm>
            <a:custGeom>
              <a:rect b="b" l="l" r="r" t="t"/>
              <a:pathLst>
                <a:path extrusionOk="0" h="41131" w="43373">
                  <a:moveTo>
                    <a:pt x="24401" y="1"/>
                  </a:moveTo>
                  <a:cubicBezTo>
                    <a:pt x="22976" y="1"/>
                    <a:pt x="21583" y="157"/>
                    <a:pt x="20275" y="498"/>
                  </a:cubicBezTo>
                  <a:cubicBezTo>
                    <a:pt x="11056" y="2897"/>
                    <a:pt x="5940" y="11046"/>
                    <a:pt x="5940" y="11046"/>
                  </a:cubicBezTo>
                  <a:cubicBezTo>
                    <a:pt x="5940" y="11046"/>
                    <a:pt x="4271" y="13040"/>
                    <a:pt x="2135" y="16911"/>
                  </a:cubicBezTo>
                  <a:cubicBezTo>
                    <a:pt x="0" y="20783"/>
                    <a:pt x="67" y="28987"/>
                    <a:pt x="2870" y="30858"/>
                  </a:cubicBezTo>
                  <a:cubicBezTo>
                    <a:pt x="5671" y="32725"/>
                    <a:pt x="6473" y="35262"/>
                    <a:pt x="8875" y="37930"/>
                  </a:cubicBezTo>
                  <a:cubicBezTo>
                    <a:pt x="11279" y="40598"/>
                    <a:pt x="17486" y="41131"/>
                    <a:pt x="17486" y="41131"/>
                  </a:cubicBezTo>
                  <a:lnTo>
                    <a:pt x="18192" y="26454"/>
                  </a:lnTo>
                  <a:lnTo>
                    <a:pt x="22346" y="28521"/>
                  </a:lnTo>
                  <a:cubicBezTo>
                    <a:pt x="22346" y="28521"/>
                    <a:pt x="24689" y="26920"/>
                    <a:pt x="27293" y="23849"/>
                  </a:cubicBezTo>
                  <a:cubicBezTo>
                    <a:pt x="29894" y="20783"/>
                    <a:pt x="30505" y="15885"/>
                    <a:pt x="30505" y="15885"/>
                  </a:cubicBezTo>
                  <a:lnTo>
                    <a:pt x="31084" y="23436"/>
                  </a:lnTo>
                  <a:lnTo>
                    <a:pt x="40037" y="31790"/>
                  </a:lnTo>
                  <a:cubicBezTo>
                    <a:pt x="40037" y="31790"/>
                    <a:pt x="42571" y="29721"/>
                    <a:pt x="42973" y="25719"/>
                  </a:cubicBezTo>
                  <a:cubicBezTo>
                    <a:pt x="43372" y="21714"/>
                    <a:pt x="40771" y="18178"/>
                    <a:pt x="40771" y="18178"/>
                  </a:cubicBezTo>
                  <a:cubicBezTo>
                    <a:pt x="40771" y="18178"/>
                    <a:pt x="41572" y="16244"/>
                    <a:pt x="42239" y="10566"/>
                  </a:cubicBezTo>
                  <a:cubicBezTo>
                    <a:pt x="42812" y="5696"/>
                    <a:pt x="33016" y="1"/>
                    <a:pt x="24401" y="1"/>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0"/>
            <p:cNvSpPr/>
            <p:nvPr/>
          </p:nvSpPr>
          <p:spPr>
            <a:xfrm>
              <a:off x="5215255" y="2439712"/>
              <a:ext cx="3003396" cy="1957980"/>
            </a:xfrm>
            <a:custGeom>
              <a:rect b="b" l="l" r="r" t="t"/>
              <a:pathLst>
                <a:path extrusionOk="0" h="14738" w="22607">
                  <a:moveTo>
                    <a:pt x="10982" y="1"/>
                  </a:moveTo>
                  <a:cubicBezTo>
                    <a:pt x="10982" y="1"/>
                    <a:pt x="6546" y="2746"/>
                    <a:pt x="4359" y="5608"/>
                  </a:cubicBezTo>
                  <a:cubicBezTo>
                    <a:pt x="1737" y="9042"/>
                    <a:pt x="1214" y="10433"/>
                    <a:pt x="0" y="14738"/>
                  </a:cubicBezTo>
                  <a:cubicBezTo>
                    <a:pt x="0" y="14738"/>
                    <a:pt x="2546" y="9228"/>
                    <a:pt x="6899" y="9228"/>
                  </a:cubicBezTo>
                  <a:cubicBezTo>
                    <a:pt x="7229" y="9228"/>
                    <a:pt x="7569" y="9259"/>
                    <a:pt x="7919" y="9327"/>
                  </a:cubicBezTo>
                  <a:cubicBezTo>
                    <a:pt x="10499" y="9827"/>
                    <a:pt x="16687" y="11219"/>
                    <a:pt x="21196" y="11219"/>
                  </a:cubicBezTo>
                  <a:cubicBezTo>
                    <a:pt x="21688" y="11219"/>
                    <a:pt x="22161" y="11202"/>
                    <a:pt x="22606" y="11166"/>
                  </a:cubicBezTo>
                  <a:cubicBezTo>
                    <a:pt x="22606" y="11166"/>
                    <a:pt x="15168" y="10619"/>
                    <a:pt x="12998" y="6970"/>
                  </a:cubicBezTo>
                  <a:cubicBezTo>
                    <a:pt x="11244" y="4020"/>
                    <a:pt x="10982" y="1"/>
                    <a:pt x="10982"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0"/>
            <p:cNvSpPr/>
            <p:nvPr/>
          </p:nvSpPr>
          <p:spPr>
            <a:xfrm>
              <a:off x="7733757" y="5381753"/>
              <a:ext cx="1182122" cy="2502675"/>
            </a:xfrm>
            <a:custGeom>
              <a:rect b="b" l="l" r="r" t="t"/>
              <a:pathLst>
                <a:path extrusionOk="0" h="18838" w="8898">
                  <a:moveTo>
                    <a:pt x="4447" y="0"/>
                  </a:moveTo>
                  <a:lnTo>
                    <a:pt x="1" y="829"/>
                  </a:lnTo>
                  <a:lnTo>
                    <a:pt x="5774" y="18837"/>
                  </a:lnTo>
                  <a:lnTo>
                    <a:pt x="8897" y="18397"/>
                  </a:lnTo>
                  <a:lnTo>
                    <a:pt x="4447" y="0"/>
                  </a:lnTo>
                  <a:close/>
                </a:path>
              </a:pathLst>
            </a:custGeom>
            <a:solidFill>
              <a:srgbClr val="3417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0"/>
            <p:cNvSpPr/>
            <p:nvPr/>
          </p:nvSpPr>
          <p:spPr>
            <a:xfrm>
              <a:off x="7340378" y="5359168"/>
              <a:ext cx="1665970" cy="1950009"/>
            </a:xfrm>
            <a:custGeom>
              <a:rect b="b" l="l" r="r" t="t"/>
              <a:pathLst>
                <a:path extrusionOk="0" h="14678" w="12540">
                  <a:moveTo>
                    <a:pt x="957" y="1"/>
                  </a:moveTo>
                  <a:lnTo>
                    <a:pt x="1" y="14678"/>
                  </a:lnTo>
                  <a:cubicBezTo>
                    <a:pt x="1" y="14678"/>
                    <a:pt x="8558" y="12554"/>
                    <a:pt x="10877" y="11604"/>
                  </a:cubicBezTo>
                  <a:lnTo>
                    <a:pt x="12539" y="5065"/>
                  </a:lnTo>
                  <a:lnTo>
                    <a:pt x="11530" y="4236"/>
                  </a:lnTo>
                  <a:lnTo>
                    <a:pt x="11530" y="1441"/>
                  </a:lnTo>
                  <a:lnTo>
                    <a:pt x="9508" y="967"/>
                  </a:lnTo>
                  <a:lnTo>
                    <a:pt x="8262" y="3223"/>
                  </a:lnTo>
                  <a:lnTo>
                    <a:pt x="957" y="1"/>
                  </a:lnTo>
                  <a:close/>
                </a:path>
              </a:pathLst>
            </a:custGeom>
            <a:solidFill>
              <a:srgbClr val="5822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0"/>
            <p:cNvSpPr/>
            <p:nvPr/>
          </p:nvSpPr>
          <p:spPr>
            <a:xfrm>
              <a:off x="8500852" y="4958349"/>
              <a:ext cx="2057752" cy="2130290"/>
            </a:xfrm>
            <a:custGeom>
              <a:rect b="b" l="l" r="r" t="t"/>
              <a:pathLst>
                <a:path extrusionOk="0" h="16035" w="15489">
                  <a:moveTo>
                    <a:pt x="5114" y="0"/>
                  </a:moveTo>
                  <a:lnTo>
                    <a:pt x="3328" y="7489"/>
                  </a:lnTo>
                  <a:lnTo>
                    <a:pt x="1369" y="6896"/>
                  </a:lnTo>
                  <a:lnTo>
                    <a:pt x="0" y="10103"/>
                  </a:lnTo>
                  <a:lnTo>
                    <a:pt x="2199" y="10937"/>
                  </a:lnTo>
                  <a:lnTo>
                    <a:pt x="1606" y="14025"/>
                  </a:lnTo>
                  <a:cubicBezTo>
                    <a:pt x="3642" y="15772"/>
                    <a:pt x="6580" y="16035"/>
                    <a:pt x="8162" y="16035"/>
                  </a:cubicBezTo>
                  <a:cubicBezTo>
                    <a:pt x="8842" y="16035"/>
                    <a:pt x="9271" y="15986"/>
                    <a:pt x="9271" y="15986"/>
                  </a:cubicBezTo>
                  <a:cubicBezTo>
                    <a:pt x="11529" y="14144"/>
                    <a:pt x="15489" y="6663"/>
                    <a:pt x="15489" y="6663"/>
                  </a:cubicBezTo>
                  <a:lnTo>
                    <a:pt x="5114" y="0"/>
                  </a:lnTo>
                  <a:close/>
                </a:path>
              </a:pathLst>
            </a:custGeom>
            <a:solidFill>
              <a:srgbClr val="3818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0"/>
            <p:cNvSpPr/>
            <p:nvPr/>
          </p:nvSpPr>
          <p:spPr>
            <a:xfrm>
              <a:off x="6183358" y="4397574"/>
              <a:ext cx="1287606" cy="1079958"/>
            </a:xfrm>
            <a:custGeom>
              <a:rect b="b" l="l" r="r" t="t"/>
              <a:pathLst>
                <a:path extrusionOk="0" h="8129" w="9692">
                  <a:moveTo>
                    <a:pt x="1" y="1"/>
                  </a:moveTo>
                  <a:cubicBezTo>
                    <a:pt x="1" y="1"/>
                    <a:pt x="2245" y="2372"/>
                    <a:pt x="4782" y="4490"/>
                  </a:cubicBezTo>
                  <a:cubicBezTo>
                    <a:pt x="7323" y="6604"/>
                    <a:pt x="9691" y="8128"/>
                    <a:pt x="9691" y="8128"/>
                  </a:cubicBezTo>
                  <a:lnTo>
                    <a:pt x="1"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0"/>
            <p:cNvSpPr/>
            <p:nvPr/>
          </p:nvSpPr>
          <p:spPr>
            <a:xfrm>
              <a:off x="7159963" y="4052952"/>
              <a:ext cx="1873619" cy="1207496"/>
            </a:xfrm>
            <a:custGeom>
              <a:rect b="b" l="l" r="r" t="t"/>
              <a:pathLst>
                <a:path extrusionOk="0" h="9089" w="14103">
                  <a:moveTo>
                    <a:pt x="14102" y="0"/>
                  </a:moveTo>
                  <a:lnTo>
                    <a:pt x="14102" y="0"/>
                  </a:lnTo>
                  <a:cubicBezTo>
                    <a:pt x="14102" y="1"/>
                    <a:pt x="12626" y="1709"/>
                    <a:pt x="8392" y="4754"/>
                  </a:cubicBezTo>
                  <a:cubicBezTo>
                    <a:pt x="4161" y="7800"/>
                    <a:pt x="0" y="9088"/>
                    <a:pt x="0" y="9088"/>
                  </a:cubicBezTo>
                  <a:cubicBezTo>
                    <a:pt x="0" y="9088"/>
                    <a:pt x="4839" y="7673"/>
                    <a:pt x="8392" y="5305"/>
                  </a:cubicBezTo>
                  <a:cubicBezTo>
                    <a:pt x="11949" y="2934"/>
                    <a:pt x="14102" y="1"/>
                    <a:pt x="14102" y="0"/>
                  </a:cubicBezTo>
                  <a:close/>
                </a:path>
              </a:pathLst>
            </a:custGeom>
            <a:solidFill>
              <a:srgbClr val="80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0"/>
            <p:cNvSpPr/>
            <p:nvPr/>
          </p:nvSpPr>
          <p:spPr>
            <a:xfrm>
              <a:off x="8274736" y="3970450"/>
              <a:ext cx="142152" cy="787284"/>
            </a:xfrm>
            <a:custGeom>
              <a:rect b="b" l="l" r="r" t="t"/>
              <a:pathLst>
                <a:path extrusionOk="0" h="5926" w="1070">
                  <a:moveTo>
                    <a:pt x="382" y="1"/>
                  </a:moveTo>
                  <a:cubicBezTo>
                    <a:pt x="382" y="1"/>
                    <a:pt x="498" y="4552"/>
                    <a:pt x="66" y="5775"/>
                  </a:cubicBezTo>
                  <a:lnTo>
                    <a:pt x="66" y="5775"/>
                  </a:lnTo>
                  <a:cubicBezTo>
                    <a:pt x="303" y="5191"/>
                    <a:pt x="1070" y="2966"/>
                    <a:pt x="382" y="1"/>
                  </a:cubicBezTo>
                  <a:close/>
                  <a:moveTo>
                    <a:pt x="66" y="5775"/>
                  </a:moveTo>
                  <a:lnTo>
                    <a:pt x="66" y="5775"/>
                  </a:lnTo>
                  <a:cubicBezTo>
                    <a:pt x="26" y="5874"/>
                    <a:pt x="1" y="5926"/>
                    <a:pt x="1" y="5926"/>
                  </a:cubicBezTo>
                  <a:cubicBezTo>
                    <a:pt x="24" y="5884"/>
                    <a:pt x="46" y="5833"/>
                    <a:pt x="66" y="5775"/>
                  </a:cubicBezTo>
                  <a:close/>
                </a:path>
              </a:pathLst>
            </a:custGeom>
            <a:solidFill>
              <a:srgbClr val="8018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0"/>
            <p:cNvSpPr/>
            <p:nvPr/>
          </p:nvSpPr>
          <p:spPr>
            <a:xfrm>
              <a:off x="5796090" y="8286596"/>
              <a:ext cx="1040501" cy="1733991"/>
            </a:xfrm>
            <a:custGeom>
              <a:rect b="b" l="l" r="r" t="t"/>
              <a:pathLst>
                <a:path extrusionOk="0" h="13052" w="7832">
                  <a:moveTo>
                    <a:pt x="7831" y="0"/>
                  </a:moveTo>
                  <a:lnTo>
                    <a:pt x="4006" y="929"/>
                  </a:lnTo>
                  <a:lnTo>
                    <a:pt x="2845" y="9804"/>
                  </a:lnTo>
                  <a:lnTo>
                    <a:pt x="0" y="13051"/>
                  </a:lnTo>
                  <a:lnTo>
                    <a:pt x="0" y="13051"/>
                  </a:lnTo>
                  <a:lnTo>
                    <a:pt x="4006" y="10789"/>
                  </a:lnTo>
                  <a:lnTo>
                    <a:pt x="7831"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0"/>
            <p:cNvSpPr/>
            <p:nvPr/>
          </p:nvSpPr>
          <p:spPr>
            <a:xfrm>
              <a:off x="8486770" y="7754916"/>
              <a:ext cx="1043291" cy="2057885"/>
            </a:xfrm>
            <a:custGeom>
              <a:rect b="b" l="l" r="r" t="t"/>
              <a:pathLst>
                <a:path extrusionOk="0" h="15490" w="7853">
                  <a:moveTo>
                    <a:pt x="3646" y="0"/>
                  </a:moveTo>
                  <a:lnTo>
                    <a:pt x="1" y="640"/>
                  </a:lnTo>
                  <a:lnTo>
                    <a:pt x="3229" y="11950"/>
                  </a:lnTo>
                  <a:lnTo>
                    <a:pt x="7853" y="15490"/>
                  </a:lnTo>
                  <a:lnTo>
                    <a:pt x="5442" y="11833"/>
                  </a:lnTo>
                  <a:lnTo>
                    <a:pt x="3646" y="0"/>
                  </a:lnTo>
                  <a:close/>
                </a:path>
              </a:pathLst>
            </a:custGeom>
            <a:solidFill>
              <a:srgbClr val="EDB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0"/>
            <p:cNvSpPr/>
            <p:nvPr/>
          </p:nvSpPr>
          <p:spPr>
            <a:xfrm>
              <a:off x="9054054" y="3312161"/>
              <a:ext cx="213361" cy="1702505"/>
            </a:xfrm>
            <a:custGeom>
              <a:rect b="b" l="l" r="r" t="t"/>
              <a:pathLst>
                <a:path extrusionOk="0" h="12815" w="1606">
                  <a:moveTo>
                    <a:pt x="0" y="1"/>
                  </a:moveTo>
                  <a:lnTo>
                    <a:pt x="950" y="12391"/>
                  </a:lnTo>
                  <a:lnTo>
                    <a:pt x="1606" y="12815"/>
                  </a:lnTo>
                  <a:cubicBezTo>
                    <a:pt x="1578" y="11664"/>
                    <a:pt x="0" y="3"/>
                    <a:pt x="0" y="1"/>
                  </a:cubicBezTo>
                  <a:close/>
                </a:path>
              </a:pathLst>
            </a:custGeom>
            <a:solidFill>
              <a:srgbClr val="6D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0"/>
            <p:cNvSpPr/>
            <p:nvPr/>
          </p:nvSpPr>
          <p:spPr>
            <a:xfrm>
              <a:off x="9902190" y="3747788"/>
              <a:ext cx="565553" cy="513475"/>
            </a:xfrm>
            <a:custGeom>
              <a:rect b="b" l="l" r="r" t="t"/>
              <a:pathLst>
                <a:path extrusionOk="0" h="3865" w="4257">
                  <a:moveTo>
                    <a:pt x="1" y="0"/>
                  </a:moveTo>
                  <a:lnTo>
                    <a:pt x="4256" y="3864"/>
                  </a:lnTo>
                  <a:cubicBezTo>
                    <a:pt x="4256" y="3864"/>
                    <a:pt x="2005" y="851"/>
                    <a:pt x="1" y="0"/>
                  </a:cubicBezTo>
                  <a:close/>
                </a:path>
              </a:pathLst>
            </a:custGeom>
            <a:solidFill>
              <a:srgbClr val="6D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0"/>
            <p:cNvSpPr/>
            <p:nvPr/>
          </p:nvSpPr>
          <p:spPr>
            <a:xfrm>
              <a:off x="7817720" y="1820083"/>
              <a:ext cx="1809850" cy="2110229"/>
            </a:xfrm>
            <a:custGeom>
              <a:rect b="b" l="l" r="r" t="t"/>
              <a:pathLst>
                <a:path extrusionOk="0" h="15884" w="13623">
                  <a:moveTo>
                    <a:pt x="4278" y="1"/>
                  </a:moveTo>
                  <a:cubicBezTo>
                    <a:pt x="1643" y="1"/>
                    <a:pt x="1" y="550"/>
                    <a:pt x="1" y="550"/>
                  </a:cubicBezTo>
                  <a:cubicBezTo>
                    <a:pt x="1" y="550"/>
                    <a:pt x="6511" y="2956"/>
                    <a:pt x="5513" y="6898"/>
                  </a:cubicBezTo>
                  <a:cubicBezTo>
                    <a:pt x="4514" y="10836"/>
                    <a:pt x="1518" y="15883"/>
                    <a:pt x="1518" y="15883"/>
                  </a:cubicBezTo>
                  <a:lnTo>
                    <a:pt x="3017" y="15830"/>
                  </a:lnTo>
                  <a:cubicBezTo>
                    <a:pt x="3017" y="15830"/>
                    <a:pt x="5597" y="13370"/>
                    <a:pt x="8470" y="10752"/>
                  </a:cubicBezTo>
                  <a:cubicBezTo>
                    <a:pt x="11343" y="8134"/>
                    <a:pt x="13622" y="2399"/>
                    <a:pt x="13622" y="2399"/>
                  </a:cubicBezTo>
                  <a:cubicBezTo>
                    <a:pt x="13622" y="2399"/>
                    <a:pt x="12317" y="1122"/>
                    <a:pt x="7736" y="309"/>
                  </a:cubicBezTo>
                  <a:cubicBezTo>
                    <a:pt x="6460" y="83"/>
                    <a:pt x="5295" y="1"/>
                    <a:pt x="4278" y="1"/>
                  </a:cubicBezTo>
                  <a:close/>
                </a:path>
              </a:pathLst>
            </a:custGeom>
            <a:solidFill>
              <a:srgbClr val="EDB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0"/>
            <p:cNvSpPr/>
            <p:nvPr/>
          </p:nvSpPr>
          <p:spPr>
            <a:xfrm>
              <a:off x="6632934" y="1892488"/>
              <a:ext cx="1986145" cy="2046460"/>
            </a:xfrm>
            <a:custGeom>
              <a:rect b="b" l="l" r="r" t="t"/>
              <a:pathLst>
                <a:path extrusionOk="0" h="15404" w="14950">
                  <a:moveTo>
                    <a:pt x="8922" y="1"/>
                  </a:moveTo>
                  <a:cubicBezTo>
                    <a:pt x="4977" y="414"/>
                    <a:pt x="142" y="4247"/>
                    <a:pt x="142" y="4247"/>
                  </a:cubicBezTo>
                  <a:cubicBezTo>
                    <a:pt x="142" y="4247"/>
                    <a:pt x="1" y="8022"/>
                    <a:pt x="2534" y="12102"/>
                  </a:cubicBezTo>
                  <a:cubicBezTo>
                    <a:pt x="4322" y="14981"/>
                    <a:pt x="7529" y="15404"/>
                    <a:pt x="9258" y="15404"/>
                  </a:cubicBezTo>
                  <a:cubicBezTo>
                    <a:pt x="9976" y="15404"/>
                    <a:pt x="10440" y="15331"/>
                    <a:pt x="10440" y="15331"/>
                  </a:cubicBezTo>
                  <a:cubicBezTo>
                    <a:pt x="10440" y="15331"/>
                    <a:pt x="13922" y="11397"/>
                    <a:pt x="14438" y="6346"/>
                  </a:cubicBezTo>
                  <a:cubicBezTo>
                    <a:pt x="14950" y="1297"/>
                    <a:pt x="8922" y="1"/>
                    <a:pt x="8922"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0"/>
            <p:cNvSpPr/>
            <p:nvPr/>
          </p:nvSpPr>
          <p:spPr>
            <a:xfrm>
              <a:off x="6814810" y="2081671"/>
              <a:ext cx="1443177" cy="830328"/>
            </a:xfrm>
            <a:custGeom>
              <a:rect b="b" l="l" r="r" t="t"/>
              <a:pathLst>
                <a:path extrusionOk="0" h="6250" w="10863">
                  <a:moveTo>
                    <a:pt x="6452" y="1"/>
                  </a:moveTo>
                  <a:cubicBezTo>
                    <a:pt x="5943" y="1"/>
                    <a:pt x="5404" y="59"/>
                    <a:pt x="4846" y="190"/>
                  </a:cubicBezTo>
                  <a:cubicBezTo>
                    <a:pt x="1924" y="878"/>
                    <a:pt x="1" y="3055"/>
                    <a:pt x="611" y="4598"/>
                  </a:cubicBezTo>
                  <a:cubicBezTo>
                    <a:pt x="1222" y="6136"/>
                    <a:pt x="2210" y="6249"/>
                    <a:pt x="2210" y="6249"/>
                  </a:cubicBezTo>
                  <a:lnTo>
                    <a:pt x="9261" y="5712"/>
                  </a:lnTo>
                  <a:cubicBezTo>
                    <a:pt x="9261" y="5712"/>
                    <a:pt x="10863" y="3468"/>
                    <a:pt x="10521" y="2134"/>
                  </a:cubicBezTo>
                  <a:cubicBezTo>
                    <a:pt x="10241" y="1055"/>
                    <a:pt x="8612" y="1"/>
                    <a:pt x="6452"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0"/>
            <p:cNvSpPr/>
            <p:nvPr/>
          </p:nvSpPr>
          <p:spPr>
            <a:xfrm>
              <a:off x="6993099" y="2439712"/>
              <a:ext cx="1154355" cy="1288536"/>
            </a:xfrm>
            <a:custGeom>
              <a:rect b="b" l="l" r="r" t="t"/>
              <a:pathLst>
                <a:path extrusionOk="0" h="9699" w="8689">
                  <a:moveTo>
                    <a:pt x="5862" y="1"/>
                  </a:moveTo>
                  <a:lnTo>
                    <a:pt x="3303" y="519"/>
                  </a:lnTo>
                  <a:lnTo>
                    <a:pt x="2512" y="3014"/>
                  </a:lnTo>
                  <a:cubicBezTo>
                    <a:pt x="2512" y="3014"/>
                    <a:pt x="1672" y="1667"/>
                    <a:pt x="1102" y="1667"/>
                  </a:cubicBezTo>
                  <a:cubicBezTo>
                    <a:pt x="1074" y="1667"/>
                    <a:pt x="1046" y="1670"/>
                    <a:pt x="1020" y="1677"/>
                  </a:cubicBezTo>
                  <a:cubicBezTo>
                    <a:pt x="709" y="1755"/>
                    <a:pt x="0" y="4521"/>
                    <a:pt x="614" y="4821"/>
                  </a:cubicBezTo>
                  <a:cubicBezTo>
                    <a:pt x="685" y="4856"/>
                    <a:pt x="780" y="4870"/>
                    <a:pt x="888" y="4870"/>
                  </a:cubicBezTo>
                  <a:cubicBezTo>
                    <a:pt x="1433" y="4870"/>
                    <a:pt x="2329" y="4507"/>
                    <a:pt x="2329" y="4507"/>
                  </a:cubicBezTo>
                  <a:lnTo>
                    <a:pt x="2329" y="4507"/>
                  </a:lnTo>
                  <a:cubicBezTo>
                    <a:pt x="2329" y="4507"/>
                    <a:pt x="2146" y="8646"/>
                    <a:pt x="3092" y="9377"/>
                  </a:cubicBezTo>
                  <a:cubicBezTo>
                    <a:pt x="3380" y="9601"/>
                    <a:pt x="3819" y="9699"/>
                    <a:pt x="4312" y="9699"/>
                  </a:cubicBezTo>
                  <a:cubicBezTo>
                    <a:pt x="5431" y="9699"/>
                    <a:pt x="6824" y="9193"/>
                    <a:pt x="7351" y="8495"/>
                  </a:cubicBezTo>
                  <a:cubicBezTo>
                    <a:pt x="8113" y="7489"/>
                    <a:pt x="7506" y="6151"/>
                    <a:pt x="7351" y="5513"/>
                  </a:cubicBezTo>
                  <a:lnTo>
                    <a:pt x="6895" y="3625"/>
                  </a:lnTo>
                  <a:lnTo>
                    <a:pt x="6895" y="3625"/>
                  </a:lnTo>
                  <a:cubicBezTo>
                    <a:pt x="6895" y="3625"/>
                    <a:pt x="7226" y="4139"/>
                    <a:pt x="7673" y="4139"/>
                  </a:cubicBezTo>
                  <a:cubicBezTo>
                    <a:pt x="7801" y="4139"/>
                    <a:pt x="7939" y="4096"/>
                    <a:pt x="8081" y="3988"/>
                  </a:cubicBezTo>
                  <a:cubicBezTo>
                    <a:pt x="8689" y="3528"/>
                    <a:pt x="8639" y="920"/>
                    <a:pt x="8167" y="920"/>
                  </a:cubicBezTo>
                  <a:cubicBezTo>
                    <a:pt x="8140" y="920"/>
                    <a:pt x="8111" y="928"/>
                    <a:pt x="8081" y="947"/>
                  </a:cubicBezTo>
                  <a:cubicBezTo>
                    <a:pt x="7535" y="1281"/>
                    <a:pt x="6988" y="2771"/>
                    <a:pt x="6988" y="2771"/>
                  </a:cubicBezTo>
                  <a:lnTo>
                    <a:pt x="5862" y="1"/>
                  </a:lnTo>
                  <a:close/>
                </a:path>
              </a:pathLst>
            </a:custGeom>
            <a:solidFill>
              <a:srgbClr val="E8A2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0"/>
            <p:cNvSpPr/>
            <p:nvPr/>
          </p:nvSpPr>
          <p:spPr>
            <a:xfrm>
              <a:off x="7495152" y="2495909"/>
              <a:ext cx="343291" cy="688840"/>
            </a:xfrm>
            <a:custGeom>
              <a:rect b="b" l="l" r="r" t="t"/>
              <a:pathLst>
                <a:path extrusionOk="0" h="5185" w="2584">
                  <a:moveTo>
                    <a:pt x="918" y="1"/>
                  </a:moveTo>
                  <a:lnTo>
                    <a:pt x="1183" y="3374"/>
                  </a:lnTo>
                  <a:cubicBezTo>
                    <a:pt x="1183" y="3374"/>
                    <a:pt x="611" y="3463"/>
                    <a:pt x="308" y="3573"/>
                  </a:cubicBezTo>
                  <a:cubicBezTo>
                    <a:pt x="0" y="3682"/>
                    <a:pt x="110" y="5040"/>
                    <a:pt x="417" y="5171"/>
                  </a:cubicBezTo>
                  <a:cubicBezTo>
                    <a:pt x="439" y="5180"/>
                    <a:pt x="468" y="5184"/>
                    <a:pt x="503" y="5184"/>
                  </a:cubicBezTo>
                  <a:cubicBezTo>
                    <a:pt x="966" y="5184"/>
                    <a:pt x="2499" y="4446"/>
                    <a:pt x="2541" y="4426"/>
                  </a:cubicBezTo>
                  <a:cubicBezTo>
                    <a:pt x="2584" y="4405"/>
                    <a:pt x="2365" y="3463"/>
                    <a:pt x="2125" y="3223"/>
                  </a:cubicBezTo>
                  <a:cubicBezTo>
                    <a:pt x="2060" y="3159"/>
                    <a:pt x="1978" y="3135"/>
                    <a:pt x="1892" y="3135"/>
                  </a:cubicBezTo>
                  <a:cubicBezTo>
                    <a:pt x="1659" y="3135"/>
                    <a:pt x="1401" y="3311"/>
                    <a:pt x="1401" y="3311"/>
                  </a:cubicBezTo>
                  <a:lnTo>
                    <a:pt x="1401" y="1"/>
                  </a:lnTo>
                  <a:close/>
                </a:path>
              </a:pathLst>
            </a:custGeom>
            <a:solidFill>
              <a:srgbClr val="DB2F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0"/>
            <p:cNvSpPr/>
            <p:nvPr/>
          </p:nvSpPr>
          <p:spPr>
            <a:xfrm>
              <a:off x="7230243" y="2455654"/>
              <a:ext cx="774132" cy="427918"/>
            </a:xfrm>
            <a:custGeom>
              <a:rect b="b" l="l" r="r" t="t"/>
              <a:pathLst>
                <a:path extrusionOk="0" h="3221" w="5827">
                  <a:moveTo>
                    <a:pt x="5739" y="1"/>
                  </a:moveTo>
                  <a:lnTo>
                    <a:pt x="2990" y="1288"/>
                  </a:lnTo>
                  <a:lnTo>
                    <a:pt x="1" y="964"/>
                  </a:lnTo>
                  <a:lnTo>
                    <a:pt x="1" y="964"/>
                  </a:lnTo>
                  <a:cubicBezTo>
                    <a:pt x="1" y="964"/>
                    <a:pt x="636" y="2979"/>
                    <a:pt x="1183" y="3177"/>
                  </a:cubicBezTo>
                  <a:cubicBezTo>
                    <a:pt x="1247" y="3200"/>
                    <a:pt x="1316" y="3210"/>
                    <a:pt x="1388" y="3210"/>
                  </a:cubicBezTo>
                  <a:cubicBezTo>
                    <a:pt x="1925" y="3210"/>
                    <a:pt x="2632" y="2608"/>
                    <a:pt x="2990" y="1970"/>
                  </a:cubicBezTo>
                  <a:lnTo>
                    <a:pt x="3219" y="1772"/>
                  </a:lnTo>
                  <a:cubicBezTo>
                    <a:pt x="3219" y="1772"/>
                    <a:pt x="3682" y="3092"/>
                    <a:pt x="4119" y="3208"/>
                  </a:cubicBezTo>
                  <a:cubicBezTo>
                    <a:pt x="4150" y="3217"/>
                    <a:pt x="4181" y="3221"/>
                    <a:pt x="4214" y="3221"/>
                  </a:cubicBezTo>
                  <a:cubicBezTo>
                    <a:pt x="4652" y="3221"/>
                    <a:pt x="5278" y="2488"/>
                    <a:pt x="5541" y="1490"/>
                  </a:cubicBezTo>
                  <a:cubicBezTo>
                    <a:pt x="5827" y="413"/>
                    <a:pt x="5739" y="1"/>
                    <a:pt x="5739"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0"/>
            <p:cNvSpPr/>
            <p:nvPr/>
          </p:nvSpPr>
          <p:spPr>
            <a:xfrm>
              <a:off x="7721136" y="2626770"/>
              <a:ext cx="127273" cy="109869"/>
            </a:xfrm>
            <a:custGeom>
              <a:rect b="b" l="l" r="r" t="t"/>
              <a:pathLst>
                <a:path extrusionOk="0" h="827" w="958">
                  <a:moveTo>
                    <a:pt x="957" y="0"/>
                  </a:moveTo>
                  <a:lnTo>
                    <a:pt x="1" y="477"/>
                  </a:lnTo>
                  <a:cubicBezTo>
                    <a:pt x="1" y="477"/>
                    <a:pt x="6" y="826"/>
                    <a:pt x="294" y="826"/>
                  </a:cubicBezTo>
                  <a:cubicBezTo>
                    <a:pt x="346" y="826"/>
                    <a:pt x="408" y="815"/>
                    <a:pt x="480" y="788"/>
                  </a:cubicBezTo>
                  <a:cubicBezTo>
                    <a:pt x="949" y="607"/>
                    <a:pt x="957" y="0"/>
                    <a:pt x="9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0"/>
            <p:cNvSpPr/>
            <p:nvPr/>
          </p:nvSpPr>
          <p:spPr>
            <a:xfrm>
              <a:off x="7373724" y="2662906"/>
              <a:ext cx="169785" cy="96318"/>
            </a:xfrm>
            <a:custGeom>
              <a:rect b="b" l="l" r="r" t="t"/>
              <a:pathLst>
                <a:path extrusionOk="0" h="725" w="1278">
                  <a:moveTo>
                    <a:pt x="0" y="0"/>
                  </a:moveTo>
                  <a:cubicBezTo>
                    <a:pt x="1" y="0"/>
                    <a:pt x="297" y="702"/>
                    <a:pt x="717" y="723"/>
                  </a:cubicBezTo>
                  <a:cubicBezTo>
                    <a:pt x="728" y="724"/>
                    <a:pt x="739" y="724"/>
                    <a:pt x="750" y="724"/>
                  </a:cubicBezTo>
                  <a:cubicBezTo>
                    <a:pt x="1144" y="724"/>
                    <a:pt x="1278" y="283"/>
                    <a:pt x="1278" y="283"/>
                  </a:cubicBez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0"/>
            <p:cNvSpPr/>
            <p:nvPr/>
          </p:nvSpPr>
          <p:spPr>
            <a:xfrm>
              <a:off x="7500334" y="2929941"/>
              <a:ext cx="157165" cy="255475"/>
            </a:xfrm>
            <a:custGeom>
              <a:rect b="b" l="l" r="r" t="t"/>
              <a:pathLst>
                <a:path extrusionOk="0" h="1923" w="1183">
                  <a:moveTo>
                    <a:pt x="1003" y="0"/>
                  </a:moveTo>
                  <a:cubicBezTo>
                    <a:pt x="813" y="0"/>
                    <a:pt x="192" y="278"/>
                    <a:pt x="142" y="319"/>
                  </a:cubicBezTo>
                  <a:cubicBezTo>
                    <a:pt x="92" y="365"/>
                    <a:pt x="0" y="1138"/>
                    <a:pt x="142" y="1480"/>
                  </a:cubicBezTo>
                  <a:cubicBezTo>
                    <a:pt x="273" y="1789"/>
                    <a:pt x="291" y="1923"/>
                    <a:pt x="433" y="1923"/>
                  </a:cubicBezTo>
                  <a:cubicBezTo>
                    <a:pt x="449" y="1923"/>
                    <a:pt x="465" y="1921"/>
                    <a:pt x="484" y="1918"/>
                  </a:cubicBezTo>
                  <a:lnTo>
                    <a:pt x="678" y="1886"/>
                  </a:lnTo>
                  <a:cubicBezTo>
                    <a:pt x="678" y="1886"/>
                    <a:pt x="346" y="1770"/>
                    <a:pt x="272" y="1508"/>
                  </a:cubicBezTo>
                  <a:cubicBezTo>
                    <a:pt x="202" y="1247"/>
                    <a:pt x="46" y="524"/>
                    <a:pt x="223" y="386"/>
                  </a:cubicBezTo>
                  <a:cubicBezTo>
                    <a:pt x="399" y="249"/>
                    <a:pt x="925" y="146"/>
                    <a:pt x="925" y="146"/>
                  </a:cubicBezTo>
                  <a:lnTo>
                    <a:pt x="1119" y="721"/>
                  </a:lnTo>
                  <a:cubicBezTo>
                    <a:pt x="1119" y="721"/>
                    <a:pt x="1183" y="23"/>
                    <a:pt x="1023" y="2"/>
                  </a:cubicBezTo>
                  <a:cubicBezTo>
                    <a:pt x="1017" y="1"/>
                    <a:pt x="1010" y="0"/>
                    <a:pt x="1003" y="0"/>
                  </a:cubicBezTo>
                  <a:close/>
                </a:path>
              </a:pathLst>
            </a:custGeom>
            <a:solidFill>
              <a:srgbClr val="5B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0"/>
            <p:cNvSpPr/>
            <p:nvPr/>
          </p:nvSpPr>
          <p:spPr>
            <a:xfrm>
              <a:off x="7399896" y="3184754"/>
              <a:ext cx="308218" cy="127671"/>
            </a:xfrm>
            <a:custGeom>
              <a:rect b="b" l="l" r="r" t="t"/>
              <a:pathLst>
                <a:path extrusionOk="0" h="961" w="2320">
                  <a:moveTo>
                    <a:pt x="1" y="0"/>
                  </a:moveTo>
                  <a:cubicBezTo>
                    <a:pt x="1" y="0"/>
                    <a:pt x="75" y="420"/>
                    <a:pt x="238" y="547"/>
                  </a:cubicBezTo>
                  <a:cubicBezTo>
                    <a:pt x="387" y="670"/>
                    <a:pt x="1382" y="960"/>
                    <a:pt x="1809" y="960"/>
                  </a:cubicBezTo>
                  <a:cubicBezTo>
                    <a:pt x="1837" y="960"/>
                    <a:pt x="1863" y="959"/>
                    <a:pt x="1885" y="956"/>
                  </a:cubicBezTo>
                  <a:cubicBezTo>
                    <a:pt x="2260" y="914"/>
                    <a:pt x="2320" y="636"/>
                    <a:pt x="2320" y="635"/>
                  </a:cubicBezTo>
                  <a:lnTo>
                    <a:pt x="2320" y="635"/>
                  </a:lnTo>
                  <a:cubicBezTo>
                    <a:pt x="2320" y="636"/>
                    <a:pt x="2108" y="763"/>
                    <a:pt x="1967" y="784"/>
                  </a:cubicBezTo>
                  <a:cubicBezTo>
                    <a:pt x="1959" y="785"/>
                    <a:pt x="1949" y="786"/>
                    <a:pt x="1937" y="786"/>
                  </a:cubicBezTo>
                  <a:cubicBezTo>
                    <a:pt x="1738" y="786"/>
                    <a:pt x="999" y="595"/>
                    <a:pt x="611" y="452"/>
                  </a:cubicBezTo>
                  <a:cubicBezTo>
                    <a:pt x="202" y="300"/>
                    <a:pt x="1" y="0"/>
                    <a:pt x="1" y="0"/>
                  </a:cubicBezTo>
                  <a:close/>
                </a:path>
              </a:pathLst>
            </a:custGeom>
            <a:solidFill>
              <a:srgbClr val="5B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0"/>
            <p:cNvSpPr/>
            <p:nvPr/>
          </p:nvSpPr>
          <p:spPr>
            <a:xfrm>
              <a:off x="7587087" y="3134004"/>
              <a:ext cx="43177" cy="15809"/>
            </a:xfrm>
            <a:custGeom>
              <a:rect b="b" l="l" r="r" t="t"/>
              <a:pathLst>
                <a:path extrusionOk="0" h="119" w="325">
                  <a:moveTo>
                    <a:pt x="57" y="1"/>
                  </a:moveTo>
                  <a:cubicBezTo>
                    <a:pt x="16" y="1"/>
                    <a:pt x="0" y="14"/>
                    <a:pt x="46" y="54"/>
                  </a:cubicBezTo>
                  <a:cubicBezTo>
                    <a:pt x="103" y="102"/>
                    <a:pt x="157" y="119"/>
                    <a:pt x="203" y="119"/>
                  </a:cubicBezTo>
                  <a:cubicBezTo>
                    <a:pt x="271" y="119"/>
                    <a:pt x="319" y="81"/>
                    <a:pt x="325" y="54"/>
                  </a:cubicBezTo>
                  <a:cubicBezTo>
                    <a:pt x="325" y="54"/>
                    <a:pt x="140" y="1"/>
                    <a:pt x="57" y="1"/>
                  </a:cubicBezTo>
                  <a:close/>
                </a:path>
              </a:pathLst>
            </a:custGeom>
            <a:solidFill>
              <a:srgbClr val="5B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0"/>
            <p:cNvSpPr/>
            <p:nvPr/>
          </p:nvSpPr>
          <p:spPr>
            <a:xfrm>
              <a:off x="7733757" y="3050572"/>
              <a:ext cx="34807" cy="51281"/>
            </a:xfrm>
            <a:custGeom>
              <a:rect b="b" l="l" r="r" t="t"/>
              <a:pathLst>
                <a:path extrusionOk="0" h="386" w="262">
                  <a:moveTo>
                    <a:pt x="157" y="0"/>
                  </a:moveTo>
                  <a:cubicBezTo>
                    <a:pt x="94" y="0"/>
                    <a:pt x="15" y="333"/>
                    <a:pt x="1" y="385"/>
                  </a:cubicBezTo>
                  <a:cubicBezTo>
                    <a:pt x="1" y="385"/>
                    <a:pt x="262" y="266"/>
                    <a:pt x="195" y="54"/>
                  </a:cubicBezTo>
                  <a:cubicBezTo>
                    <a:pt x="183" y="16"/>
                    <a:pt x="170" y="0"/>
                    <a:pt x="157" y="0"/>
                  </a:cubicBezTo>
                  <a:close/>
                </a:path>
              </a:pathLst>
            </a:custGeom>
            <a:solidFill>
              <a:srgbClr val="5B19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0"/>
            <p:cNvSpPr/>
            <p:nvPr/>
          </p:nvSpPr>
          <p:spPr>
            <a:xfrm>
              <a:off x="7949112" y="2669548"/>
              <a:ext cx="119567" cy="214690"/>
            </a:xfrm>
            <a:custGeom>
              <a:rect b="b" l="l" r="r" t="t"/>
              <a:pathLst>
                <a:path extrusionOk="0" h="1616" w="900">
                  <a:moveTo>
                    <a:pt x="899" y="0"/>
                  </a:moveTo>
                  <a:cubicBezTo>
                    <a:pt x="899" y="0"/>
                    <a:pt x="207" y="766"/>
                    <a:pt x="95" y="1220"/>
                  </a:cubicBezTo>
                  <a:cubicBezTo>
                    <a:pt x="6" y="1578"/>
                    <a:pt x="0" y="1615"/>
                    <a:pt x="2" y="1615"/>
                  </a:cubicBezTo>
                  <a:cubicBezTo>
                    <a:pt x="2" y="1615"/>
                    <a:pt x="3" y="1613"/>
                    <a:pt x="3" y="1613"/>
                  </a:cubicBezTo>
                  <a:lnTo>
                    <a:pt x="899" y="0"/>
                  </a:lnTo>
                  <a:close/>
                </a:path>
              </a:pathLst>
            </a:custGeom>
            <a:solidFill>
              <a:srgbClr val="2710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0"/>
            <p:cNvSpPr/>
            <p:nvPr/>
          </p:nvSpPr>
          <p:spPr>
            <a:xfrm>
              <a:off x="7169794" y="2659584"/>
              <a:ext cx="157165" cy="180547"/>
            </a:xfrm>
            <a:custGeom>
              <a:rect b="b" l="l" r="r" t="t"/>
              <a:pathLst>
                <a:path extrusionOk="0" h="1359" w="1183">
                  <a:moveTo>
                    <a:pt x="4" y="0"/>
                  </a:moveTo>
                  <a:cubicBezTo>
                    <a:pt x="1" y="25"/>
                    <a:pt x="1" y="46"/>
                    <a:pt x="1" y="71"/>
                  </a:cubicBezTo>
                  <a:cubicBezTo>
                    <a:pt x="540" y="332"/>
                    <a:pt x="1182" y="1359"/>
                    <a:pt x="1182" y="1359"/>
                  </a:cubicBezTo>
                  <a:cubicBezTo>
                    <a:pt x="1182" y="1359"/>
                    <a:pt x="555" y="205"/>
                    <a:pt x="4" y="0"/>
                  </a:cubicBezTo>
                  <a:close/>
                </a:path>
              </a:pathLst>
            </a:custGeom>
            <a:solidFill>
              <a:srgbClr val="E052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0"/>
            <p:cNvSpPr/>
            <p:nvPr/>
          </p:nvSpPr>
          <p:spPr>
            <a:xfrm>
              <a:off x="7167536" y="2668884"/>
              <a:ext cx="159423" cy="261321"/>
            </a:xfrm>
            <a:custGeom>
              <a:rect b="b" l="l" r="r" t="t"/>
              <a:pathLst>
                <a:path extrusionOk="0" h="1967" w="1200">
                  <a:moveTo>
                    <a:pt x="18" y="1"/>
                  </a:moveTo>
                  <a:cubicBezTo>
                    <a:pt x="0" y="382"/>
                    <a:pt x="21" y="771"/>
                    <a:pt x="91" y="1159"/>
                  </a:cubicBezTo>
                  <a:cubicBezTo>
                    <a:pt x="152" y="1402"/>
                    <a:pt x="790" y="1787"/>
                    <a:pt x="1115" y="1967"/>
                  </a:cubicBezTo>
                  <a:lnTo>
                    <a:pt x="1199" y="1289"/>
                  </a:lnTo>
                  <a:cubicBezTo>
                    <a:pt x="1199" y="1289"/>
                    <a:pt x="557" y="262"/>
                    <a:pt x="18" y="1"/>
                  </a:cubicBezTo>
                  <a:close/>
                </a:path>
              </a:pathLst>
            </a:custGeom>
            <a:solidFill>
              <a:srgbClr val="DE4C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0"/>
            <p:cNvSpPr/>
            <p:nvPr/>
          </p:nvSpPr>
          <p:spPr>
            <a:xfrm>
              <a:off x="7259869" y="3038483"/>
              <a:ext cx="42779" cy="15544"/>
            </a:xfrm>
            <a:custGeom>
              <a:rect b="b" l="l" r="r" t="t"/>
              <a:pathLst>
                <a:path extrusionOk="0" h="117" w="322">
                  <a:moveTo>
                    <a:pt x="321" y="0"/>
                  </a:moveTo>
                  <a:lnTo>
                    <a:pt x="321" y="0"/>
                  </a:lnTo>
                  <a:cubicBezTo>
                    <a:pt x="226" y="34"/>
                    <a:pt x="134" y="70"/>
                    <a:pt x="42" y="102"/>
                  </a:cubicBezTo>
                  <a:lnTo>
                    <a:pt x="42" y="102"/>
                  </a:lnTo>
                  <a:cubicBezTo>
                    <a:pt x="210" y="45"/>
                    <a:pt x="321" y="0"/>
                    <a:pt x="321" y="0"/>
                  </a:cubicBezTo>
                  <a:close/>
                  <a:moveTo>
                    <a:pt x="42" y="102"/>
                  </a:moveTo>
                  <a:lnTo>
                    <a:pt x="42" y="102"/>
                  </a:lnTo>
                  <a:cubicBezTo>
                    <a:pt x="28" y="107"/>
                    <a:pt x="15" y="111"/>
                    <a:pt x="0" y="116"/>
                  </a:cubicBezTo>
                  <a:cubicBezTo>
                    <a:pt x="14" y="112"/>
                    <a:pt x="28" y="107"/>
                    <a:pt x="42" y="102"/>
                  </a:cubicBezTo>
                  <a:close/>
                </a:path>
              </a:pathLst>
            </a:custGeom>
            <a:solidFill>
              <a:srgbClr val="DE4C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0"/>
            <p:cNvSpPr/>
            <p:nvPr/>
          </p:nvSpPr>
          <p:spPr>
            <a:xfrm>
              <a:off x="7049296" y="3044062"/>
              <a:ext cx="15145" cy="28696"/>
            </a:xfrm>
            <a:custGeom>
              <a:rect b="b" l="l" r="r" t="t"/>
              <a:pathLst>
                <a:path extrusionOk="0" h="216" w="114">
                  <a:moveTo>
                    <a:pt x="1" y="1"/>
                  </a:moveTo>
                  <a:lnTo>
                    <a:pt x="1" y="1"/>
                  </a:lnTo>
                  <a:cubicBezTo>
                    <a:pt x="20" y="74"/>
                    <a:pt x="49" y="134"/>
                    <a:pt x="85" y="182"/>
                  </a:cubicBezTo>
                  <a:lnTo>
                    <a:pt x="85" y="182"/>
                  </a:lnTo>
                  <a:cubicBezTo>
                    <a:pt x="75" y="168"/>
                    <a:pt x="66" y="153"/>
                    <a:pt x="57" y="138"/>
                  </a:cubicBezTo>
                  <a:cubicBezTo>
                    <a:pt x="35" y="95"/>
                    <a:pt x="14" y="50"/>
                    <a:pt x="1" y="1"/>
                  </a:cubicBezTo>
                  <a:close/>
                  <a:moveTo>
                    <a:pt x="85" y="182"/>
                  </a:moveTo>
                  <a:cubicBezTo>
                    <a:pt x="94" y="194"/>
                    <a:pt x="103" y="206"/>
                    <a:pt x="113" y="216"/>
                  </a:cubicBezTo>
                  <a:cubicBezTo>
                    <a:pt x="104" y="205"/>
                    <a:pt x="94" y="194"/>
                    <a:pt x="85" y="182"/>
                  </a:cubicBezTo>
                  <a:close/>
                </a:path>
              </a:pathLst>
            </a:custGeom>
            <a:solidFill>
              <a:srgbClr val="AE2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0"/>
            <p:cNvSpPr/>
            <p:nvPr/>
          </p:nvSpPr>
          <p:spPr>
            <a:xfrm>
              <a:off x="7056736" y="3062263"/>
              <a:ext cx="9167" cy="11425"/>
            </a:xfrm>
            <a:custGeom>
              <a:rect b="b" l="l" r="r" t="t"/>
              <a:pathLst>
                <a:path extrusionOk="0" h="86" w="69">
                  <a:moveTo>
                    <a:pt x="1" y="1"/>
                  </a:moveTo>
                  <a:lnTo>
                    <a:pt x="1" y="1"/>
                  </a:lnTo>
                  <a:cubicBezTo>
                    <a:pt x="6" y="10"/>
                    <a:pt x="11" y="19"/>
                    <a:pt x="18" y="28"/>
                  </a:cubicBezTo>
                  <a:lnTo>
                    <a:pt x="18" y="28"/>
                  </a:lnTo>
                  <a:cubicBezTo>
                    <a:pt x="12" y="19"/>
                    <a:pt x="6" y="10"/>
                    <a:pt x="1" y="1"/>
                  </a:cubicBezTo>
                  <a:close/>
                  <a:moveTo>
                    <a:pt x="18" y="28"/>
                  </a:moveTo>
                  <a:cubicBezTo>
                    <a:pt x="30" y="46"/>
                    <a:pt x="43" y="64"/>
                    <a:pt x="57" y="79"/>
                  </a:cubicBezTo>
                  <a:cubicBezTo>
                    <a:pt x="61" y="82"/>
                    <a:pt x="64" y="85"/>
                    <a:pt x="68" y="85"/>
                  </a:cubicBezTo>
                  <a:cubicBezTo>
                    <a:pt x="50" y="68"/>
                    <a:pt x="33" y="49"/>
                    <a:pt x="18" y="28"/>
                  </a:cubicBezTo>
                  <a:close/>
                </a:path>
              </a:pathLst>
            </a:custGeom>
            <a:solidFill>
              <a:srgbClr val="DE4C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0"/>
            <p:cNvSpPr/>
            <p:nvPr/>
          </p:nvSpPr>
          <p:spPr>
            <a:xfrm>
              <a:off x="7082111" y="3082989"/>
              <a:ext cx="23116" cy="3853"/>
            </a:xfrm>
            <a:custGeom>
              <a:rect b="b" l="l" r="r" t="t"/>
              <a:pathLst>
                <a:path extrusionOk="0" h="29" w="174">
                  <a:moveTo>
                    <a:pt x="0" y="1"/>
                  </a:moveTo>
                  <a:cubicBezTo>
                    <a:pt x="45" y="17"/>
                    <a:pt x="103" y="25"/>
                    <a:pt x="168" y="28"/>
                  </a:cubicBezTo>
                  <a:lnTo>
                    <a:pt x="168" y="28"/>
                  </a:lnTo>
                  <a:cubicBezTo>
                    <a:pt x="160" y="27"/>
                    <a:pt x="154" y="25"/>
                    <a:pt x="145" y="25"/>
                  </a:cubicBezTo>
                  <a:cubicBezTo>
                    <a:pt x="92" y="22"/>
                    <a:pt x="43" y="14"/>
                    <a:pt x="0" y="1"/>
                  </a:cubicBezTo>
                  <a:close/>
                  <a:moveTo>
                    <a:pt x="168" y="28"/>
                  </a:moveTo>
                  <a:lnTo>
                    <a:pt x="168" y="28"/>
                  </a:lnTo>
                  <a:cubicBezTo>
                    <a:pt x="170" y="28"/>
                    <a:pt x="172" y="29"/>
                    <a:pt x="174" y="29"/>
                  </a:cubicBezTo>
                  <a:cubicBezTo>
                    <a:pt x="172" y="28"/>
                    <a:pt x="170" y="28"/>
                    <a:pt x="168" y="28"/>
                  </a:cubicBezTo>
                  <a:close/>
                </a:path>
              </a:pathLst>
            </a:custGeom>
            <a:solidFill>
              <a:srgbClr val="AE27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0"/>
            <p:cNvSpPr/>
            <p:nvPr/>
          </p:nvSpPr>
          <p:spPr>
            <a:xfrm>
              <a:off x="7078391" y="3081527"/>
              <a:ext cx="22983" cy="4916"/>
            </a:xfrm>
            <a:custGeom>
              <a:rect b="b" l="l" r="r" t="t"/>
              <a:pathLst>
                <a:path extrusionOk="0" h="37" w="173">
                  <a:moveTo>
                    <a:pt x="0" y="1"/>
                  </a:moveTo>
                  <a:cubicBezTo>
                    <a:pt x="7" y="4"/>
                    <a:pt x="18" y="7"/>
                    <a:pt x="28" y="12"/>
                  </a:cubicBezTo>
                  <a:cubicBezTo>
                    <a:pt x="66" y="24"/>
                    <a:pt x="109" y="31"/>
                    <a:pt x="155" y="35"/>
                  </a:cubicBezTo>
                  <a:lnTo>
                    <a:pt x="155" y="35"/>
                  </a:lnTo>
                  <a:cubicBezTo>
                    <a:pt x="101" y="30"/>
                    <a:pt x="48" y="17"/>
                    <a:pt x="0" y="1"/>
                  </a:cubicBezTo>
                  <a:close/>
                  <a:moveTo>
                    <a:pt x="155" y="35"/>
                  </a:moveTo>
                  <a:cubicBezTo>
                    <a:pt x="161" y="35"/>
                    <a:pt x="167" y="36"/>
                    <a:pt x="173" y="36"/>
                  </a:cubicBezTo>
                  <a:cubicBezTo>
                    <a:pt x="167" y="36"/>
                    <a:pt x="161" y="35"/>
                    <a:pt x="155" y="35"/>
                  </a:cubicBezTo>
                  <a:close/>
                </a:path>
              </a:pathLst>
            </a:custGeom>
            <a:solidFill>
              <a:srgbClr val="DE4C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0"/>
            <p:cNvSpPr/>
            <p:nvPr/>
          </p:nvSpPr>
          <p:spPr>
            <a:xfrm>
              <a:off x="7122897" y="2835084"/>
              <a:ext cx="118239" cy="128468"/>
            </a:xfrm>
            <a:custGeom>
              <a:rect b="b" l="l" r="r" t="t"/>
              <a:pathLst>
                <a:path extrusionOk="0" h="967" w="890">
                  <a:moveTo>
                    <a:pt x="223" y="0"/>
                  </a:moveTo>
                  <a:cubicBezTo>
                    <a:pt x="73" y="0"/>
                    <a:pt x="1" y="130"/>
                    <a:pt x="1" y="130"/>
                  </a:cubicBezTo>
                  <a:cubicBezTo>
                    <a:pt x="1" y="130"/>
                    <a:pt x="333" y="165"/>
                    <a:pt x="597" y="539"/>
                  </a:cubicBezTo>
                  <a:cubicBezTo>
                    <a:pt x="865" y="914"/>
                    <a:pt x="890" y="966"/>
                    <a:pt x="890" y="966"/>
                  </a:cubicBezTo>
                  <a:cubicBezTo>
                    <a:pt x="890" y="966"/>
                    <a:pt x="748" y="300"/>
                    <a:pt x="445" y="84"/>
                  </a:cubicBezTo>
                  <a:cubicBezTo>
                    <a:pt x="358" y="22"/>
                    <a:pt x="284" y="0"/>
                    <a:pt x="223" y="0"/>
                  </a:cubicBezTo>
                  <a:close/>
                </a:path>
              </a:pathLst>
            </a:custGeom>
            <a:solidFill>
              <a:srgbClr val="2710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0"/>
            <p:cNvSpPr/>
            <p:nvPr/>
          </p:nvSpPr>
          <p:spPr>
            <a:xfrm>
              <a:off x="6895054" y="2690539"/>
              <a:ext cx="154375" cy="353653"/>
            </a:xfrm>
            <a:custGeom>
              <a:rect b="b" l="l" r="r" t="t"/>
              <a:pathLst>
                <a:path extrusionOk="0" h="2662" w="1162">
                  <a:moveTo>
                    <a:pt x="1" y="0"/>
                  </a:moveTo>
                  <a:lnTo>
                    <a:pt x="4" y="4"/>
                  </a:lnTo>
                  <a:cubicBezTo>
                    <a:pt x="4" y="0"/>
                    <a:pt x="1" y="0"/>
                    <a:pt x="1" y="0"/>
                  </a:cubicBezTo>
                  <a:close/>
                  <a:moveTo>
                    <a:pt x="28" y="71"/>
                  </a:moveTo>
                  <a:lnTo>
                    <a:pt x="32" y="75"/>
                  </a:lnTo>
                  <a:cubicBezTo>
                    <a:pt x="32" y="75"/>
                    <a:pt x="32" y="71"/>
                    <a:pt x="28" y="71"/>
                  </a:cubicBezTo>
                  <a:close/>
                  <a:moveTo>
                    <a:pt x="1147" y="1489"/>
                  </a:moveTo>
                  <a:cubicBezTo>
                    <a:pt x="1130" y="1631"/>
                    <a:pt x="1045" y="2273"/>
                    <a:pt x="1162" y="2662"/>
                  </a:cubicBezTo>
                  <a:cubicBezTo>
                    <a:pt x="1141" y="2587"/>
                    <a:pt x="1126" y="2496"/>
                    <a:pt x="1116" y="2390"/>
                  </a:cubicBezTo>
                  <a:cubicBezTo>
                    <a:pt x="1095" y="2294"/>
                    <a:pt x="1108" y="1931"/>
                    <a:pt x="1162" y="1497"/>
                  </a:cubicBezTo>
                  <a:cubicBezTo>
                    <a:pt x="1158" y="1494"/>
                    <a:pt x="1151" y="1489"/>
                    <a:pt x="1147" y="1489"/>
                  </a:cubicBezTo>
                  <a:close/>
                </a:path>
              </a:pathLst>
            </a:custGeom>
            <a:solidFill>
              <a:srgbClr val="1207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0"/>
            <p:cNvSpPr/>
            <p:nvPr/>
          </p:nvSpPr>
          <p:spPr>
            <a:xfrm>
              <a:off x="6833144" y="2159789"/>
              <a:ext cx="463390" cy="729626"/>
            </a:xfrm>
            <a:custGeom>
              <a:rect b="b" l="l" r="r" t="t"/>
              <a:pathLst>
                <a:path extrusionOk="0" h="5492" w="3488">
                  <a:moveTo>
                    <a:pt x="3488" y="0"/>
                  </a:moveTo>
                  <a:lnTo>
                    <a:pt x="3488" y="0"/>
                  </a:lnTo>
                  <a:cubicBezTo>
                    <a:pt x="1317" y="904"/>
                    <a:pt x="1" y="2633"/>
                    <a:pt x="445" y="3939"/>
                  </a:cubicBezTo>
                  <a:cubicBezTo>
                    <a:pt x="449" y="3939"/>
                    <a:pt x="449" y="3943"/>
                    <a:pt x="449" y="3943"/>
                  </a:cubicBezTo>
                  <a:lnTo>
                    <a:pt x="449" y="3946"/>
                  </a:lnTo>
                  <a:cubicBezTo>
                    <a:pt x="449" y="3950"/>
                    <a:pt x="449" y="3950"/>
                    <a:pt x="452" y="3950"/>
                  </a:cubicBezTo>
                  <a:cubicBezTo>
                    <a:pt x="452" y="3953"/>
                    <a:pt x="452" y="3956"/>
                    <a:pt x="456" y="3960"/>
                  </a:cubicBezTo>
                  <a:lnTo>
                    <a:pt x="456" y="3964"/>
                  </a:lnTo>
                  <a:lnTo>
                    <a:pt x="456" y="3967"/>
                  </a:lnTo>
                  <a:lnTo>
                    <a:pt x="460" y="3971"/>
                  </a:lnTo>
                  <a:lnTo>
                    <a:pt x="460" y="3974"/>
                  </a:lnTo>
                  <a:lnTo>
                    <a:pt x="460" y="3978"/>
                  </a:lnTo>
                  <a:lnTo>
                    <a:pt x="463" y="3978"/>
                  </a:lnTo>
                  <a:lnTo>
                    <a:pt x="463" y="3981"/>
                  </a:lnTo>
                  <a:lnTo>
                    <a:pt x="463" y="3985"/>
                  </a:lnTo>
                  <a:lnTo>
                    <a:pt x="463" y="3989"/>
                  </a:lnTo>
                  <a:lnTo>
                    <a:pt x="467" y="3989"/>
                  </a:lnTo>
                  <a:lnTo>
                    <a:pt x="467" y="3992"/>
                  </a:lnTo>
                  <a:lnTo>
                    <a:pt x="467" y="3995"/>
                  </a:lnTo>
                  <a:cubicBezTo>
                    <a:pt x="467" y="3995"/>
                    <a:pt x="470" y="3995"/>
                    <a:pt x="470" y="3999"/>
                  </a:cubicBezTo>
                  <a:lnTo>
                    <a:pt x="470" y="4002"/>
                  </a:lnTo>
                  <a:cubicBezTo>
                    <a:pt x="470" y="4006"/>
                    <a:pt x="473" y="4006"/>
                    <a:pt x="473" y="4010"/>
                  </a:cubicBezTo>
                  <a:lnTo>
                    <a:pt x="473" y="4013"/>
                  </a:lnTo>
                  <a:lnTo>
                    <a:pt x="477" y="4017"/>
                  </a:lnTo>
                  <a:lnTo>
                    <a:pt x="477" y="4020"/>
                  </a:lnTo>
                  <a:lnTo>
                    <a:pt x="477" y="4023"/>
                  </a:lnTo>
                  <a:lnTo>
                    <a:pt x="481" y="4023"/>
                  </a:lnTo>
                  <a:lnTo>
                    <a:pt x="481" y="4028"/>
                  </a:lnTo>
                  <a:lnTo>
                    <a:pt x="481" y="4031"/>
                  </a:lnTo>
                  <a:lnTo>
                    <a:pt x="484" y="4034"/>
                  </a:lnTo>
                  <a:lnTo>
                    <a:pt x="484" y="4038"/>
                  </a:lnTo>
                  <a:lnTo>
                    <a:pt x="484" y="4041"/>
                  </a:lnTo>
                  <a:cubicBezTo>
                    <a:pt x="488" y="4041"/>
                    <a:pt x="488" y="4041"/>
                    <a:pt x="488" y="4045"/>
                  </a:cubicBezTo>
                  <a:lnTo>
                    <a:pt x="488" y="4049"/>
                  </a:lnTo>
                  <a:lnTo>
                    <a:pt x="491" y="4052"/>
                  </a:lnTo>
                  <a:lnTo>
                    <a:pt x="491" y="4056"/>
                  </a:lnTo>
                  <a:lnTo>
                    <a:pt x="491" y="4059"/>
                  </a:lnTo>
                  <a:lnTo>
                    <a:pt x="494" y="4059"/>
                  </a:lnTo>
                  <a:lnTo>
                    <a:pt x="494" y="4062"/>
                  </a:lnTo>
                  <a:lnTo>
                    <a:pt x="494" y="4066"/>
                  </a:lnTo>
                  <a:lnTo>
                    <a:pt x="498" y="4070"/>
                  </a:lnTo>
                  <a:lnTo>
                    <a:pt x="498" y="4073"/>
                  </a:lnTo>
                  <a:cubicBezTo>
                    <a:pt x="498" y="4073"/>
                    <a:pt x="498" y="4077"/>
                    <a:pt x="502" y="4077"/>
                  </a:cubicBezTo>
                  <a:lnTo>
                    <a:pt x="502" y="4080"/>
                  </a:lnTo>
                  <a:lnTo>
                    <a:pt x="502" y="4083"/>
                  </a:lnTo>
                  <a:cubicBezTo>
                    <a:pt x="502" y="4083"/>
                    <a:pt x="505" y="4083"/>
                    <a:pt x="505" y="4087"/>
                  </a:cubicBezTo>
                  <a:lnTo>
                    <a:pt x="505" y="4091"/>
                  </a:lnTo>
                  <a:lnTo>
                    <a:pt x="505" y="4094"/>
                  </a:lnTo>
                  <a:cubicBezTo>
                    <a:pt x="509" y="4094"/>
                    <a:pt x="509" y="4094"/>
                    <a:pt x="509" y="4098"/>
                  </a:cubicBezTo>
                  <a:cubicBezTo>
                    <a:pt x="509" y="4101"/>
                    <a:pt x="509" y="4101"/>
                    <a:pt x="512" y="4101"/>
                  </a:cubicBezTo>
                  <a:lnTo>
                    <a:pt x="512" y="4105"/>
                  </a:lnTo>
                  <a:lnTo>
                    <a:pt x="512" y="4108"/>
                  </a:lnTo>
                  <a:cubicBezTo>
                    <a:pt x="512" y="4108"/>
                    <a:pt x="516" y="4108"/>
                    <a:pt x="516" y="4112"/>
                  </a:cubicBezTo>
                  <a:lnTo>
                    <a:pt x="516" y="4116"/>
                  </a:lnTo>
                  <a:lnTo>
                    <a:pt x="516" y="4119"/>
                  </a:lnTo>
                  <a:lnTo>
                    <a:pt x="519" y="4119"/>
                  </a:lnTo>
                  <a:lnTo>
                    <a:pt x="519" y="4122"/>
                  </a:lnTo>
                  <a:lnTo>
                    <a:pt x="519" y="4126"/>
                  </a:lnTo>
                  <a:lnTo>
                    <a:pt x="523" y="4126"/>
                  </a:lnTo>
                  <a:lnTo>
                    <a:pt x="523" y="4129"/>
                  </a:lnTo>
                  <a:cubicBezTo>
                    <a:pt x="523" y="4133"/>
                    <a:pt x="527" y="4137"/>
                    <a:pt x="527" y="4140"/>
                  </a:cubicBezTo>
                  <a:cubicBezTo>
                    <a:pt x="527" y="4140"/>
                    <a:pt x="527" y="4144"/>
                    <a:pt x="530" y="4144"/>
                  </a:cubicBezTo>
                  <a:lnTo>
                    <a:pt x="530" y="4147"/>
                  </a:lnTo>
                  <a:lnTo>
                    <a:pt x="530" y="4150"/>
                  </a:lnTo>
                  <a:lnTo>
                    <a:pt x="533" y="4150"/>
                  </a:lnTo>
                  <a:lnTo>
                    <a:pt x="533" y="4155"/>
                  </a:lnTo>
                  <a:lnTo>
                    <a:pt x="533" y="4158"/>
                  </a:lnTo>
                  <a:cubicBezTo>
                    <a:pt x="537" y="4158"/>
                    <a:pt x="537" y="4161"/>
                    <a:pt x="537" y="4161"/>
                  </a:cubicBezTo>
                  <a:lnTo>
                    <a:pt x="537" y="4165"/>
                  </a:lnTo>
                  <a:lnTo>
                    <a:pt x="540" y="4168"/>
                  </a:lnTo>
                  <a:cubicBezTo>
                    <a:pt x="540" y="4172"/>
                    <a:pt x="544" y="4176"/>
                    <a:pt x="544" y="4179"/>
                  </a:cubicBezTo>
                  <a:cubicBezTo>
                    <a:pt x="544" y="4179"/>
                    <a:pt x="544" y="4183"/>
                    <a:pt x="548" y="4183"/>
                  </a:cubicBezTo>
                  <a:lnTo>
                    <a:pt x="548" y="4186"/>
                  </a:lnTo>
                  <a:lnTo>
                    <a:pt x="548" y="4189"/>
                  </a:lnTo>
                  <a:cubicBezTo>
                    <a:pt x="548" y="4189"/>
                    <a:pt x="551" y="4189"/>
                    <a:pt x="551" y="4193"/>
                  </a:cubicBezTo>
                  <a:lnTo>
                    <a:pt x="551" y="4197"/>
                  </a:lnTo>
                  <a:lnTo>
                    <a:pt x="555" y="4200"/>
                  </a:lnTo>
                  <a:lnTo>
                    <a:pt x="555" y="4204"/>
                  </a:lnTo>
                  <a:cubicBezTo>
                    <a:pt x="555" y="4207"/>
                    <a:pt x="558" y="4207"/>
                    <a:pt x="558" y="4207"/>
                  </a:cubicBezTo>
                  <a:lnTo>
                    <a:pt x="558" y="4211"/>
                  </a:lnTo>
                  <a:cubicBezTo>
                    <a:pt x="558" y="4214"/>
                    <a:pt x="561" y="4214"/>
                    <a:pt x="561" y="4214"/>
                  </a:cubicBezTo>
                  <a:lnTo>
                    <a:pt x="561" y="4218"/>
                  </a:lnTo>
                  <a:lnTo>
                    <a:pt x="561" y="4222"/>
                  </a:lnTo>
                  <a:lnTo>
                    <a:pt x="566" y="4222"/>
                  </a:lnTo>
                  <a:lnTo>
                    <a:pt x="566" y="4225"/>
                  </a:lnTo>
                  <a:lnTo>
                    <a:pt x="566" y="4228"/>
                  </a:lnTo>
                  <a:cubicBezTo>
                    <a:pt x="569" y="4228"/>
                    <a:pt x="569" y="4228"/>
                    <a:pt x="569" y="4232"/>
                  </a:cubicBezTo>
                  <a:lnTo>
                    <a:pt x="569" y="4235"/>
                  </a:lnTo>
                  <a:lnTo>
                    <a:pt x="572" y="4239"/>
                  </a:lnTo>
                  <a:lnTo>
                    <a:pt x="572" y="4243"/>
                  </a:lnTo>
                  <a:lnTo>
                    <a:pt x="576" y="4246"/>
                  </a:lnTo>
                  <a:lnTo>
                    <a:pt x="576" y="4249"/>
                  </a:lnTo>
                  <a:cubicBezTo>
                    <a:pt x="576" y="4253"/>
                    <a:pt x="579" y="4253"/>
                    <a:pt x="579" y="4253"/>
                  </a:cubicBezTo>
                  <a:lnTo>
                    <a:pt x="579" y="4256"/>
                  </a:lnTo>
                  <a:cubicBezTo>
                    <a:pt x="579" y="4260"/>
                    <a:pt x="583" y="4260"/>
                    <a:pt x="583" y="4260"/>
                  </a:cubicBezTo>
                  <a:lnTo>
                    <a:pt x="583" y="4264"/>
                  </a:lnTo>
                  <a:lnTo>
                    <a:pt x="583" y="4267"/>
                  </a:lnTo>
                  <a:cubicBezTo>
                    <a:pt x="587" y="4267"/>
                    <a:pt x="587" y="4267"/>
                    <a:pt x="587" y="4271"/>
                  </a:cubicBezTo>
                  <a:lnTo>
                    <a:pt x="587" y="4274"/>
                  </a:lnTo>
                  <a:lnTo>
                    <a:pt x="590" y="4274"/>
                  </a:lnTo>
                  <a:lnTo>
                    <a:pt x="590" y="4277"/>
                  </a:lnTo>
                  <a:lnTo>
                    <a:pt x="590" y="4282"/>
                  </a:lnTo>
                  <a:lnTo>
                    <a:pt x="594" y="4285"/>
                  </a:lnTo>
                  <a:cubicBezTo>
                    <a:pt x="597" y="4292"/>
                    <a:pt x="600" y="4299"/>
                    <a:pt x="604" y="4306"/>
                  </a:cubicBezTo>
                  <a:cubicBezTo>
                    <a:pt x="926" y="4969"/>
                    <a:pt x="1313" y="5308"/>
                    <a:pt x="1613" y="5484"/>
                  </a:cubicBezTo>
                  <a:cubicBezTo>
                    <a:pt x="1617" y="5484"/>
                    <a:pt x="1624" y="5489"/>
                    <a:pt x="1628" y="5492"/>
                  </a:cubicBezTo>
                  <a:cubicBezTo>
                    <a:pt x="1719" y="4761"/>
                    <a:pt x="1928" y="3844"/>
                    <a:pt x="2294" y="3745"/>
                  </a:cubicBezTo>
                  <a:cubicBezTo>
                    <a:pt x="2323" y="3738"/>
                    <a:pt x="2351" y="3735"/>
                    <a:pt x="2382" y="3735"/>
                  </a:cubicBezTo>
                  <a:cubicBezTo>
                    <a:pt x="2432" y="3735"/>
                    <a:pt x="2485" y="3745"/>
                    <a:pt x="2538" y="3762"/>
                  </a:cubicBezTo>
                  <a:cubicBezTo>
                    <a:pt x="2605" y="2485"/>
                    <a:pt x="3078" y="1246"/>
                    <a:pt x="3488" y="0"/>
                  </a:cubicBezTo>
                  <a:close/>
                </a:path>
              </a:pathLst>
            </a:custGeom>
            <a:solidFill>
              <a:srgbClr val="B550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0"/>
            <p:cNvSpPr/>
            <p:nvPr/>
          </p:nvSpPr>
          <p:spPr>
            <a:xfrm>
              <a:off x="7300522" y="2930074"/>
              <a:ext cx="287094" cy="797646"/>
            </a:xfrm>
            <a:custGeom>
              <a:rect b="b" l="l" r="r" t="t"/>
              <a:pathLst>
                <a:path extrusionOk="0" h="6004" w="2161">
                  <a:moveTo>
                    <a:pt x="114" y="1"/>
                  </a:moveTo>
                  <a:lnTo>
                    <a:pt x="15" y="816"/>
                  </a:lnTo>
                  <a:cubicBezTo>
                    <a:pt x="15" y="816"/>
                    <a:pt x="1" y="1137"/>
                    <a:pt x="1" y="1621"/>
                  </a:cubicBezTo>
                  <a:cubicBezTo>
                    <a:pt x="1" y="2862"/>
                    <a:pt x="97" y="5160"/>
                    <a:pt x="778" y="5686"/>
                  </a:cubicBezTo>
                  <a:cubicBezTo>
                    <a:pt x="1063" y="5908"/>
                    <a:pt x="1504" y="6004"/>
                    <a:pt x="1995" y="6004"/>
                  </a:cubicBezTo>
                  <a:cubicBezTo>
                    <a:pt x="2048" y="6004"/>
                    <a:pt x="2104" y="6004"/>
                    <a:pt x="2161" y="6000"/>
                  </a:cubicBezTo>
                  <a:cubicBezTo>
                    <a:pt x="1713" y="4938"/>
                    <a:pt x="1483" y="3727"/>
                    <a:pt x="1190" y="2566"/>
                  </a:cubicBezTo>
                  <a:cubicBezTo>
                    <a:pt x="1092" y="2528"/>
                    <a:pt x="1017" y="2492"/>
                    <a:pt x="986" y="2464"/>
                  </a:cubicBezTo>
                  <a:cubicBezTo>
                    <a:pt x="823" y="2337"/>
                    <a:pt x="749" y="1917"/>
                    <a:pt x="749" y="1917"/>
                  </a:cubicBezTo>
                  <a:lnTo>
                    <a:pt x="749" y="1917"/>
                  </a:lnTo>
                  <a:cubicBezTo>
                    <a:pt x="749" y="1917"/>
                    <a:pt x="869" y="2097"/>
                    <a:pt x="1109" y="2245"/>
                  </a:cubicBezTo>
                  <a:cubicBezTo>
                    <a:pt x="908" y="1483"/>
                    <a:pt x="668" y="753"/>
                    <a:pt x="308" y="103"/>
                  </a:cubicBezTo>
                  <a:cubicBezTo>
                    <a:pt x="308" y="103"/>
                    <a:pt x="230" y="64"/>
                    <a:pt x="114" y="1"/>
                  </a:cubicBezTo>
                  <a:close/>
                </a:path>
              </a:pathLst>
            </a:custGeom>
            <a:solidFill>
              <a:srgbClr val="A046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0"/>
            <p:cNvSpPr/>
            <p:nvPr/>
          </p:nvSpPr>
          <p:spPr>
            <a:xfrm>
              <a:off x="7399896" y="3184754"/>
              <a:ext cx="58854" cy="86221"/>
            </a:xfrm>
            <a:custGeom>
              <a:rect b="b" l="l" r="r" t="t"/>
              <a:pathLst>
                <a:path extrusionOk="0" h="649" w="443">
                  <a:moveTo>
                    <a:pt x="1" y="0"/>
                  </a:moveTo>
                  <a:lnTo>
                    <a:pt x="1" y="0"/>
                  </a:lnTo>
                  <a:cubicBezTo>
                    <a:pt x="1" y="0"/>
                    <a:pt x="75" y="420"/>
                    <a:pt x="238" y="547"/>
                  </a:cubicBezTo>
                  <a:cubicBezTo>
                    <a:pt x="269" y="575"/>
                    <a:pt x="344" y="611"/>
                    <a:pt x="442" y="649"/>
                  </a:cubicBezTo>
                  <a:cubicBezTo>
                    <a:pt x="418" y="540"/>
                    <a:pt x="390" y="434"/>
                    <a:pt x="361" y="328"/>
                  </a:cubicBezTo>
                  <a:cubicBezTo>
                    <a:pt x="121" y="180"/>
                    <a:pt x="1" y="0"/>
                    <a:pt x="1" y="0"/>
                  </a:cubicBezTo>
                  <a:close/>
                </a:path>
              </a:pathLst>
            </a:custGeom>
            <a:solidFill>
              <a:srgbClr val="270B0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0"/>
            <p:cNvSpPr/>
            <p:nvPr/>
          </p:nvSpPr>
          <p:spPr>
            <a:xfrm>
              <a:off x="7105095" y="3060935"/>
              <a:ext cx="134580" cy="26305"/>
            </a:xfrm>
            <a:custGeom>
              <a:rect b="b" l="l" r="r" t="t"/>
              <a:pathLst>
                <a:path extrusionOk="0" h="198" w="1013">
                  <a:moveTo>
                    <a:pt x="1013" y="1"/>
                  </a:moveTo>
                  <a:cubicBezTo>
                    <a:pt x="794" y="67"/>
                    <a:pt x="530" y="141"/>
                    <a:pt x="293" y="173"/>
                  </a:cubicBezTo>
                  <a:cubicBezTo>
                    <a:pt x="258" y="180"/>
                    <a:pt x="226" y="184"/>
                    <a:pt x="195" y="188"/>
                  </a:cubicBezTo>
                  <a:cubicBezTo>
                    <a:pt x="170" y="188"/>
                    <a:pt x="149" y="191"/>
                    <a:pt x="124" y="191"/>
                  </a:cubicBezTo>
                  <a:cubicBezTo>
                    <a:pt x="96" y="195"/>
                    <a:pt x="64" y="195"/>
                    <a:pt x="39" y="195"/>
                  </a:cubicBezTo>
                  <a:lnTo>
                    <a:pt x="1" y="195"/>
                  </a:lnTo>
                  <a:cubicBezTo>
                    <a:pt x="25" y="195"/>
                    <a:pt x="50" y="198"/>
                    <a:pt x="74" y="198"/>
                  </a:cubicBezTo>
                  <a:cubicBezTo>
                    <a:pt x="335" y="198"/>
                    <a:pt x="657" y="117"/>
                    <a:pt x="1013" y="1"/>
                  </a:cubicBezTo>
                  <a:close/>
                </a:path>
              </a:pathLst>
            </a:custGeom>
            <a:solidFill>
              <a:srgbClr val="12070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0"/>
            <p:cNvSpPr/>
            <p:nvPr/>
          </p:nvSpPr>
          <p:spPr>
            <a:xfrm>
              <a:off x="7065770" y="3053894"/>
              <a:ext cx="194230" cy="32549"/>
            </a:xfrm>
            <a:custGeom>
              <a:rect b="b" l="l" r="r" t="t"/>
              <a:pathLst>
                <a:path extrusionOk="0" h="245" w="1462">
                  <a:moveTo>
                    <a:pt x="0" y="148"/>
                  </a:moveTo>
                  <a:lnTo>
                    <a:pt x="0" y="148"/>
                  </a:lnTo>
                  <a:cubicBezTo>
                    <a:pt x="28" y="177"/>
                    <a:pt x="60" y="198"/>
                    <a:pt x="95" y="209"/>
                  </a:cubicBezTo>
                  <a:cubicBezTo>
                    <a:pt x="60" y="194"/>
                    <a:pt x="28" y="173"/>
                    <a:pt x="0" y="148"/>
                  </a:cubicBezTo>
                  <a:close/>
                  <a:moveTo>
                    <a:pt x="1461" y="0"/>
                  </a:moveTo>
                  <a:cubicBezTo>
                    <a:pt x="1217" y="82"/>
                    <a:pt x="875" y="187"/>
                    <a:pt x="589" y="226"/>
                  </a:cubicBezTo>
                  <a:cubicBezTo>
                    <a:pt x="826" y="194"/>
                    <a:pt x="1090" y="120"/>
                    <a:pt x="1309" y="54"/>
                  </a:cubicBezTo>
                  <a:cubicBezTo>
                    <a:pt x="1359" y="36"/>
                    <a:pt x="1408" y="18"/>
                    <a:pt x="1461" y="0"/>
                  </a:cubicBezTo>
                  <a:close/>
                  <a:moveTo>
                    <a:pt x="483" y="241"/>
                  </a:moveTo>
                  <a:cubicBezTo>
                    <a:pt x="462" y="241"/>
                    <a:pt x="441" y="244"/>
                    <a:pt x="420" y="244"/>
                  </a:cubicBezTo>
                  <a:cubicBezTo>
                    <a:pt x="445" y="244"/>
                    <a:pt x="466" y="241"/>
                    <a:pt x="491" y="241"/>
                  </a:cubicBezTo>
                  <a:close/>
                </a:path>
              </a:pathLst>
            </a:custGeom>
            <a:solidFill>
              <a:srgbClr val="A046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0"/>
            <p:cNvSpPr/>
            <p:nvPr/>
          </p:nvSpPr>
          <p:spPr>
            <a:xfrm>
              <a:off x="7040262" y="2889288"/>
              <a:ext cx="81306" cy="197552"/>
            </a:xfrm>
            <a:custGeom>
              <a:rect b="b" l="l" r="r" t="t"/>
              <a:pathLst>
                <a:path extrusionOk="0" h="1487" w="612">
                  <a:moveTo>
                    <a:pt x="69" y="1"/>
                  </a:moveTo>
                  <a:cubicBezTo>
                    <a:pt x="15" y="435"/>
                    <a:pt x="2" y="798"/>
                    <a:pt x="23" y="894"/>
                  </a:cubicBezTo>
                  <a:cubicBezTo>
                    <a:pt x="24" y="907"/>
                    <a:pt x="26" y="919"/>
                    <a:pt x="27" y="932"/>
                  </a:cubicBezTo>
                  <a:lnTo>
                    <a:pt x="27" y="932"/>
                  </a:lnTo>
                  <a:cubicBezTo>
                    <a:pt x="1" y="672"/>
                    <a:pt x="24" y="343"/>
                    <a:pt x="75" y="8"/>
                  </a:cubicBezTo>
                  <a:cubicBezTo>
                    <a:pt x="75" y="4"/>
                    <a:pt x="72" y="4"/>
                    <a:pt x="69" y="1"/>
                  </a:cubicBezTo>
                  <a:close/>
                  <a:moveTo>
                    <a:pt x="27" y="932"/>
                  </a:moveTo>
                  <a:lnTo>
                    <a:pt x="27" y="932"/>
                  </a:lnTo>
                  <a:cubicBezTo>
                    <a:pt x="32" y="985"/>
                    <a:pt x="40" y="1036"/>
                    <a:pt x="49" y="1083"/>
                  </a:cubicBezTo>
                  <a:lnTo>
                    <a:pt x="49" y="1083"/>
                  </a:lnTo>
                  <a:cubicBezTo>
                    <a:pt x="40" y="1037"/>
                    <a:pt x="33" y="987"/>
                    <a:pt x="27" y="932"/>
                  </a:cubicBezTo>
                  <a:close/>
                  <a:moveTo>
                    <a:pt x="49" y="1083"/>
                  </a:moveTo>
                  <a:cubicBezTo>
                    <a:pt x="55" y="1113"/>
                    <a:pt x="61" y="1140"/>
                    <a:pt x="69" y="1166"/>
                  </a:cubicBezTo>
                  <a:cubicBezTo>
                    <a:pt x="75" y="1187"/>
                    <a:pt x="82" y="1208"/>
                    <a:pt x="91" y="1229"/>
                  </a:cubicBezTo>
                  <a:lnTo>
                    <a:pt x="91" y="1229"/>
                  </a:lnTo>
                  <a:cubicBezTo>
                    <a:pt x="74" y="1185"/>
                    <a:pt x="60" y="1136"/>
                    <a:pt x="49" y="1083"/>
                  </a:cubicBezTo>
                  <a:close/>
                  <a:moveTo>
                    <a:pt x="91" y="1229"/>
                  </a:moveTo>
                  <a:cubicBezTo>
                    <a:pt x="101" y="1255"/>
                    <a:pt x="112" y="1280"/>
                    <a:pt x="125" y="1303"/>
                  </a:cubicBezTo>
                  <a:cubicBezTo>
                    <a:pt x="113" y="1279"/>
                    <a:pt x="101" y="1255"/>
                    <a:pt x="91" y="1229"/>
                  </a:cubicBezTo>
                  <a:close/>
                  <a:moveTo>
                    <a:pt x="460" y="1483"/>
                  </a:moveTo>
                  <a:cubicBezTo>
                    <a:pt x="465" y="1484"/>
                    <a:pt x="469" y="1484"/>
                    <a:pt x="474" y="1485"/>
                  </a:cubicBezTo>
                  <a:lnTo>
                    <a:pt x="474" y="1485"/>
                  </a:lnTo>
                  <a:cubicBezTo>
                    <a:pt x="469" y="1484"/>
                    <a:pt x="465" y="1483"/>
                    <a:pt x="460" y="1483"/>
                  </a:cubicBezTo>
                  <a:close/>
                  <a:moveTo>
                    <a:pt x="612" y="1483"/>
                  </a:moveTo>
                  <a:cubicBezTo>
                    <a:pt x="585" y="1486"/>
                    <a:pt x="555" y="1487"/>
                    <a:pt x="531" y="1487"/>
                  </a:cubicBezTo>
                  <a:lnTo>
                    <a:pt x="531" y="1487"/>
                  </a:lnTo>
                  <a:cubicBezTo>
                    <a:pt x="512" y="1487"/>
                    <a:pt x="493" y="1486"/>
                    <a:pt x="474" y="1485"/>
                  </a:cubicBezTo>
                  <a:lnTo>
                    <a:pt x="474" y="1485"/>
                  </a:lnTo>
                  <a:cubicBezTo>
                    <a:pt x="478" y="1486"/>
                    <a:pt x="483" y="1487"/>
                    <a:pt x="489" y="1487"/>
                  </a:cubicBezTo>
                  <a:lnTo>
                    <a:pt x="527" y="1487"/>
                  </a:lnTo>
                  <a:cubicBezTo>
                    <a:pt x="528" y="1487"/>
                    <a:pt x="529" y="1487"/>
                    <a:pt x="531" y="1487"/>
                  </a:cubicBezTo>
                  <a:lnTo>
                    <a:pt x="531" y="1487"/>
                  </a:lnTo>
                  <a:cubicBezTo>
                    <a:pt x="532" y="1487"/>
                    <a:pt x="533" y="1487"/>
                    <a:pt x="535" y="1487"/>
                  </a:cubicBezTo>
                  <a:cubicBezTo>
                    <a:pt x="559" y="1487"/>
                    <a:pt x="587" y="1487"/>
                    <a:pt x="612" y="1483"/>
                  </a:cubicBezTo>
                  <a:close/>
                </a:path>
              </a:pathLst>
            </a:custGeom>
            <a:solidFill>
              <a:srgbClr val="4B111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0"/>
            <p:cNvSpPr/>
            <p:nvPr/>
          </p:nvSpPr>
          <p:spPr>
            <a:xfrm>
              <a:off x="7049296" y="2655864"/>
              <a:ext cx="121161" cy="234485"/>
            </a:xfrm>
            <a:custGeom>
              <a:rect b="b" l="l" r="r" t="t"/>
              <a:pathLst>
                <a:path extrusionOk="0" h="1765" w="912">
                  <a:moveTo>
                    <a:pt x="755" y="1"/>
                  </a:moveTo>
                  <a:cubicBezTo>
                    <a:pt x="724" y="1"/>
                    <a:pt x="696" y="4"/>
                    <a:pt x="667" y="11"/>
                  </a:cubicBezTo>
                  <a:cubicBezTo>
                    <a:pt x="301" y="110"/>
                    <a:pt x="92" y="1027"/>
                    <a:pt x="1" y="1758"/>
                  </a:cubicBezTo>
                  <a:cubicBezTo>
                    <a:pt x="4" y="1761"/>
                    <a:pt x="7" y="1761"/>
                    <a:pt x="7" y="1765"/>
                  </a:cubicBezTo>
                  <a:cubicBezTo>
                    <a:pt x="135" y="950"/>
                    <a:pt x="428" y="92"/>
                    <a:pt x="597" y="50"/>
                  </a:cubicBezTo>
                  <a:cubicBezTo>
                    <a:pt x="625" y="43"/>
                    <a:pt x="649" y="39"/>
                    <a:pt x="678" y="39"/>
                  </a:cubicBezTo>
                  <a:cubicBezTo>
                    <a:pt x="752" y="39"/>
                    <a:pt x="826" y="61"/>
                    <a:pt x="908" y="99"/>
                  </a:cubicBezTo>
                  <a:cubicBezTo>
                    <a:pt x="908" y="74"/>
                    <a:pt x="908" y="53"/>
                    <a:pt x="911" y="28"/>
                  </a:cubicBezTo>
                  <a:cubicBezTo>
                    <a:pt x="858" y="11"/>
                    <a:pt x="805" y="1"/>
                    <a:pt x="755" y="1"/>
                  </a:cubicBezTo>
                  <a:close/>
                </a:path>
              </a:pathLst>
            </a:custGeom>
            <a:solidFill>
              <a:srgbClr val="7F23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0"/>
            <p:cNvSpPr/>
            <p:nvPr/>
          </p:nvSpPr>
          <p:spPr>
            <a:xfrm>
              <a:off x="7038137" y="2661046"/>
              <a:ext cx="277529" cy="425792"/>
            </a:xfrm>
            <a:custGeom>
              <a:rect b="b" l="l" r="r" t="t"/>
              <a:pathLst>
                <a:path extrusionOk="0" h="3205" w="2089">
                  <a:moveTo>
                    <a:pt x="861" y="1309"/>
                  </a:moveTo>
                  <a:cubicBezTo>
                    <a:pt x="921" y="1309"/>
                    <a:pt x="995" y="1334"/>
                    <a:pt x="1083" y="1394"/>
                  </a:cubicBezTo>
                  <a:cubicBezTo>
                    <a:pt x="1386" y="1610"/>
                    <a:pt x="1528" y="2276"/>
                    <a:pt x="1528" y="2276"/>
                  </a:cubicBezTo>
                  <a:cubicBezTo>
                    <a:pt x="1528" y="2276"/>
                    <a:pt x="1503" y="2224"/>
                    <a:pt x="1235" y="1849"/>
                  </a:cubicBezTo>
                  <a:cubicBezTo>
                    <a:pt x="971" y="1475"/>
                    <a:pt x="639" y="1440"/>
                    <a:pt x="639" y="1440"/>
                  </a:cubicBezTo>
                  <a:cubicBezTo>
                    <a:pt x="639" y="1440"/>
                    <a:pt x="709" y="1309"/>
                    <a:pt x="861" y="1309"/>
                  </a:cubicBezTo>
                  <a:close/>
                  <a:moveTo>
                    <a:pt x="762" y="0"/>
                  </a:moveTo>
                  <a:cubicBezTo>
                    <a:pt x="733" y="0"/>
                    <a:pt x="709" y="4"/>
                    <a:pt x="681" y="11"/>
                  </a:cubicBezTo>
                  <a:cubicBezTo>
                    <a:pt x="512" y="53"/>
                    <a:pt x="219" y="911"/>
                    <a:pt x="91" y="1726"/>
                  </a:cubicBezTo>
                  <a:cubicBezTo>
                    <a:pt x="10" y="2255"/>
                    <a:pt x="0" y="2767"/>
                    <a:pt x="141" y="3021"/>
                  </a:cubicBezTo>
                  <a:cubicBezTo>
                    <a:pt x="158" y="3053"/>
                    <a:pt x="183" y="3081"/>
                    <a:pt x="208" y="3105"/>
                  </a:cubicBezTo>
                  <a:cubicBezTo>
                    <a:pt x="236" y="3130"/>
                    <a:pt x="268" y="3151"/>
                    <a:pt x="303" y="3166"/>
                  </a:cubicBezTo>
                  <a:cubicBezTo>
                    <a:pt x="357" y="3183"/>
                    <a:pt x="416" y="3198"/>
                    <a:pt x="476" y="3201"/>
                  </a:cubicBezTo>
                  <a:cubicBezTo>
                    <a:pt x="501" y="3205"/>
                    <a:pt x="526" y="3205"/>
                    <a:pt x="551" y="3205"/>
                  </a:cubicBezTo>
                  <a:cubicBezTo>
                    <a:pt x="575" y="3205"/>
                    <a:pt x="603" y="3205"/>
                    <a:pt x="628" y="3201"/>
                  </a:cubicBezTo>
                  <a:cubicBezTo>
                    <a:pt x="649" y="3201"/>
                    <a:pt x="670" y="3198"/>
                    <a:pt x="691" y="3198"/>
                  </a:cubicBezTo>
                  <a:lnTo>
                    <a:pt x="699" y="3198"/>
                  </a:lnTo>
                  <a:cubicBezTo>
                    <a:pt x="730" y="3194"/>
                    <a:pt x="762" y="3190"/>
                    <a:pt x="797" y="3183"/>
                  </a:cubicBezTo>
                  <a:cubicBezTo>
                    <a:pt x="1083" y="3144"/>
                    <a:pt x="1425" y="3039"/>
                    <a:pt x="1669" y="2957"/>
                  </a:cubicBezTo>
                  <a:cubicBezTo>
                    <a:pt x="1775" y="2922"/>
                    <a:pt x="1881" y="2880"/>
                    <a:pt x="1990" y="2841"/>
                  </a:cubicBezTo>
                  <a:lnTo>
                    <a:pt x="2089" y="2026"/>
                  </a:lnTo>
                  <a:cubicBezTo>
                    <a:pt x="1764" y="1846"/>
                    <a:pt x="1126" y="1461"/>
                    <a:pt x="1065" y="1218"/>
                  </a:cubicBezTo>
                  <a:cubicBezTo>
                    <a:pt x="995" y="830"/>
                    <a:pt x="974" y="441"/>
                    <a:pt x="992" y="60"/>
                  </a:cubicBezTo>
                  <a:cubicBezTo>
                    <a:pt x="910" y="22"/>
                    <a:pt x="836" y="0"/>
                    <a:pt x="762" y="0"/>
                  </a:cubicBezTo>
                  <a:close/>
                </a:path>
              </a:pathLst>
            </a:custGeom>
            <a:solidFill>
              <a:srgbClr val="7721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0"/>
            <p:cNvSpPr/>
            <p:nvPr/>
          </p:nvSpPr>
          <p:spPr>
            <a:xfrm>
              <a:off x="7122897" y="2834951"/>
              <a:ext cx="118239" cy="128601"/>
            </a:xfrm>
            <a:custGeom>
              <a:rect b="b" l="l" r="r" t="t"/>
              <a:pathLst>
                <a:path extrusionOk="0" h="968" w="890">
                  <a:moveTo>
                    <a:pt x="223" y="0"/>
                  </a:moveTo>
                  <a:cubicBezTo>
                    <a:pt x="71" y="0"/>
                    <a:pt x="1" y="131"/>
                    <a:pt x="1" y="131"/>
                  </a:cubicBezTo>
                  <a:cubicBezTo>
                    <a:pt x="1" y="131"/>
                    <a:pt x="333" y="166"/>
                    <a:pt x="597" y="540"/>
                  </a:cubicBezTo>
                  <a:cubicBezTo>
                    <a:pt x="865" y="915"/>
                    <a:pt x="890" y="967"/>
                    <a:pt x="890" y="967"/>
                  </a:cubicBezTo>
                  <a:cubicBezTo>
                    <a:pt x="890" y="967"/>
                    <a:pt x="748" y="301"/>
                    <a:pt x="445" y="85"/>
                  </a:cubicBezTo>
                  <a:cubicBezTo>
                    <a:pt x="357" y="25"/>
                    <a:pt x="283" y="0"/>
                    <a:pt x="223" y="0"/>
                  </a:cubicBezTo>
                  <a:close/>
                </a:path>
              </a:pathLst>
            </a:custGeom>
            <a:solidFill>
              <a:srgbClr val="11070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0"/>
            <p:cNvSpPr/>
            <p:nvPr/>
          </p:nvSpPr>
          <p:spPr>
            <a:xfrm>
              <a:off x="8218539" y="2682967"/>
              <a:ext cx="515866" cy="1106661"/>
            </a:xfrm>
            <a:custGeom>
              <a:rect b="b" l="l" r="r" t="t"/>
              <a:pathLst>
                <a:path extrusionOk="0" h="8330" w="3883">
                  <a:moveTo>
                    <a:pt x="3883" y="1"/>
                  </a:moveTo>
                  <a:cubicBezTo>
                    <a:pt x="2922" y="3964"/>
                    <a:pt x="0" y="8330"/>
                    <a:pt x="0" y="8330"/>
                  </a:cubicBezTo>
                  <a:cubicBezTo>
                    <a:pt x="2915" y="5633"/>
                    <a:pt x="3883" y="2"/>
                    <a:pt x="3883" y="1"/>
                  </a:cubicBezTo>
                  <a:close/>
                </a:path>
              </a:pathLst>
            </a:custGeom>
            <a:solidFill>
              <a:srgbClr val="581C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0"/>
            <p:cNvSpPr/>
            <p:nvPr/>
          </p:nvSpPr>
          <p:spPr>
            <a:xfrm>
              <a:off x="8656025" y="2178522"/>
              <a:ext cx="658417" cy="1240311"/>
            </a:xfrm>
            <a:custGeom>
              <a:rect b="b" l="l" r="r" t="t"/>
              <a:pathLst>
                <a:path extrusionOk="0" h="9336" w="4956">
                  <a:moveTo>
                    <a:pt x="4955" y="1"/>
                  </a:moveTo>
                  <a:cubicBezTo>
                    <a:pt x="4955" y="2"/>
                    <a:pt x="694" y="8245"/>
                    <a:pt x="64" y="9244"/>
                  </a:cubicBezTo>
                  <a:lnTo>
                    <a:pt x="64" y="9244"/>
                  </a:lnTo>
                  <a:cubicBezTo>
                    <a:pt x="609" y="8462"/>
                    <a:pt x="4473" y="2844"/>
                    <a:pt x="4955" y="1"/>
                  </a:cubicBezTo>
                  <a:close/>
                  <a:moveTo>
                    <a:pt x="64" y="9244"/>
                  </a:moveTo>
                  <a:cubicBezTo>
                    <a:pt x="23" y="9304"/>
                    <a:pt x="0" y="9335"/>
                    <a:pt x="0" y="9335"/>
                  </a:cubicBezTo>
                  <a:cubicBezTo>
                    <a:pt x="13" y="9322"/>
                    <a:pt x="35" y="9291"/>
                    <a:pt x="64" y="9244"/>
                  </a:cubicBezTo>
                  <a:close/>
                </a:path>
              </a:pathLst>
            </a:custGeom>
            <a:solidFill>
              <a:srgbClr val="581C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0"/>
            <p:cNvSpPr/>
            <p:nvPr/>
          </p:nvSpPr>
          <p:spPr>
            <a:xfrm>
              <a:off x="5856539" y="3467068"/>
              <a:ext cx="1158740" cy="281780"/>
            </a:xfrm>
            <a:custGeom>
              <a:rect b="b" l="l" r="r" t="t"/>
              <a:pathLst>
                <a:path extrusionOk="0" h="2121" w="8722">
                  <a:moveTo>
                    <a:pt x="1673" y="1"/>
                  </a:moveTo>
                  <a:cubicBezTo>
                    <a:pt x="534" y="1"/>
                    <a:pt x="1" y="260"/>
                    <a:pt x="1" y="260"/>
                  </a:cubicBezTo>
                  <a:cubicBezTo>
                    <a:pt x="280" y="192"/>
                    <a:pt x="604" y="162"/>
                    <a:pt x="959" y="162"/>
                  </a:cubicBezTo>
                  <a:cubicBezTo>
                    <a:pt x="3822" y="162"/>
                    <a:pt x="8721" y="2120"/>
                    <a:pt x="8721" y="2120"/>
                  </a:cubicBezTo>
                  <a:cubicBezTo>
                    <a:pt x="5372" y="390"/>
                    <a:pt x="3068" y="1"/>
                    <a:pt x="1673"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0"/>
            <p:cNvSpPr/>
            <p:nvPr/>
          </p:nvSpPr>
          <p:spPr>
            <a:xfrm>
              <a:off x="6467000" y="2736374"/>
              <a:ext cx="525697" cy="944980"/>
            </a:xfrm>
            <a:custGeom>
              <a:rect b="b" l="l" r="r" t="t"/>
              <a:pathLst>
                <a:path extrusionOk="0" h="7113" w="3957">
                  <a:moveTo>
                    <a:pt x="1" y="1"/>
                  </a:moveTo>
                  <a:cubicBezTo>
                    <a:pt x="1" y="2"/>
                    <a:pt x="1049" y="4949"/>
                    <a:pt x="3957" y="7112"/>
                  </a:cubicBezTo>
                  <a:cubicBezTo>
                    <a:pt x="3957" y="7112"/>
                    <a:pt x="946" y="2859"/>
                    <a:pt x="1"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0"/>
            <p:cNvSpPr/>
            <p:nvPr/>
          </p:nvSpPr>
          <p:spPr>
            <a:xfrm>
              <a:off x="9057375" y="6575841"/>
              <a:ext cx="257070" cy="450636"/>
            </a:xfrm>
            <a:custGeom>
              <a:rect b="b" l="l" r="r" t="t"/>
              <a:pathLst>
                <a:path extrusionOk="0" h="3392" w="1935">
                  <a:moveTo>
                    <a:pt x="1934" y="0"/>
                  </a:moveTo>
                  <a:lnTo>
                    <a:pt x="1" y="3261"/>
                  </a:lnTo>
                  <a:lnTo>
                    <a:pt x="416" y="3391"/>
                  </a:lnTo>
                  <a:lnTo>
                    <a:pt x="1934" y="0"/>
                  </a:lnTo>
                  <a:close/>
                </a:path>
              </a:pathLst>
            </a:custGeom>
            <a:solidFill>
              <a:srgbClr val="221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0"/>
            <p:cNvSpPr/>
            <p:nvPr/>
          </p:nvSpPr>
          <p:spPr>
            <a:xfrm>
              <a:off x="9392166" y="6691556"/>
              <a:ext cx="222794" cy="397362"/>
            </a:xfrm>
            <a:custGeom>
              <a:rect b="b" l="l" r="r" t="t"/>
              <a:pathLst>
                <a:path extrusionOk="0" h="2991" w="1677">
                  <a:moveTo>
                    <a:pt x="1676" y="1"/>
                  </a:moveTo>
                  <a:lnTo>
                    <a:pt x="0" y="2990"/>
                  </a:lnTo>
                  <a:lnTo>
                    <a:pt x="413" y="2990"/>
                  </a:lnTo>
                  <a:lnTo>
                    <a:pt x="1676" y="1"/>
                  </a:lnTo>
                  <a:close/>
                </a:path>
              </a:pathLst>
            </a:custGeom>
            <a:solidFill>
              <a:srgbClr val="2211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0"/>
            <p:cNvSpPr/>
            <p:nvPr/>
          </p:nvSpPr>
          <p:spPr>
            <a:xfrm>
              <a:off x="7814930" y="1819950"/>
              <a:ext cx="2962611" cy="7657618"/>
            </a:xfrm>
            <a:custGeom>
              <a:rect b="b" l="l" r="r" t="t"/>
              <a:pathLst>
                <a:path extrusionOk="0" h="57640" w="22300">
                  <a:moveTo>
                    <a:pt x="4302" y="0"/>
                  </a:moveTo>
                  <a:cubicBezTo>
                    <a:pt x="3209" y="0"/>
                    <a:pt x="2113" y="90"/>
                    <a:pt x="1062" y="297"/>
                  </a:cubicBezTo>
                  <a:lnTo>
                    <a:pt x="1062" y="297"/>
                  </a:lnTo>
                  <a:cubicBezTo>
                    <a:pt x="1805" y="153"/>
                    <a:pt x="2917" y="0"/>
                    <a:pt x="4302" y="0"/>
                  </a:cubicBezTo>
                  <a:close/>
                  <a:moveTo>
                    <a:pt x="1062" y="297"/>
                  </a:moveTo>
                  <a:lnTo>
                    <a:pt x="1062" y="297"/>
                  </a:lnTo>
                  <a:cubicBezTo>
                    <a:pt x="755" y="356"/>
                    <a:pt x="511" y="415"/>
                    <a:pt x="336" y="460"/>
                  </a:cubicBezTo>
                  <a:lnTo>
                    <a:pt x="336" y="460"/>
                  </a:lnTo>
                  <a:cubicBezTo>
                    <a:pt x="575" y="399"/>
                    <a:pt x="817" y="345"/>
                    <a:pt x="1062" y="297"/>
                  </a:cubicBezTo>
                  <a:close/>
                  <a:moveTo>
                    <a:pt x="336" y="460"/>
                  </a:moveTo>
                  <a:lnTo>
                    <a:pt x="336" y="460"/>
                  </a:lnTo>
                  <a:cubicBezTo>
                    <a:pt x="228" y="488"/>
                    <a:pt x="121" y="517"/>
                    <a:pt x="14" y="547"/>
                  </a:cubicBezTo>
                  <a:lnTo>
                    <a:pt x="14" y="547"/>
                  </a:lnTo>
                  <a:cubicBezTo>
                    <a:pt x="18" y="547"/>
                    <a:pt x="22" y="547"/>
                    <a:pt x="25" y="547"/>
                  </a:cubicBezTo>
                  <a:lnTo>
                    <a:pt x="32" y="547"/>
                  </a:lnTo>
                  <a:cubicBezTo>
                    <a:pt x="66" y="536"/>
                    <a:pt x="169" y="504"/>
                    <a:pt x="336" y="460"/>
                  </a:cubicBezTo>
                  <a:close/>
                  <a:moveTo>
                    <a:pt x="14" y="547"/>
                  </a:moveTo>
                  <a:cubicBezTo>
                    <a:pt x="9" y="548"/>
                    <a:pt x="4" y="549"/>
                    <a:pt x="0" y="551"/>
                  </a:cubicBezTo>
                  <a:cubicBezTo>
                    <a:pt x="5" y="550"/>
                    <a:pt x="9" y="548"/>
                    <a:pt x="14" y="547"/>
                  </a:cubicBezTo>
                  <a:close/>
                  <a:moveTo>
                    <a:pt x="4302" y="0"/>
                  </a:moveTo>
                  <a:cubicBezTo>
                    <a:pt x="5318" y="0"/>
                    <a:pt x="6483" y="81"/>
                    <a:pt x="7757" y="310"/>
                  </a:cubicBezTo>
                  <a:cubicBezTo>
                    <a:pt x="9581" y="636"/>
                    <a:pt x="10887" y="1030"/>
                    <a:pt x="11798" y="1394"/>
                  </a:cubicBezTo>
                  <a:cubicBezTo>
                    <a:pt x="9867" y="593"/>
                    <a:pt x="7097" y="0"/>
                    <a:pt x="4302" y="0"/>
                  </a:cubicBezTo>
                  <a:close/>
                  <a:moveTo>
                    <a:pt x="13640" y="2410"/>
                  </a:moveTo>
                  <a:cubicBezTo>
                    <a:pt x="13636" y="2418"/>
                    <a:pt x="13633" y="2428"/>
                    <a:pt x="13625" y="2442"/>
                  </a:cubicBezTo>
                  <a:cubicBezTo>
                    <a:pt x="13837" y="2537"/>
                    <a:pt x="14046" y="2636"/>
                    <a:pt x="14254" y="2735"/>
                  </a:cubicBezTo>
                  <a:cubicBezTo>
                    <a:pt x="14057" y="2629"/>
                    <a:pt x="13855" y="2524"/>
                    <a:pt x="13654" y="2421"/>
                  </a:cubicBezTo>
                  <a:cubicBezTo>
                    <a:pt x="13651" y="2418"/>
                    <a:pt x="13643" y="2414"/>
                    <a:pt x="13640" y="2410"/>
                  </a:cubicBezTo>
                  <a:close/>
                  <a:moveTo>
                    <a:pt x="22194" y="24576"/>
                  </a:moveTo>
                  <a:cubicBezTo>
                    <a:pt x="22219" y="25010"/>
                    <a:pt x="22212" y="25455"/>
                    <a:pt x="22166" y="25906"/>
                  </a:cubicBezTo>
                  <a:cubicBezTo>
                    <a:pt x="22049" y="27068"/>
                    <a:pt x="21753" y="28066"/>
                    <a:pt x="21393" y="28899"/>
                  </a:cubicBezTo>
                  <a:cubicBezTo>
                    <a:pt x="21852" y="27887"/>
                    <a:pt x="22300" y="26421"/>
                    <a:pt x="22194" y="24576"/>
                  </a:cubicBezTo>
                  <a:close/>
                  <a:moveTo>
                    <a:pt x="10729" y="47546"/>
                  </a:moveTo>
                  <a:cubicBezTo>
                    <a:pt x="11516" y="47546"/>
                    <a:pt x="11995" y="47550"/>
                    <a:pt x="11999" y="47550"/>
                  </a:cubicBezTo>
                  <a:lnTo>
                    <a:pt x="12405" y="49374"/>
                  </a:lnTo>
                  <a:lnTo>
                    <a:pt x="16365" y="51400"/>
                  </a:lnTo>
                  <a:lnTo>
                    <a:pt x="16365" y="51382"/>
                  </a:lnTo>
                  <a:lnTo>
                    <a:pt x="12436" y="49374"/>
                  </a:lnTo>
                  <a:lnTo>
                    <a:pt x="12031" y="47550"/>
                  </a:lnTo>
                  <a:cubicBezTo>
                    <a:pt x="12027" y="47550"/>
                    <a:pt x="11544" y="47546"/>
                    <a:pt x="10750" y="47546"/>
                  </a:cubicBezTo>
                  <a:close/>
                  <a:moveTo>
                    <a:pt x="5685" y="47628"/>
                  </a:moveTo>
                  <a:lnTo>
                    <a:pt x="8255" y="56623"/>
                  </a:lnTo>
                  <a:lnTo>
                    <a:pt x="9578" y="57636"/>
                  </a:lnTo>
                  <a:cubicBezTo>
                    <a:pt x="9589" y="57636"/>
                    <a:pt x="9602" y="57640"/>
                    <a:pt x="9613" y="57640"/>
                  </a:cubicBezTo>
                  <a:lnTo>
                    <a:pt x="8286" y="56623"/>
                  </a:lnTo>
                  <a:lnTo>
                    <a:pt x="5717" y="47628"/>
                  </a:lnTo>
                  <a:close/>
                </a:path>
              </a:pathLst>
            </a:custGeom>
            <a:solidFill>
              <a:srgbClr val="E2E0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0"/>
            <p:cNvSpPr/>
            <p:nvPr/>
          </p:nvSpPr>
          <p:spPr>
            <a:xfrm>
              <a:off x="9391634" y="6870643"/>
              <a:ext cx="597438" cy="1775707"/>
            </a:xfrm>
            <a:custGeom>
              <a:rect b="b" l="l" r="r" t="t"/>
              <a:pathLst>
                <a:path extrusionOk="0" h="13366" w="4497">
                  <a:moveTo>
                    <a:pt x="4016" y="1"/>
                  </a:moveTo>
                  <a:cubicBezTo>
                    <a:pt x="3498" y="675"/>
                    <a:pt x="3000" y="1240"/>
                    <a:pt x="2566" y="1592"/>
                  </a:cubicBezTo>
                  <a:cubicBezTo>
                    <a:pt x="2566" y="1592"/>
                    <a:pt x="2139" y="1642"/>
                    <a:pt x="1461" y="1642"/>
                  </a:cubicBezTo>
                  <a:cubicBezTo>
                    <a:pt x="1161" y="1642"/>
                    <a:pt x="812" y="1631"/>
                    <a:pt x="431" y="1603"/>
                  </a:cubicBezTo>
                  <a:lnTo>
                    <a:pt x="417" y="1642"/>
                  </a:lnTo>
                  <a:lnTo>
                    <a:pt x="4" y="1642"/>
                  </a:lnTo>
                  <a:lnTo>
                    <a:pt x="42" y="1571"/>
                  </a:lnTo>
                  <a:cubicBezTo>
                    <a:pt x="29" y="1571"/>
                    <a:pt x="14" y="1568"/>
                    <a:pt x="0" y="1568"/>
                  </a:cubicBezTo>
                  <a:lnTo>
                    <a:pt x="163" y="9533"/>
                  </a:lnTo>
                  <a:lnTo>
                    <a:pt x="568" y="11357"/>
                  </a:lnTo>
                  <a:lnTo>
                    <a:pt x="4497" y="13365"/>
                  </a:lnTo>
                  <a:lnTo>
                    <a:pt x="4016" y="1"/>
                  </a:ln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0"/>
            <p:cNvSpPr/>
            <p:nvPr/>
          </p:nvSpPr>
          <p:spPr>
            <a:xfrm>
              <a:off x="6328168" y="3955039"/>
              <a:ext cx="3085101" cy="4489219"/>
            </a:xfrm>
            <a:custGeom>
              <a:rect b="b" l="l" r="r" t="t"/>
              <a:pathLst>
                <a:path extrusionOk="0" h="33791" w="23222">
                  <a:moveTo>
                    <a:pt x="20889" y="1"/>
                  </a:moveTo>
                  <a:cubicBezTo>
                    <a:pt x="20889" y="11"/>
                    <a:pt x="20275" y="4902"/>
                    <a:pt x="17677" y="7965"/>
                  </a:cubicBezTo>
                  <a:cubicBezTo>
                    <a:pt x="16725" y="9088"/>
                    <a:pt x="15807" y="10016"/>
                    <a:pt x="15027" y="10739"/>
                  </a:cubicBezTo>
                  <a:lnTo>
                    <a:pt x="15751" y="13735"/>
                  </a:lnTo>
                  <a:lnTo>
                    <a:pt x="15881" y="13792"/>
                  </a:lnTo>
                  <a:lnTo>
                    <a:pt x="17127" y="11536"/>
                  </a:lnTo>
                  <a:lnTo>
                    <a:pt x="19149" y="12010"/>
                  </a:lnTo>
                  <a:lnTo>
                    <a:pt x="19149" y="14805"/>
                  </a:lnTo>
                  <a:lnTo>
                    <a:pt x="19294" y="14924"/>
                  </a:lnTo>
                  <a:lnTo>
                    <a:pt x="19682" y="15041"/>
                  </a:lnTo>
                  <a:lnTo>
                    <a:pt x="21468" y="7552"/>
                  </a:lnTo>
                  <a:lnTo>
                    <a:pt x="20889" y="1"/>
                  </a:lnTo>
                  <a:close/>
                  <a:moveTo>
                    <a:pt x="18535" y="22017"/>
                  </a:moveTo>
                  <a:lnTo>
                    <a:pt x="18496" y="22173"/>
                  </a:lnTo>
                  <a:cubicBezTo>
                    <a:pt x="18316" y="22247"/>
                    <a:pt x="18098" y="22325"/>
                    <a:pt x="17850" y="22413"/>
                  </a:cubicBezTo>
                  <a:lnTo>
                    <a:pt x="19371" y="28695"/>
                  </a:lnTo>
                  <a:lnTo>
                    <a:pt x="19894" y="28602"/>
                  </a:lnTo>
                  <a:lnTo>
                    <a:pt x="20332" y="31482"/>
                  </a:lnTo>
                  <a:cubicBezTo>
                    <a:pt x="20677" y="31479"/>
                    <a:pt x="20998" y="31475"/>
                    <a:pt x="21295" y="31475"/>
                  </a:cubicBezTo>
                  <a:lnTo>
                    <a:pt x="21941" y="31475"/>
                  </a:lnTo>
                  <a:cubicBezTo>
                    <a:pt x="22735" y="31475"/>
                    <a:pt x="23218" y="31479"/>
                    <a:pt x="23222" y="31479"/>
                  </a:cubicBezTo>
                  <a:lnTo>
                    <a:pt x="23059" y="23514"/>
                  </a:lnTo>
                  <a:cubicBezTo>
                    <a:pt x="21673" y="23372"/>
                    <a:pt x="19954" y="22985"/>
                    <a:pt x="18535" y="22017"/>
                  </a:cubicBezTo>
                  <a:close/>
                  <a:moveTo>
                    <a:pt x="598" y="23129"/>
                  </a:moveTo>
                  <a:cubicBezTo>
                    <a:pt x="124" y="28493"/>
                    <a:pt x="1" y="33363"/>
                    <a:pt x="1" y="33533"/>
                  </a:cubicBezTo>
                  <a:lnTo>
                    <a:pt x="615" y="23140"/>
                  </a:lnTo>
                  <a:cubicBezTo>
                    <a:pt x="611" y="23136"/>
                    <a:pt x="604" y="23133"/>
                    <a:pt x="598" y="23129"/>
                  </a:cubicBezTo>
                  <a:close/>
                  <a:moveTo>
                    <a:pt x="14395" y="23461"/>
                  </a:moveTo>
                  <a:cubicBezTo>
                    <a:pt x="11731" y="24213"/>
                    <a:pt x="8753" y="24965"/>
                    <a:pt x="7874" y="25183"/>
                  </a:cubicBezTo>
                  <a:lnTo>
                    <a:pt x="7870" y="25247"/>
                  </a:lnTo>
                  <a:cubicBezTo>
                    <a:pt x="7870" y="25247"/>
                    <a:pt x="7810" y="25243"/>
                    <a:pt x="7694" y="25229"/>
                  </a:cubicBezTo>
                  <a:cubicBezTo>
                    <a:pt x="7644" y="25243"/>
                    <a:pt x="7620" y="25247"/>
                    <a:pt x="7620" y="25247"/>
                  </a:cubicBezTo>
                  <a:lnTo>
                    <a:pt x="7623" y="25222"/>
                  </a:lnTo>
                  <a:cubicBezTo>
                    <a:pt x="7151" y="25169"/>
                    <a:pt x="6071" y="25028"/>
                    <a:pt x="4804" y="24732"/>
                  </a:cubicBezTo>
                  <a:lnTo>
                    <a:pt x="3155" y="32767"/>
                  </a:lnTo>
                  <a:lnTo>
                    <a:pt x="3826" y="32604"/>
                  </a:lnTo>
                  <a:lnTo>
                    <a:pt x="3410" y="33780"/>
                  </a:lnTo>
                  <a:lnTo>
                    <a:pt x="3410" y="33780"/>
                  </a:lnTo>
                  <a:cubicBezTo>
                    <a:pt x="5432" y="32933"/>
                    <a:pt x="8911" y="32202"/>
                    <a:pt x="10630" y="31987"/>
                  </a:cubicBezTo>
                  <a:cubicBezTo>
                    <a:pt x="12493" y="31754"/>
                    <a:pt x="14773" y="31627"/>
                    <a:pt x="16876" y="31557"/>
                  </a:cubicBezTo>
                  <a:lnTo>
                    <a:pt x="16908" y="31557"/>
                  </a:lnTo>
                  <a:lnTo>
                    <a:pt x="16249" y="29242"/>
                  </a:lnTo>
                  <a:lnTo>
                    <a:pt x="14395" y="23461"/>
                  </a:lnTo>
                  <a:close/>
                  <a:moveTo>
                    <a:pt x="3410" y="33780"/>
                  </a:moveTo>
                  <a:cubicBezTo>
                    <a:pt x="3410" y="33780"/>
                    <a:pt x="3410" y="33780"/>
                    <a:pt x="3410" y="33780"/>
                  </a:cubicBezTo>
                  <a:lnTo>
                    <a:pt x="3406" y="33790"/>
                  </a:lnTo>
                  <a:lnTo>
                    <a:pt x="3410" y="33780"/>
                  </a:ln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0"/>
            <p:cNvSpPr/>
            <p:nvPr/>
          </p:nvSpPr>
          <p:spPr>
            <a:xfrm>
              <a:off x="6328168" y="7029137"/>
              <a:ext cx="638223" cy="1380869"/>
            </a:xfrm>
            <a:custGeom>
              <a:rect b="b" l="l" r="r" t="t"/>
              <a:pathLst>
                <a:path extrusionOk="0" h="10394" w="4804">
                  <a:moveTo>
                    <a:pt x="615" y="1"/>
                  </a:moveTo>
                  <a:lnTo>
                    <a:pt x="1" y="10394"/>
                  </a:lnTo>
                  <a:lnTo>
                    <a:pt x="3155" y="9628"/>
                  </a:lnTo>
                  <a:lnTo>
                    <a:pt x="4804" y="1593"/>
                  </a:lnTo>
                  <a:cubicBezTo>
                    <a:pt x="3445" y="1271"/>
                    <a:pt x="1871" y="770"/>
                    <a:pt x="615"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0"/>
            <p:cNvSpPr/>
            <p:nvPr/>
          </p:nvSpPr>
          <p:spPr>
            <a:xfrm>
              <a:off x="6407482" y="2144378"/>
              <a:ext cx="4359289" cy="5164774"/>
            </a:xfrm>
            <a:custGeom>
              <a:rect b="b" l="l" r="r" t="t"/>
              <a:pathLst>
                <a:path extrusionOk="0" h="38876" w="32813">
                  <a:moveTo>
                    <a:pt x="15874" y="2146"/>
                  </a:moveTo>
                  <a:lnTo>
                    <a:pt x="15874" y="2146"/>
                  </a:lnTo>
                  <a:cubicBezTo>
                    <a:pt x="16110" y="2802"/>
                    <a:pt x="16220" y="3557"/>
                    <a:pt x="16135" y="4422"/>
                  </a:cubicBezTo>
                  <a:cubicBezTo>
                    <a:pt x="16339" y="3593"/>
                    <a:pt x="16206" y="2831"/>
                    <a:pt x="15874" y="2146"/>
                  </a:cubicBezTo>
                  <a:close/>
                  <a:moveTo>
                    <a:pt x="26306" y="12069"/>
                  </a:moveTo>
                  <a:cubicBezTo>
                    <a:pt x="28310" y="12920"/>
                    <a:pt x="30561" y="15933"/>
                    <a:pt x="30561" y="15933"/>
                  </a:cubicBezTo>
                  <a:lnTo>
                    <a:pt x="26306" y="12069"/>
                  </a:lnTo>
                  <a:close/>
                  <a:moveTo>
                    <a:pt x="20871" y="21181"/>
                  </a:moveTo>
                  <a:lnTo>
                    <a:pt x="21527" y="21605"/>
                  </a:lnTo>
                  <a:cubicBezTo>
                    <a:pt x="21527" y="21604"/>
                    <a:pt x="21527" y="21603"/>
                    <a:pt x="21527" y="21602"/>
                  </a:cubicBezTo>
                  <a:lnTo>
                    <a:pt x="21527" y="21602"/>
                  </a:lnTo>
                  <a:lnTo>
                    <a:pt x="20871" y="21181"/>
                  </a:lnTo>
                  <a:close/>
                  <a:moveTo>
                    <a:pt x="24219" y="0"/>
                  </a:moveTo>
                  <a:cubicBezTo>
                    <a:pt x="24004" y="536"/>
                    <a:pt x="21813" y="5826"/>
                    <a:pt x="19085" y="8311"/>
                  </a:cubicBezTo>
                  <a:cubicBezTo>
                    <a:pt x="16212" y="10929"/>
                    <a:pt x="13632" y="13389"/>
                    <a:pt x="13632" y="13389"/>
                  </a:cubicBezTo>
                  <a:cubicBezTo>
                    <a:pt x="13188" y="13425"/>
                    <a:pt x="12715" y="13442"/>
                    <a:pt x="12221" y="13442"/>
                  </a:cubicBezTo>
                  <a:lnTo>
                    <a:pt x="12091" y="13442"/>
                  </a:lnTo>
                  <a:cubicBezTo>
                    <a:pt x="11956" y="13460"/>
                    <a:pt x="11540" y="13509"/>
                    <a:pt x="10954" y="13509"/>
                  </a:cubicBezTo>
                  <a:cubicBezTo>
                    <a:pt x="10435" y="13509"/>
                    <a:pt x="9783" y="13470"/>
                    <a:pt x="9073" y="13340"/>
                  </a:cubicBezTo>
                  <a:cubicBezTo>
                    <a:pt x="8262" y="14892"/>
                    <a:pt x="7168" y="16251"/>
                    <a:pt x="5894" y="17483"/>
                  </a:cubicBezTo>
                  <a:cubicBezTo>
                    <a:pt x="5195" y="18821"/>
                    <a:pt x="4376" y="20101"/>
                    <a:pt x="3628" y="21417"/>
                  </a:cubicBezTo>
                  <a:lnTo>
                    <a:pt x="5946" y="23362"/>
                  </a:lnTo>
                  <a:cubicBezTo>
                    <a:pt x="6949" y="23016"/>
                    <a:pt x="10478" y="21697"/>
                    <a:pt x="14056" y="19120"/>
                  </a:cubicBezTo>
                  <a:cubicBezTo>
                    <a:pt x="14124" y="19075"/>
                    <a:pt x="14187" y="19029"/>
                    <a:pt x="14251" y="18982"/>
                  </a:cubicBezTo>
                  <a:cubicBezTo>
                    <a:pt x="14529" y="17314"/>
                    <a:pt x="14437" y="13746"/>
                    <a:pt x="14437" y="13746"/>
                  </a:cubicBezTo>
                  <a:lnTo>
                    <a:pt x="14437" y="13746"/>
                  </a:lnTo>
                  <a:cubicBezTo>
                    <a:pt x="14977" y="16075"/>
                    <a:pt x="14621" y="17945"/>
                    <a:pt x="14328" y="18923"/>
                  </a:cubicBezTo>
                  <a:cubicBezTo>
                    <a:pt x="18354" y="16002"/>
                    <a:pt x="19766" y="14367"/>
                    <a:pt x="19766" y="14366"/>
                  </a:cubicBezTo>
                  <a:lnTo>
                    <a:pt x="19766" y="14366"/>
                  </a:lnTo>
                  <a:cubicBezTo>
                    <a:pt x="19766" y="14367"/>
                    <a:pt x="17613" y="17300"/>
                    <a:pt x="14056" y="19671"/>
                  </a:cubicBezTo>
                  <a:cubicBezTo>
                    <a:pt x="11021" y="21697"/>
                    <a:pt x="7044" y="23023"/>
                    <a:pt x="5954" y="23365"/>
                  </a:cubicBezTo>
                  <a:lnTo>
                    <a:pt x="7926" y="25021"/>
                  </a:lnTo>
                  <a:lnTo>
                    <a:pt x="7979" y="24199"/>
                  </a:lnTo>
                  <a:lnTo>
                    <a:pt x="10164" y="25162"/>
                  </a:lnTo>
                  <a:lnTo>
                    <a:pt x="14430" y="24368"/>
                  </a:lnTo>
                  <a:cubicBezTo>
                    <a:pt x="15210" y="23645"/>
                    <a:pt x="16128" y="22717"/>
                    <a:pt x="17080" y="21594"/>
                  </a:cubicBezTo>
                  <a:cubicBezTo>
                    <a:pt x="19678" y="18531"/>
                    <a:pt x="20292" y="13640"/>
                    <a:pt x="20292" y="13630"/>
                  </a:cubicBezTo>
                  <a:lnTo>
                    <a:pt x="19921" y="8791"/>
                  </a:lnTo>
                  <a:lnTo>
                    <a:pt x="19921" y="8791"/>
                  </a:lnTo>
                  <a:cubicBezTo>
                    <a:pt x="19921" y="8793"/>
                    <a:pt x="21497" y="20440"/>
                    <a:pt x="21527" y="21602"/>
                  </a:cubicBezTo>
                  <a:lnTo>
                    <a:pt x="21527" y="21602"/>
                  </a:lnTo>
                  <a:lnTo>
                    <a:pt x="31221" y="27826"/>
                  </a:lnTo>
                  <a:cubicBezTo>
                    <a:pt x="31387" y="27569"/>
                    <a:pt x="31690" y="27106"/>
                    <a:pt x="31987" y="26457"/>
                  </a:cubicBezTo>
                  <a:cubicBezTo>
                    <a:pt x="32347" y="25624"/>
                    <a:pt x="32643" y="24626"/>
                    <a:pt x="32760" y="23464"/>
                  </a:cubicBezTo>
                  <a:cubicBezTo>
                    <a:pt x="32806" y="23013"/>
                    <a:pt x="32813" y="22568"/>
                    <a:pt x="32788" y="22134"/>
                  </a:cubicBezTo>
                  <a:cubicBezTo>
                    <a:pt x="32689" y="20384"/>
                    <a:pt x="32096" y="18295"/>
                    <a:pt x="30558" y="15923"/>
                  </a:cubicBezTo>
                  <a:cubicBezTo>
                    <a:pt x="30674" y="15612"/>
                    <a:pt x="31384" y="13509"/>
                    <a:pt x="31995" y="8311"/>
                  </a:cubicBezTo>
                  <a:cubicBezTo>
                    <a:pt x="32195" y="6592"/>
                    <a:pt x="31105" y="4768"/>
                    <a:pt x="29228" y="3131"/>
                  </a:cubicBezTo>
                  <a:cubicBezTo>
                    <a:pt x="27939" y="2111"/>
                    <a:pt x="26433" y="1144"/>
                    <a:pt x="24848" y="293"/>
                  </a:cubicBezTo>
                  <a:cubicBezTo>
                    <a:pt x="24640" y="194"/>
                    <a:pt x="24431" y="95"/>
                    <a:pt x="24219" y="0"/>
                  </a:cubicBezTo>
                  <a:close/>
                  <a:moveTo>
                    <a:pt x="3448" y="21739"/>
                  </a:moveTo>
                  <a:cubicBezTo>
                    <a:pt x="2908" y="22706"/>
                    <a:pt x="2414" y="23697"/>
                    <a:pt x="2037" y="24746"/>
                  </a:cubicBezTo>
                  <a:cubicBezTo>
                    <a:pt x="1031" y="27470"/>
                    <a:pt x="395" y="32284"/>
                    <a:pt x="1" y="36758"/>
                  </a:cubicBezTo>
                  <a:cubicBezTo>
                    <a:pt x="7" y="36762"/>
                    <a:pt x="14" y="36765"/>
                    <a:pt x="18" y="36769"/>
                  </a:cubicBezTo>
                  <a:cubicBezTo>
                    <a:pt x="1274" y="37538"/>
                    <a:pt x="2848" y="38039"/>
                    <a:pt x="4207" y="38361"/>
                  </a:cubicBezTo>
                  <a:cubicBezTo>
                    <a:pt x="5474" y="38657"/>
                    <a:pt x="6554" y="38798"/>
                    <a:pt x="7026" y="38851"/>
                  </a:cubicBezTo>
                  <a:lnTo>
                    <a:pt x="7926" y="25035"/>
                  </a:lnTo>
                  <a:cubicBezTo>
                    <a:pt x="7513" y="24767"/>
                    <a:pt x="5576" y="23479"/>
                    <a:pt x="3448" y="21739"/>
                  </a:cubicBezTo>
                  <a:close/>
                  <a:moveTo>
                    <a:pt x="7277" y="38812"/>
                  </a:moveTo>
                  <a:cubicBezTo>
                    <a:pt x="7200" y="38833"/>
                    <a:pt x="7140" y="38848"/>
                    <a:pt x="7097" y="38858"/>
                  </a:cubicBezTo>
                  <a:cubicBezTo>
                    <a:pt x="7213" y="38872"/>
                    <a:pt x="7273" y="38876"/>
                    <a:pt x="7273" y="38876"/>
                  </a:cubicBezTo>
                  <a:lnTo>
                    <a:pt x="7277" y="38812"/>
                  </a:ln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0"/>
            <p:cNvSpPr/>
            <p:nvPr/>
          </p:nvSpPr>
          <p:spPr>
            <a:xfrm>
              <a:off x="8013679" y="3923021"/>
              <a:ext cx="204991" cy="7307"/>
            </a:xfrm>
            <a:custGeom>
              <a:rect b="b" l="l" r="r" t="t"/>
              <a:pathLst>
                <a:path extrusionOk="0" h="55" w="1543">
                  <a:moveTo>
                    <a:pt x="47" y="47"/>
                  </a:moveTo>
                  <a:cubicBezTo>
                    <a:pt x="39" y="51"/>
                    <a:pt x="26" y="51"/>
                    <a:pt x="1" y="54"/>
                  </a:cubicBezTo>
                  <a:lnTo>
                    <a:pt x="43" y="54"/>
                  </a:lnTo>
                  <a:cubicBezTo>
                    <a:pt x="43" y="54"/>
                    <a:pt x="43" y="51"/>
                    <a:pt x="47" y="47"/>
                  </a:cubicBezTo>
                  <a:close/>
                  <a:moveTo>
                    <a:pt x="1542" y="1"/>
                  </a:moveTo>
                  <a:lnTo>
                    <a:pt x="43" y="54"/>
                  </a:lnTo>
                  <a:lnTo>
                    <a:pt x="131" y="54"/>
                  </a:lnTo>
                  <a:cubicBezTo>
                    <a:pt x="625" y="54"/>
                    <a:pt x="1098" y="37"/>
                    <a:pt x="1542" y="1"/>
                  </a:cubicBezTo>
                  <a:close/>
                </a:path>
              </a:pathLst>
            </a:custGeom>
            <a:solidFill>
              <a:srgbClr val="D2A32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0"/>
            <p:cNvSpPr/>
            <p:nvPr/>
          </p:nvSpPr>
          <p:spPr>
            <a:xfrm>
              <a:off x="7757803" y="5381753"/>
              <a:ext cx="1143993" cy="2458170"/>
            </a:xfrm>
            <a:custGeom>
              <a:rect b="b" l="l" r="r" t="t"/>
              <a:pathLst>
                <a:path extrusionOk="0" h="18503" w="8611">
                  <a:moveTo>
                    <a:pt x="4266" y="0"/>
                  </a:moveTo>
                  <a:lnTo>
                    <a:pt x="0" y="794"/>
                  </a:lnTo>
                  <a:lnTo>
                    <a:pt x="4990" y="2996"/>
                  </a:lnTo>
                  <a:lnTo>
                    <a:pt x="4266" y="0"/>
                  </a:lnTo>
                  <a:close/>
                  <a:moveTo>
                    <a:pt x="7089" y="11674"/>
                  </a:moveTo>
                  <a:cubicBezTo>
                    <a:pt x="6218" y="11977"/>
                    <a:pt x="4965" y="12351"/>
                    <a:pt x="3634" y="12722"/>
                  </a:cubicBezTo>
                  <a:lnTo>
                    <a:pt x="5488" y="18503"/>
                  </a:lnTo>
                  <a:lnTo>
                    <a:pt x="8610" y="17956"/>
                  </a:lnTo>
                  <a:lnTo>
                    <a:pt x="7089" y="11674"/>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0"/>
            <p:cNvSpPr/>
            <p:nvPr/>
          </p:nvSpPr>
          <p:spPr>
            <a:xfrm>
              <a:off x="7340378" y="5359168"/>
              <a:ext cx="1551186" cy="1950009"/>
            </a:xfrm>
            <a:custGeom>
              <a:rect b="b" l="l" r="r" t="t"/>
              <a:pathLst>
                <a:path extrusionOk="0" h="14678" w="11676">
                  <a:moveTo>
                    <a:pt x="957" y="1"/>
                  </a:moveTo>
                  <a:lnTo>
                    <a:pt x="904" y="823"/>
                  </a:lnTo>
                  <a:lnTo>
                    <a:pt x="982" y="890"/>
                  </a:lnTo>
                  <a:cubicBezTo>
                    <a:pt x="982" y="890"/>
                    <a:pt x="957" y="872"/>
                    <a:pt x="904" y="837"/>
                  </a:cubicBezTo>
                  <a:lnTo>
                    <a:pt x="4" y="14653"/>
                  </a:lnTo>
                  <a:lnTo>
                    <a:pt x="1" y="14678"/>
                  </a:lnTo>
                  <a:cubicBezTo>
                    <a:pt x="1" y="14678"/>
                    <a:pt x="25" y="14674"/>
                    <a:pt x="75" y="14660"/>
                  </a:cubicBezTo>
                  <a:cubicBezTo>
                    <a:pt x="118" y="14650"/>
                    <a:pt x="178" y="14635"/>
                    <a:pt x="255" y="14614"/>
                  </a:cubicBezTo>
                  <a:cubicBezTo>
                    <a:pt x="1134" y="14396"/>
                    <a:pt x="4112" y="13644"/>
                    <a:pt x="6776" y="12892"/>
                  </a:cubicBezTo>
                  <a:cubicBezTo>
                    <a:pt x="8107" y="12521"/>
                    <a:pt x="9360" y="12147"/>
                    <a:pt x="10231" y="11844"/>
                  </a:cubicBezTo>
                  <a:cubicBezTo>
                    <a:pt x="10479" y="11756"/>
                    <a:pt x="10697" y="11678"/>
                    <a:pt x="10877" y="11604"/>
                  </a:cubicBezTo>
                  <a:lnTo>
                    <a:pt x="10916" y="11448"/>
                  </a:lnTo>
                  <a:cubicBezTo>
                    <a:pt x="10718" y="11314"/>
                    <a:pt x="10524" y="11166"/>
                    <a:pt x="10341" y="11008"/>
                  </a:cubicBezTo>
                  <a:lnTo>
                    <a:pt x="10934" y="7920"/>
                  </a:lnTo>
                  <a:lnTo>
                    <a:pt x="8735" y="7086"/>
                  </a:lnTo>
                  <a:lnTo>
                    <a:pt x="10104" y="3879"/>
                  </a:lnTo>
                  <a:lnTo>
                    <a:pt x="11675" y="4355"/>
                  </a:lnTo>
                  <a:lnTo>
                    <a:pt x="11675" y="4355"/>
                  </a:lnTo>
                  <a:lnTo>
                    <a:pt x="11530" y="4236"/>
                  </a:lnTo>
                  <a:lnTo>
                    <a:pt x="11530" y="1441"/>
                  </a:lnTo>
                  <a:lnTo>
                    <a:pt x="9508" y="967"/>
                  </a:lnTo>
                  <a:lnTo>
                    <a:pt x="8262" y="3223"/>
                  </a:lnTo>
                  <a:lnTo>
                    <a:pt x="8132" y="3166"/>
                  </a:lnTo>
                  <a:lnTo>
                    <a:pt x="3142" y="964"/>
                  </a:lnTo>
                  <a:lnTo>
                    <a:pt x="957" y="1"/>
                  </a:ln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0"/>
            <p:cNvSpPr/>
            <p:nvPr/>
          </p:nvSpPr>
          <p:spPr>
            <a:xfrm>
              <a:off x="8500852" y="4958349"/>
              <a:ext cx="2054564" cy="2130556"/>
            </a:xfrm>
            <a:custGeom>
              <a:rect b="b" l="l" r="r" t="t"/>
              <a:pathLst>
                <a:path extrusionOk="0" h="16037" w="15465">
                  <a:moveTo>
                    <a:pt x="6123" y="12175"/>
                  </a:moveTo>
                  <a:lnTo>
                    <a:pt x="4605" y="15566"/>
                  </a:lnTo>
                  <a:lnTo>
                    <a:pt x="4190" y="15436"/>
                  </a:lnTo>
                  <a:lnTo>
                    <a:pt x="6123" y="12175"/>
                  </a:lnTo>
                  <a:close/>
                  <a:moveTo>
                    <a:pt x="5114" y="0"/>
                  </a:moveTo>
                  <a:lnTo>
                    <a:pt x="3328" y="7489"/>
                  </a:lnTo>
                  <a:lnTo>
                    <a:pt x="2940" y="7372"/>
                  </a:lnTo>
                  <a:lnTo>
                    <a:pt x="1369" y="6896"/>
                  </a:lnTo>
                  <a:lnTo>
                    <a:pt x="0" y="10103"/>
                  </a:lnTo>
                  <a:lnTo>
                    <a:pt x="2199" y="10937"/>
                  </a:lnTo>
                  <a:lnTo>
                    <a:pt x="1606" y="14025"/>
                  </a:lnTo>
                  <a:cubicBezTo>
                    <a:pt x="1789" y="14183"/>
                    <a:pt x="1983" y="14331"/>
                    <a:pt x="2181" y="14465"/>
                  </a:cubicBezTo>
                  <a:cubicBezTo>
                    <a:pt x="3600" y="15433"/>
                    <a:pt x="5319" y="15820"/>
                    <a:pt x="6705" y="15962"/>
                  </a:cubicBezTo>
                  <a:cubicBezTo>
                    <a:pt x="6719" y="15962"/>
                    <a:pt x="6734" y="15965"/>
                    <a:pt x="6747" y="15965"/>
                  </a:cubicBezTo>
                  <a:lnTo>
                    <a:pt x="8385" y="13047"/>
                  </a:lnTo>
                  <a:lnTo>
                    <a:pt x="7136" y="15997"/>
                  </a:lnTo>
                  <a:cubicBezTo>
                    <a:pt x="7517" y="16025"/>
                    <a:pt x="7866" y="16036"/>
                    <a:pt x="8166" y="16036"/>
                  </a:cubicBezTo>
                  <a:cubicBezTo>
                    <a:pt x="8844" y="16036"/>
                    <a:pt x="9271" y="15986"/>
                    <a:pt x="9271" y="15986"/>
                  </a:cubicBezTo>
                  <a:cubicBezTo>
                    <a:pt x="9705" y="15634"/>
                    <a:pt x="10203" y="15069"/>
                    <a:pt x="10721" y="14395"/>
                  </a:cubicBezTo>
                  <a:lnTo>
                    <a:pt x="10721" y="14353"/>
                  </a:lnTo>
                  <a:cubicBezTo>
                    <a:pt x="12895" y="11501"/>
                    <a:pt x="15457" y="6663"/>
                    <a:pt x="15457" y="6663"/>
                  </a:cubicBezTo>
                  <a:lnTo>
                    <a:pt x="15454" y="6660"/>
                  </a:lnTo>
                  <a:cubicBezTo>
                    <a:pt x="15457" y="6656"/>
                    <a:pt x="15461" y="6652"/>
                    <a:pt x="15464" y="6645"/>
                  </a:cubicBezTo>
                  <a:lnTo>
                    <a:pt x="5114" y="0"/>
                  </a:ln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0"/>
            <p:cNvSpPr/>
            <p:nvPr/>
          </p:nvSpPr>
          <p:spPr>
            <a:xfrm>
              <a:off x="6865427" y="4989702"/>
              <a:ext cx="605542" cy="487834"/>
            </a:xfrm>
            <a:custGeom>
              <a:rect b="b" l="l" r="r" t="t"/>
              <a:pathLst>
                <a:path extrusionOk="0" h="3672" w="4558">
                  <a:moveTo>
                    <a:pt x="181" y="0"/>
                  </a:moveTo>
                  <a:cubicBezTo>
                    <a:pt x="121" y="106"/>
                    <a:pt x="61" y="212"/>
                    <a:pt x="1" y="322"/>
                  </a:cubicBezTo>
                  <a:cubicBezTo>
                    <a:pt x="2129" y="2062"/>
                    <a:pt x="4066" y="3350"/>
                    <a:pt x="4479" y="3618"/>
                  </a:cubicBezTo>
                  <a:cubicBezTo>
                    <a:pt x="4532" y="3653"/>
                    <a:pt x="4557" y="3671"/>
                    <a:pt x="4557" y="3671"/>
                  </a:cubicBezTo>
                  <a:lnTo>
                    <a:pt x="4479" y="3604"/>
                  </a:lnTo>
                  <a:lnTo>
                    <a:pt x="2507" y="1948"/>
                  </a:lnTo>
                  <a:cubicBezTo>
                    <a:pt x="2320" y="2008"/>
                    <a:pt x="2217" y="2037"/>
                    <a:pt x="2217" y="2037"/>
                  </a:cubicBezTo>
                  <a:cubicBezTo>
                    <a:pt x="2217" y="2037"/>
                    <a:pt x="2316" y="2008"/>
                    <a:pt x="2499" y="1945"/>
                  </a:cubicBezTo>
                  <a:lnTo>
                    <a:pt x="181"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0"/>
            <p:cNvSpPr/>
            <p:nvPr/>
          </p:nvSpPr>
          <p:spPr>
            <a:xfrm>
              <a:off x="7159963" y="4052952"/>
              <a:ext cx="1873619" cy="1207496"/>
            </a:xfrm>
            <a:custGeom>
              <a:rect b="b" l="l" r="r" t="t"/>
              <a:pathLst>
                <a:path extrusionOk="0" h="9089" w="14103">
                  <a:moveTo>
                    <a:pt x="14102" y="0"/>
                  </a:moveTo>
                  <a:cubicBezTo>
                    <a:pt x="14102" y="1"/>
                    <a:pt x="12690" y="1636"/>
                    <a:pt x="8664" y="4557"/>
                  </a:cubicBezTo>
                  <a:cubicBezTo>
                    <a:pt x="8587" y="4825"/>
                    <a:pt x="8509" y="5030"/>
                    <a:pt x="8460" y="5153"/>
                  </a:cubicBezTo>
                  <a:cubicBezTo>
                    <a:pt x="8509" y="5015"/>
                    <a:pt x="8551" y="4832"/>
                    <a:pt x="8587" y="4616"/>
                  </a:cubicBezTo>
                  <a:lnTo>
                    <a:pt x="8587" y="4616"/>
                  </a:lnTo>
                  <a:cubicBezTo>
                    <a:pt x="8523" y="4663"/>
                    <a:pt x="8460" y="4709"/>
                    <a:pt x="8392" y="4754"/>
                  </a:cubicBezTo>
                  <a:cubicBezTo>
                    <a:pt x="4814" y="7331"/>
                    <a:pt x="1285" y="8650"/>
                    <a:pt x="282" y="8996"/>
                  </a:cubicBezTo>
                  <a:cubicBezTo>
                    <a:pt x="99" y="9059"/>
                    <a:pt x="0" y="9088"/>
                    <a:pt x="0" y="9088"/>
                  </a:cubicBezTo>
                  <a:cubicBezTo>
                    <a:pt x="0" y="9088"/>
                    <a:pt x="103" y="9059"/>
                    <a:pt x="290" y="8999"/>
                  </a:cubicBezTo>
                  <a:cubicBezTo>
                    <a:pt x="1380" y="8657"/>
                    <a:pt x="5357" y="7331"/>
                    <a:pt x="8392" y="5305"/>
                  </a:cubicBezTo>
                  <a:cubicBezTo>
                    <a:pt x="8392" y="5305"/>
                    <a:pt x="8417" y="5252"/>
                    <a:pt x="8460" y="5153"/>
                  </a:cubicBezTo>
                  <a:lnTo>
                    <a:pt x="8460" y="5153"/>
                  </a:lnTo>
                  <a:cubicBezTo>
                    <a:pt x="8439" y="5213"/>
                    <a:pt x="8417" y="5263"/>
                    <a:pt x="8392" y="5305"/>
                  </a:cubicBezTo>
                  <a:cubicBezTo>
                    <a:pt x="11949" y="2934"/>
                    <a:pt x="14102" y="1"/>
                    <a:pt x="14102"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0"/>
            <p:cNvSpPr/>
            <p:nvPr/>
          </p:nvSpPr>
          <p:spPr>
            <a:xfrm>
              <a:off x="8274736" y="3970450"/>
              <a:ext cx="122623" cy="787284"/>
            </a:xfrm>
            <a:custGeom>
              <a:rect b="b" l="l" r="r" t="t"/>
              <a:pathLst>
                <a:path extrusionOk="0" h="5926" w="923">
                  <a:moveTo>
                    <a:pt x="382" y="1"/>
                  </a:moveTo>
                  <a:cubicBezTo>
                    <a:pt x="382" y="1"/>
                    <a:pt x="474" y="3569"/>
                    <a:pt x="196" y="5237"/>
                  </a:cubicBezTo>
                  <a:cubicBezTo>
                    <a:pt x="160" y="5453"/>
                    <a:pt x="118" y="5636"/>
                    <a:pt x="69" y="5774"/>
                  </a:cubicBezTo>
                  <a:cubicBezTo>
                    <a:pt x="118" y="5651"/>
                    <a:pt x="196" y="5446"/>
                    <a:pt x="273" y="5178"/>
                  </a:cubicBezTo>
                  <a:cubicBezTo>
                    <a:pt x="566" y="4200"/>
                    <a:pt x="922" y="2330"/>
                    <a:pt x="382" y="1"/>
                  </a:cubicBezTo>
                  <a:close/>
                  <a:moveTo>
                    <a:pt x="69" y="5774"/>
                  </a:moveTo>
                  <a:cubicBezTo>
                    <a:pt x="26" y="5873"/>
                    <a:pt x="1" y="5926"/>
                    <a:pt x="1" y="5926"/>
                  </a:cubicBezTo>
                  <a:cubicBezTo>
                    <a:pt x="26" y="5884"/>
                    <a:pt x="48" y="5834"/>
                    <a:pt x="69" y="5774"/>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0"/>
            <p:cNvSpPr/>
            <p:nvPr/>
          </p:nvSpPr>
          <p:spPr>
            <a:xfrm>
              <a:off x="6328168" y="8286596"/>
              <a:ext cx="508427" cy="974473"/>
            </a:xfrm>
            <a:custGeom>
              <a:rect b="b" l="l" r="r" t="t"/>
              <a:pathLst>
                <a:path extrusionOk="0" h="7335" w="3827">
                  <a:moveTo>
                    <a:pt x="3826" y="0"/>
                  </a:moveTo>
                  <a:lnTo>
                    <a:pt x="3155" y="163"/>
                  </a:lnTo>
                  <a:lnTo>
                    <a:pt x="1" y="929"/>
                  </a:lnTo>
                  <a:cubicBezTo>
                    <a:pt x="414" y="3833"/>
                    <a:pt x="1225" y="7334"/>
                    <a:pt x="1225" y="7334"/>
                  </a:cubicBezTo>
                  <a:lnTo>
                    <a:pt x="3321" y="1427"/>
                  </a:lnTo>
                  <a:lnTo>
                    <a:pt x="3406" y="1186"/>
                  </a:lnTo>
                  <a:lnTo>
                    <a:pt x="3826" y="0"/>
                  </a:lnTo>
                  <a:close/>
                </a:path>
              </a:pathLst>
            </a:custGeom>
            <a:solidFill>
              <a:srgbClr val="F99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0"/>
            <p:cNvSpPr/>
            <p:nvPr/>
          </p:nvSpPr>
          <p:spPr>
            <a:xfrm>
              <a:off x="8486770" y="7754916"/>
              <a:ext cx="1034921" cy="2051375"/>
            </a:xfrm>
            <a:custGeom>
              <a:rect b="b" l="l" r="r" t="t"/>
              <a:pathLst>
                <a:path extrusionOk="0" h="15441" w="7790">
                  <a:moveTo>
                    <a:pt x="3646" y="0"/>
                  </a:moveTo>
                  <a:lnTo>
                    <a:pt x="3123" y="93"/>
                  </a:lnTo>
                  <a:lnTo>
                    <a:pt x="1" y="640"/>
                  </a:lnTo>
                  <a:lnTo>
                    <a:pt x="660" y="2955"/>
                  </a:lnTo>
                  <a:lnTo>
                    <a:pt x="3229" y="11950"/>
                  </a:lnTo>
                  <a:lnTo>
                    <a:pt x="4556" y="12967"/>
                  </a:lnTo>
                  <a:lnTo>
                    <a:pt x="7789" y="15441"/>
                  </a:lnTo>
                  <a:lnTo>
                    <a:pt x="5414" y="11833"/>
                  </a:lnTo>
                  <a:lnTo>
                    <a:pt x="4052" y="2880"/>
                  </a:lnTo>
                  <a:lnTo>
                    <a:pt x="4084" y="2880"/>
                  </a:lnTo>
                  <a:lnTo>
                    <a:pt x="3646"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0"/>
            <p:cNvSpPr/>
            <p:nvPr/>
          </p:nvSpPr>
          <p:spPr>
            <a:xfrm>
              <a:off x="9054054" y="3312161"/>
              <a:ext cx="213361" cy="1702505"/>
            </a:xfrm>
            <a:custGeom>
              <a:rect b="b" l="l" r="r" t="t"/>
              <a:pathLst>
                <a:path extrusionOk="0" h="12815" w="1606">
                  <a:moveTo>
                    <a:pt x="0" y="1"/>
                  </a:moveTo>
                  <a:lnTo>
                    <a:pt x="371" y="4840"/>
                  </a:lnTo>
                  <a:lnTo>
                    <a:pt x="950" y="12391"/>
                  </a:lnTo>
                  <a:lnTo>
                    <a:pt x="1606" y="12815"/>
                  </a:lnTo>
                  <a:cubicBezTo>
                    <a:pt x="1578" y="11664"/>
                    <a:pt x="0" y="3"/>
                    <a:pt x="0"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0"/>
            <p:cNvSpPr/>
            <p:nvPr/>
          </p:nvSpPr>
          <p:spPr>
            <a:xfrm>
              <a:off x="9902190" y="3747788"/>
              <a:ext cx="565553" cy="513475"/>
            </a:xfrm>
            <a:custGeom>
              <a:rect b="b" l="l" r="r" t="t"/>
              <a:pathLst>
                <a:path extrusionOk="0" h="3865" w="4257">
                  <a:moveTo>
                    <a:pt x="1" y="0"/>
                  </a:moveTo>
                  <a:lnTo>
                    <a:pt x="4256" y="3864"/>
                  </a:lnTo>
                  <a:cubicBezTo>
                    <a:pt x="4256" y="3864"/>
                    <a:pt x="2005" y="851"/>
                    <a:pt x="1"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0"/>
            <p:cNvSpPr/>
            <p:nvPr/>
          </p:nvSpPr>
          <p:spPr>
            <a:xfrm>
              <a:off x="7819049" y="1819950"/>
              <a:ext cx="1807990" cy="2110362"/>
            </a:xfrm>
            <a:custGeom>
              <a:rect b="b" l="l" r="r" t="t"/>
              <a:pathLst>
                <a:path extrusionOk="0" h="15885" w="13609">
                  <a:moveTo>
                    <a:pt x="11255" y="2700"/>
                  </a:moveTo>
                  <a:lnTo>
                    <a:pt x="11255" y="2700"/>
                  </a:lnTo>
                  <a:cubicBezTo>
                    <a:pt x="10772" y="5540"/>
                    <a:pt x="6914" y="11155"/>
                    <a:pt x="6364" y="11943"/>
                  </a:cubicBezTo>
                  <a:cubicBezTo>
                    <a:pt x="6999" y="10940"/>
                    <a:pt x="11255" y="2701"/>
                    <a:pt x="11255" y="2700"/>
                  </a:cubicBezTo>
                  <a:close/>
                  <a:moveTo>
                    <a:pt x="6364" y="11943"/>
                  </a:moveTo>
                  <a:cubicBezTo>
                    <a:pt x="6336" y="11992"/>
                    <a:pt x="6315" y="12020"/>
                    <a:pt x="6300" y="12034"/>
                  </a:cubicBezTo>
                  <a:cubicBezTo>
                    <a:pt x="6300" y="12034"/>
                    <a:pt x="6325" y="12002"/>
                    <a:pt x="6364" y="11943"/>
                  </a:cubicBezTo>
                  <a:close/>
                  <a:moveTo>
                    <a:pt x="6890" y="6497"/>
                  </a:moveTo>
                  <a:cubicBezTo>
                    <a:pt x="6890" y="6498"/>
                    <a:pt x="5922" y="12129"/>
                    <a:pt x="3007" y="14826"/>
                  </a:cubicBezTo>
                  <a:cubicBezTo>
                    <a:pt x="3007" y="14826"/>
                    <a:pt x="5929" y="10460"/>
                    <a:pt x="6890" y="6497"/>
                  </a:cubicBezTo>
                  <a:close/>
                  <a:moveTo>
                    <a:pt x="4271" y="0"/>
                  </a:moveTo>
                  <a:cubicBezTo>
                    <a:pt x="1766" y="0"/>
                    <a:pt x="157" y="498"/>
                    <a:pt x="1" y="547"/>
                  </a:cubicBezTo>
                  <a:cubicBezTo>
                    <a:pt x="188" y="589"/>
                    <a:pt x="4137" y="1507"/>
                    <a:pt x="5249" y="4588"/>
                  </a:cubicBezTo>
                  <a:cubicBezTo>
                    <a:pt x="5581" y="5273"/>
                    <a:pt x="5714" y="6035"/>
                    <a:pt x="5510" y="6864"/>
                  </a:cubicBezTo>
                  <a:lnTo>
                    <a:pt x="5510" y="6892"/>
                  </a:lnTo>
                  <a:cubicBezTo>
                    <a:pt x="4994" y="11943"/>
                    <a:pt x="1512" y="15877"/>
                    <a:pt x="1512" y="15877"/>
                  </a:cubicBezTo>
                  <a:cubicBezTo>
                    <a:pt x="1508" y="15881"/>
                    <a:pt x="1508" y="15884"/>
                    <a:pt x="1508" y="15884"/>
                  </a:cubicBezTo>
                  <a:lnTo>
                    <a:pt x="3007" y="15831"/>
                  </a:lnTo>
                  <a:cubicBezTo>
                    <a:pt x="3007" y="15831"/>
                    <a:pt x="5587" y="13371"/>
                    <a:pt x="8460" y="10753"/>
                  </a:cubicBezTo>
                  <a:cubicBezTo>
                    <a:pt x="11188" y="8268"/>
                    <a:pt x="13379" y="2978"/>
                    <a:pt x="13594" y="2442"/>
                  </a:cubicBezTo>
                  <a:cubicBezTo>
                    <a:pt x="13602" y="2428"/>
                    <a:pt x="13605" y="2418"/>
                    <a:pt x="13609" y="2410"/>
                  </a:cubicBezTo>
                  <a:cubicBezTo>
                    <a:pt x="13161" y="2054"/>
                    <a:pt x="12529" y="1708"/>
                    <a:pt x="11767" y="1394"/>
                  </a:cubicBezTo>
                  <a:cubicBezTo>
                    <a:pt x="10856" y="1030"/>
                    <a:pt x="9550" y="636"/>
                    <a:pt x="7726" y="310"/>
                  </a:cubicBezTo>
                  <a:cubicBezTo>
                    <a:pt x="6452" y="81"/>
                    <a:pt x="5287" y="0"/>
                    <a:pt x="4271" y="0"/>
                  </a:cubicBezTo>
                  <a:close/>
                </a:path>
              </a:pathLst>
            </a:custGeom>
            <a:solidFill>
              <a:srgbClr val="F99E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0"/>
            <p:cNvSpPr/>
            <p:nvPr/>
          </p:nvSpPr>
          <p:spPr>
            <a:xfrm>
              <a:off x="7612860" y="1892488"/>
              <a:ext cx="949497" cy="2046726"/>
            </a:xfrm>
            <a:custGeom>
              <a:rect b="b" l="l" r="r" t="t"/>
              <a:pathLst>
                <a:path extrusionOk="0" h="15406" w="7147">
                  <a:moveTo>
                    <a:pt x="1546" y="1"/>
                  </a:moveTo>
                  <a:cubicBezTo>
                    <a:pt x="1539" y="1"/>
                    <a:pt x="1528" y="1"/>
                    <a:pt x="1521" y="5"/>
                  </a:cubicBezTo>
                  <a:lnTo>
                    <a:pt x="1510" y="5"/>
                  </a:lnTo>
                  <a:cubicBezTo>
                    <a:pt x="1373" y="463"/>
                    <a:pt x="1274" y="954"/>
                    <a:pt x="1204" y="1469"/>
                  </a:cubicBezTo>
                  <a:cubicBezTo>
                    <a:pt x="2979" y="1681"/>
                    <a:pt x="4267" y="2609"/>
                    <a:pt x="4514" y="3558"/>
                  </a:cubicBezTo>
                  <a:cubicBezTo>
                    <a:pt x="4708" y="4313"/>
                    <a:pt x="4277" y="5365"/>
                    <a:pt x="3868" y="6131"/>
                  </a:cubicBezTo>
                  <a:cubicBezTo>
                    <a:pt x="3875" y="6322"/>
                    <a:pt x="3868" y="6537"/>
                    <a:pt x="3851" y="6759"/>
                  </a:cubicBezTo>
                  <a:cubicBezTo>
                    <a:pt x="3836" y="6975"/>
                    <a:pt x="3808" y="7183"/>
                    <a:pt x="3766" y="7374"/>
                  </a:cubicBezTo>
                  <a:cubicBezTo>
                    <a:pt x="3642" y="8009"/>
                    <a:pt x="3381" y="8231"/>
                    <a:pt x="3077" y="8255"/>
                  </a:cubicBezTo>
                  <a:cubicBezTo>
                    <a:pt x="3056" y="8255"/>
                    <a:pt x="3032" y="8259"/>
                    <a:pt x="3010" y="8259"/>
                  </a:cubicBezTo>
                  <a:cubicBezTo>
                    <a:pt x="2929" y="8259"/>
                    <a:pt x="2852" y="8242"/>
                    <a:pt x="2781" y="8213"/>
                  </a:cubicBezTo>
                  <a:cubicBezTo>
                    <a:pt x="2442" y="8093"/>
                    <a:pt x="2230" y="7744"/>
                    <a:pt x="2230" y="7744"/>
                  </a:cubicBezTo>
                  <a:lnTo>
                    <a:pt x="2230" y="7744"/>
                  </a:lnTo>
                  <a:lnTo>
                    <a:pt x="2686" y="9632"/>
                  </a:lnTo>
                  <a:cubicBezTo>
                    <a:pt x="2841" y="10270"/>
                    <a:pt x="3448" y="11608"/>
                    <a:pt x="2686" y="12614"/>
                  </a:cubicBezTo>
                  <a:cubicBezTo>
                    <a:pt x="2315" y="13104"/>
                    <a:pt x="1515" y="13500"/>
                    <a:pt x="681" y="13694"/>
                  </a:cubicBezTo>
                  <a:cubicBezTo>
                    <a:pt x="484" y="14226"/>
                    <a:pt x="258" y="14742"/>
                    <a:pt x="0" y="15236"/>
                  </a:cubicBezTo>
                  <a:cubicBezTo>
                    <a:pt x="710" y="15366"/>
                    <a:pt x="1362" y="15405"/>
                    <a:pt x="1881" y="15405"/>
                  </a:cubicBezTo>
                  <a:cubicBezTo>
                    <a:pt x="2467" y="15405"/>
                    <a:pt x="2883" y="15356"/>
                    <a:pt x="3018" y="15338"/>
                  </a:cubicBezTo>
                  <a:cubicBezTo>
                    <a:pt x="3043" y="15335"/>
                    <a:pt x="3056" y="15335"/>
                    <a:pt x="3064" y="15331"/>
                  </a:cubicBezTo>
                  <a:cubicBezTo>
                    <a:pt x="3064" y="15331"/>
                    <a:pt x="6546" y="11397"/>
                    <a:pt x="7062" y="6346"/>
                  </a:cubicBezTo>
                  <a:lnTo>
                    <a:pt x="7062" y="6318"/>
                  </a:lnTo>
                  <a:cubicBezTo>
                    <a:pt x="7147" y="5453"/>
                    <a:pt x="7037" y="4698"/>
                    <a:pt x="6801" y="4042"/>
                  </a:cubicBezTo>
                  <a:cubicBezTo>
                    <a:pt x="5689" y="961"/>
                    <a:pt x="1740" y="43"/>
                    <a:pt x="1553" y="1"/>
                  </a:cubicBez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0"/>
            <p:cNvSpPr/>
            <p:nvPr/>
          </p:nvSpPr>
          <p:spPr>
            <a:xfrm>
              <a:off x="7703334" y="2439712"/>
              <a:ext cx="421142" cy="1272063"/>
            </a:xfrm>
            <a:custGeom>
              <a:rect b="b" l="l" r="r" t="t"/>
              <a:pathLst>
                <a:path extrusionOk="0" h="9575" w="3170">
                  <a:moveTo>
                    <a:pt x="516" y="1"/>
                  </a:moveTo>
                  <a:lnTo>
                    <a:pt x="375" y="28"/>
                  </a:lnTo>
                  <a:cubicBezTo>
                    <a:pt x="375" y="336"/>
                    <a:pt x="378" y="646"/>
                    <a:pt x="385" y="960"/>
                  </a:cubicBezTo>
                  <a:lnTo>
                    <a:pt x="823" y="756"/>
                  </a:lnTo>
                  <a:lnTo>
                    <a:pt x="516" y="1"/>
                  </a:lnTo>
                  <a:close/>
                  <a:moveTo>
                    <a:pt x="3028" y="1130"/>
                  </a:moveTo>
                  <a:lnTo>
                    <a:pt x="3028" y="1130"/>
                  </a:lnTo>
                  <a:cubicBezTo>
                    <a:pt x="3063" y="1236"/>
                    <a:pt x="3094" y="1368"/>
                    <a:pt x="3125" y="1485"/>
                  </a:cubicBezTo>
                  <a:lnTo>
                    <a:pt x="3125" y="1485"/>
                  </a:lnTo>
                  <a:cubicBezTo>
                    <a:pt x="3101" y="1346"/>
                    <a:pt x="3066" y="1226"/>
                    <a:pt x="3028" y="1130"/>
                  </a:cubicBezTo>
                  <a:close/>
                  <a:moveTo>
                    <a:pt x="3125" y="1485"/>
                  </a:moveTo>
                  <a:cubicBezTo>
                    <a:pt x="3126" y="1489"/>
                    <a:pt x="3127" y="1493"/>
                    <a:pt x="3127" y="1497"/>
                  </a:cubicBezTo>
                  <a:lnTo>
                    <a:pt x="3127" y="1493"/>
                  </a:lnTo>
                  <a:cubicBezTo>
                    <a:pt x="3127" y="1490"/>
                    <a:pt x="3126" y="1488"/>
                    <a:pt x="3125" y="1485"/>
                  </a:cubicBezTo>
                  <a:close/>
                  <a:moveTo>
                    <a:pt x="3170" y="2640"/>
                  </a:moveTo>
                  <a:lnTo>
                    <a:pt x="3170" y="2640"/>
                  </a:lnTo>
                  <a:cubicBezTo>
                    <a:pt x="3152" y="2835"/>
                    <a:pt x="3128" y="3032"/>
                    <a:pt x="3090" y="3231"/>
                  </a:cubicBezTo>
                  <a:lnTo>
                    <a:pt x="3090" y="3231"/>
                  </a:lnTo>
                  <a:cubicBezTo>
                    <a:pt x="3130" y="3047"/>
                    <a:pt x="3156" y="2847"/>
                    <a:pt x="3170" y="2640"/>
                  </a:cubicBezTo>
                  <a:close/>
                  <a:moveTo>
                    <a:pt x="3090" y="3231"/>
                  </a:moveTo>
                  <a:lnTo>
                    <a:pt x="3090" y="3231"/>
                  </a:lnTo>
                  <a:cubicBezTo>
                    <a:pt x="3089" y="3235"/>
                    <a:pt x="3088" y="3240"/>
                    <a:pt x="3087" y="3244"/>
                  </a:cubicBezTo>
                  <a:lnTo>
                    <a:pt x="3087" y="3244"/>
                  </a:lnTo>
                  <a:cubicBezTo>
                    <a:pt x="3088" y="3243"/>
                    <a:pt x="3088" y="3241"/>
                    <a:pt x="3088" y="3240"/>
                  </a:cubicBezTo>
                  <a:cubicBezTo>
                    <a:pt x="3089" y="3237"/>
                    <a:pt x="3089" y="3234"/>
                    <a:pt x="3090" y="3231"/>
                  </a:cubicBezTo>
                  <a:close/>
                  <a:moveTo>
                    <a:pt x="3087" y="3244"/>
                  </a:moveTo>
                  <a:lnTo>
                    <a:pt x="3087" y="3244"/>
                  </a:lnTo>
                  <a:cubicBezTo>
                    <a:pt x="3086" y="3247"/>
                    <a:pt x="3085" y="3250"/>
                    <a:pt x="3085" y="3255"/>
                  </a:cubicBezTo>
                  <a:cubicBezTo>
                    <a:pt x="3086" y="3251"/>
                    <a:pt x="3086" y="3248"/>
                    <a:pt x="3087" y="3244"/>
                  </a:cubicBezTo>
                  <a:close/>
                  <a:moveTo>
                    <a:pt x="2100" y="4094"/>
                  </a:moveTo>
                  <a:cubicBezTo>
                    <a:pt x="2171" y="4123"/>
                    <a:pt x="2248" y="4140"/>
                    <a:pt x="2329" y="4140"/>
                  </a:cubicBezTo>
                  <a:cubicBezTo>
                    <a:pt x="2351" y="4140"/>
                    <a:pt x="2375" y="4136"/>
                    <a:pt x="2396" y="4136"/>
                  </a:cubicBezTo>
                  <a:lnTo>
                    <a:pt x="2337" y="4136"/>
                  </a:lnTo>
                  <a:cubicBezTo>
                    <a:pt x="2252" y="4136"/>
                    <a:pt x="2174" y="4123"/>
                    <a:pt x="2100" y="4094"/>
                  </a:cubicBezTo>
                  <a:close/>
                  <a:moveTo>
                    <a:pt x="1567" y="2587"/>
                  </a:moveTo>
                  <a:cubicBezTo>
                    <a:pt x="1278" y="3050"/>
                    <a:pt x="928" y="3343"/>
                    <a:pt x="650" y="3343"/>
                  </a:cubicBezTo>
                  <a:cubicBezTo>
                    <a:pt x="618" y="3343"/>
                    <a:pt x="586" y="3339"/>
                    <a:pt x="558" y="3328"/>
                  </a:cubicBezTo>
                  <a:cubicBezTo>
                    <a:pt x="530" y="3321"/>
                    <a:pt x="498" y="3307"/>
                    <a:pt x="469" y="3293"/>
                  </a:cubicBezTo>
                  <a:lnTo>
                    <a:pt x="469" y="3293"/>
                  </a:lnTo>
                  <a:cubicBezTo>
                    <a:pt x="474" y="3392"/>
                    <a:pt x="480" y="3491"/>
                    <a:pt x="484" y="3593"/>
                  </a:cubicBezTo>
                  <a:cubicBezTo>
                    <a:pt x="508" y="3603"/>
                    <a:pt x="533" y="3621"/>
                    <a:pt x="558" y="3646"/>
                  </a:cubicBezTo>
                  <a:cubicBezTo>
                    <a:pt x="798" y="3886"/>
                    <a:pt x="1017" y="4828"/>
                    <a:pt x="974" y="4849"/>
                  </a:cubicBezTo>
                  <a:cubicBezTo>
                    <a:pt x="961" y="4856"/>
                    <a:pt x="777" y="4944"/>
                    <a:pt x="526" y="5058"/>
                  </a:cubicBezTo>
                  <a:cubicBezTo>
                    <a:pt x="551" y="6483"/>
                    <a:pt x="498" y="7814"/>
                    <a:pt x="223" y="8915"/>
                  </a:cubicBezTo>
                  <a:cubicBezTo>
                    <a:pt x="152" y="9141"/>
                    <a:pt x="78" y="9359"/>
                    <a:pt x="0" y="9575"/>
                  </a:cubicBezTo>
                  <a:cubicBezTo>
                    <a:pt x="834" y="9381"/>
                    <a:pt x="1634" y="8985"/>
                    <a:pt x="2005" y="8495"/>
                  </a:cubicBezTo>
                  <a:cubicBezTo>
                    <a:pt x="2767" y="7489"/>
                    <a:pt x="2160" y="6151"/>
                    <a:pt x="2005" y="5513"/>
                  </a:cubicBezTo>
                  <a:lnTo>
                    <a:pt x="1549" y="3625"/>
                  </a:lnTo>
                  <a:lnTo>
                    <a:pt x="1642" y="2771"/>
                  </a:lnTo>
                  <a:lnTo>
                    <a:pt x="1567" y="2587"/>
                  </a:lnTo>
                  <a:close/>
                </a:path>
              </a:pathLst>
            </a:custGeom>
            <a:solidFill>
              <a:srgbClr val="CE8E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0"/>
            <p:cNvSpPr/>
            <p:nvPr/>
          </p:nvSpPr>
          <p:spPr>
            <a:xfrm>
              <a:off x="7767502" y="2917054"/>
              <a:ext cx="70943" cy="194629"/>
            </a:xfrm>
            <a:custGeom>
              <a:rect b="b" l="l" r="r" t="t"/>
              <a:pathLst>
                <a:path extrusionOk="0" h="1465" w="534">
                  <a:moveTo>
                    <a:pt x="1" y="0"/>
                  </a:moveTo>
                  <a:cubicBezTo>
                    <a:pt x="19" y="494"/>
                    <a:pt x="36" y="984"/>
                    <a:pt x="43" y="1465"/>
                  </a:cubicBezTo>
                  <a:cubicBezTo>
                    <a:pt x="294" y="1351"/>
                    <a:pt x="478" y="1263"/>
                    <a:pt x="491" y="1256"/>
                  </a:cubicBezTo>
                  <a:cubicBezTo>
                    <a:pt x="534" y="1235"/>
                    <a:pt x="315" y="293"/>
                    <a:pt x="75" y="53"/>
                  </a:cubicBezTo>
                  <a:cubicBezTo>
                    <a:pt x="50" y="28"/>
                    <a:pt x="25" y="10"/>
                    <a:pt x="1" y="0"/>
                  </a:cubicBezTo>
                  <a:close/>
                </a:path>
              </a:pathLst>
            </a:custGeom>
            <a:solidFill>
              <a:srgbClr val="C229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0"/>
            <p:cNvSpPr/>
            <p:nvPr/>
          </p:nvSpPr>
          <p:spPr>
            <a:xfrm>
              <a:off x="7909123" y="2707013"/>
              <a:ext cx="218675" cy="282312"/>
            </a:xfrm>
            <a:custGeom>
              <a:rect b="b" l="l" r="r" t="t"/>
              <a:pathLst>
                <a:path extrusionOk="0" h="2125" w="1646">
                  <a:moveTo>
                    <a:pt x="1638" y="0"/>
                  </a:moveTo>
                  <a:cubicBezTo>
                    <a:pt x="1635" y="3"/>
                    <a:pt x="1631" y="10"/>
                    <a:pt x="1631" y="14"/>
                  </a:cubicBezTo>
                  <a:cubicBezTo>
                    <a:pt x="1638" y="212"/>
                    <a:pt x="1635" y="424"/>
                    <a:pt x="1621" y="628"/>
                  </a:cubicBezTo>
                  <a:cubicBezTo>
                    <a:pt x="1638" y="406"/>
                    <a:pt x="1645" y="191"/>
                    <a:pt x="1638" y="0"/>
                  </a:cubicBezTo>
                  <a:close/>
                  <a:moveTo>
                    <a:pt x="0" y="1613"/>
                  </a:moveTo>
                  <a:cubicBezTo>
                    <a:pt x="1" y="1613"/>
                    <a:pt x="212" y="1963"/>
                    <a:pt x="551" y="2082"/>
                  </a:cubicBezTo>
                  <a:cubicBezTo>
                    <a:pt x="223" y="1958"/>
                    <a:pt x="1" y="1613"/>
                    <a:pt x="0" y="1613"/>
                  </a:cubicBezTo>
                  <a:close/>
                  <a:moveTo>
                    <a:pt x="1536" y="1243"/>
                  </a:moveTo>
                  <a:cubicBezTo>
                    <a:pt x="1466" y="1577"/>
                    <a:pt x="1349" y="1852"/>
                    <a:pt x="1186" y="1976"/>
                  </a:cubicBezTo>
                  <a:cubicBezTo>
                    <a:pt x="1070" y="2068"/>
                    <a:pt x="957" y="2111"/>
                    <a:pt x="847" y="2124"/>
                  </a:cubicBezTo>
                  <a:cubicBezTo>
                    <a:pt x="1151" y="2100"/>
                    <a:pt x="1412" y="1878"/>
                    <a:pt x="1536" y="1243"/>
                  </a:cubicBezTo>
                  <a:close/>
                </a:path>
              </a:pathLst>
            </a:custGeom>
            <a:solidFill>
              <a:srgbClr val="9A22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0"/>
            <p:cNvSpPr/>
            <p:nvPr/>
          </p:nvSpPr>
          <p:spPr>
            <a:xfrm>
              <a:off x="7921346" y="2558350"/>
              <a:ext cx="205523" cy="249497"/>
            </a:xfrm>
            <a:custGeom>
              <a:rect b="b" l="l" r="r" t="t"/>
              <a:pathLst>
                <a:path extrusionOk="0" h="1878" w="1547">
                  <a:moveTo>
                    <a:pt x="1208" y="0"/>
                  </a:moveTo>
                  <a:cubicBezTo>
                    <a:pt x="1175" y="0"/>
                    <a:pt x="1136" y="15"/>
                    <a:pt x="1094" y="54"/>
                  </a:cubicBezTo>
                  <a:cubicBezTo>
                    <a:pt x="1126" y="32"/>
                    <a:pt x="1154" y="25"/>
                    <a:pt x="1183" y="25"/>
                  </a:cubicBezTo>
                  <a:cubicBezTo>
                    <a:pt x="1263" y="25"/>
                    <a:pt x="1331" y="103"/>
                    <a:pt x="1387" y="237"/>
                  </a:cubicBezTo>
                  <a:cubicBezTo>
                    <a:pt x="1341" y="99"/>
                    <a:pt x="1289" y="0"/>
                    <a:pt x="1208" y="0"/>
                  </a:cubicBezTo>
                  <a:close/>
                  <a:moveTo>
                    <a:pt x="1486" y="604"/>
                  </a:moveTo>
                  <a:lnTo>
                    <a:pt x="1486" y="604"/>
                  </a:lnTo>
                  <a:cubicBezTo>
                    <a:pt x="1511" y="762"/>
                    <a:pt x="1529" y="943"/>
                    <a:pt x="1539" y="1133"/>
                  </a:cubicBezTo>
                  <a:cubicBezTo>
                    <a:pt x="1539" y="1129"/>
                    <a:pt x="1543" y="1122"/>
                    <a:pt x="1546" y="1119"/>
                  </a:cubicBezTo>
                  <a:cubicBezTo>
                    <a:pt x="1539" y="911"/>
                    <a:pt x="1518" y="731"/>
                    <a:pt x="1486" y="604"/>
                  </a:cubicBezTo>
                  <a:close/>
                  <a:moveTo>
                    <a:pt x="1094" y="54"/>
                  </a:moveTo>
                  <a:cubicBezTo>
                    <a:pt x="1094" y="54"/>
                    <a:pt x="304" y="371"/>
                    <a:pt x="1" y="1878"/>
                  </a:cubicBezTo>
                  <a:cubicBezTo>
                    <a:pt x="1" y="1878"/>
                    <a:pt x="548" y="388"/>
                    <a:pt x="1094" y="54"/>
                  </a:cubicBezTo>
                  <a:close/>
                </a:path>
              </a:pathLst>
            </a:custGeom>
            <a:solidFill>
              <a:srgbClr val="C7482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0"/>
            <p:cNvSpPr/>
            <p:nvPr/>
          </p:nvSpPr>
          <p:spPr>
            <a:xfrm>
              <a:off x="7909123" y="2561538"/>
              <a:ext cx="217745" cy="427785"/>
            </a:xfrm>
            <a:custGeom>
              <a:rect b="b" l="l" r="r" t="t"/>
              <a:pathLst>
                <a:path extrusionOk="0" h="3220" w="1639">
                  <a:moveTo>
                    <a:pt x="1200" y="813"/>
                  </a:moveTo>
                  <a:lnTo>
                    <a:pt x="304" y="2426"/>
                  </a:lnTo>
                  <a:lnTo>
                    <a:pt x="301" y="2429"/>
                  </a:lnTo>
                  <a:cubicBezTo>
                    <a:pt x="301" y="2429"/>
                    <a:pt x="308" y="2390"/>
                    <a:pt x="396" y="2033"/>
                  </a:cubicBezTo>
                  <a:cubicBezTo>
                    <a:pt x="508" y="1579"/>
                    <a:pt x="1200" y="813"/>
                    <a:pt x="1200" y="813"/>
                  </a:cubicBezTo>
                  <a:close/>
                  <a:moveTo>
                    <a:pt x="1275" y="1"/>
                  </a:moveTo>
                  <a:cubicBezTo>
                    <a:pt x="1246" y="1"/>
                    <a:pt x="1218" y="8"/>
                    <a:pt x="1186" y="30"/>
                  </a:cubicBezTo>
                  <a:cubicBezTo>
                    <a:pt x="640" y="364"/>
                    <a:pt x="93" y="1854"/>
                    <a:pt x="93" y="1854"/>
                  </a:cubicBezTo>
                  <a:lnTo>
                    <a:pt x="0" y="2708"/>
                  </a:lnTo>
                  <a:cubicBezTo>
                    <a:pt x="0" y="2708"/>
                    <a:pt x="223" y="3053"/>
                    <a:pt x="551" y="3177"/>
                  </a:cubicBezTo>
                  <a:cubicBezTo>
                    <a:pt x="625" y="3206"/>
                    <a:pt x="703" y="3219"/>
                    <a:pt x="788" y="3219"/>
                  </a:cubicBezTo>
                  <a:lnTo>
                    <a:pt x="847" y="3219"/>
                  </a:lnTo>
                  <a:cubicBezTo>
                    <a:pt x="957" y="3206"/>
                    <a:pt x="1070" y="3163"/>
                    <a:pt x="1186" y="3071"/>
                  </a:cubicBezTo>
                  <a:cubicBezTo>
                    <a:pt x="1349" y="2947"/>
                    <a:pt x="1466" y="2672"/>
                    <a:pt x="1536" y="2338"/>
                  </a:cubicBezTo>
                  <a:cubicBezTo>
                    <a:pt x="1536" y="2330"/>
                    <a:pt x="1539" y="2327"/>
                    <a:pt x="1539" y="2323"/>
                  </a:cubicBezTo>
                  <a:cubicBezTo>
                    <a:pt x="1578" y="2122"/>
                    <a:pt x="1603" y="1921"/>
                    <a:pt x="1621" y="1723"/>
                  </a:cubicBezTo>
                  <a:cubicBezTo>
                    <a:pt x="1635" y="1519"/>
                    <a:pt x="1638" y="1307"/>
                    <a:pt x="1631" y="1109"/>
                  </a:cubicBezTo>
                  <a:cubicBezTo>
                    <a:pt x="1621" y="919"/>
                    <a:pt x="1603" y="738"/>
                    <a:pt x="1578" y="580"/>
                  </a:cubicBezTo>
                  <a:lnTo>
                    <a:pt x="1578" y="576"/>
                  </a:lnTo>
                  <a:cubicBezTo>
                    <a:pt x="1546" y="456"/>
                    <a:pt x="1515" y="322"/>
                    <a:pt x="1479" y="213"/>
                  </a:cubicBezTo>
                  <a:cubicBezTo>
                    <a:pt x="1423" y="79"/>
                    <a:pt x="1355" y="1"/>
                    <a:pt x="1275" y="1"/>
                  </a:cubicBezTo>
                  <a:close/>
                </a:path>
              </a:pathLst>
            </a:custGeom>
            <a:solidFill>
              <a:srgbClr val="C543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0"/>
            <p:cNvSpPr/>
            <p:nvPr/>
          </p:nvSpPr>
          <p:spPr>
            <a:xfrm>
              <a:off x="7948980" y="2669548"/>
              <a:ext cx="119700" cy="214690"/>
            </a:xfrm>
            <a:custGeom>
              <a:rect b="b" l="l" r="r" t="t"/>
              <a:pathLst>
                <a:path extrusionOk="0" h="1616" w="901">
                  <a:moveTo>
                    <a:pt x="900" y="0"/>
                  </a:moveTo>
                  <a:cubicBezTo>
                    <a:pt x="900" y="0"/>
                    <a:pt x="208" y="766"/>
                    <a:pt x="96" y="1220"/>
                  </a:cubicBezTo>
                  <a:cubicBezTo>
                    <a:pt x="8" y="1577"/>
                    <a:pt x="1" y="1616"/>
                    <a:pt x="1" y="1616"/>
                  </a:cubicBezTo>
                  <a:lnTo>
                    <a:pt x="4" y="1613"/>
                  </a:lnTo>
                  <a:lnTo>
                    <a:pt x="900" y="0"/>
                  </a:lnTo>
                  <a:close/>
                </a:path>
              </a:pathLst>
            </a:custGeom>
            <a:solidFill>
              <a:srgbClr val="230E0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0"/>
            <p:cNvSpPr/>
            <p:nvPr/>
          </p:nvSpPr>
          <p:spPr>
            <a:xfrm>
              <a:off x="8218539" y="2682967"/>
              <a:ext cx="515866" cy="1106661"/>
            </a:xfrm>
            <a:custGeom>
              <a:rect b="b" l="l" r="r" t="t"/>
              <a:pathLst>
                <a:path extrusionOk="0" h="8330" w="3883">
                  <a:moveTo>
                    <a:pt x="3883" y="1"/>
                  </a:moveTo>
                  <a:cubicBezTo>
                    <a:pt x="2922" y="3964"/>
                    <a:pt x="0" y="8330"/>
                    <a:pt x="0" y="8330"/>
                  </a:cubicBezTo>
                  <a:cubicBezTo>
                    <a:pt x="2915" y="5633"/>
                    <a:pt x="3883" y="2"/>
                    <a:pt x="3883"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0"/>
            <p:cNvSpPr/>
            <p:nvPr/>
          </p:nvSpPr>
          <p:spPr>
            <a:xfrm>
              <a:off x="8656025" y="2178522"/>
              <a:ext cx="658417" cy="1240311"/>
            </a:xfrm>
            <a:custGeom>
              <a:rect b="b" l="l" r="r" t="t"/>
              <a:pathLst>
                <a:path extrusionOk="0" h="9336" w="4956">
                  <a:moveTo>
                    <a:pt x="4955" y="1"/>
                  </a:moveTo>
                  <a:cubicBezTo>
                    <a:pt x="4955" y="2"/>
                    <a:pt x="699" y="8241"/>
                    <a:pt x="64" y="9244"/>
                  </a:cubicBezTo>
                  <a:cubicBezTo>
                    <a:pt x="614" y="8456"/>
                    <a:pt x="4472" y="2841"/>
                    <a:pt x="4955" y="1"/>
                  </a:cubicBezTo>
                  <a:close/>
                  <a:moveTo>
                    <a:pt x="64" y="9244"/>
                  </a:moveTo>
                  <a:cubicBezTo>
                    <a:pt x="25" y="9303"/>
                    <a:pt x="0" y="9335"/>
                    <a:pt x="0" y="9335"/>
                  </a:cubicBezTo>
                  <a:cubicBezTo>
                    <a:pt x="15" y="9321"/>
                    <a:pt x="36" y="9293"/>
                    <a:pt x="64" y="9244"/>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0"/>
            <p:cNvSpPr/>
            <p:nvPr/>
          </p:nvSpPr>
          <p:spPr>
            <a:xfrm>
              <a:off x="9057375" y="6575841"/>
              <a:ext cx="257070" cy="450636"/>
            </a:xfrm>
            <a:custGeom>
              <a:rect b="b" l="l" r="r" t="t"/>
              <a:pathLst>
                <a:path extrusionOk="0" h="3392" w="1935">
                  <a:moveTo>
                    <a:pt x="1934" y="0"/>
                  </a:moveTo>
                  <a:lnTo>
                    <a:pt x="1" y="3261"/>
                  </a:lnTo>
                  <a:lnTo>
                    <a:pt x="416" y="3391"/>
                  </a:lnTo>
                  <a:lnTo>
                    <a:pt x="1934"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0"/>
            <p:cNvSpPr/>
            <p:nvPr/>
          </p:nvSpPr>
          <p:spPr>
            <a:xfrm>
              <a:off x="9392166" y="6691556"/>
              <a:ext cx="222794" cy="397362"/>
            </a:xfrm>
            <a:custGeom>
              <a:rect b="b" l="l" r="r" t="t"/>
              <a:pathLst>
                <a:path extrusionOk="0" h="2991" w="1677">
                  <a:moveTo>
                    <a:pt x="1676" y="1"/>
                  </a:moveTo>
                  <a:lnTo>
                    <a:pt x="38" y="2919"/>
                  </a:lnTo>
                  <a:lnTo>
                    <a:pt x="0" y="2990"/>
                  </a:lnTo>
                  <a:lnTo>
                    <a:pt x="413" y="2990"/>
                  </a:lnTo>
                  <a:lnTo>
                    <a:pt x="427" y="2951"/>
                  </a:lnTo>
                  <a:lnTo>
                    <a:pt x="1676"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6" name="Google Shape;2046;p50"/>
          <p:cNvGrpSpPr/>
          <p:nvPr/>
        </p:nvGrpSpPr>
        <p:grpSpPr>
          <a:xfrm>
            <a:off x="7049806" y="1619421"/>
            <a:ext cx="1589233" cy="3272097"/>
            <a:chOff x="5409100" y="-58900"/>
            <a:chExt cx="4710234" cy="9697977"/>
          </a:xfrm>
        </p:grpSpPr>
        <p:sp>
          <p:nvSpPr>
            <p:cNvPr id="2047" name="Google Shape;2047;p50"/>
            <p:cNvSpPr/>
            <p:nvPr/>
          </p:nvSpPr>
          <p:spPr>
            <a:xfrm>
              <a:off x="7129895" y="5361791"/>
              <a:ext cx="850856" cy="2864337"/>
            </a:xfrm>
            <a:custGeom>
              <a:rect b="b" l="l" r="r" t="t"/>
              <a:pathLst>
                <a:path extrusionOk="0" h="21912" w="6509">
                  <a:moveTo>
                    <a:pt x="1410" y="0"/>
                  </a:moveTo>
                  <a:cubicBezTo>
                    <a:pt x="593" y="0"/>
                    <a:pt x="0" y="113"/>
                    <a:pt x="0" y="113"/>
                  </a:cubicBezTo>
                  <a:lnTo>
                    <a:pt x="271" y="21911"/>
                  </a:lnTo>
                  <a:lnTo>
                    <a:pt x="3680" y="21699"/>
                  </a:lnTo>
                  <a:lnTo>
                    <a:pt x="4320" y="19526"/>
                  </a:lnTo>
                  <a:cubicBezTo>
                    <a:pt x="4535" y="17010"/>
                    <a:pt x="3892" y="16286"/>
                    <a:pt x="3338" y="14028"/>
                  </a:cubicBezTo>
                  <a:cubicBezTo>
                    <a:pt x="2784" y="11769"/>
                    <a:pt x="6077" y="4824"/>
                    <a:pt x="6077" y="4824"/>
                  </a:cubicBezTo>
                  <a:cubicBezTo>
                    <a:pt x="6508" y="625"/>
                    <a:pt x="3337" y="0"/>
                    <a:pt x="1410"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0"/>
            <p:cNvSpPr/>
            <p:nvPr/>
          </p:nvSpPr>
          <p:spPr>
            <a:xfrm>
              <a:off x="5409100" y="1971049"/>
              <a:ext cx="4710234" cy="4021339"/>
            </a:xfrm>
            <a:custGeom>
              <a:rect b="b" l="l" r="r" t="t"/>
              <a:pathLst>
                <a:path extrusionOk="0" h="30763" w="36033">
                  <a:moveTo>
                    <a:pt x="24566" y="0"/>
                  </a:moveTo>
                  <a:lnTo>
                    <a:pt x="9345" y="671"/>
                  </a:lnTo>
                  <a:cubicBezTo>
                    <a:pt x="9345" y="671"/>
                    <a:pt x="2464" y="5880"/>
                    <a:pt x="1232" y="9512"/>
                  </a:cubicBezTo>
                  <a:cubicBezTo>
                    <a:pt x="1" y="13146"/>
                    <a:pt x="368" y="16965"/>
                    <a:pt x="1846" y="18814"/>
                  </a:cubicBezTo>
                  <a:cubicBezTo>
                    <a:pt x="3325" y="20663"/>
                    <a:pt x="4314" y="23003"/>
                    <a:pt x="3755" y="25526"/>
                  </a:cubicBezTo>
                  <a:cubicBezTo>
                    <a:pt x="3201" y="28052"/>
                    <a:pt x="4190" y="30763"/>
                    <a:pt x="4190" y="30763"/>
                  </a:cubicBezTo>
                  <a:lnTo>
                    <a:pt x="13181" y="30145"/>
                  </a:lnTo>
                  <a:lnTo>
                    <a:pt x="13612" y="25159"/>
                  </a:lnTo>
                  <a:lnTo>
                    <a:pt x="26179" y="24234"/>
                  </a:lnTo>
                  <a:lnTo>
                    <a:pt x="26486" y="28300"/>
                  </a:lnTo>
                  <a:lnTo>
                    <a:pt x="34306" y="28300"/>
                  </a:lnTo>
                  <a:lnTo>
                    <a:pt x="35107" y="27128"/>
                  </a:lnTo>
                  <a:cubicBezTo>
                    <a:pt x="36032" y="23740"/>
                    <a:pt x="33692" y="20783"/>
                    <a:pt x="33198" y="18750"/>
                  </a:cubicBezTo>
                  <a:cubicBezTo>
                    <a:pt x="32708" y="16717"/>
                    <a:pt x="35477" y="12532"/>
                    <a:pt x="34493" y="9328"/>
                  </a:cubicBezTo>
                  <a:cubicBezTo>
                    <a:pt x="33508" y="6124"/>
                    <a:pt x="24566" y="0"/>
                    <a:pt x="24566"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0"/>
            <p:cNvSpPr/>
            <p:nvPr/>
          </p:nvSpPr>
          <p:spPr>
            <a:xfrm>
              <a:off x="6648715" y="122016"/>
              <a:ext cx="1971780" cy="2434529"/>
            </a:xfrm>
            <a:custGeom>
              <a:rect b="b" l="l" r="r" t="t"/>
              <a:pathLst>
                <a:path extrusionOk="0" h="18624" w="15084">
                  <a:moveTo>
                    <a:pt x="10271" y="1"/>
                  </a:moveTo>
                  <a:cubicBezTo>
                    <a:pt x="9378" y="1"/>
                    <a:pt x="5329" y="1854"/>
                    <a:pt x="5329" y="1854"/>
                  </a:cubicBezTo>
                  <a:cubicBezTo>
                    <a:pt x="5329" y="1854"/>
                    <a:pt x="5604" y="3312"/>
                    <a:pt x="5710" y="4663"/>
                  </a:cubicBezTo>
                  <a:cubicBezTo>
                    <a:pt x="5812" y="6014"/>
                    <a:pt x="5396" y="8249"/>
                    <a:pt x="5396" y="8249"/>
                  </a:cubicBezTo>
                  <a:cubicBezTo>
                    <a:pt x="5396" y="8249"/>
                    <a:pt x="4426" y="11957"/>
                    <a:pt x="3550" y="12420"/>
                  </a:cubicBezTo>
                  <a:cubicBezTo>
                    <a:pt x="2675" y="12882"/>
                    <a:pt x="0" y="14943"/>
                    <a:pt x="0" y="14943"/>
                  </a:cubicBezTo>
                  <a:lnTo>
                    <a:pt x="12485" y="18624"/>
                  </a:lnTo>
                  <a:lnTo>
                    <a:pt x="15083" y="14145"/>
                  </a:lnTo>
                  <a:cubicBezTo>
                    <a:pt x="15083" y="14145"/>
                    <a:pt x="13565" y="12138"/>
                    <a:pt x="12817" y="11418"/>
                  </a:cubicBezTo>
                  <a:cubicBezTo>
                    <a:pt x="12073" y="10694"/>
                    <a:pt x="11635" y="7141"/>
                    <a:pt x="11635" y="7141"/>
                  </a:cubicBezTo>
                  <a:lnTo>
                    <a:pt x="13523" y="6600"/>
                  </a:lnTo>
                  <a:lnTo>
                    <a:pt x="11374" y="400"/>
                  </a:lnTo>
                  <a:cubicBezTo>
                    <a:pt x="11374" y="400"/>
                    <a:pt x="11148" y="19"/>
                    <a:pt x="10283" y="1"/>
                  </a:cubicBezTo>
                  <a:cubicBezTo>
                    <a:pt x="10279" y="1"/>
                    <a:pt x="10275" y="1"/>
                    <a:pt x="10271" y="1"/>
                  </a:cubicBezTo>
                  <a:close/>
                </a:path>
              </a:pathLst>
            </a:custGeom>
            <a:solidFill>
              <a:srgbClr val="E8A25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0"/>
            <p:cNvSpPr/>
            <p:nvPr/>
          </p:nvSpPr>
          <p:spPr>
            <a:xfrm>
              <a:off x="7905324" y="321364"/>
              <a:ext cx="173465" cy="394252"/>
            </a:xfrm>
            <a:custGeom>
              <a:rect b="b" l="l" r="r" t="t"/>
              <a:pathLst>
                <a:path extrusionOk="0" h="3016" w="1327">
                  <a:moveTo>
                    <a:pt x="53" y="0"/>
                  </a:moveTo>
                  <a:lnTo>
                    <a:pt x="399" y="2612"/>
                  </a:lnTo>
                  <a:lnTo>
                    <a:pt x="43" y="2422"/>
                  </a:lnTo>
                  <a:lnTo>
                    <a:pt x="0" y="2909"/>
                  </a:lnTo>
                  <a:cubicBezTo>
                    <a:pt x="0" y="2909"/>
                    <a:pt x="1159" y="3015"/>
                    <a:pt x="1285" y="3015"/>
                  </a:cubicBezTo>
                  <a:cubicBezTo>
                    <a:pt x="1290" y="3015"/>
                    <a:pt x="1294" y="3015"/>
                    <a:pt x="1295" y="3015"/>
                  </a:cubicBezTo>
                  <a:cubicBezTo>
                    <a:pt x="1327" y="3004"/>
                    <a:pt x="53" y="1"/>
                    <a:pt x="53" y="0"/>
                  </a:cubicBezTo>
                  <a:close/>
                </a:path>
              </a:pathLst>
            </a:custGeom>
            <a:solidFill>
              <a:srgbClr val="C159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0"/>
            <p:cNvSpPr/>
            <p:nvPr/>
          </p:nvSpPr>
          <p:spPr>
            <a:xfrm>
              <a:off x="7891860" y="321364"/>
              <a:ext cx="206276" cy="411637"/>
            </a:xfrm>
            <a:custGeom>
              <a:rect b="b" l="l" r="r" t="t"/>
              <a:pathLst>
                <a:path extrusionOk="0" h="3149" w="1578">
                  <a:moveTo>
                    <a:pt x="156" y="0"/>
                  </a:moveTo>
                  <a:lnTo>
                    <a:pt x="1398" y="3015"/>
                  </a:lnTo>
                  <a:lnTo>
                    <a:pt x="1398" y="3015"/>
                  </a:lnTo>
                  <a:lnTo>
                    <a:pt x="103" y="2909"/>
                  </a:lnTo>
                  <a:lnTo>
                    <a:pt x="146" y="2422"/>
                  </a:lnTo>
                  <a:lnTo>
                    <a:pt x="502" y="2612"/>
                  </a:lnTo>
                  <a:lnTo>
                    <a:pt x="50" y="2337"/>
                  </a:lnTo>
                  <a:lnTo>
                    <a:pt x="1" y="3015"/>
                  </a:lnTo>
                  <a:lnTo>
                    <a:pt x="1578" y="3149"/>
                  </a:lnTo>
                  <a:lnTo>
                    <a:pt x="156" y="0"/>
                  </a:lnTo>
                  <a:close/>
                </a:path>
              </a:pathLst>
            </a:custGeom>
            <a:solidFill>
              <a:srgbClr val="331C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0"/>
            <p:cNvSpPr/>
            <p:nvPr/>
          </p:nvSpPr>
          <p:spPr>
            <a:xfrm>
              <a:off x="7918135" y="390515"/>
              <a:ext cx="66144" cy="121570"/>
            </a:xfrm>
            <a:custGeom>
              <a:rect b="b" l="l" r="r" t="t"/>
              <a:pathLst>
                <a:path extrusionOk="0" h="930" w="506">
                  <a:moveTo>
                    <a:pt x="188" y="1"/>
                  </a:moveTo>
                  <a:cubicBezTo>
                    <a:pt x="188" y="19"/>
                    <a:pt x="191" y="33"/>
                    <a:pt x="188" y="40"/>
                  </a:cubicBezTo>
                  <a:cubicBezTo>
                    <a:pt x="185" y="53"/>
                    <a:pt x="175" y="59"/>
                    <a:pt x="158" y="59"/>
                  </a:cubicBezTo>
                  <a:cubicBezTo>
                    <a:pt x="125" y="59"/>
                    <a:pt x="68" y="37"/>
                    <a:pt x="1" y="5"/>
                  </a:cubicBezTo>
                  <a:lnTo>
                    <a:pt x="1" y="5"/>
                  </a:lnTo>
                  <a:lnTo>
                    <a:pt x="142" y="929"/>
                  </a:lnTo>
                  <a:lnTo>
                    <a:pt x="414" y="562"/>
                  </a:lnTo>
                  <a:lnTo>
                    <a:pt x="505" y="640"/>
                  </a:lnTo>
                  <a:lnTo>
                    <a:pt x="188" y="1"/>
                  </a:lnTo>
                  <a:close/>
                </a:path>
              </a:pathLst>
            </a:custGeom>
            <a:solidFill>
              <a:srgbClr val="2327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0"/>
            <p:cNvSpPr/>
            <p:nvPr/>
          </p:nvSpPr>
          <p:spPr>
            <a:xfrm>
              <a:off x="7934344" y="264239"/>
              <a:ext cx="212812" cy="263009"/>
            </a:xfrm>
            <a:custGeom>
              <a:rect b="b" l="l" r="r" t="t"/>
              <a:pathLst>
                <a:path extrusionOk="0" h="2012" w="1628">
                  <a:moveTo>
                    <a:pt x="1609" y="0"/>
                  </a:moveTo>
                  <a:lnTo>
                    <a:pt x="0" y="403"/>
                  </a:lnTo>
                  <a:cubicBezTo>
                    <a:pt x="0" y="403"/>
                    <a:pt x="64" y="823"/>
                    <a:pt x="64" y="967"/>
                  </a:cubicBezTo>
                  <a:lnTo>
                    <a:pt x="381" y="1606"/>
                  </a:lnTo>
                  <a:lnTo>
                    <a:pt x="858" y="2012"/>
                  </a:lnTo>
                  <a:cubicBezTo>
                    <a:pt x="858" y="2012"/>
                    <a:pt x="1388" y="1341"/>
                    <a:pt x="1507" y="766"/>
                  </a:cubicBezTo>
                  <a:cubicBezTo>
                    <a:pt x="1627" y="191"/>
                    <a:pt x="1609" y="0"/>
                    <a:pt x="1609"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0"/>
            <p:cNvSpPr/>
            <p:nvPr/>
          </p:nvSpPr>
          <p:spPr>
            <a:xfrm>
              <a:off x="7561662" y="321364"/>
              <a:ext cx="375166" cy="267192"/>
            </a:xfrm>
            <a:custGeom>
              <a:rect b="b" l="l" r="r" t="t"/>
              <a:pathLst>
                <a:path extrusionOk="0" h="2044" w="2870">
                  <a:moveTo>
                    <a:pt x="1931" y="0"/>
                  </a:moveTo>
                  <a:lnTo>
                    <a:pt x="0" y="953"/>
                  </a:lnTo>
                  <a:cubicBezTo>
                    <a:pt x="0" y="953"/>
                    <a:pt x="932" y="1942"/>
                    <a:pt x="1627" y="2023"/>
                  </a:cubicBezTo>
                  <a:cubicBezTo>
                    <a:pt x="1749" y="2037"/>
                    <a:pt x="1856" y="2043"/>
                    <a:pt x="1949" y="2043"/>
                  </a:cubicBezTo>
                  <a:cubicBezTo>
                    <a:pt x="2388" y="2043"/>
                    <a:pt x="2527" y="1914"/>
                    <a:pt x="2527" y="1914"/>
                  </a:cubicBezTo>
                  <a:lnTo>
                    <a:pt x="2869" y="1458"/>
                  </a:lnTo>
                  <a:lnTo>
                    <a:pt x="2728" y="534"/>
                  </a:lnTo>
                  <a:cubicBezTo>
                    <a:pt x="2590" y="466"/>
                    <a:pt x="2414" y="347"/>
                    <a:pt x="2330" y="276"/>
                  </a:cubicBezTo>
                  <a:cubicBezTo>
                    <a:pt x="2185" y="149"/>
                    <a:pt x="1931" y="0"/>
                    <a:pt x="1931"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0"/>
            <p:cNvSpPr/>
            <p:nvPr/>
          </p:nvSpPr>
          <p:spPr>
            <a:xfrm>
              <a:off x="7966632" y="298750"/>
              <a:ext cx="118302" cy="146406"/>
            </a:xfrm>
            <a:custGeom>
              <a:rect b="b" l="l" r="r" t="t"/>
              <a:pathLst>
                <a:path extrusionOk="0" h="1120" w="905">
                  <a:moveTo>
                    <a:pt x="826" y="1"/>
                  </a:moveTo>
                  <a:lnTo>
                    <a:pt x="1" y="1014"/>
                  </a:lnTo>
                  <a:cubicBezTo>
                    <a:pt x="1" y="1014"/>
                    <a:pt x="143" y="1119"/>
                    <a:pt x="329" y="1119"/>
                  </a:cubicBezTo>
                  <a:cubicBezTo>
                    <a:pt x="386" y="1119"/>
                    <a:pt x="447" y="1110"/>
                    <a:pt x="509" y="1084"/>
                  </a:cubicBezTo>
                  <a:cubicBezTo>
                    <a:pt x="773" y="975"/>
                    <a:pt x="904" y="184"/>
                    <a:pt x="8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0"/>
            <p:cNvSpPr/>
            <p:nvPr/>
          </p:nvSpPr>
          <p:spPr>
            <a:xfrm>
              <a:off x="7662186" y="437182"/>
              <a:ext cx="182354" cy="76340"/>
            </a:xfrm>
            <a:custGeom>
              <a:rect b="b" l="l" r="r" t="t"/>
              <a:pathLst>
                <a:path extrusionOk="0" h="584" w="1395">
                  <a:moveTo>
                    <a:pt x="0" y="0"/>
                  </a:moveTo>
                  <a:cubicBezTo>
                    <a:pt x="0" y="0"/>
                    <a:pt x="536" y="584"/>
                    <a:pt x="904" y="584"/>
                  </a:cubicBezTo>
                  <a:cubicBezTo>
                    <a:pt x="912" y="584"/>
                    <a:pt x="920" y="584"/>
                    <a:pt x="929" y="583"/>
                  </a:cubicBezTo>
                  <a:cubicBezTo>
                    <a:pt x="1292" y="551"/>
                    <a:pt x="1395" y="93"/>
                    <a:pt x="1395" y="93"/>
                  </a:cubicBezTo>
                  <a:lnTo>
                    <a:pt x="0" y="0"/>
                  </a:lnTo>
                  <a:close/>
                </a:path>
              </a:pathLst>
            </a:custGeom>
            <a:solidFill>
              <a:srgbClr val="E7E7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0"/>
            <p:cNvSpPr/>
            <p:nvPr/>
          </p:nvSpPr>
          <p:spPr>
            <a:xfrm>
              <a:off x="7619833" y="744243"/>
              <a:ext cx="459481" cy="164969"/>
            </a:xfrm>
            <a:custGeom>
              <a:rect b="b" l="l" r="r" t="t"/>
              <a:pathLst>
                <a:path extrusionOk="0" h="1262" w="3515">
                  <a:moveTo>
                    <a:pt x="1121" y="1"/>
                  </a:moveTo>
                  <a:cubicBezTo>
                    <a:pt x="1072" y="1"/>
                    <a:pt x="1028" y="4"/>
                    <a:pt x="988" y="9"/>
                  </a:cubicBezTo>
                  <a:cubicBezTo>
                    <a:pt x="313" y="101"/>
                    <a:pt x="0" y="1262"/>
                    <a:pt x="0" y="1262"/>
                  </a:cubicBezTo>
                  <a:lnTo>
                    <a:pt x="3515" y="669"/>
                  </a:lnTo>
                  <a:cubicBezTo>
                    <a:pt x="3515" y="669"/>
                    <a:pt x="1879" y="1"/>
                    <a:pt x="1121" y="1"/>
                  </a:cubicBezTo>
                  <a:close/>
                </a:path>
              </a:pathLst>
            </a:custGeom>
            <a:solidFill>
              <a:srgbClr val="331C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0"/>
            <p:cNvSpPr/>
            <p:nvPr/>
          </p:nvSpPr>
          <p:spPr>
            <a:xfrm>
              <a:off x="7670029" y="749341"/>
              <a:ext cx="365101" cy="148367"/>
            </a:xfrm>
            <a:custGeom>
              <a:rect b="b" l="l" r="r" t="t"/>
              <a:pathLst>
                <a:path extrusionOk="0" h="1135" w="2793">
                  <a:moveTo>
                    <a:pt x="765" y="0"/>
                  </a:moveTo>
                  <a:cubicBezTo>
                    <a:pt x="675" y="0"/>
                    <a:pt x="466" y="16"/>
                    <a:pt x="325" y="157"/>
                  </a:cubicBezTo>
                  <a:lnTo>
                    <a:pt x="240" y="640"/>
                  </a:lnTo>
                  <a:lnTo>
                    <a:pt x="445" y="728"/>
                  </a:lnTo>
                  <a:lnTo>
                    <a:pt x="184" y="767"/>
                  </a:lnTo>
                  <a:lnTo>
                    <a:pt x="1" y="1135"/>
                  </a:lnTo>
                  <a:lnTo>
                    <a:pt x="2732" y="672"/>
                  </a:lnTo>
                  <a:lnTo>
                    <a:pt x="2792" y="538"/>
                  </a:lnTo>
                  <a:cubicBezTo>
                    <a:pt x="2792" y="538"/>
                    <a:pt x="1535" y="0"/>
                    <a:pt x="863" y="0"/>
                  </a:cubicBezTo>
                  <a:cubicBezTo>
                    <a:pt x="844" y="0"/>
                    <a:pt x="826" y="1"/>
                    <a:pt x="809" y="2"/>
                  </a:cubicBezTo>
                  <a:cubicBezTo>
                    <a:pt x="809" y="2"/>
                    <a:pt x="792" y="0"/>
                    <a:pt x="7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0"/>
            <p:cNvSpPr/>
            <p:nvPr/>
          </p:nvSpPr>
          <p:spPr>
            <a:xfrm>
              <a:off x="7370158" y="548424"/>
              <a:ext cx="154250" cy="255688"/>
            </a:xfrm>
            <a:custGeom>
              <a:rect b="b" l="l" r="r" t="t"/>
              <a:pathLst>
                <a:path extrusionOk="0" h="1956" w="1180">
                  <a:moveTo>
                    <a:pt x="355" y="0"/>
                  </a:moveTo>
                  <a:cubicBezTo>
                    <a:pt x="340" y="0"/>
                    <a:pt x="325" y="2"/>
                    <a:pt x="311" y="7"/>
                  </a:cubicBezTo>
                  <a:cubicBezTo>
                    <a:pt x="50" y="102"/>
                    <a:pt x="0" y="1955"/>
                    <a:pt x="0" y="1955"/>
                  </a:cubicBezTo>
                  <a:lnTo>
                    <a:pt x="1179" y="1535"/>
                  </a:lnTo>
                  <a:lnTo>
                    <a:pt x="1003" y="731"/>
                  </a:lnTo>
                  <a:cubicBezTo>
                    <a:pt x="1003" y="731"/>
                    <a:pt x="621" y="0"/>
                    <a:pt x="355" y="0"/>
                  </a:cubicBezTo>
                  <a:close/>
                </a:path>
              </a:pathLst>
            </a:custGeom>
            <a:solidFill>
              <a:srgbClr val="C1594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0"/>
            <p:cNvSpPr/>
            <p:nvPr/>
          </p:nvSpPr>
          <p:spPr>
            <a:xfrm>
              <a:off x="7397348" y="606464"/>
              <a:ext cx="94249" cy="122877"/>
            </a:xfrm>
            <a:custGeom>
              <a:rect b="b" l="l" r="r" t="t"/>
              <a:pathLst>
                <a:path extrusionOk="0" h="940" w="721">
                  <a:moveTo>
                    <a:pt x="280" y="0"/>
                  </a:moveTo>
                  <a:cubicBezTo>
                    <a:pt x="270" y="0"/>
                    <a:pt x="261" y="2"/>
                    <a:pt x="251" y="5"/>
                  </a:cubicBezTo>
                  <a:cubicBezTo>
                    <a:pt x="15" y="78"/>
                    <a:pt x="1" y="534"/>
                    <a:pt x="1" y="534"/>
                  </a:cubicBezTo>
                  <a:cubicBezTo>
                    <a:pt x="1" y="534"/>
                    <a:pt x="178" y="126"/>
                    <a:pt x="258" y="126"/>
                  </a:cubicBezTo>
                  <a:cubicBezTo>
                    <a:pt x="264" y="126"/>
                    <a:pt x="271" y="129"/>
                    <a:pt x="276" y="135"/>
                  </a:cubicBezTo>
                  <a:cubicBezTo>
                    <a:pt x="343" y="220"/>
                    <a:pt x="533" y="940"/>
                    <a:pt x="533" y="940"/>
                  </a:cubicBezTo>
                  <a:lnTo>
                    <a:pt x="720" y="834"/>
                  </a:lnTo>
                  <a:cubicBezTo>
                    <a:pt x="720" y="834"/>
                    <a:pt x="509" y="0"/>
                    <a:pt x="280" y="0"/>
                  </a:cubicBezTo>
                  <a:close/>
                </a:path>
              </a:pathLst>
            </a:custGeom>
            <a:solidFill>
              <a:srgbClr val="331C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0"/>
            <p:cNvSpPr/>
            <p:nvPr/>
          </p:nvSpPr>
          <p:spPr>
            <a:xfrm>
              <a:off x="7659441" y="984767"/>
              <a:ext cx="757000" cy="228499"/>
            </a:xfrm>
            <a:custGeom>
              <a:rect b="b" l="l" r="r" t="t"/>
              <a:pathLst>
                <a:path extrusionOk="0" h="1748" w="5791">
                  <a:moveTo>
                    <a:pt x="5791" y="0"/>
                  </a:moveTo>
                  <a:lnTo>
                    <a:pt x="3480" y="110"/>
                  </a:lnTo>
                  <a:cubicBezTo>
                    <a:pt x="2435" y="339"/>
                    <a:pt x="0" y="1748"/>
                    <a:pt x="0" y="1748"/>
                  </a:cubicBezTo>
                  <a:lnTo>
                    <a:pt x="5791" y="0"/>
                  </a:lnTo>
                  <a:close/>
                </a:path>
              </a:pathLst>
            </a:custGeom>
            <a:solidFill>
              <a:srgbClr val="AE7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0"/>
            <p:cNvSpPr/>
            <p:nvPr/>
          </p:nvSpPr>
          <p:spPr>
            <a:xfrm>
              <a:off x="7330419" y="-58900"/>
              <a:ext cx="951903" cy="726411"/>
            </a:xfrm>
            <a:custGeom>
              <a:rect b="b" l="l" r="r" t="t"/>
              <a:pathLst>
                <a:path extrusionOk="0" h="5557" w="7282">
                  <a:moveTo>
                    <a:pt x="5772" y="0"/>
                  </a:moveTo>
                  <a:cubicBezTo>
                    <a:pt x="5226" y="0"/>
                    <a:pt x="4868" y="457"/>
                    <a:pt x="4868" y="457"/>
                  </a:cubicBezTo>
                  <a:cubicBezTo>
                    <a:pt x="4868" y="457"/>
                    <a:pt x="5301" y="352"/>
                    <a:pt x="5693" y="326"/>
                  </a:cubicBezTo>
                  <a:cubicBezTo>
                    <a:pt x="5706" y="325"/>
                    <a:pt x="5717" y="325"/>
                    <a:pt x="5729" y="325"/>
                  </a:cubicBezTo>
                  <a:cubicBezTo>
                    <a:pt x="6081" y="325"/>
                    <a:pt x="6023" y="688"/>
                    <a:pt x="5729" y="1060"/>
                  </a:cubicBezTo>
                  <a:cubicBezTo>
                    <a:pt x="5645" y="1167"/>
                    <a:pt x="5549" y="1207"/>
                    <a:pt x="5432" y="1207"/>
                  </a:cubicBezTo>
                  <a:cubicBezTo>
                    <a:pt x="5127" y="1207"/>
                    <a:pt x="4680" y="937"/>
                    <a:pt x="3933" y="881"/>
                  </a:cubicBezTo>
                  <a:cubicBezTo>
                    <a:pt x="3915" y="880"/>
                    <a:pt x="3898" y="879"/>
                    <a:pt x="3880" y="879"/>
                  </a:cubicBezTo>
                  <a:cubicBezTo>
                    <a:pt x="2804" y="879"/>
                    <a:pt x="1" y="3129"/>
                    <a:pt x="1" y="3129"/>
                  </a:cubicBezTo>
                  <a:lnTo>
                    <a:pt x="372" y="5556"/>
                  </a:lnTo>
                  <a:cubicBezTo>
                    <a:pt x="385" y="5267"/>
                    <a:pt x="513" y="4696"/>
                    <a:pt x="615" y="4653"/>
                  </a:cubicBezTo>
                  <a:cubicBezTo>
                    <a:pt x="630" y="4648"/>
                    <a:pt x="645" y="4645"/>
                    <a:pt x="661" y="4645"/>
                  </a:cubicBezTo>
                  <a:cubicBezTo>
                    <a:pt x="923" y="4645"/>
                    <a:pt x="1307" y="5377"/>
                    <a:pt x="1307" y="5377"/>
                  </a:cubicBezTo>
                  <a:lnTo>
                    <a:pt x="929" y="3168"/>
                  </a:lnTo>
                  <a:cubicBezTo>
                    <a:pt x="929" y="3168"/>
                    <a:pt x="4412" y="1741"/>
                    <a:pt x="4811" y="1731"/>
                  </a:cubicBezTo>
                  <a:cubicBezTo>
                    <a:pt x="4816" y="1731"/>
                    <a:pt x="4822" y="1731"/>
                    <a:pt x="4828" y="1731"/>
                  </a:cubicBezTo>
                  <a:cubicBezTo>
                    <a:pt x="5240" y="1731"/>
                    <a:pt x="6314" y="2236"/>
                    <a:pt x="6314" y="2236"/>
                  </a:cubicBezTo>
                  <a:cubicBezTo>
                    <a:pt x="6314" y="2236"/>
                    <a:pt x="6819" y="1371"/>
                    <a:pt x="7052" y="1036"/>
                  </a:cubicBezTo>
                  <a:cubicBezTo>
                    <a:pt x="7281" y="701"/>
                    <a:pt x="7024" y="482"/>
                    <a:pt x="6229" y="108"/>
                  </a:cubicBezTo>
                  <a:cubicBezTo>
                    <a:pt x="6066" y="31"/>
                    <a:pt x="5913" y="0"/>
                    <a:pt x="5772"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0"/>
            <p:cNvSpPr/>
            <p:nvPr/>
          </p:nvSpPr>
          <p:spPr>
            <a:xfrm>
              <a:off x="6781527" y="1973794"/>
              <a:ext cx="1374259" cy="273466"/>
            </a:xfrm>
            <a:custGeom>
              <a:rect b="b" l="l" r="r" t="t"/>
              <a:pathLst>
                <a:path extrusionOk="0" h="2092" w="10513">
                  <a:moveTo>
                    <a:pt x="188" y="1"/>
                  </a:moveTo>
                  <a:cubicBezTo>
                    <a:pt x="118" y="1"/>
                    <a:pt x="55" y="3"/>
                    <a:pt x="1" y="8"/>
                  </a:cubicBezTo>
                  <a:lnTo>
                    <a:pt x="251" y="153"/>
                  </a:lnTo>
                  <a:cubicBezTo>
                    <a:pt x="251" y="153"/>
                    <a:pt x="9075" y="2092"/>
                    <a:pt x="10010" y="2092"/>
                  </a:cubicBezTo>
                  <a:cubicBezTo>
                    <a:pt x="10038" y="2092"/>
                    <a:pt x="10059" y="2090"/>
                    <a:pt x="10072" y="2086"/>
                  </a:cubicBezTo>
                  <a:cubicBezTo>
                    <a:pt x="10512" y="1967"/>
                    <a:pt x="2220" y="1"/>
                    <a:pt x="188" y="1"/>
                  </a:cubicBezTo>
                  <a:close/>
                </a:path>
              </a:pathLst>
            </a:custGeom>
            <a:solidFill>
              <a:srgbClr val="AE7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0"/>
            <p:cNvSpPr/>
            <p:nvPr/>
          </p:nvSpPr>
          <p:spPr>
            <a:xfrm>
              <a:off x="8262843" y="1940068"/>
              <a:ext cx="228368" cy="209675"/>
            </a:xfrm>
            <a:custGeom>
              <a:rect b="b" l="l" r="r" t="t"/>
              <a:pathLst>
                <a:path extrusionOk="0" h="1604" w="1747">
                  <a:moveTo>
                    <a:pt x="1747" y="1"/>
                  </a:moveTo>
                  <a:lnTo>
                    <a:pt x="0" y="1603"/>
                  </a:lnTo>
                  <a:cubicBezTo>
                    <a:pt x="0" y="1603"/>
                    <a:pt x="1210" y="1356"/>
                    <a:pt x="1747" y="1"/>
                  </a:cubicBezTo>
                  <a:close/>
                </a:path>
              </a:pathLst>
            </a:custGeom>
            <a:solidFill>
              <a:srgbClr val="AE74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0"/>
            <p:cNvSpPr/>
            <p:nvPr/>
          </p:nvSpPr>
          <p:spPr>
            <a:xfrm>
              <a:off x="6564663" y="1940068"/>
              <a:ext cx="2147076" cy="766934"/>
            </a:xfrm>
            <a:custGeom>
              <a:rect b="b" l="l" r="r" t="t"/>
              <a:pathLst>
                <a:path extrusionOk="0" h="5867" w="16425">
                  <a:moveTo>
                    <a:pt x="15726" y="1"/>
                  </a:moveTo>
                  <a:lnTo>
                    <a:pt x="13128" y="4716"/>
                  </a:lnTo>
                  <a:lnTo>
                    <a:pt x="643" y="802"/>
                  </a:lnTo>
                  <a:lnTo>
                    <a:pt x="1" y="1303"/>
                  </a:lnTo>
                  <a:lnTo>
                    <a:pt x="13432" y="5866"/>
                  </a:lnTo>
                  <a:lnTo>
                    <a:pt x="16425" y="728"/>
                  </a:lnTo>
                  <a:lnTo>
                    <a:pt x="15726" y="1"/>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0"/>
            <p:cNvSpPr/>
            <p:nvPr/>
          </p:nvSpPr>
          <p:spPr>
            <a:xfrm>
              <a:off x="6618258" y="2815760"/>
              <a:ext cx="686541" cy="2444203"/>
            </a:xfrm>
            <a:custGeom>
              <a:rect b="b" l="l" r="r" t="t"/>
              <a:pathLst>
                <a:path extrusionOk="0" h="18698" w="5252">
                  <a:moveTo>
                    <a:pt x="0" y="0"/>
                  </a:moveTo>
                  <a:cubicBezTo>
                    <a:pt x="1" y="1"/>
                    <a:pt x="4016" y="2830"/>
                    <a:pt x="4221" y="7464"/>
                  </a:cubicBezTo>
                  <a:cubicBezTo>
                    <a:pt x="4429" y="12101"/>
                    <a:pt x="3243" y="15549"/>
                    <a:pt x="3243" y="15549"/>
                  </a:cubicBezTo>
                  <a:lnTo>
                    <a:pt x="4362" y="18697"/>
                  </a:lnTo>
                  <a:lnTo>
                    <a:pt x="3758" y="15344"/>
                  </a:lnTo>
                  <a:cubicBezTo>
                    <a:pt x="3758" y="15344"/>
                    <a:pt x="5252" y="11018"/>
                    <a:pt x="4687" y="6744"/>
                  </a:cubicBezTo>
                  <a:cubicBezTo>
                    <a:pt x="4118" y="2470"/>
                    <a:pt x="720" y="155"/>
                    <a:pt x="0" y="0"/>
                  </a:cubicBez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0"/>
            <p:cNvSpPr/>
            <p:nvPr/>
          </p:nvSpPr>
          <p:spPr>
            <a:xfrm>
              <a:off x="6395773" y="4841395"/>
              <a:ext cx="835170" cy="1070335"/>
            </a:xfrm>
            <a:custGeom>
              <a:rect b="b" l="l" r="r" t="t"/>
              <a:pathLst>
                <a:path extrusionOk="0" h="8188" w="6389">
                  <a:moveTo>
                    <a:pt x="175" y="1"/>
                  </a:moveTo>
                  <a:cubicBezTo>
                    <a:pt x="63" y="1"/>
                    <a:pt x="1" y="4"/>
                    <a:pt x="1" y="4"/>
                  </a:cubicBezTo>
                  <a:cubicBezTo>
                    <a:pt x="1" y="4"/>
                    <a:pt x="3351" y="946"/>
                    <a:pt x="4635" y="2887"/>
                  </a:cubicBezTo>
                  <a:cubicBezTo>
                    <a:pt x="5923" y="4824"/>
                    <a:pt x="5633" y="8187"/>
                    <a:pt x="5633" y="8187"/>
                  </a:cubicBezTo>
                  <a:cubicBezTo>
                    <a:pt x="5633" y="8187"/>
                    <a:pt x="6389" y="5562"/>
                    <a:pt x="5150" y="2679"/>
                  </a:cubicBezTo>
                  <a:cubicBezTo>
                    <a:pt x="4071" y="160"/>
                    <a:pt x="947" y="1"/>
                    <a:pt x="175" y="1"/>
                  </a:cubicBez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0"/>
            <p:cNvSpPr/>
            <p:nvPr/>
          </p:nvSpPr>
          <p:spPr>
            <a:xfrm>
              <a:off x="7219699" y="4030932"/>
              <a:ext cx="2035964" cy="304447"/>
            </a:xfrm>
            <a:custGeom>
              <a:rect b="b" l="l" r="r" t="t"/>
              <a:pathLst>
                <a:path extrusionOk="0" h="2329" w="15575">
                  <a:moveTo>
                    <a:pt x="6650" y="1"/>
                  </a:moveTo>
                  <a:cubicBezTo>
                    <a:pt x="6130" y="1"/>
                    <a:pt x="5666" y="16"/>
                    <a:pt x="5291" y="52"/>
                  </a:cubicBezTo>
                  <a:cubicBezTo>
                    <a:pt x="2535" y="317"/>
                    <a:pt x="1" y="2329"/>
                    <a:pt x="1" y="2329"/>
                  </a:cubicBezTo>
                  <a:cubicBezTo>
                    <a:pt x="1" y="2329"/>
                    <a:pt x="4638" y="691"/>
                    <a:pt x="8852" y="627"/>
                  </a:cubicBezTo>
                  <a:cubicBezTo>
                    <a:pt x="10256" y="607"/>
                    <a:pt x="11471" y="601"/>
                    <a:pt x="12467" y="601"/>
                  </a:cubicBezTo>
                  <a:cubicBezTo>
                    <a:pt x="14460" y="601"/>
                    <a:pt x="15575" y="627"/>
                    <a:pt x="15575" y="627"/>
                  </a:cubicBezTo>
                  <a:cubicBezTo>
                    <a:pt x="15575" y="627"/>
                    <a:pt x="9958" y="1"/>
                    <a:pt x="6650" y="1"/>
                  </a:cubicBez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0"/>
            <p:cNvSpPr/>
            <p:nvPr/>
          </p:nvSpPr>
          <p:spPr>
            <a:xfrm>
              <a:off x="8387419" y="2815760"/>
              <a:ext cx="180916" cy="1270991"/>
            </a:xfrm>
            <a:custGeom>
              <a:rect b="b" l="l" r="r" t="t"/>
              <a:pathLst>
                <a:path extrusionOk="0" h="9723" w="1384">
                  <a:moveTo>
                    <a:pt x="0" y="0"/>
                  </a:moveTo>
                  <a:lnTo>
                    <a:pt x="0" y="194"/>
                  </a:lnTo>
                  <a:cubicBezTo>
                    <a:pt x="0" y="194"/>
                    <a:pt x="999" y="7301"/>
                    <a:pt x="808" y="8145"/>
                  </a:cubicBezTo>
                  <a:cubicBezTo>
                    <a:pt x="614" y="8992"/>
                    <a:pt x="0" y="9723"/>
                    <a:pt x="0" y="9723"/>
                  </a:cubicBezTo>
                  <a:cubicBezTo>
                    <a:pt x="0" y="9723"/>
                    <a:pt x="999" y="9031"/>
                    <a:pt x="1193" y="8301"/>
                  </a:cubicBezTo>
                  <a:cubicBezTo>
                    <a:pt x="1383" y="7570"/>
                    <a:pt x="402" y="1017"/>
                    <a:pt x="0" y="0"/>
                  </a:cubicBez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0"/>
            <p:cNvSpPr/>
            <p:nvPr/>
          </p:nvSpPr>
          <p:spPr>
            <a:xfrm>
              <a:off x="8831082" y="3034455"/>
              <a:ext cx="594776" cy="2104592"/>
            </a:xfrm>
            <a:custGeom>
              <a:rect b="b" l="l" r="r" t="t"/>
              <a:pathLst>
                <a:path extrusionOk="0" h="16100" w="4550">
                  <a:moveTo>
                    <a:pt x="4214" y="0"/>
                  </a:moveTo>
                  <a:lnTo>
                    <a:pt x="4214" y="0"/>
                  </a:lnTo>
                  <a:cubicBezTo>
                    <a:pt x="4214" y="1"/>
                    <a:pt x="4550" y="6381"/>
                    <a:pt x="3248" y="8250"/>
                  </a:cubicBezTo>
                  <a:cubicBezTo>
                    <a:pt x="1945" y="10125"/>
                    <a:pt x="449" y="11045"/>
                    <a:pt x="255" y="12581"/>
                  </a:cubicBezTo>
                  <a:cubicBezTo>
                    <a:pt x="64" y="14119"/>
                    <a:pt x="1" y="16099"/>
                    <a:pt x="1" y="16099"/>
                  </a:cubicBezTo>
                  <a:cubicBezTo>
                    <a:pt x="1" y="16099"/>
                    <a:pt x="181" y="12083"/>
                    <a:pt x="1409" y="11236"/>
                  </a:cubicBezTo>
                  <a:cubicBezTo>
                    <a:pt x="2637" y="10392"/>
                    <a:pt x="3844" y="9239"/>
                    <a:pt x="4105" y="6744"/>
                  </a:cubicBezTo>
                  <a:cubicBezTo>
                    <a:pt x="4366" y="4245"/>
                    <a:pt x="4331" y="808"/>
                    <a:pt x="4214" y="0"/>
                  </a:cubicBezTo>
                  <a:close/>
                </a:path>
              </a:pathLst>
            </a:custGeom>
            <a:solidFill>
              <a:srgbClr val="1A24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0"/>
            <p:cNvSpPr/>
            <p:nvPr/>
          </p:nvSpPr>
          <p:spPr>
            <a:xfrm>
              <a:off x="8693695" y="5667152"/>
              <a:ext cx="1288899" cy="1251644"/>
            </a:xfrm>
            <a:custGeom>
              <a:rect b="b" l="l" r="r" t="t"/>
              <a:pathLst>
                <a:path extrusionOk="0" h="9575" w="9860">
                  <a:moveTo>
                    <a:pt x="939" y="0"/>
                  </a:moveTo>
                  <a:lnTo>
                    <a:pt x="1694" y="5869"/>
                  </a:lnTo>
                  <a:lnTo>
                    <a:pt x="392" y="5636"/>
                  </a:lnTo>
                  <a:lnTo>
                    <a:pt x="1" y="8999"/>
                  </a:lnTo>
                  <a:lnTo>
                    <a:pt x="3053" y="9574"/>
                  </a:lnTo>
                  <a:lnTo>
                    <a:pt x="5840" y="9468"/>
                  </a:lnTo>
                  <a:lnTo>
                    <a:pt x="9860" y="0"/>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0"/>
            <p:cNvSpPr/>
            <p:nvPr/>
          </p:nvSpPr>
          <p:spPr>
            <a:xfrm>
              <a:off x="5890802" y="5862186"/>
              <a:ext cx="1497005" cy="1444456"/>
            </a:xfrm>
            <a:custGeom>
              <a:rect b="b" l="l" r="r" t="t"/>
              <a:pathLst>
                <a:path extrusionOk="0" h="11050" w="11452">
                  <a:moveTo>
                    <a:pt x="10142" y="0"/>
                  </a:moveTo>
                  <a:lnTo>
                    <a:pt x="0" y="749"/>
                  </a:lnTo>
                  <a:cubicBezTo>
                    <a:pt x="748" y="3494"/>
                    <a:pt x="4182" y="11050"/>
                    <a:pt x="4182" y="11050"/>
                  </a:cubicBezTo>
                  <a:lnTo>
                    <a:pt x="9722" y="10111"/>
                  </a:lnTo>
                  <a:lnTo>
                    <a:pt x="9722" y="8802"/>
                  </a:lnTo>
                  <a:lnTo>
                    <a:pt x="11452" y="7867"/>
                  </a:lnTo>
                  <a:lnTo>
                    <a:pt x="10640" y="5556"/>
                  </a:lnTo>
                  <a:lnTo>
                    <a:pt x="9362" y="5961"/>
                  </a:lnTo>
                  <a:lnTo>
                    <a:pt x="10142" y="0"/>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0"/>
            <p:cNvSpPr/>
            <p:nvPr/>
          </p:nvSpPr>
          <p:spPr>
            <a:xfrm>
              <a:off x="7178261" y="5138913"/>
              <a:ext cx="1652954" cy="853471"/>
            </a:xfrm>
            <a:custGeom>
              <a:rect b="b" l="l" r="r" t="t"/>
              <a:pathLst>
                <a:path extrusionOk="0" h="6529" w="12645">
                  <a:moveTo>
                    <a:pt x="12645" y="0"/>
                  </a:moveTo>
                  <a:lnTo>
                    <a:pt x="0" y="706"/>
                  </a:lnTo>
                  <a:lnTo>
                    <a:pt x="0" y="1818"/>
                  </a:lnTo>
                  <a:cubicBezTo>
                    <a:pt x="0" y="1818"/>
                    <a:pt x="160" y="1805"/>
                    <a:pt x="423" y="1805"/>
                  </a:cubicBezTo>
                  <a:cubicBezTo>
                    <a:pt x="1325" y="1805"/>
                    <a:pt x="3450" y="1957"/>
                    <a:pt x="4592" y="3303"/>
                  </a:cubicBezTo>
                  <a:cubicBezTo>
                    <a:pt x="6067" y="5040"/>
                    <a:pt x="5707" y="6529"/>
                    <a:pt x="5707" y="6529"/>
                  </a:cubicBezTo>
                  <a:cubicBezTo>
                    <a:pt x="5707" y="6529"/>
                    <a:pt x="8230" y="5566"/>
                    <a:pt x="9804" y="3727"/>
                  </a:cubicBezTo>
                  <a:cubicBezTo>
                    <a:pt x="11378" y="1892"/>
                    <a:pt x="12645" y="0"/>
                    <a:pt x="12645"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0"/>
            <p:cNvSpPr/>
            <p:nvPr/>
          </p:nvSpPr>
          <p:spPr>
            <a:xfrm>
              <a:off x="8004541" y="5461269"/>
              <a:ext cx="739091" cy="2731525"/>
            </a:xfrm>
            <a:custGeom>
              <a:rect b="b" l="l" r="r" t="t"/>
              <a:pathLst>
                <a:path extrusionOk="0" h="20896" w="5654">
                  <a:moveTo>
                    <a:pt x="4514" y="1"/>
                  </a:moveTo>
                  <a:cubicBezTo>
                    <a:pt x="4514" y="1"/>
                    <a:pt x="618" y="3520"/>
                    <a:pt x="0" y="3791"/>
                  </a:cubicBezTo>
                  <a:lnTo>
                    <a:pt x="2830" y="13252"/>
                  </a:lnTo>
                  <a:cubicBezTo>
                    <a:pt x="2830" y="13252"/>
                    <a:pt x="1786" y="14293"/>
                    <a:pt x="2177" y="15857"/>
                  </a:cubicBezTo>
                  <a:cubicBezTo>
                    <a:pt x="2569" y="17420"/>
                    <a:pt x="3352" y="20896"/>
                    <a:pt x="3352" y="20896"/>
                  </a:cubicBezTo>
                  <a:lnTo>
                    <a:pt x="5654" y="20462"/>
                  </a:lnTo>
                  <a:lnTo>
                    <a:pt x="4514"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0"/>
            <p:cNvSpPr/>
            <p:nvPr/>
          </p:nvSpPr>
          <p:spPr>
            <a:xfrm>
              <a:off x="6776429" y="8152137"/>
              <a:ext cx="928766" cy="1486940"/>
            </a:xfrm>
            <a:custGeom>
              <a:rect b="b" l="l" r="r" t="t"/>
              <a:pathLst>
                <a:path extrusionOk="0" h="11375" w="7105">
                  <a:moveTo>
                    <a:pt x="7104" y="1"/>
                  </a:moveTo>
                  <a:lnTo>
                    <a:pt x="2972" y="311"/>
                  </a:lnTo>
                  <a:lnTo>
                    <a:pt x="3089" y="9670"/>
                  </a:lnTo>
                  <a:lnTo>
                    <a:pt x="1" y="11375"/>
                  </a:lnTo>
                  <a:lnTo>
                    <a:pt x="4677" y="10711"/>
                  </a:lnTo>
                  <a:lnTo>
                    <a:pt x="7104" y="1"/>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0"/>
            <p:cNvSpPr/>
            <p:nvPr/>
          </p:nvSpPr>
          <p:spPr>
            <a:xfrm>
              <a:off x="8391994" y="8069130"/>
              <a:ext cx="946151" cy="1501188"/>
            </a:xfrm>
            <a:custGeom>
              <a:rect b="b" l="l" r="r" t="t"/>
              <a:pathLst>
                <a:path extrusionOk="0" h="11484" w="7238">
                  <a:moveTo>
                    <a:pt x="3145" y="1"/>
                  </a:moveTo>
                  <a:lnTo>
                    <a:pt x="1" y="636"/>
                  </a:lnTo>
                  <a:lnTo>
                    <a:pt x="3349" y="10655"/>
                  </a:lnTo>
                  <a:lnTo>
                    <a:pt x="7238" y="11484"/>
                  </a:lnTo>
                  <a:lnTo>
                    <a:pt x="4676" y="9702"/>
                  </a:lnTo>
                  <a:lnTo>
                    <a:pt x="3145" y="1"/>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0"/>
            <p:cNvSpPr/>
            <p:nvPr/>
          </p:nvSpPr>
          <p:spPr>
            <a:xfrm>
              <a:off x="8249379" y="3034455"/>
              <a:ext cx="1240664" cy="2136880"/>
            </a:xfrm>
            <a:custGeom>
              <a:rect b="b" l="l" r="r" t="t"/>
              <a:pathLst>
                <a:path extrusionOk="0" h="16347" w="9491">
                  <a:moveTo>
                    <a:pt x="8664" y="0"/>
                  </a:moveTo>
                  <a:cubicBezTo>
                    <a:pt x="8664" y="1"/>
                    <a:pt x="8597" y="4182"/>
                    <a:pt x="7698" y="5844"/>
                  </a:cubicBezTo>
                  <a:cubicBezTo>
                    <a:pt x="7203" y="6758"/>
                    <a:pt x="6364" y="7322"/>
                    <a:pt x="5294" y="8011"/>
                  </a:cubicBezTo>
                  <a:cubicBezTo>
                    <a:pt x="6698" y="8141"/>
                    <a:pt x="7698" y="8250"/>
                    <a:pt x="7698" y="8250"/>
                  </a:cubicBezTo>
                  <a:cubicBezTo>
                    <a:pt x="9000" y="6381"/>
                    <a:pt x="8664" y="1"/>
                    <a:pt x="8664" y="0"/>
                  </a:cubicBezTo>
                  <a:close/>
                  <a:moveTo>
                    <a:pt x="8679" y="98"/>
                  </a:moveTo>
                  <a:lnTo>
                    <a:pt x="8679" y="98"/>
                  </a:lnTo>
                  <a:cubicBezTo>
                    <a:pt x="8785" y="1051"/>
                    <a:pt x="8809" y="4333"/>
                    <a:pt x="8555" y="6744"/>
                  </a:cubicBezTo>
                  <a:cubicBezTo>
                    <a:pt x="8414" y="8078"/>
                    <a:pt x="8004" y="9030"/>
                    <a:pt x="7465" y="9754"/>
                  </a:cubicBezTo>
                  <a:cubicBezTo>
                    <a:pt x="9490" y="7470"/>
                    <a:pt x="8785" y="967"/>
                    <a:pt x="8679" y="98"/>
                  </a:cubicBezTo>
                  <a:close/>
                  <a:moveTo>
                    <a:pt x="6343" y="10884"/>
                  </a:moveTo>
                  <a:cubicBezTo>
                    <a:pt x="6184" y="11011"/>
                    <a:pt x="6021" y="11127"/>
                    <a:pt x="5859" y="11236"/>
                  </a:cubicBezTo>
                  <a:cubicBezTo>
                    <a:pt x="5669" y="11366"/>
                    <a:pt x="5506" y="11571"/>
                    <a:pt x="5361" y="11825"/>
                  </a:cubicBezTo>
                  <a:cubicBezTo>
                    <a:pt x="5877" y="11342"/>
                    <a:pt x="6113" y="11112"/>
                    <a:pt x="6343" y="10884"/>
                  </a:cubicBezTo>
                  <a:close/>
                  <a:moveTo>
                    <a:pt x="4962" y="8226"/>
                  </a:moveTo>
                  <a:cubicBezTo>
                    <a:pt x="4162" y="8737"/>
                    <a:pt x="3251" y="9338"/>
                    <a:pt x="2273" y="10195"/>
                  </a:cubicBezTo>
                  <a:cubicBezTo>
                    <a:pt x="714" y="11561"/>
                    <a:pt x="181" y="14409"/>
                    <a:pt x="1" y="16347"/>
                  </a:cubicBezTo>
                  <a:lnTo>
                    <a:pt x="4451" y="16099"/>
                  </a:lnTo>
                  <a:cubicBezTo>
                    <a:pt x="4451" y="15394"/>
                    <a:pt x="4359" y="14063"/>
                    <a:pt x="4656" y="13018"/>
                  </a:cubicBezTo>
                  <a:cubicBezTo>
                    <a:pt x="4673" y="12870"/>
                    <a:pt x="4687" y="12726"/>
                    <a:pt x="4705" y="12581"/>
                  </a:cubicBezTo>
                  <a:cubicBezTo>
                    <a:pt x="4899" y="11045"/>
                    <a:pt x="6395" y="10125"/>
                    <a:pt x="7698" y="8250"/>
                  </a:cubicBezTo>
                  <a:cubicBezTo>
                    <a:pt x="7698" y="8250"/>
                    <a:pt x="6720" y="8229"/>
                    <a:pt x="4962" y="8226"/>
                  </a:cubicBezTo>
                  <a:close/>
                </a:path>
              </a:pathLst>
            </a:custGeom>
            <a:solidFill>
              <a:srgbClr val="232B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0"/>
            <p:cNvSpPr/>
            <p:nvPr/>
          </p:nvSpPr>
          <p:spPr>
            <a:xfrm>
              <a:off x="8898010" y="4081521"/>
              <a:ext cx="357650" cy="31504"/>
            </a:xfrm>
            <a:custGeom>
              <a:rect b="b" l="l" r="r" t="t"/>
              <a:pathLst>
                <a:path extrusionOk="0" h="241" w="2736">
                  <a:moveTo>
                    <a:pt x="332" y="1"/>
                  </a:moveTo>
                  <a:cubicBezTo>
                    <a:pt x="223" y="71"/>
                    <a:pt x="114" y="142"/>
                    <a:pt x="0" y="216"/>
                  </a:cubicBezTo>
                  <a:cubicBezTo>
                    <a:pt x="1758" y="219"/>
                    <a:pt x="2736" y="240"/>
                    <a:pt x="2736" y="240"/>
                  </a:cubicBezTo>
                  <a:cubicBezTo>
                    <a:pt x="2736" y="240"/>
                    <a:pt x="1736" y="131"/>
                    <a:pt x="332" y="1"/>
                  </a:cubicBezTo>
                  <a:close/>
                </a:path>
              </a:pathLst>
            </a:custGeom>
            <a:solidFill>
              <a:srgbClr val="1315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0"/>
            <p:cNvSpPr/>
            <p:nvPr/>
          </p:nvSpPr>
          <p:spPr>
            <a:xfrm>
              <a:off x="8857879" y="3034455"/>
              <a:ext cx="567978" cy="1701713"/>
            </a:xfrm>
            <a:custGeom>
              <a:rect b="b" l="l" r="r" t="t"/>
              <a:pathLst>
                <a:path extrusionOk="0" h="13018" w="4345">
                  <a:moveTo>
                    <a:pt x="4009" y="0"/>
                  </a:moveTo>
                  <a:lnTo>
                    <a:pt x="4009" y="0"/>
                  </a:lnTo>
                  <a:cubicBezTo>
                    <a:pt x="4009" y="1"/>
                    <a:pt x="4345" y="6380"/>
                    <a:pt x="3043" y="8250"/>
                  </a:cubicBezTo>
                  <a:cubicBezTo>
                    <a:pt x="1740" y="10125"/>
                    <a:pt x="244" y="11045"/>
                    <a:pt x="50" y="12581"/>
                  </a:cubicBezTo>
                  <a:cubicBezTo>
                    <a:pt x="32" y="12726"/>
                    <a:pt x="18" y="12870"/>
                    <a:pt x="1" y="13018"/>
                  </a:cubicBezTo>
                  <a:cubicBezTo>
                    <a:pt x="124" y="12584"/>
                    <a:pt x="311" y="12200"/>
                    <a:pt x="600" y="11928"/>
                  </a:cubicBezTo>
                  <a:cubicBezTo>
                    <a:pt x="639" y="11892"/>
                    <a:pt x="675" y="11861"/>
                    <a:pt x="706" y="11825"/>
                  </a:cubicBezTo>
                  <a:cubicBezTo>
                    <a:pt x="851" y="11571"/>
                    <a:pt x="1014" y="11366"/>
                    <a:pt x="1204" y="11236"/>
                  </a:cubicBezTo>
                  <a:cubicBezTo>
                    <a:pt x="1366" y="11127"/>
                    <a:pt x="1529" y="11011"/>
                    <a:pt x="1688" y="10884"/>
                  </a:cubicBezTo>
                  <a:cubicBezTo>
                    <a:pt x="1945" y="10630"/>
                    <a:pt x="2196" y="10371"/>
                    <a:pt x="2810" y="9757"/>
                  </a:cubicBezTo>
                  <a:lnTo>
                    <a:pt x="2810" y="9754"/>
                  </a:lnTo>
                  <a:cubicBezTo>
                    <a:pt x="3349" y="9030"/>
                    <a:pt x="3759" y="8078"/>
                    <a:pt x="3900" y="6744"/>
                  </a:cubicBezTo>
                  <a:cubicBezTo>
                    <a:pt x="4154" y="4333"/>
                    <a:pt x="4130" y="1051"/>
                    <a:pt x="4024" y="98"/>
                  </a:cubicBezTo>
                  <a:cubicBezTo>
                    <a:pt x="4017" y="35"/>
                    <a:pt x="4009" y="0"/>
                    <a:pt x="4009" y="0"/>
                  </a:cubicBez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0"/>
            <p:cNvSpPr/>
            <p:nvPr/>
          </p:nvSpPr>
          <p:spPr>
            <a:xfrm>
              <a:off x="8594479" y="5138913"/>
              <a:ext cx="236734" cy="2942769"/>
            </a:xfrm>
            <a:custGeom>
              <a:rect b="b" l="l" r="r" t="t"/>
              <a:pathLst>
                <a:path extrusionOk="0" h="22512" w="1811">
                  <a:moveTo>
                    <a:pt x="1811" y="0"/>
                  </a:moveTo>
                  <a:cubicBezTo>
                    <a:pt x="1810" y="0"/>
                    <a:pt x="1242" y="844"/>
                    <a:pt x="400" y="1955"/>
                  </a:cubicBezTo>
                  <a:cubicBezTo>
                    <a:pt x="900" y="1306"/>
                    <a:pt x="1705" y="240"/>
                    <a:pt x="1811" y="0"/>
                  </a:cubicBezTo>
                  <a:close/>
                  <a:moveTo>
                    <a:pt x="1" y="2467"/>
                  </a:moveTo>
                  <a:lnTo>
                    <a:pt x="1" y="2471"/>
                  </a:lnTo>
                  <a:lnTo>
                    <a:pt x="1120" y="22512"/>
                  </a:lnTo>
                  <a:lnTo>
                    <a:pt x="1" y="2467"/>
                  </a:lnTo>
                  <a:close/>
                </a:path>
              </a:pathLst>
            </a:custGeom>
            <a:solidFill>
              <a:srgbClr val="BB958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0"/>
            <p:cNvSpPr/>
            <p:nvPr/>
          </p:nvSpPr>
          <p:spPr>
            <a:xfrm>
              <a:off x="8235523" y="5138913"/>
              <a:ext cx="595691" cy="603926"/>
            </a:xfrm>
            <a:custGeom>
              <a:rect b="b" l="l" r="r" t="t"/>
              <a:pathLst>
                <a:path extrusionOk="0" h="4620" w="4557">
                  <a:moveTo>
                    <a:pt x="4557" y="0"/>
                  </a:moveTo>
                  <a:lnTo>
                    <a:pt x="107" y="248"/>
                  </a:lnTo>
                  <a:cubicBezTo>
                    <a:pt x="1" y="1401"/>
                    <a:pt x="19" y="2230"/>
                    <a:pt x="19" y="2230"/>
                  </a:cubicBezTo>
                  <a:lnTo>
                    <a:pt x="308" y="4620"/>
                  </a:lnTo>
                  <a:cubicBezTo>
                    <a:pt x="1501" y="3593"/>
                    <a:pt x="2747" y="2467"/>
                    <a:pt x="2747" y="2467"/>
                  </a:cubicBezTo>
                  <a:cubicBezTo>
                    <a:pt x="2747" y="2467"/>
                    <a:pt x="2916" y="2255"/>
                    <a:pt x="3146" y="1955"/>
                  </a:cubicBezTo>
                  <a:cubicBezTo>
                    <a:pt x="3988" y="844"/>
                    <a:pt x="4557" y="0"/>
                    <a:pt x="4557"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0"/>
            <p:cNvSpPr/>
            <p:nvPr/>
          </p:nvSpPr>
          <p:spPr>
            <a:xfrm>
              <a:off x="8275784" y="5461269"/>
              <a:ext cx="465102" cy="2655969"/>
            </a:xfrm>
            <a:custGeom>
              <a:rect b="b" l="l" r="r" t="t"/>
              <a:pathLst>
                <a:path extrusionOk="0" h="20318" w="3558">
                  <a:moveTo>
                    <a:pt x="2439" y="1"/>
                  </a:moveTo>
                  <a:cubicBezTo>
                    <a:pt x="2439" y="1"/>
                    <a:pt x="1193" y="1127"/>
                    <a:pt x="0" y="2154"/>
                  </a:cubicBezTo>
                  <a:lnTo>
                    <a:pt x="2202" y="20317"/>
                  </a:lnTo>
                  <a:lnTo>
                    <a:pt x="3558" y="20046"/>
                  </a:lnTo>
                  <a:lnTo>
                    <a:pt x="2439" y="1"/>
                  </a:ln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0"/>
            <p:cNvSpPr/>
            <p:nvPr/>
          </p:nvSpPr>
          <p:spPr>
            <a:xfrm>
              <a:off x="8563629" y="8081548"/>
              <a:ext cx="177256" cy="35687"/>
            </a:xfrm>
            <a:custGeom>
              <a:rect b="b" l="l" r="r" t="t"/>
              <a:pathLst>
                <a:path extrusionOk="0" h="273" w="1356">
                  <a:moveTo>
                    <a:pt x="1356" y="1"/>
                  </a:moveTo>
                  <a:lnTo>
                    <a:pt x="1356" y="1"/>
                  </a:lnTo>
                  <a:lnTo>
                    <a:pt x="0" y="272"/>
                  </a:lnTo>
                  <a:close/>
                </a:path>
              </a:pathLst>
            </a:custGeom>
            <a:solidFill>
              <a:srgbClr val="9E2B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 name="Google Shape;2084;p50"/>
          <p:cNvGrpSpPr/>
          <p:nvPr/>
        </p:nvGrpSpPr>
        <p:grpSpPr>
          <a:xfrm>
            <a:off x="4768105" y="1547126"/>
            <a:ext cx="2030375" cy="3295267"/>
            <a:chOff x="-5299050" y="0"/>
            <a:chExt cx="5579485" cy="9055419"/>
          </a:xfrm>
        </p:grpSpPr>
        <p:sp>
          <p:nvSpPr>
            <p:cNvPr id="2085" name="Google Shape;2085;p50"/>
            <p:cNvSpPr/>
            <p:nvPr/>
          </p:nvSpPr>
          <p:spPr>
            <a:xfrm>
              <a:off x="-744072" y="3369774"/>
              <a:ext cx="420285" cy="795329"/>
            </a:xfrm>
            <a:custGeom>
              <a:rect b="b" l="l" r="r" t="t"/>
              <a:pathLst>
                <a:path extrusionOk="0" h="10794" w="5704">
                  <a:moveTo>
                    <a:pt x="1" y="0"/>
                  </a:moveTo>
                  <a:cubicBezTo>
                    <a:pt x="290" y="393"/>
                    <a:pt x="582" y="793"/>
                    <a:pt x="867" y="1192"/>
                  </a:cubicBezTo>
                  <a:cubicBezTo>
                    <a:pt x="5260" y="7332"/>
                    <a:pt x="5663" y="10300"/>
                    <a:pt x="5703" y="10794"/>
                  </a:cubicBezTo>
                  <a:cubicBezTo>
                    <a:pt x="5663" y="10300"/>
                    <a:pt x="5260" y="7332"/>
                    <a:pt x="867" y="1192"/>
                  </a:cubicBezTo>
                  <a:cubicBezTo>
                    <a:pt x="582" y="793"/>
                    <a:pt x="290" y="393"/>
                    <a:pt x="1" y="0"/>
                  </a:cubicBezTo>
                  <a:close/>
                </a:path>
              </a:pathLst>
            </a:custGeom>
            <a:solidFill>
              <a:srgbClr val="CEB1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0"/>
            <p:cNvSpPr/>
            <p:nvPr/>
          </p:nvSpPr>
          <p:spPr>
            <a:xfrm>
              <a:off x="-4993705" y="8647070"/>
              <a:ext cx="5091240" cy="408348"/>
            </a:xfrm>
            <a:custGeom>
              <a:rect b="b" l="l" r="r" t="t"/>
              <a:pathLst>
                <a:path extrusionOk="0" h="5542" w="69097">
                  <a:moveTo>
                    <a:pt x="34549" y="1"/>
                  </a:moveTo>
                  <a:cubicBezTo>
                    <a:pt x="15470" y="1"/>
                    <a:pt x="1" y="1240"/>
                    <a:pt x="1" y="2772"/>
                  </a:cubicBezTo>
                  <a:cubicBezTo>
                    <a:pt x="1" y="4303"/>
                    <a:pt x="15470" y="5542"/>
                    <a:pt x="34549" y="5542"/>
                  </a:cubicBezTo>
                  <a:cubicBezTo>
                    <a:pt x="53632" y="5542"/>
                    <a:pt x="69097" y="4303"/>
                    <a:pt x="69097" y="2772"/>
                  </a:cubicBezTo>
                  <a:cubicBezTo>
                    <a:pt x="69097" y="1240"/>
                    <a:pt x="53632" y="1"/>
                    <a:pt x="34549" y="1"/>
                  </a:cubicBezTo>
                  <a:close/>
                </a:path>
              </a:pathLst>
            </a:custGeom>
            <a:solidFill>
              <a:srgbClr val="20293B">
                <a:alpha val="56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0"/>
            <p:cNvSpPr/>
            <p:nvPr/>
          </p:nvSpPr>
          <p:spPr>
            <a:xfrm>
              <a:off x="-3930818" y="2336803"/>
              <a:ext cx="2672317" cy="6219319"/>
            </a:xfrm>
            <a:custGeom>
              <a:rect b="b" l="l" r="r" t="t"/>
              <a:pathLst>
                <a:path extrusionOk="0" h="84407" w="36268">
                  <a:moveTo>
                    <a:pt x="14442" y="1"/>
                  </a:moveTo>
                  <a:lnTo>
                    <a:pt x="2062" y="7494"/>
                  </a:lnTo>
                  <a:cubicBezTo>
                    <a:pt x="2062" y="7494"/>
                    <a:pt x="760" y="28235"/>
                    <a:pt x="651" y="34858"/>
                  </a:cubicBezTo>
                  <a:cubicBezTo>
                    <a:pt x="544" y="41481"/>
                    <a:pt x="107" y="65913"/>
                    <a:pt x="0" y="73299"/>
                  </a:cubicBezTo>
                  <a:cubicBezTo>
                    <a:pt x="1387" y="74686"/>
                    <a:pt x="2914" y="74825"/>
                    <a:pt x="3472" y="74825"/>
                  </a:cubicBezTo>
                  <a:cubicBezTo>
                    <a:pt x="3612" y="74825"/>
                    <a:pt x="3691" y="74817"/>
                    <a:pt x="3691" y="74817"/>
                  </a:cubicBezTo>
                  <a:lnTo>
                    <a:pt x="3691" y="81117"/>
                  </a:lnTo>
                  <a:cubicBezTo>
                    <a:pt x="6424" y="83591"/>
                    <a:pt x="9194" y="84407"/>
                    <a:pt x="11659" y="84407"/>
                  </a:cubicBezTo>
                  <a:cubicBezTo>
                    <a:pt x="16446" y="84407"/>
                    <a:pt x="20087" y="81332"/>
                    <a:pt x="20087" y="81332"/>
                  </a:cubicBezTo>
                  <a:lnTo>
                    <a:pt x="20197" y="79377"/>
                  </a:lnTo>
                  <a:cubicBezTo>
                    <a:pt x="20960" y="78805"/>
                    <a:pt x="22706" y="78506"/>
                    <a:pt x="24444" y="78506"/>
                  </a:cubicBezTo>
                  <a:cubicBezTo>
                    <a:pt x="26665" y="78506"/>
                    <a:pt x="28871" y="78995"/>
                    <a:pt x="28994" y="80029"/>
                  </a:cubicBezTo>
                  <a:cubicBezTo>
                    <a:pt x="30040" y="81250"/>
                    <a:pt x="30952" y="81664"/>
                    <a:pt x="31708" y="81664"/>
                  </a:cubicBezTo>
                  <a:cubicBezTo>
                    <a:pt x="33305" y="81664"/>
                    <a:pt x="34206" y="79814"/>
                    <a:pt x="34206" y="79814"/>
                  </a:cubicBezTo>
                  <a:cubicBezTo>
                    <a:pt x="34206" y="79814"/>
                    <a:pt x="36268" y="40178"/>
                    <a:pt x="36268" y="30298"/>
                  </a:cubicBezTo>
                  <a:cubicBezTo>
                    <a:pt x="36268" y="20417"/>
                    <a:pt x="35398" y="9341"/>
                    <a:pt x="35398" y="9341"/>
                  </a:cubicBezTo>
                  <a:lnTo>
                    <a:pt x="31925" y="2825"/>
                  </a:lnTo>
                  <a:lnTo>
                    <a:pt x="14442"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0"/>
            <p:cNvSpPr/>
            <p:nvPr/>
          </p:nvSpPr>
          <p:spPr>
            <a:xfrm>
              <a:off x="-2469375" y="5634957"/>
              <a:ext cx="36252" cy="2694643"/>
            </a:xfrm>
            <a:custGeom>
              <a:rect b="b" l="l" r="r" t="t"/>
              <a:pathLst>
                <a:path extrusionOk="0" h="36571" w="492">
                  <a:moveTo>
                    <a:pt x="236" y="1"/>
                  </a:moveTo>
                  <a:cubicBezTo>
                    <a:pt x="182" y="1526"/>
                    <a:pt x="159" y="3047"/>
                    <a:pt x="118" y="4572"/>
                  </a:cubicBezTo>
                  <a:lnTo>
                    <a:pt x="55" y="9143"/>
                  </a:lnTo>
                  <a:cubicBezTo>
                    <a:pt x="18" y="12192"/>
                    <a:pt x="21" y="15238"/>
                    <a:pt x="1" y="18288"/>
                  </a:cubicBezTo>
                  <a:cubicBezTo>
                    <a:pt x="25" y="21334"/>
                    <a:pt x="21" y="24383"/>
                    <a:pt x="65" y="27430"/>
                  </a:cubicBezTo>
                  <a:lnTo>
                    <a:pt x="132" y="32000"/>
                  </a:lnTo>
                  <a:cubicBezTo>
                    <a:pt x="176" y="33525"/>
                    <a:pt x="199" y="35050"/>
                    <a:pt x="253" y="36571"/>
                  </a:cubicBezTo>
                  <a:cubicBezTo>
                    <a:pt x="310" y="35050"/>
                    <a:pt x="334" y="33525"/>
                    <a:pt x="371" y="32000"/>
                  </a:cubicBezTo>
                  <a:lnTo>
                    <a:pt x="438" y="27430"/>
                  </a:lnTo>
                  <a:cubicBezTo>
                    <a:pt x="475" y="24380"/>
                    <a:pt x="471" y="21334"/>
                    <a:pt x="492" y="18288"/>
                  </a:cubicBezTo>
                  <a:cubicBezTo>
                    <a:pt x="468" y="15238"/>
                    <a:pt x="471" y="12192"/>
                    <a:pt x="431" y="9143"/>
                  </a:cubicBezTo>
                  <a:lnTo>
                    <a:pt x="360" y="4572"/>
                  </a:lnTo>
                  <a:cubicBezTo>
                    <a:pt x="317" y="3047"/>
                    <a:pt x="293" y="1526"/>
                    <a:pt x="236"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0"/>
            <p:cNvSpPr/>
            <p:nvPr/>
          </p:nvSpPr>
          <p:spPr>
            <a:xfrm>
              <a:off x="-3661651" y="5062140"/>
              <a:ext cx="54083" cy="2787409"/>
            </a:xfrm>
            <a:custGeom>
              <a:rect b="b" l="l" r="r" t="t"/>
              <a:pathLst>
                <a:path extrusionOk="0" h="37830" w="734">
                  <a:moveTo>
                    <a:pt x="697" y="1"/>
                  </a:moveTo>
                  <a:cubicBezTo>
                    <a:pt x="616" y="1576"/>
                    <a:pt x="562" y="3151"/>
                    <a:pt x="495" y="4725"/>
                  </a:cubicBezTo>
                  <a:lnTo>
                    <a:pt x="343" y="9454"/>
                  </a:lnTo>
                  <a:cubicBezTo>
                    <a:pt x="250" y="12608"/>
                    <a:pt x="199" y="15758"/>
                    <a:pt x="126" y="18911"/>
                  </a:cubicBezTo>
                  <a:cubicBezTo>
                    <a:pt x="89" y="22065"/>
                    <a:pt x="32" y="25215"/>
                    <a:pt x="18" y="28368"/>
                  </a:cubicBezTo>
                  <a:lnTo>
                    <a:pt x="1" y="33101"/>
                  </a:lnTo>
                  <a:cubicBezTo>
                    <a:pt x="15" y="34676"/>
                    <a:pt x="11" y="36255"/>
                    <a:pt x="38" y="37830"/>
                  </a:cubicBezTo>
                  <a:cubicBezTo>
                    <a:pt x="122" y="36255"/>
                    <a:pt x="173" y="34680"/>
                    <a:pt x="239" y="33104"/>
                  </a:cubicBezTo>
                  <a:lnTo>
                    <a:pt x="391" y="28376"/>
                  </a:lnTo>
                  <a:cubicBezTo>
                    <a:pt x="485" y="25225"/>
                    <a:pt x="539" y="22072"/>
                    <a:pt x="613" y="18918"/>
                  </a:cubicBezTo>
                  <a:cubicBezTo>
                    <a:pt x="650" y="15768"/>
                    <a:pt x="706" y="12615"/>
                    <a:pt x="720" y="9461"/>
                  </a:cubicBezTo>
                  <a:lnTo>
                    <a:pt x="734" y="4732"/>
                  </a:lnTo>
                  <a:cubicBezTo>
                    <a:pt x="723" y="3154"/>
                    <a:pt x="726" y="1579"/>
                    <a:pt x="697"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0"/>
            <p:cNvSpPr/>
            <p:nvPr/>
          </p:nvSpPr>
          <p:spPr>
            <a:xfrm>
              <a:off x="-1836285" y="5876713"/>
              <a:ext cx="41852" cy="2291599"/>
            </a:xfrm>
            <a:custGeom>
              <a:rect b="b" l="l" r="r" t="t"/>
              <a:pathLst>
                <a:path extrusionOk="0" h="31101" w="568">
                  <a:moveTo>
                    <a:pt x="456" y="1"/>
                  </a:moveTo>
                  <a:cubicBezTo>
                    <a:pt x="386" y="1298"/>
                    <a:pt x="349" y="2594"/>
                    <a:pt x="292" y="3887"/>
                  </a:cubicBezTo>
                  <a:lnTo>
                    <a:pt x="181" y="7776"/>
                  </a:lnTo>
                  <a:cubicBezTo>
                    <a:pt x="114" y="10366"/>
                    <a:pt x="87" y="12958"/>
                    <a:pt x="40" y="15547"/>
                  </a:cubicBezTo>
                  <a:cubicBezTo>
                    <a:pt x="30" y="18140"/>
                    <a:pt x="0" y="20733"/>
                    <a:pt x="10" y="23326"/>
                  </a:cubicBezTo>
                  <a:lnTo>
                    <a:pt x="33" y="27211"/>
                  </a:lnTo>
                  <a:cubicBezTo>
                    <a:pt x="61" y="28507"/>
                    <a:pt x="70" y="29804"/>
                    <a:pt x="111" y="31100"/>
                  </a:cubicBezTo>
                  <a:cubicBezTo>
                    <a:pt x="181" y="29804"/>
                    <a:pt x="219" y="28507"/>
                    <a:pt x="272" y="27211"/>
                  </a:cubicBezTo>
                  <a:lnTo>
                    <a:pt x="383" y="23326"/>
                  </a:lnTo>
                  <a:cubicBezTo>
                    <a:pt x="453" y="20733"/>
                    <a:pt x="476" y="18144"/>
                    <a:pt x="527" y="15551"/>
                  </a:cubicBezTo>
                  <a:cubicBezTo>
                    <a:pt x="537" y="12961"/>
                    <a:pt x="568" y="10369"/>
                    <a:pt x="557" y="7779"/>
                  </a:cubicBezTo>
                  <a:lnTo>
                    <a:pt x="534" y="3890"/>
                  </a:lnTo>
                  <a:cubicBezTo>
                    <a:pt x="507" y="2594"/>
                    <a:pt x="497" y="1298"/>
                    <a:pt x="456"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0"/>
            <p:cNvSpPr/>
            <p:nvPr/>
          </p:nvSpPr>
          <p:spPr>
            <a:xfrm>
              <a:off x="-5299050" y="4142126"/>
              <a:ext cx="3205041" cy="1158731"/>
            </a:xfrm>
            <a:custGeom>
              <a:rect b="b" l="l" r="r" t="t"/>
              <a:pathLst>
                <a:path extrusionOk="0" h="15726" w="43498">
                  <a:moveTo>
                    <a:pt x="21583" y="1"/>
                  </a:moveTo>
                  <a:cubicBezTo>
                    <a:pt x="18445" y="1"/>
                    <a:pt x="13390" y="382"/>
                    <a:pt x="8292" y="2357"/>
                  </a:cubicBezTo>
                  <a:cubicBezTo>
                    <a:pt x="0" y="5571"/>
                    <a:pt x="2795" y="7180"/>
                    <a:pt x="3470" y="8956"/>
                  </a:cubicBezTo>
                  <a:cubicBezTo>
                    <a:pt x="4148" y="10733"/>
                    <a:pt x="7953" y="13017"/>
                    <a:pt x="13200" y="13863"/>
                  </a:cubicBezTo>
                  <a:cubicBezTo>
                    <a:pt x="17534" y="14563"/>
                    <a:pt x="28568" y="15725"/>
                    <a:pt x="36090" y="15725"/>
                  </a:cubicBezTo>
                  <a:cubicBezTo>
                    <a:pt x="37672" y="15725"/>
                    <a:pt x="39098" y="15674"/>
                    <a:pt x="40275" y="15556"/>
                  </a:cubicBezTo>
                  <a:cubicBezTo>
                    <a:pt x="40416" y="15588"/>
                    <a:pt x="40549" y="15603"/>
                    <a:pt x="40672" y="15603"/>
                  </a:cubicBezTo>
                  <a:cubicBezTo>
                    <a:pt x="43497" y="15603"/>
                    <a:pt x="41712" y="7603"/>
                    <a:pt x="41712" y="7603"/>
                  </a:cubicBezTo>
                  <a:lnTo>
                    <a:pt x="24766" y="150"/>
                  </a:lnTo>
                  <a:cubicBezTo>
                    <a:pt x="24766" y="150"/>
                    <a:pt x="23551" y="1"/>
                    <a:pt x="21583"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0"/>
            <p:cNvSpPr/>
            <p:nvPr/>
          </p:nvSpPr>
          <p:spPr>
            <a:xfrm>
              <a:off x="-3746756" y="4400682"/>
              <a:ext cx="4027191" cy="1129626"/>
            </a:xfrm>
            <a:custGeom>
              <a:rect b="b" l="l" r="r" t="t"/>
              <a:pathLst>
                <a:path extrusionOk="0" h="15331" w="54656">
                  <a:moveTo>
                    <a:pt x="34070" y="0"/>
                  </a:moveTo>
                  <a:cubicBezTo>
                    <a:pt x="28530" y="0"/>
                    <a:pt x="20561" y="5532"/>
                    <a:pt x="20561" y="5532"/>
                  </a:cubicBezTo>
                  <a:cubicBezTo>
                    <a:pt x="20561" y="5532"/>
                    <a:pt x="21986" y="10287"/>
                    <a:pt x="18551" y="10287"/>
                  </a:cubicBezTo>
                  <a:cubicBezTo>
                    <a:pt x="18436" y="10287"/>
                    <a:pt x="18316" y="10281"/>
                    <a:pt x="18190" y="10270"/>
                  </a:cubicBezTo>
                  <a:cubicBezTo>
                    <a:pt x="17930" y="10096"/>
                    <a:pt x="17646" y="9899"/>
                    <a:pt x="17226" y="9899"/>
                  </a:cubicBezTo>
                  <a:cubicBezTo>
                    <a:pt x="16828" y="9899"/>
                    <a:pt x="16308" y="10075"/>
                    <a:pt x="15568" y="10610"/>
                  </a:cubicBezTo>
                  <a:cubicBezTo>
                    <a:pt x="15458" y="10651"/>
                    <a:pt x="15310" y="10669"/>
                    <a:pt x="15130" y="10669"/>
                  </a:cubicBezTo>
                  <a:cubicBezTo>
                    <a:pt x="14138" y="10669"/>
                    <a:pt x="12164" y="10103"/>
                    <a:pt x="10160" y="9535"/>
                  </a:cubicBezTo>
                  <a:cubicBezTo>
                    <a:pt x="8157" y="8970"/>
                    <a:pt x="6127" y="8402"/>
                    <a:pt x="5025" y="8402"/>
                  </a:cubicBezTo>
                  <a:cubicBezTo>
                    <a:pt x="4954" y="8402"/>
                    <a:pt x="4886" y="8404"/>
                    <a:pt x="4823" y="8409"/>
                  </a:cubicBezTo>
                  <a:cubicBezTo>
                    <a:pt x="2624" y="8578"/>
                    <a:pt x="1" y="12047"/>
                    <a:pt x="1" y="12047"/>
                  </a:cubicBezTo>
                  <a:cubicBezTo>
                    <a:pt x="1" y="12047"/>
                    <a:pt x="4476" y="14088"/>
                    <a:pt x="6999" y="14088"/>
                  </a:cubicBezTo>
                  <a:cubicBezTo>
                    <a:pt x="7095" y="14088"/>
                    <a:pt x="7188" y="14085"/>
                    <a:pt x="7278" y="14079"/>
                  </a:cubicBezTo>
                  <a:cubicBezTo>
                    <a:pt x="9730" y="13907"/>
                    <a:pt x="16501" y="12638"/>
                    <a:pt x="16501" y="12638"/>
                  </a:cubicBezTo>
                  <a:cubicBezTo>
                    <a:pt x="16501" y="12638"/>
                    <a:pt x="30546" y="14754"/>
                    <a:pt x="37904" y="15261"/>
                  </a:cubicBezTo>
                  <a:cubicBezTo>
                    <a:pt x="38594" y="15308"/>
                    <a:pt x="39268" y="15330"/>
                    <a:pt x="39925" y="15330"/>
                  </a:cubicBezTo>
                  <a:cubicBezTo>
                    <a:pt x="46279" y="15330"/>
                    <a:pt x="51017" y="13242"/>
                    <a:pt x="52627" y="11708"/>
                  </a:cubicBezTo>
                  <a:cubicBezTo>
                    <a:pt x="54404" y="10015"/>
                    <a:pt x="54655" y="9169"/>
                    <a:pt x="50256" y="6633"/>
                  </a:cubicBezTo>
                  <a:cubicBezTo>
                    <a:pt x="42475" y="1894"/>
                    <a:pt x="35187" y="84"/>
                    <a:pt x="35187" y="84"/>
                  </a:cubicBezTo>
                  <a:cubicBezTo>
                    <a:pt x="34829" y="27"/>
                    <a:pt x="34455" y="0"/>
                    <a:pt x="3407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0"/>
            <p:cNvSpPr/>
            <p:nvPr/>
          </p:nvSpPr>
          <p:spPr>
            <a:xfrm>
              <a:off x="-3474273" y="2683116"/>
              <a:ext cx="2320188" cy="2343546"/>
            </a:xfrm>
            <a:custGeom>
              <a:rect b="b" l="l" r="r" t="t"/>
              <a:pathLst>
                <a:path extrusionOk="0" h="31806" w="31489">
                  <a:moveTo>
                    <a:pt x="5015" y="1"/>
                  </a:moveTo>
                  <a:cubicBezTo>
                    <a:pt x="3769" y="1"/>
                    <a:pt x="2999" y="6"/>
                    <a:pt x="2999" y="6"/>
                  </a:cubicBezTo>
                  <a:cubicBezTo>
                    <a:pt x="2999" y="6"/>
                    <a:pt x="7755" y="8392"/>
                    <a:pt x="8484" y="20167"/>
                  </a:cubicBezTo>
                  <a:cubicBezTo>
                    <a:pt x="8484" y="20167"/>
                    <a:pt x="5057" y="19922"/>
                    <a:pt x="1802" y="19922"/>
                  </a:cubicBezTo>
                  <a:cubicBezTo>
                    <a:pt x="1187" y="19922"/>
                    <a:pt x="579" y="19931"/>
                    <a:pt x="1" y="19951"/>
                  </a:cubicBezTo>
                  <a:cubicBezTo>
                    <a:pt x="4366" y="24056"/>
                    <a:pt x="5757" y="26964"/>
                    <a:pt x="7477" y="28949"/>
                  </a:cubicBezTo>
                  <a:cubicBezTo>
                    <a:pt x="8660" y="30315"/>
                    <a:pt x="11222" y="31806"/>
                    <a:pt x="14105" y="31806"/>
                  </a:cubicBezTo>
                  <a:cubicBezTo>
                    <a:pt x="15412" y="31806"/>
                    <a:pt x="16785" y="31499"/>
                    <a:pt x="18126" y="30736"/>
                  </a:cubicBezTo>
                  <a:cubicBezTo>
                    <a:pt x="22248" y="28388"/>
                    <a:pt x="27164" y="23366"/>
                    <a:pt x="31002" y="23366"/>
                  </a:cubicBezTo>
                  <a:cubicBezTo>
                    <a:pt x="31166" y="23366"/>
                    <a:pt x="31329" y="23375"/>
                    <a:pt x="31489" y="23394"/>
                  </a:cubicBezTo>
                  <a:cubicBezTo>
                    <a:pt x="26727" y="22202"/>
                    <a:pt x="21965" y="21275"/>
                    <a:pt x="20309" y="21144"/>
                  </a:cubicBezTo>
                  <a:cubicBezTo>
                    <a:pt x="21897" y="13205"/>
                    <a:pt x="24211" y="2622"/>
                    <a:pt x="24410" y="1232"/>
                  </a:cubicBezTo>
                  <a:cubicBezTo>
                    <a:pt x="24570" y="107"/>
                    <a:pt x="10377" y="1"/>
                    <a:pt x="5015"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0"/>
            <p:cNvSpPr/>
            <p:nvPr/>
          </p:nvSpPr>
          <p:spPr>
            <a:xfrm>
              <a:off x="-4501719" y="2268646"/>
              <a:ext cx="4178166" cy="1901893"/>
            </a:xfrm>
            <a:custGeom>
              <a:rect b="b" l="l" r="r" t="t"/>
              <a:pathLst>
                <a:path extrusionOk="0" h="25812" w="56705">
                  <a:moveTo>
                    <a:pt x="19313" y="0"/>
                  </a:moveTo>
                  <a:cubicBezTo>
                    <a:pt x="18380" y="0"/>
                    <a:pt x="17335" y="280"/>
                    <a:pt x="16081" y="1480"/>
                  </a:cubicBezTo>
                  <a:cubicBezTo>
                    <a:pt x="14441" y="3045"/>
                    <a:pt x="5764" y="10302"/>
                    <a:pt x="4057" y="12009"/>
                  </a:cubicBezTo>
                  <a:cubicBezTo>
                    <a:pt x="2348" y="13718"/>
                    <a:pt x="286" y="17916"/>
                    <a:pt x="1" y="19622"/>
                  </a:cubicBezTo>
                  <a:cubicBezTo>
                    <a:pt x="284" y="19950"/>
                    <a:pt x="966" y="20090"/>
                    <a:pt x="1909" y="20090"/>
                  </a:cubicBezTo>
                  <a:cubicBezTo>
                    <a:pt x="5475" y="20090"/>
                    <a:pt x="12780" y="18082"/>
                    <a:pt x="16436" y="16563"/>
                  </a:cubicBezTo>
                  <a:cubicBezTo>
                    <a:pt x="21061" y="14642"/>
                    <a:pt x="26038" y="12509"/>
                    <a:pt x="26038" y="12509"/>
                  </a:cubicBezTo>
                  <a:lnTo>
                    <a:pt x="25471" y="11156"/>
                  </a:lnTo>
                  <a:cubicBezTo>
                    <a:pt x="25471" y="11156"/>
                    <a:pt x="18640" y="12083"/>
                    <a:pt x="14159" y="12438"/>
                  </a:cubicBezTo>
                  <a:cubicBezTo>
                    <a:pt x="10961" y="12690"/>
                    <a:pt x="9538" y="12726"/>
                    <a:pt x="8986" y="12726"/>
                  </a:cubicBezTo>
                  <a:cubicBezTo>
                    <a:pt x="8763" y="12726"/>
                    <a:pt x="8682" y="12720"/>
                    <a:pt x="8682" y="12720"/>
                  </a:cubicBezTo>
                  <a:lnTo>
                    <a:pt x="20705" y="6176"/>
                  </a:lnTo>
                  <a:lnTo>
                    <a:pt x="37779" y="7599"/>
                  </a:lnTo>
                  <a:cubicBezTo>
                    <a:pt x="37779" y="7599"/>
                    <a:pt x="43116" y="12509"/>
                    <a:pt x="46316" y="16634"/>
                  </a:cubicBezTo>
                  <a:cubicBezTo>
                    <a:pt x="39771" y="14501"/>
                    <a:pt x="33007" y="11733"/>
                    <a:pt x="33007" y="11733"/>
                  </a:cubicBezTo>
                  <a:lnTo>
                    <a:pt x="32258" y="13426"/>
                  </a:lnTo>
                  <a:cubicBezTo>
                    <a:pt x="32258" y="13426"/>
                    <a:pt x="41406" y="18840"/>
                    <a:pt x="46884" y="21969"/>
                  </a:cubicBezTo>
                  <a:cubicBezTo>
                    <a:pt x="52361" y="25100"/>
                    <a:pt x="56704" y="25812"/>
                    <a:pt x="56704" y="25812"/>
                  </a:cubicBezTo>
                  <a:cubicBezTo>
                    <a:pt x="56704" y="25812"/>
                    <a:pt x="56704" y="22896"/>
                    <a:pt x="51864" y="16136"/>
                  </a:cubicBezTo>
                  <a:cubicBezTo>
                    <a:pt x="47028" y="9379"/>
                    <a:pt x="41336" y="3471"/>
                    <a:pt x="41336" y="3471"/>
                  </a:cubicBezTo>
                  <a:lnTo>
                    <a:pt x="29242" y="1268"/>
                  </a:lnTo>
                  <a:cubicBezTo>
                    <a:pt x="29242" y="1268"/>
                    <a:pt x="28727" y="1639"/>
                    <a:pt x="28079" y="1639"/>
                  </a:cubicBezTo>
                  <a:cubicBezTo>
                    <a:pt x="27704" y="1639"/>
                    <a:pt x="27284" y="1515"/>
                    <a:pt x="26894" y="1124"/>
                  </a:cubicBezTo>
                  <a:cubicBezTo>
                    <a:pt x="23906" y="768"/>
                    <a:pt x="21272" y="200"/>
                    <a:pt x="20134" y="59"/>
                  </a:cubicBezTo>
                  <a:cubicBezTo>
                    <a:pt x="19869" y="26"/>
                    <a:pt x="19596" y="0"/>
                    <a:pt x="19313"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0"/>
            <p:cNvSpPr/>
            <p:nvPr/>
          </p:nvSpPr>
          <p:spPr>
            <a:xfrm>
              <a:off x="-2780394" y="2721432"/>
              <a:ext cx="879401" cy="547461"/>
            </a:xfrm>
            <a:custGeom>
              <a:rect b="b" l="l" r="r" t="t"/>
              <a:pathLst>
                <a:path extrusionOk="0" h="7430" w="11935">
                  <a:moveTo>
                    <a:pt x="4358" y="0"/>
                  </a:moveTo>
                  <a:cubicBezTo>
                    <a:pt x="4136" y="0"/>
                    <a:pt x="3816" y="345"/>
                    <a:pt x="3420" y="1276"/>
                  </a:cubicBezTo>
                  <a:cubicBezTo>
                    <a:pt x="2647" y="3093"/>
                    <a:pt x="864" y="4698"/>
                    <a:pt x="1" y="5296"/>
                  </a:cubicBezTo>
                  <a:cubicBezTo>
                    <a:pt x="212" y="5985"/>
                    <a:pt x="790" y="7160"/>
                    <a:pt x="790" y="7160"/>
                  </a:cubicBezTo>
                  <a:cubicBezTo>
                    <a:pt x="1284" y="7354"/>
                    <a:pt x="1884" y="7430"/>
                    <a:pt x="2537" y="7430"/>
                  </a:cubicBezTo>
                  <a:cubicBezTo>
                    <a:pt x="3622" y="7430"/>
                    <a:pt x="4854" y="7222"/>
                    <a:pt x="5999" y="7006"/>
                  </a:cubicBezTo>
                  <a:cubicBezTo>
                    <a:pt x="7833" y="6663"/>
                    <a:pt x="10294" y="4715"/>
                    <a:pt x="11154" y="3684"/>
                  </a:cubicBezTo>
                  <a:cubicBezTo>
                    <a:pt x="11935" y="2748"/>
                    <a:pt x="11203" y="1762"/>
                    <a:pt x="9732" y="1762"/>
                  </a:cubicBezTo>
                  <a:cubicBezTo>
                    <a:pt x="9583" y="1762"/>
                    <a:pt x="9427" y="1772"/>
                    <a:pt x="9263" y="1793"/>
                  </a:cubicBezTo>
                  <a:cubicBezTo>
                    <a:pt x="7486" y="2021"/>
                    <a:pt x="3363" y="3513"/>
                    <a:pt x="3363" y="3513"/>
                  </a:cubicBezTo>
                  <a:cubicBezTo>
                    <a:pt x="3363" y="3513"/>
                    <a:pt x="4336" y="2653"/>
                    <a:pt x="4622" y="1448"/>
                  </a:cubicBezTo>
                  <a:cubicBezTo>
                    <a:pt x="4793" y="734"/>
                    <a:pt x="4681" y="0"/>
                    <a:pt x="4358" y="0"/>
                  </a:cubicBezTo>
                  <a:close/>
                </a:path>
              </a:pathLst>
            </a:custGeom>
            <a:solidFill>
              <a:srgbClr val="BC7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0"/>
            <p:cNvSpPr/>
            <p:nvPr/>
          </p:nvSpPr>
          <p:spPr>
            <a:xfrm>
              <a:off x="-2967845" y="2734916"/>
              <a:ext cx="898263" cy="544514"/>
            </a:xfrm>
            <a:custGeom>
              <a:rect b="b" l="l" r="r" t="t"/>
              <a:pathLst>
                <a:path extrusionOk="0" h="7390" w="12191">
                  <a:moveTo>
                    <a:pt x="7579" y="1"/>
                  </a:moveTo>
                  <a:cubicBezTo>
                    <a:pt x="7256" y="1"/>
                    <a:pt x="7144" y="735"/>
                    <a:pt x="7314" y="1449"/>
                  </a:cubicBezTo>
                  <a:cubicBezTo>
                    <a:pt x="7599" y="2652"/>
                    <a:pt x="8573" y="3511"/>
                    <a:pt x="8573" y="3511"/>
                  </a:cubicBezTo>
                  <a:cubicBezTo>
                    <a:pt x="8573" y="3511"/>
                    <a:pt x="4448" y="2024"/>
                    <a:pt x="2672" y="1795"/>
                  </a:cubicBezTo>
                  <a:cubicBezTo>
                    <a:pt x="2508" y="1774"/>
                    <a:pt x="2352" y="1763"/>
                    <a:pt x="2203" y="1763"/>
                  </a:cubicBezTo>
                  <a:cubicBezTo>
                    <a:pt x="732" y="1763"/>
                    <a:pt x="1" y="2747"/>
                    <a:pt x="781" y="3686"/>
                  </a:cubicBezTo>
                  <a:cubicBezTo>
                    <a:pt x="1641" y="4717"/>
                    <a:pt x="4103" y="6665"/>
                    <a:pt x="5936" y="7007"/>
                  </a:cubicBezTo>
                  <a:cubicBezTo>
                    <a:pt x="7030" y="7214"/>
                    <a:pt x="8307" y="7390"/>
                    <a:pt x="9440" y="7390"/>
                  </a:cubicBezTo>
                  <a:cubicBezTo>
                    <a:pt x="10207" y="7390"/>
                    <a:pt x="10908" y="7309"/>
                    <a:pt x="11441" y="7102"/>
                  </a:cubicBezTo>
                  <a:cubicBezTo>
                    <a:pt x="11441" y="7102"/>
                    <a:pt x="12096" y="5980"/>
                    <a:pt x="12190" y="5405"/>
                  </a:cubicBezTo>
                  <a:cubicBezTo>
                    <a:pt x="11471" y="4966"/>
                    <a:pt x="9365" y="3273"/>
                    <a:pt x="8516" y="1278"/>
                  </a:cubicBezTo>
                  <a:cubicBezTo>
                    <a:pt x="8120" y="346"/>
                    <a:pt x="7800" y="1"/>
                    <a:pt x="7579" y="1"/>
                  </a:cubicBezTo>
                  <a:close/>
                </a:path>
              </a:pathLst>
            </a:custGeom>
            <a:solidFill>
              <a:srgbClr val="BC7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0"/>
            <p:cNvSpPr/>
            <p:nvPr/>
          </p:nvSpPr>
          <p:spPr>
            <a:xfrm>
              <a:off x="-3140192" y="2105952"/>
              <a:ext cx="1609815" cy="553356"/>
            </a:xfrm>
            <a:custGeom>
              <a:rect b="b" l="l" r="r" t="t"/>
              <a:pathLst>
                <a:path extrusionOk="0" h="7510" w="21848">
                  <a:moveTo>
                    <a:pt x="5097" y="1"/>
                  </a:moveTo>
                  <a:cubicBezTo>
                    <a:pt x="4616" y="1"/>
                    <a:pt x="3137" y="2553"/>
                    <a:pt x="3137" y="2553"/>
                  </a:cubicBezTo>
                  <a:cubicBezTo>
                    <a:pt x="3137" y="2553"/>
                    <a:pt x="2016" y="1936"/>
                    <a:pt x="1030" y="1936"/>
                  </a:cubicBezTo>
                  <a:cubicBezTo>
                    <a:pt x="640" y="1936"/>
                    <a:pt x="271" y="2032"/>
                    <a:pt x="1" y="2301"/>
                  </a:cubicBezTo>
                  <a:cubicBezTo>
                    <a:pt x="1" y="2301"/>
                    <a:pt x="5770" y="5270"/>
                    <a:pt x="9243" y="7510"/>
                  </a:cubicBezTo>
                  <a:cubicBezTo>
                    <a:pt x="12998" y="6140"/>
                    <a:pt x="20866" y="5579"/>
                    <a:pt x="21847" y="5495"/>
                  </a:cubicBezTo>
                  <a:cubicBezTo>
                    <a:pt x="20604" y="4434"/>
                    <a:pt x="19359" y="3375"/>
                    <a:pt x="17960" y="3375"/>
                  </a:cubicBezTo>
                  <a:cubicBezTo>
                    <a:pt x="17658" y="3375"/>
                    <a:pt x="17349" y="3425"/>
                    <a:pt x="17031" y="3534"/>
                  </a:cubicBezTo>
                  <a:cubicBezTo>
                    <a:pt x="16525" y="2638"/>
                    <a:pt x="15759" y="1953"/>
                    <a:pt x="14517" y="1953"/>
                  </a:cubicBezTo>
                  <a:cubicBezTo>
                    <a:pt x="13895" y="1953"/>
                    <a:pt x="13155" y="2124"/>
                    <a:pt x="12268" y="2526"/>
                  </a:cubicBezTo>
                  <a:cubicBezTo>
                    <a:pt x="11270" y="2017"/>
                    <a:pt x="10390" y="1619"/>
                    <a:pt x="9502" y="1619"/>
                  </a:cubicBezTo>
                  <a:cubicBezTo>
                    <a:pt x="8971" y="1619"/>
                    <a:pt x="8437" y="1761"/>
                    <a:pt x="7872" y="2106"/>
                  </a:cubicBezTo>
                  <a:cubicBezTo>
                    <a:pt x="6835" y="676"/>
                    <a:pt x="5575" y="118"/>
                    <a:pt x="5125" y="4"/>
                  </a:cubicBezTo>
                  <a:cubicBezTo>
                    <a:pt x="5116" y="2"/>
                    <a:pt x="5107" y="1"/>
                    <a:pt x="50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0"/>
            <p:cNvSpPr/>
            <p:nvPr/>
          </p:nvSpPr>
          <p:spPr>
            <a:xfrm>
              <a:off x="-2909120" y="2293993"/>
              <a:ext cx="419032" cy="328771"/>
            </a:xfrm>
            <a:custGeom>
              <a:rect b="b" l="l" r="r" t="t"/>
              <a:pathLst>
                <a:path extrusionOk="0" h="4462" w="5687">
                  <a:moveTo>
                    <a:pt x="1" y="1"/>
                  </a:moveTo>
                  <a:lnTo>
                    <a:pt x="2825" y="2254"/>
                  </a:lnTo>
                  <a:cubicBezTo>
                    <a:pt x="3776" y="2994"/>
                    <a:pt x="4707" y="3752"/>
                    <a:pt x="5687" y="4461"/>
                  </a:cubicBezTo>
                  <a:cubicBezTo>
                    <a:pt x="5263" y="4031"/>
                    <a:pt x="4817" y="3625"/>
                    <a:pt x="4364" y="3225"/>
                  </a:cubicBezTo>
                  <a:cubicBezTo>
                    <a:pt x="3913" y="2825"/>
                    <a:pt x="3443" y="2446"/>
                    <a:pt x="2977" y="2063"/>
                  </a:cubicBezTo>
                  <a:cubicBezTo>
                    <a:pt x="2500" y="1693"/>
                    <a:pt x="2027" y="1321"/>
                    <a:pt x="1529" y="975"/>
                  </a:cubicBezTo>
                  <a:cubicBezTo>
                    <a:pt x="1036" y="629"/>
                    <a:pt x="532" y="293"/>
                    <a:pt x="1"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0"/>
            <p:cNvSpPr/>
            <p:nvPr/>
          </p:nvSpPr>
          <p:spPr>
            <a:xfrm>
              <a:off x="-2562143" y="2261130"/>
              <a:ext cx="23357" cy="66609"/>
            </a:xfrm>
            <a:custGeom>
              <a:rect b="b" l="l" r="r" t="t"/>
              <a:pathLst>
                <a:path extrusionOk="0" h="904" w="317">
                  <a:moveTo>
                    <a:pt x="27" y="0"/>
                  </a:moveTo>
                  <a:cubicBezTo>
                    <a:pt x="1" y="87"/>
                    <a:pt x="1" y="172"/>
                    <a:pt x="1" y="253"/>
                  </a:cubicBezTo>
                  <a:cubicBezTo>
                    <a:pt x="4" y="333"/>
                    <a:pt x="21" y="410"/>
                    <a:pt x="41" y="487"/>
                  </a:cubicBezTo>
                  <a:cubicBezTo>
                    <a:pt x="64" y="561"/>
                    <a:pt x="91" y="635"/>
                    <a:pt x="131" y="705"/>
                  </a:cubicBezTo>
                  <a:cubicBezTo>
                    <a:pt x="176" y="772"/>
                    <a:pt x="219" y="843"/>
                    <a:pt x="289" y="904"/>
                  </a:cubicBezTo>
                  <a:cubicBezTo>
                    <a:pt x="317" y="817"/>
                    <a:pt x="317" y="732"/>
                    <a:pt x="313" y="651"/>
                  </a:cubicBezTo>
                  <a:cubicBezTo>
                    <a:pt x="313" y="571"/>
                    <a:pt x="293" y="494"/>
                    <a:pt x="276" y="417"/>
                  </a:cubicBezTo>
                  <a:cubicBezTo>
                    <a:pt x="249" y="343"/>
                    <a:pt x="226" y="269"/>
                    <a:pt x="182" y="199"/>
                  </a:cubicBezTo>
                  <a:cubicBezTo>
                    <a:pt x="142" y="128"/>
                    <a:pt x="98" y="61"/>
                    <a:pt x="27"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0"/>
            <p:cNvSpPr/>
            <p:nvPr/>
          </p:nvSpPr>
          <p:spPr>
            <a:xfrm>
              <a:off x="-2201535" y="2366277"/>
              <a:ext cx="316319" cy="91661"/>
            </a:xfrm>
            <a:custGeom>
              <a:rect b="b" l="l" r="r" t="t"/>
              <a:pathLst>
                <a:path extrusionOk="0" h="1244" w="4293">
                  <a:moveTo>
                    <a:pt x="4292" y="1"/>
                  </a:moveTo>
                  <a:lnTo>
                    <a:pt x="4292" y="1"/>
                  </a:lnTo>
                  <a:cubicBezTo>
                    <a:pt x="3916" y="44"/>
                    <a:pt x="3550" y="118"/>
                    <a:pt x="3187" y="196"/>
                  </a:cubicBezTo>
                  <a:cubicBezTo>
                    <a:pt x="2821" y="269"/>
                    <a:pt x="2462" y="367"/>
                    <a:pt x="2102" y="464"/>
                  </a:cubicBezTo>
                  <a:cubicBezTo>
                    <a:pt x="1743" y="568"/>
                    <a:pt x="1383" y="675"/>
                    <a:pt x="1034" y="807"/>
                  </a:cubicBezTo>
                  <a:cubicBezTo>
                    <a:pt x="685" y="934"/>
                    <a:pt x="332" y="1065"/>
                    <a:pt x="0" y="1244"/>
                  </a:cubicBezTo>
                  <a:cubicBezTo>
                    <a:pt x="732" y="1082"/>
                    <a:pt x="1451" y="901"/>
                    <a:pt x="2166" y="700"/>
                  </a:cubicBezTo>
                  <a:cubicBezTo>
                    <a:pt x="2882" y="494"/>
                    <a:pt x="3593" y="280"/>
                    <a:pt x="4292"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0"/>
            <p:cNvSpPr/>
            <p:nvPr/>
          </p:nvSpPr>
          <p:spPr>
            <a:xfrm>
              <a:off x="-2420376" y="2489549"/>
              <a:ext cx="551956" cy="136386"/>
            </a:xfrm>
            <a:custGeom>
              <a:rect b="b" l="l" r="r" t="t"/>
              <a:pathLst>
                <a:path extrusionOk="0" h="1851" w="7491">
                  <a:moveTo>
                    <a:pt x="7490" y="0"/>
                  </a:moveTo>
                  <a:lnTo>
                    <a:pt x="7490" y="0"/>
                  </a:lnTo>
                  <a:cubicBezTo>
                    <a:pt x="6856" y="104"/>
                    <a:pt x="6224" y="236"/>
                    <a:pt x="5596" y="369"/>
                  </a:cubicBezTo>
                  <a:cubicBezTo>
                    <a:pt x="4968" y="507"/>
                    <a:pt x="4344" y="662"/>
                    <a:pt x="3716" y="806"/>
                  </a:cubicBezTo>
                  <a:cubicBezTo>
                    <a:pt x="3094" y="971"/>
                    <a:pt x="2470" y="1122"/>
                    <a:pt x="1851" y="1296"/>
                  </a:cubicBezTo>
                  <a:cubicBezTo>
                    <a:pt x="1230" y="1471"/>
                    <a:pt x="612" y="1646"/>
                    <a:pt x="1" y="1851"/>
                  </a:cubicBezTo>
                  <a:cubicBezTo>
                    <a:pt x="636" y="1743"/>
                    <a:pt x="1267" y="1612"/>
                    <a:pt x="1895" y="1478"/>
                  </a:cubicBezTo>
                  <a:cubicBezTo>
                    <a:pt x="2524" y="1344"/>
                    <a:pt x="3148" y="1189"/>
                    <a:pt x="3773" y="1045"/>
                  </a:cubicBezTo>
                  <a:cubicBezTo>
                    <a:pt x="4394" y="880"/>
                    <a:pt x="5018" y="726"/>
                    <a:pt x="5640" y="554"/>
                  </a:cubicBezTo>
                  <a:cubicBezTo>
                    <a:pt x="6258" y="380"/>
                    <a:pt x="6876" y="202"/>
                    <a:pt x="7490"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0"/>
            <p:cNvSpPr/>
            <p:nvPr/>
          </p:nvSpPr>
          <p:spPr>
            <a:xfrm>
              <a:off x="-2312429" y="2292077"/>
              <a:ext cx="76261" cy="51504"/>
            </a:xfrm>
            <a:custGeom>
              <a:rect b="b" l="l" r="r" t="t"/>
              <a:pathLst>
                <a:path extrusionOk="0" h="699" w="1035">
                  <a:moveTo>
                    <a:pt x="1034" y="0"/>
                  </a:moveTo>
                  <a:lnTo>
                    <a:pt x="1034" y="0"/>
                  </a:lnTo>
                  <a:cubicBezTo>
                    <a:pt x="921" y="17"/>
                    <a:pt x="820" y="54"/>
                    <a:pt x="722" y="98"/>
                  </a:cubicBezTo>
                  <a:cubicBezTo>
                    <a:pt x="625" y="138"/>
                    <a:pt x="538" y="191"/>
                    <a:pt x="447" y="248"/>
                  </a:cubicBezTo>
                  <a:cubicBezTo>
                    <a:pt x="363" y="309"/>
                    <a:pt x="279" y="369"/>
                    <a:pt x="205" y="447"/>
                  </a:cubicBezTo>
                  <a:cubicBezTo>
                    <a:pt x="132" y="521"/>
                    <a:pt x="57" y="598"/>
                    <a:pt x="0" y="699"/>
                  </a:cubicBezTo>
                  <a:cubicBezTo>
                    <a:pt x="115" y="682"/>
                    <a:pt x="212" y="645"/>
                    <a:pt x="309" y="601"/>
                  </a:cubicBezTo>
                  <a:cubicBezTo>
                    <a:pt x="410" y="561"/>
                    <a:pt x="498" y="507"/>
                    <a:pt x="585" y="450"/>
                  </a:cubicBezTo>
                  <a:cubicBezTo>
                    <a:pt x="668" y="389"/>
                    <a:pt x="752" y="329"/>
                    <a:pt x="826" y="252"/>
                  </a:cubicBezTo>
                  <a:cubicBezTo>
                    <a:pt x="904" y="178"/>
                    <a:pt x="978" y="101"/>
                    <a:pt x="1034"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0"/>
            <p:cNvSpPr/>
            <p:nvPr/>
          </p:nvSpPr>
          <p:spPr>
            <a:xfrm>
              <a:off x="-3101581" y="1334116"/>
              <a:ext cx="1229466" cy="770645"/>
            </a:xfrm>
            <a:custGeom>
              <a:rect b="b" l="l" r="r" t="t"/>
              <a:pathLst>
                <a:path extrusionOk="0" h="10459" w="16686">
                  <a:moveTo>
                    <a:pt x="1149" y="1"/>
                  </a:moveTo>
                  <a:lnTo>
                    <a:pt x="1" y="4897"/>
                  </a:lnTo>
                  <a:lnTo>
                    <a:pt x="2116" y="9129"/>
                  </a:lnTo>
                  <a:cubicBezTo>
                    <a:pt x="2116" y="9129"/>
                    <a:pt x="3084" y="9102"/>
                    <a:pt x="4839" y="9102"/>
                  </a:cubicBezTo>
                  <a:cubicBezTo>
                    <a:pt x="5717" y="9102"/>
                    <a:pt x="6791" y="9109"/>
                    <a:pt x="8041" y="9129"/>
                  </a:cubicBezTo>
                  <a:cubicBezTo>
                    <a:pt x="11789" y="9189"/>
                    <a:pt x="15476" y="10459"/>
                    <a:pt x="15476" y="10459"/>
                  </a:cubicBezTo>
                  <a:lnTo>
                    <a:pt x="16685" y="2238"/>
                  </a:lnTo>
                  <a:lnTo>
                    <a:pt x="1149" y="1"/>
                  </a:ln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0"/>
            <p:cNvSpPr/>
            <p:nvPr/>
          </p:nvSpPr>
          <p:spPr>
            <a:xfrm>
              <a:off x="-3359916" y="0"/>
              <a:ext cx="1851789" cy="2198317"/>
            </a:xfrm>
            <a:custGeom>
              <a:rect b="b" l="l" r="r" t="t"/>
              <a:pathLst>
                <a:path extrusionOk="0" h="29835" w="25132">
                  <a:moveTo>
                    <a:pt x="6387" y="0"/>
                  </a:moveTo>
                  <a:cubicBezTo>
                    <a:pt x="4096" y="0"/>
                    <a:pt x="2603" y="3887"/>
                    <a:pt x="1754" y="8132"/>
                  </a:cubicBezTo>
                  <a:cubicBezTo>
                    <a:pt x="847" y="12666"/>
                    <a:pt x="0" y="21734"/>
                    <a:pt x="303" y="23306"/>
                  </a:cubicBezTo>
                  <a:cubicBezTo>
                    <a:pt x="605" y="24877"/>
                    <a:pt x="3809" y="27719"/>
                    <a:pt x="6348" y="28505"/>
                  </a:cubicBezTo>
                  <a:cubicBezTo>
                    <a:pt x="5381" y="25059"/>
                    <a:pt x="5159" y="18016"/>
                    <a:pt x="5159" y="18016"/>
                  </a:cubicBezTo>
                  <a:lnTo>
                    <a:pt x="5159" y="18016"/>
                  </a:lnTo>
                  <a:lnTo>
                    <a:pt x="18499" y="19920"/>
                  </a:lnTo>
                  <a:cubicBezTo>
                    <a:pt x="18499" y="19920"/>
                    <a:pt x="18378" y="24273"/>
                    <a:pt x="17955" y="29834"/>
                  </a:cubicBezTo>
                  <a:cubicBezTo>
                    <a:pt x="21158" y="29109"/>
                    <a:pt x="24121" y="27235"/>
                    <a:pt x="25027" y="25966"/>
                  </a:cubicBezTo>
                  <a:cubicBezTo>
                    <a:pt x="24906" y="25603"/>
                    <a:pt x="24738" y="20186"/>
                    <a:pt x="24738" y="20186"/>
                  </a:cubicBezTo>
                  <a:cubicBezTo>
                    <a:pt x="24147" y="13412"/>
                    <a:pt x="25131" y="10661"/>
                    <a:pt x="19338" y="6339"/>
                  </a:cubicBezTo>
                  <a:cubicBezTo>
                    <a:pt x="13545" y="2019"/>
                    <a:pt x="6865" y="55"/>
                    <a:pt x="6865" y="55"/>
                  </a:cubicBezTo>
                  <a:cubicBezTo>
                    <a:pt x="6702" y="18"/>
                    <a:pt x="6542" y="0"/>
                    <a:pt x="6387"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0"/>
            <p:cNvSpPr/>
            <p:nvPr/>
          </p:nvSpPr>
          <p:spPr>
            <a:xfrm>
              <a:off x="-2034568" y="1367642"/>
              <a:ext cx="286699" cy="321919"/>
            </a:xfrm>
            <a:custGeom>
              <a:rect b="b" l="l" r="r" t="t"/>
              <a:pathLst>
                <a:path extrusionOk="0" h="4369" w="3891">
                  <a:moveTo>
                    <a:pt x="2861" y="0"/>
                  </a:moveTo>
                  <a:cubicBezTo>
                    <a:pt x="2842" y="0"/>
                    <a:pt x="2822" y="1"/>
                    <a:pt x="2802" y="2"/>
                  </a:cubicBezTo>
                  <a:cubicBezTo>
                    <a:pt x="1707" y="70"/>
                    <a:pt x="686" y="1775"/>
                    <a:pt x="686" y="1775"/>
                  </a:cubicBezTo>
                  <a:lnTo>
                    <a:pt x="1" y="3415"/>
                  </a:lnTo>
                  <a:cubicBezTo>
                    <a:pt x="1" y="3415"/>
                    <a:pt x="1096" y="4368"/>
                    <a:pt x="1983" y="4368"/>
                  </a:cubicBezTo>
                  <a:cubicBezTo>
                    <a:pt x="2869" y="4368"/>
                    <a:pt x="3550" y="3139"/>
                    <a:pt x="3688" y="2457"/>
                  </a:cubicBezTo>
                  <a:cubicBezTo>
                    <a:pt x="3820" y="1788"/>
                    <a:pt x="3890" y="0"/>
                    <a:pt x="2861" y="0"/>
                  </a:cubicBezTo>
                  <a:close/>
                </a:path>
              </a:pathLst>
            </a:custGeom>
            <a:solidFill>
              <a:srgbClr val="BC7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0"/>
            <p:cNvSpPr/>
            <p:nvPr/>
          </p:nvSpPr>
          <p:spPr>
            <a:xfrm>
              <a:off x="-2528764" y="2073826"/>
              <a:ext cx="196880" cy="372465"/>
            </a:xfrm>
            <a:custGeom>
              <a:rect b="b" l="l" r="r" t="t"/>
              <a:pathLst>
                <a:path extrusionOk="0" h="5055" w="2672">
                  <a:moveTo>
                    <a:pt x="2386" y="0"/>
                  </a:moveTo>
                  <a:lnTo>
                    <a:pt x="155" y="57"/>
                  </a:lnTo>
                  <a:cubicBezTo>
                    <a:pt x="155" y="57"/>
                    <a:pt x="270" y="3147"/>
                    <a:pt x="98" y="4174"/>
                  </a:cubicBezTo>
                  <a:cubicBezTo>
                    <a:pt x="0" y="4765"/>
                    <a:pt x="596" y="5054"/>
                    <a:pt x="1273" y="5054"/>
                  </a:cubicBezTo>
                  <a:cubicBezTo>
                    <a:pt x="1778" y="5054"/>
                    <a:pt x="2329" y="4893"/>
                    <a:pt x="2671" y="4574"/>
                  </a:cubicBezTo>
                  <a:cubicBezTo>
                    <a:pt x="2214" y="2059"/>
                    <a:pt x="2386" y="0"/>
                    <a:pt x="2386" y="0"/>
                  </a:cubicBezTo>
                  <a:close/>
                </a:path>
              </a:pathLst>
            </a:custGeom>
            <a:solidFill>
              <a:srgbClr val="BC7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0"/>
            <p:cNvSpPr/>
            <p:nvPr/>
          </p:nvSpPr>
          <p:spPr>
            <a:xfrm>
              <a:off x="-2974624" y="392292"/>
              <a:ext cx="1055944" cy="1785032"/>
            </a:xfrm>
            <a:custGeom>
              <a:rect b="b" l="l" r="r" t="t"/>
              <a:pathLst>
                <a:path extrusionOk="0" h="24226" w="14331">
                  <a:moveTo>
                    <a:pt x="5662" y="0"/>
                  </a:moveTo>
                  <a:lnTo>
                    <a:pt x="544" y="2728"/>
                  </a:lnTo>
                  <a:lnTo>
                    <a:pt x="0" y="13716"/>
                  </a:lnTo>
                  <a:cubicBezTo>
                    <a:pt x="0" y="13716"/>
                    <a:pt x="205" y="18425"/>
                    <a:pt x="2455" y="20950"/>
                  </a:cubicBezTo>
                  <a:cubicBezTo>
                    <a:pt x="4709" y="23476"/>
                    <a:pt x="7096" y="24225"/>
                    <a:pt x="7096" y="24225"/>
                  </a:cubicBezTo>
                  <a:cubicBezTo>
                    <a:pt x="7096" y="24225"/>
                    <a:pt x="11258" y="22861"/>
                    <a:pt x="12692" y="19244"/>
                  </a:cubicBezTo>
                  <a:cubicBezTo>
                    <a:pt x="14126" y="15627"/>
                    <a:pt x="14330" y="9552"/>
                    <a:pt x="14330" y="9552"/>
                  </a:cubicBezTo>
                  <a:lnTo>
                    <a:pt x="5662" y="0"/>
                  </a:lnTo>
                  <a:close/>
                </a:path>
              </a:pathLst>
            </a:custGeom>
            <a:solidFill>
              <a:srgbClr val="BC7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0"/>
            <p:cNvSpPr/>
            <p:nvPr/>
          </p:nvSpPr>
          <p:spPr>
            <a:xfrm>
              <a:off x="-3033571" y="299008"/>
              <a:ext cx="1215393" cy="1068838"/>
            </a:xfrm>
            <a:custGeom>
              <a:rect b="b" l="l" r="r" t="t"/>
              <a:pathLst>
                <a:path extrusionOk="0" h="14506" w="16495">
                  <a:moveTo>
                    <a:pt x="4756" y="1"/>
                  </a:moveTo>
                  <a:lnTo>
                    <a:pt x="1" y="3597"/>
                  </a:lnTo>
                  <a:lnTo>
                    <a:pt x="730" y="13958"/>
                  </a:lnTo>
                  <a:cubicBezTo>
                    <a:pt x="730" y="13958"/>
                    <a:pt x="4824" y="11093"/>
                    <a:pt x="6328" y="5223"/>
                  </a:cubicBezTo>
                  <a:cubicBezTo>
                    <a:pt x="6328" y="5223"/>
                    <a:pt x="9942" y="12185"/>
                    <a:pt x="14993" y="14505"/>
                  </a:cubicBezTo>
                  <a:cubicBezTo>
                    <a:pt x="16494" y="12800"/>
                    <a:pt x="15608" y="8840"/>
                    <a:pt x="15608" y="8840"/>
                  </a:cubicBezTo>
                  <a:lnTo>
                    <a:pt x="8578" y="1354"/>
                  </a:lnTo>
                  <a:lnTo>
                    <a:pt x="4756" y="1"/>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0"/>
            <p:cNvSpPr/>
            <p:nvPr/>
          </p:nvSpPr>
          <p:spPr>
            <a:xfrm>
              <a:off x="-3155665" y="1231843"/>
              <a:ext cx="276604" cy="314551"/>
            </a:xfrm>
            <a:custGeom>
              <a:rect b="b" l="l" r="r" t="t"/>
              <a:pathLst>
                <a:path extrusionOk="0" h="4269" w="3754">
                  <a:moveTo>
                    <a:pt x="1111" y="0"/>
                  </a:moveTo>
                  <a:cubicBezTo>
                    <a:pt x="132" y="0"/>
                    <a:pt x="1" y="2063"/>
                    <a:pt x="137" y="2866"/>
                  </a:cubicBezTo>
                  <a:cubicBezTo>
                    <a:pt x="248" y="3544"/>
                    <a:pt x="1623" y="4268"/>
                    <a:pt x="2518" y="4268"/>
                  </a:cubicBezTo>
                  <a:cubicBezTo>
                    <a:pt x="2706" y="4268"/>
                    <a:pt x="2872" y="4237"/>
                    <a:pt x="3001" y="4166"/>
                  </a:cubicBezTo>
                  <a:cubicBezTo>
                    <a:pt x="3753" y="3756"/>
                    <a:pt x="2863" y="2255"/>
                    <a:pt x="2863" y="2255"/>
                  </a:cubicBezTo>
                  <a:cubicBezTo>
                    <a:pt x="2863" y="1980"/>
                    <a:pt x="2181" y="69"/>
                    <a:pt x="1158" y="2"/>
                  </a:cubicBezTo>
                  <a:cubicBezTo>
                    <a:pt x="1142" y="1"/>
                    <a:pt x="1126" y="0"/>
                    <a:pt x="1111" y="0"/>
                  </a:cubicBezTo>
                  <a:close/>
                </a:path>
              </a:pathLst>
            </a:custGeom>
            <a:solidFill>
              <a:srgbClr val="BC7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0"/>
            <p:cNvSpPr/>
            <p:nvPr/>
          </p:nvSpPr>
          <p:spPr>
            <a:xfrm>
              <a:off x="-2515354" y="2563970"/>
              <a:ext cx="147365" cy="147365"/>
            </a:xfrm>
            <a:custGeom>
              <a:rect b="b" l="l" r="r" t="t"/>
              <a:pathLst>
                <a:path extrusionOk="0" h="2000" w="2000">
                  <a:moveTo>
                    <a:pt x="998" y="1"/>
                  </a:moveTo>
                  <a:cubicBezTo>
                    <a:pt x="447" y="1"/>
                    <a:pt x="0" y="447"/>
                    <a:pt x="0" y="1002"/>
                  </a:cubicBezTo>
                  <a:cubicBezTo>
                    <a:pt x="0" y="1553"/>
                    <a:pt x="447" y="1999"/>
                    <a:pt x="998" y="1999"/>
                  </a:cubicBezTo>
                  <a:cubicBezTo>
                    <a:pt x="1552" y="1999"/>
                    <a:pt x="1999" y="1553"/>
                    <a:pt x="1999" y="1002"/>
                  </a:cubicBezTo>
                  <a:cubicBezTo>
                    <a:pt x="1999" y="447"/>
                    <a:pt x="1552" y="1"/>
                    <a:pt x="998"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0"/>
            <p:cNvSpPr/>
            <p:nvPr/>
          </p:nvSpPr>
          <p:spPr>
            <a:xfrm>
              <a:off x="-2823941" y="1277380"/>
              <a:ext cx="361339" cy="121650"/>
            </a:xfrm>
            <a:custGeom>
              <a:rect b="b" l="l" r="r" t="t"/>
              <a:pathLst>
                <a:path extrusionOk="0" h="1651" w="4904">
                  <a:moveTo>
                    <a:pt x="904" y="1"/>
                  </a:moveTo>
                  <a:cubicBezTo>
                    <a:pt x="518" y="1"/>
                    <a:pt x="199" y="25"/>
                    <a:pt x="1" y="62"/>
                  </a:cubicBezTo>
                  <a:cubicBezTo>
                    <a:pt x="3318" y="159"/>
                    <a:pt x="4810" y="1650"/>
                    <a:pt x="4810" y="1650"/>
                  </a:cubicBezTo>
                  <a:cubicBezTo>
                    <a:pt x="4810" y="1650"/>
                    <a:pt x="4904" y="1073"/>
                    <a:pt x="4615" y="881"/>
                  </a:cubicBezTo>
                  <a:cubicBezTo>
                    <a:pt x="3688" y="203"/>
                    <a:pt x="2018" y="1"/>
                    <a:pt x="904"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0"/>
            <p:cNvSpPr/>
            <p:nvPr/>
          </p:nvSpPr>
          <p:spPr>
            <a:xfrm>
              <a:off x="-2291429" y="1298674"/>
              <a:ext cx="361634" cy="121650"/>
            </a:xfrm>
            <a:custGeom>
              <a:rect b="b" l="l" r="r" t="t"/>
              <a:pathLst>
                <a:path extrusionOk="0" h="1651" w="4908">
                  <a:moveTo>
                    <a:pt x="4005" y="1"/>
                  </a:moveTo>
                  <a:cubicBezTo>
                    <a:pt x="2892" y="1"/>
                    <a:pt x="1220" y="203"/>
                    <a:pt x="290" y="882"/>
                  </a:cubicBezTo>
                  <a:cubicBezTo>
                    <a:pt x="1" y="1073"/>
                    <a:pt x="98" y="1651"/>
                    <a:pt x="98" y="1651"/>
                  </a:cubicBezTo>
                  <a:cubicBezTo>
                    <a:pt x="98" y="1651"/>
                    <a:pt x="1589" y="159"/>
                    <a:pt x="4908" y="62"/>
                  </a:cubicBezTo>
                  <a:cubicBezTo>
                    <a:pt x="4710" y="25"/>
                    <a:pt x="4391" y="1"/>
                    <a:pt x="4005"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0"/>
            <p:cNvSpPr/>
            <p:nvPr/>
          </p:nvSpPr>
          <p:spPr>
            <a:xfrm>
              <a:off x="-2782089" y="1406694"/>
              <a:ext cx="287878" cy="82893"/>
            </a:xfrm>
            <a:custGeom>
              <a:rect b="b" l="l" r="r" t="t"/>
              <a:pathLst>
                <a:path extrusionOk="0" h="1125" w="3907">
                  <a:moveTo>
                    <a:pt x="497" y="0"/>
                  </a:moveTo>
                  <a:lnTo>
                    <a:pt x="0" y="560"/>
                  </a:lnTo>
                  <a:cubicBezTo>
                    <a:pt x="622" y="1008"/>
                    <a:pt x="1333" y="1124"/>
                    <a:pt x="1992" y="1124"/>
                  </a:cubicBezTo>
                  <a:cubicBezTo>
                    <a:pt x="2653" y="1115"/>
                    <a:pt x="3294" y="1000"/>
                    <a:pt x="3906" y="809"/>
                  </a:cubicBezTo>
                  <a:lnTo>
                    <a:pt x="3906" y="809"/>
                  </a:lnTo>
                  <a:cubicBezTo>
                    <a:pt x="3656" y="837"/>
                    <a:pt x="3405" y="851"/>
                    <a:pt x="3155" y="851"/>
                  </a:cubicBezTo>
                  <a:cubicBezTo>
                    <a:pt x="2771" y="851"/>
                    <a:pt x="2391" y="818"/>
                    <a:pt x="2025" y="749"/>
                  </a:cubicBezTo>
                  <a:cubicBezTo>
                    <a:pt x="1420" y="638"/>
                    <a:pt x="853" y="389"/>
                    <a:pt x="497"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0"/>
            <p:cNvSpPr/>
            <p:nvPr/>
          </p:nvSpPr>
          <p:spPr>
            <a:xfrm>
              <a:off x="-2281777" y="1417305"/>
              <a:ext cx="287583" cy="82966"/>
            </a:xfrm>
            <a:custGeom>
              <a:rect b="b" l="l" r="r" t="t"/>
              <a:pathLst>
                <a:path extrusionOk="0" h="1126" w="3903">
                  <a:moveTo>
                    <a:pt x="3406" y="0"/>
                  </a:moveTo>
                  <a:cubicBezTo>
                    <a:pt x="3050" y="390"/>
                    <a:pt x="2483" y="638"/>
                    <a:pt x="1881" y="749"/>
                  </a:cubicBezTo>
                  <a:cubicBezTo>
                    <a:pt x="1514" y="818"/>
                    <a:pt x="1134" y="852"/>
                    <a:pt x="752" y="852"/>
                  </a:cubicBezTo>
                  <a:cubicBezTo>
                    <a:pt x="502" y="852"/>
                    <a:pt x="251" y="837"/>
                    <a:pt x="1" y="810"/>
                  </a:cubicBezTo>
                  <a:lnTo>
                    <a:pt x="1" y="810"/>
                  </a:lnTo>
                  <a:cubicBezTo>
                    <a:pt x="609" y="1001"/>
                    <a:pt x="1250" y="1115"/>
                    <a:pt x="1915" y="1125"/>
                  </a:cubicBezTo>
                  <a:cubicBezTo>
                    <a:pt x="2570" y="1125"/>
                    <a:pt x="3282" y="1008"/>
                    <a:pt x="3903" y="561"/>
                  </a:cubicBezTo>
                  <a:lnTo>
                    <a:pt x="3406"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0"/>
            <p:cNvSpPr/>
            <p:nvPr/>
          </p:nvSpPr>
          <p:spPr>
            <a:xfrm>
              <a:off x="-2437618" y="1619051"/>
              <a:ext cx="97482" cy="56441"/>
            </a:xfrm>
            <a:custGeom>
              <a:rect b="b" l="l" r="r" t="t"/>
              <a:pathLst>
                <a:path extrusionOk="0" h="766" w="1323">
                  <a:moveTo>
                    <a:pt x="880" y="1"/>
                  </a:moveTo>
                  <a:cubicBezTo>
                    <a:pt x="835" y="1"/>
                    <a:pt x="792" y="7"/>
                    <a:pt x="752" y="16"/>
                  </a:cubicBezTo>
                  <a:cubicBezTo>
                    <a:pt x="568" y="63"/>
                    <a:pt x="423" y="161"/>
                    <a:pt x="302" y="278"/>
                  </a:cubicBezTo>
                  <a:cubicBezTo>
                    <a:pt x="178" y="392"/>
                    <a:pt x="74" y="516"/>
                    <a:pt x="0" y="668"/>
                  </a:cubicBezTo>
                  <a:lnTo>
                    <a:pt x="413" y="426"/>
                  </a:lnTo>
                  <a:cubicBezTo>
                    <a:pt x="547" y="355"/>
                    <a:pt x="678" y="282"/>
                    <a:pt x="806" y="254"/>
                  </a:cubicBezTo>
                  <a:cubicBezTo>
                    <a:pt x="839" y="246"/>
                    <a:pt x="869" y="242"/>
                    <a:pt x="897" y="242"/>
                  </a:cubicBezTo>
                  <a:cubicBezTo>
                    <a:pt x="976" y="242"/>
                    <a:pt x="1039" y="275"/>
                    <a:pt x="1101" y="352"/>
                  </a:cubicBezTo>
                  <a:cubicBezTo>
                    <a:pt x="1186" y="456"/>
                    <a:pt x="1229" y="610"/>
                    <a:pt x="1296" y="765"/>
                  </a:cubicBezTo>
                  <a:cubicBezTo>
                    <a:pt x="1313" y="685"/>
                    <a:pt x="1316" y="600"/>
                    <a:pt x="1323" y="513"/>
                  </a:cubicBezTo>
                  <a:cubicBezTo>
                    <a:pt x="1307" y="432"/>
                    <a:pt x="1310" y="342"/>
                    <a:pt x="1262" y="257"/>
                  </a:cubicBezTo>
                  <a:cubicBezTo>
                    <a:pt x="1233" y="170"/>
                    <a:pt x="1155" y="83"/>
                    <a:pt x="1054" y="40"/>
                  </a:cubicBezTo>
                  <a:cubicBezTo>
                    <a:pt x="997" y="11"/>
                    <a:pt x="937" y="1"/>
                    <a:pt x="880" y="1"/>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0"/>
            <p:cNvSpPr/>
            <p:nvPr/>
          </p:nvSpPr>
          <p:spPr>
            <a:xfrm>
              <a:off x="-2534143" y="1765313"/>
              <a:ext cx="248015" cy="208669"/>
            </a:xfrm>
            <a:custGeom>
              <a:rect b="b" l="l" r="r" t="t"/>
              <a:pathLst>
                <a:path extrusionOk="0" h="2832" w="3366">
                  <a:moveTo>
                    <a:pt x="1813" y="0"/>
                  </a:moveTo>
                  <a:cubicBezTo>
                    <a:pt x="803" y="0"/>
                    <a:pt x="94" y="1239"/>
                    <a:pt x="94" y="1239"/>
                  </a:cubicBezTo>
                  <a:cubicBezTo>
                    <a:pt x="94" y="1239"/>
                    <a:pt x="0" y="1867"/>
                    <a:pt x="457" y="2394"/>
                  </a:cubicBezTo>
                  <a:cubicBezTo>
                    <a:pt x="689" y="2659"/>
                    <a:pt x="1293" y="2831"/>
                    <a:pt x="1811" y="2831"/>
                  </a:cubicBezTo>
                  <a:cubicBezTo>
                    <a:pt x="2073" y="2831"/>
                    <a:pt x="2313" y="2787"/>
                    <a:pt x="2472" y="2689"/>
                  </a:cubicBezTo>
                  <a:cubicBezTo>
                    <a:pt x="3274" y="2186"/>
                    <a:pt x="3366" y="1299"/>
                    <a:pt x="3366" y="1299"/>
                  </a:cubicBezTo>
                  <a:cubicBezTo>
                    <a:pt x="3366" y="1299"/>
                    <a:pt x="2935" y="66"/>
                    <a:pt x="1884" y="2"/>
                  </a:cubicBezTo>
                  <a:cubicBezTo>
                    <a:pt x="1860" y="1"/>
                    <a:pt x="1836" y="0"/>
                    <a:pt x="1813"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0"/>
            <p:cNvSpPr/>
            <p:nvPr/>
          </p:nvSpPr>
          <p:spPr>
            <a:xfrm>
              <a:off x="-3107771" y="1312158"/>
              <a:ext cx="140144" cy="153186"/>
            </a:xfrm>
            <a:custGeom>
              <a:rect b="b" l="l" r="r" t="t"/>
              <a:pathLst>
                <a:path extrusionOk="0" h="2079" w="1902">
                  <a:moveTo>
                    <a:pt x="141" y="1"/>
                  </a:moveTo>
                  <a:cubicBezTo>
                    <a:pt x="94" y="1"/>
                    <a:pt x="47" y="4"/>
                    <a:pt x="0" y="10"/>
                  </a:cubicBezTo>
                  <a:cubicBezTo>
                    <a:pt x="198" y="47"/>
                    <a:pt x="373" y="130"/>
                    <a:pt x="541" y="221"/>
                  </a:cubicBezTo>
                  <a:cubicBezTo>
                    <a:pt x="709" y="316"/>
                    <a:pt x="854" y="437"/>
                    <a:pt x="995" y="561"/>
                  </a:cubicBezTo>
                  <a:cubicBezTo>
                    <a:pt x="1252" y="806"/>
                    <a:pt x="1460" y="1095"/>
                    <a:pt x="1640" y="1406"/>
                  </a:cubicBezTo>
                  <a:lnTo>
                    <a:pt x="1640" y="1406"/>
                  </a:lnTo>
                  <a:cubicBezTo>
                    <a:pt x="1602" y="1444"/>
                    <a:pt x="1565" y="1484"/>
                    <a:pt x="1528" y="1528"/>
                  </a:cubicBezTo>
                  <a:cubicBezTo>
                    <a:pt x="1471" y="1592"/>
                    <a:pt x="1415" y="1662"/>
                    <a:pt x="1384" y="1763"/>
                  </a:cubicBezTo>
                  <a:cubicBezTo>
                    <a:pt x="1347" y="1883"/>
                    <a:pt x="1451" y="1992"/>
                    <a:pt x="1525" y="2015"/>
                  </a:cubicBezTo>
                  <a:cubicBezTo>
                    <a:pt x="1606" y="2055"/>
                    <a:pt x="1689" y="2069"/>
                    <a:pt x="1770" y="2079"/>
                  </a:cubicBezTo>
                  <a:cubicBezTo>
                    <a:pt x="1700" y="2038"/>
                    <a:pt x="1626" y="2001"/>
                    <a:pt x="1565" y="1954"/>
                  </a:cubicBezTo>
                  <a:cubicBezTo>
                    <a:pt x="1502" y="1900"/>
                    <a:pt x="1488" y="1847"/>
                    <a:pt x="1511" y="1803"/>
                  </a:cubicBezTo>
                  <a:cubicBezTo>
                    <a:pt x="1565" y="1696"/>
                    <a:pt x="1713" y="1598"/>
                    <a:pt x="1838" y="1505"/>
                  </a:cubicBezTo>
                  <a:lnTo>
                    <a:pt x="1901" y="1457"/>
                  </a:lnTo>
                  <a:lnTo>
                    <a:pt x="1864" y="1380"/>
                  </a:lnTo>
                  <a:cubicBezTo>
                    <a:pt x="1781" y="1195"/>
                    <a:pt x="1683" y="1011"/>
                    <a:pt x="1562" y="846"/>
                  </a:cubicBezTo>
                  <a:cubicBezTo>
                    <a:pt x="1441" y="678"/>
                    <a:pt x="1303" y="524"/>
                    <a:pt x="1142" y="392"/>
                  </a:cubicBezTo>
                  <a:cubicBezTo>
                    <a:pt x="857" y="164"/>
                    <a:pt x="501" y="1"/>
                    <a:pt x="141" y="1"/>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0"/>
            <p:cNvSpPr/>
            <p:nvPr/>
          </p:nvSpPr>
          <p:spPr>
            <a:xfrm>
              <a:off x="-3105044" y="1332863"/>
              <a:ext cx="51504" cy="108461"/>
            </a:xfrm>
            <a:custGeom>
              <a:rect b="b" l="l" r="r" t="t"/>
              <a:pathLst>
                <a:path extrusionOk="0" h="1472" w="699">
                  <a:moveTo>
                    <a:pt x="699" y="1"/>
                  </a:moveTo>
                  <a:lnTo>
                    <a:pt x="699" y="1"/>
                  </a:lnTo>
                  <a:cubicBezTo>
                    <a:pt x="555" y="41"/>
                    <a:pt x="434" y="132"/>
                    <a:pt x="330" y="236"/>
                  </a:cubicBezTo>
                  <a:cubicBezTo>
                    <a:pt x="225" y="340"/>
                    <a:pt x="144" y="471"/>
                    <a:pt x="88" y="609"/>
                  </a:cubicBezTo>
                  <a:cubicBezTo>
                    <a:pt x="40" y="750"/>
                    <a:pt x="0" y="897"/>
                    <a:pt x="11" y="1046"/>
                  </a:cubicBezTo>
                  <a:cubicBezTo>
                    <a:pt x="7" y="1193"/>
                    <a:pt x="37" y="1337"/>
                    <a:pt x="101" y="1472"/>
                  </a:cubicBezTo>
                  <a:cubicBezTo>
                    <a:pt x="138" y="1328"/>
                    <a:pt x="158" y="1196"/>
                    <a:pt x="195" y="1066"/>
                  </a:cubicBezTo>
                  <a:cubicBezTo>
                    <a:pt x="229" y="938"/>
                    <a:pt x="269" y="817"/>
                    <a:pt x="316" y="700"/>
                  </a:cubicBezTo>
                  <a:cubicBezTo>
                    <a:pt x="410" y="458"/>
                    <a:pt x="535" y="240"/>
                    <a:pt x="699" y="1"/>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0"/>
            <p:cNvSpPr/>
            <p:nvPr/>
          </p:nvSpPr>
          <p:spPr>
            <a:xfrm>
              <a:off x="-1989768" y="1471094"/>
              <a:ext cx="188627" cy="138744"/>
            </a:xfrm>
            <a:custGeom>
              <a:rect b="b" l="l" r="r" t="t"/>
              <a:pathLst>
                <a:path extrusionOk="0" h="1883" w="2560">
                  <a:moveTo>
                    <a:pt x="2100" y="0"/>
                  </a:moveTo>
                  <a:cubicBezTo>
                    <a:pt x="2025" y="0"/>
                    <a:pt x="1951" y="5"/>
                    <a:pt x="1878" y="13"/>
                  </a:cubicBezTo>
                  <a:cubicBezTo>
                    <a:pt x="1649" y="42"/>
                    <a:pt x="1418" y="96"/>
                    <a:pt x="1206" y="200"/>
                  </a:cubicBezTo>
                  <a:cubicBezTo>
                    <a:pt x="992" y="298"/>
                    <a:pt x="790" y="422"/>
                    <a:pt x="615" y="573"/>
                  </a:cubicBezTo>
                  <a:cubicBezTo>
                    <a:pt x="434" y="724"/>
                    <a:pt x="276" y="899"/>
                    <a:pt x="135" y="1081"/>
                  </a:cubicBezTo>
                  <a:lnTo>
                    <a:pt x="61" y="1174"/>
                  </a:lnTo>
                  <a:lnTo>
                    <a:pt x="158" y="1235"/>
                  </a:lnTo>
                  <a:cubicBezTo>
                    <a:pt x="310" y="1332"/>
                    <a:pt x="501" y="1463"/>
                    <a:pt x="457" y="1591"/>
                  </a:cubicBezTo>
                  <a:cubicBezTo>
                    <a:pt x="437" y="1658"/>
                    <a:pt x="360" y="1721"/>
                    <a:pt x="276" y="1769"/>
                  </a:cubicBezTo>
                  <a:cubicBezTo>
                    <a:pt x="192" y="1816"/>
                    <a:pt x="98" y="1850"/>
                    <a:pt x="0" y="1883"/>
                  </a:cubicBezTo>
                  <a:cubicBezTo>
                    <a:pt x="101" y="1883"/>
                    <a:pt x="206" y="1870"/>
                    <a:pt x="307" y="1839"/>
                  </a:cubicBezTo>
                  <a:cubicBezTo>
                    <a:pt x="403" y="1809"/>
                    <a:pt x="518" y="1769"/>
                    <a:pt x="585" y="1648"/>
                  </a:cubicBezTo>
                  <a:cubicBezTo>
                    <a:pt x="649" y="1513"/>
                    <a:pt x="585" y="1369"/>
                    <a:pt x="515" y="1285"/>
                  </a:cubicBezTo>
                  <a:cubicBezTo>
                    <a:pt x="473" y="1226"/>
                    <a:pt x="424" y="1178"/>
                    <a:pt x="372" y="1135"/>
                  </a:cubicBezTo>
                  <a:lnTo>
                    <a:pt x="372" y="1135"/>
                  </a:lnTo>
                  <a:cubicBezTo>
                    <a:pt x="646" y="842"/>
                    <a:pt x="952" y="587"/>
                    <a:pt x="1304" y="399"/>
                  </a:cubicBezTo>
                  <a:cubicBezTo>
                    <a:pt x="1496" y="298"/>
                    <a:pt x="1693" y="210"/>
                    <a:pt x="1905" y="157"/>
                  </a:cubicBezTo>
                  <a:cubicBezTo>
                    <a:pt x="2074" y="119"/>
                    <a:pt x="2249" y="77"/>
                    <a:pt x="2426" y="77"/>
                  </a:cubicBezTo>
                  <a:cubicBezTo>
                    <a:pt x="2470" y="77"/>
                    <a:pt x="2515" y="80"/>
                    <a:pt x="2559" y="86"/>
                  </a:cubicBezTo>
                  <a:cubicBezTo>
                    <a:pt x="2418" y="22"/>
                    <a:pt x="2259" y="0"/>
                    <a:pt x="2100" y="0"/>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0"/>
            <p:cNvSpPr/>
            <p:nvPr/>
          </p:nvSpPr>
          <p:spPr>
            <a:xfrm>
              <a:off x="-1857138" y="1481336"/>
              <a:ext cx="19673" cy="122534"/>
            </a:xfrm>
            <a:custGeom>
              <a:rect b="b" l="l" r="r" t="t"/>
              <a:pathLst>
                <a:path extrusionOk="0" h="1663" w="267">
                  <a:moveTo>
                    <a:pt x="24" y="1"/>
                  </a:moveTo>
                  <a:lnTo>
                    <a:pt x="24" y="1"/>
                  </a:lnTo>
                  <a:cubicBezTo>
                    <a:pt x="34" y="293"/>
                    <a:pt x="31" y="555"/>
                    <a:pt x="24" y="827"/>
                  </a:cubicBezTo>
                  <a:cubicBezTo>
                    <a:pt x="21" y="1099"/>
                    <a:pt x="1" y="1368"/>
                    <a:pt x="24" y="1663"/>
                  </a:cubicBezTo>
                  <a:cubicBezTo>
                    <a:pt x="108" y="1539"/>
                    <a:pt x="162" y="1401"/>
                    <a:pt x="203" y="1264"/>
                  </a:cubicBezTo>
                  <a:cubicBezTo>
                    <a:pt x="243" y="1123"/>
                    <a:pt x="260" y="978"/>
                    <a:pt x="266" y="834"/>
                  </a:cubicBezTo>
                  <a:cubicBezTo>
                    <a:pt x="266" y="686"/>
                    <a:pt x="260" y="539"/>
                    <a:pt x="215" y="398"/>
                  </a:cubicBezTo>
                  <a:cubicBezTo>
                    <a:pt x="179" y="256"/>
                    <a:pt x="125" y="115"/>
                    <a:pt x="24" y="1"/>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0"/>
            <p:cNvSpPr/>
            <p:nvPr/>
          </p:nvSpPr>
          <p:spPr>
            <a:xfrm>
              <a:off x="-2478291" y="3117113"/>
              <a:ext cx="381233" cy="142944"/>
            </a:xfrm>
            <a:custGeom>
              <a:rect b="b" l="l" r="r" t="t"/>
              <a:pathLst>
                <a:path extrusionOk="0" h="1940" w="5174">
                  <a:moveTo>
                    <a:pt x="5173" y="0"/>
                  </a:moveTo>
                  <a:lnTo>
                    <a:pt x="5173" y="0"/>
                  </a:lnTo>
                  <a:cubicBezTo>
                    <a:pt x="4414" y="551"/>
                    <a:pt x="3578" y="960"/>
                    <a:pt x="2708" y="1276"/>
                  </a:cubicBezTo>
                  <a:cubicBezTo>
                    <a:pt x="2275" y="1431"/>
                    <a:pt x="1831" y="1568"/>
                    <a:pt x="1378" y="1669"/>
                  </a:cubicBezTo>
                  <a:cubicBezTo>
                    <a:pt x="928" y="1783"/>
                    <a:pt x="468" y="1850"/>
                    <a:pt x="1" y="1935"/>
                  </a:cubicBezTo>
                  <a:cubicBezTo>
                    <a:pt x="104" y="1938"/>
                    <a:pt x="208" y="1939"/>
                    <a:pt x="313" y="1939"/>
                  </a:cubicBezTo>
                  <a:cubicBezTo>
                    <a:pt x="445" y="1939"/>
                    <a:pt x="578" y="1937"/>
                    <a:pt x="710" y="1931"/>
                  </a:cubicBezTo>
                  <a:cubicBezTo>
                    <a:pt x="945" y="1907"/>
                    <a:pt x="1180" y="1898"/>
                    <a:pt x="1415" y="1854"/>
                  </a:cubicBezTo>
                  <a:cubicBezTo>
                    <a:pt x="1885" y="1794"/>
                    <a:pt x="2342" y="1659"/>
                    <a:pt x="2792" y="1508"/>
                  </a:cubicBezTo>
                  <a:cubicBezTo>
                    <a:pt x="3239" y="1343"/>
                    <a:pt x="3672" y="1142"/>
                    <a:pt x="4075" y="890"/>
                  </a:cubicBezTo>
                  <a:cubicBezTo>
                    <a:pt x="4474" y="638"/>
                    <a:pt x="4861" y="353"/>
                    <a:pt x="5173" y="0"/>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0"/>
            <p:cNvSpPr/>
            <p:nvPr/>
          </p:nvSpPr>
          <p:spPr>
            <a:xfrm>
              <a:off x="-2577469" y="2904462"/>
              <a:ext cx="276751" cy="97629"/>
            </a:xfrm>
            <a:custGeom>
              <a:rect b="b" l="l" r="r" t="t"/>
              <a:pathLst>
                <a:path extrusionOk="0" h="1325" w="3756">
                  <a:moveTo>
                    <a:pt x="3755" y="1"/>
                  </a:moveTo>
                  <a:lnTo>
                    <a:pt x="3755" y="1"/>
                  </a:lnTo>
                  <a:cubicBezTo>
                    <a:pt x="3188" y="115"/>
                    <a:pt x="2636" y="267"/>
                    <a:pt x="2086" y="431"/>
                  </a:cubicBezTo>
                  <a:cubicBezTo>
                    <a:pt x="1681" y="558"/>
                    <a:pt x="1280" y="690"/>
                    <a:pt x="882" y="831"/>
                  </a:cubicBezTo>
                  <a:lnTo>
                    <a:pt x="882" y="831"/>
                  </a:lnTo>
                  <a:cubicBezTo>
                    <a:pt x="1076" y="620"/>
                    <a:pt x="1249" y="390"/>
                    <a:pt x="1374" y="132"/>
                  </a:cubicBezTo>
                  <a:lnTo>
                    <a:pt x="1374" y="132"/>
                  </a:lnTo>
                  <a:cubicBezTo>
                    <a:pt x="1092" y="464"/>
                    <a:pt x="767" y="746"/>
                    <a:pt x="427" y="1002"/>
                  </a:cubicBezTo>
                  <a:lnTo>
                    <a:pt x="1" y="1324"/>
                  </a:lnTo>
                  <a:lnTo>
                    <a:pt x="1" y="1324"/>
                  </a:lnTo>
                  <a:lnTo>
                    <a:pt x="521" y="1177"/>
                  </a:lnTo>
                  <a:cubicBezTo>
                    <a:pt x="1075" y="1019"/>
                    <a:pt x="1619" y="841"/>
                    <a:pt x="2160" y="650"/>
                  </a:cubicBezTo>
                  <a:cubicBezTo>
                    <a:pt x="2697" y="455"/>
                    <a:pt x="3231" y="243"/>
                    <a:pt x="3755" y="1"/>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0"/>
            <p:cNvSpPr/>
            <p:nvPr/>
          </p:nvSpPr>
          <p:spPr>
            <a:xfrm>
              <a:off x="-2780394" y="2912714"/>
              <a:ext cx="196806" cy="199016"/>
            </a:xfrm>
            <a:custGeom>
              <a:rect b="b" l="l" r="r" t="t"/>
              <a:pathLst>
                <a:path extrusionOk="0" h="2701" w="2671">
                  <a:moveTo>
                    <a:pt x="2670" y="0"/>
                  </a:moveTo>
                  <a:cubicBezTo>
                    <a:pt x="2211" y="447"/>
                    <a:pt x="1788" y="917"/>
                    <a:pt x="1354" y="1377"/>
                  </a:cubicBezTo>
                  <a:cubicBezTo>
                    <a:pt x="1143" y="1609"/>
                    <a:pt x="921" y="1837"/>
                    <a:pt x="703" y="2062"/>
                  </a:cubicBezTo>
                  <a:cubicBezTo>
                    <a:pt x="481" y="2284"/>
                    <a:pt x="256" y="2505"/>
                    <a:pt x="1" y="2700"/>
                  </a:cubicBezTo>
                  <a:cubicBezTo>
                    <a:pt x="309" y="2593"/>
                    <a:pt x="575" y="2401"/>
                    <a:pt x="827" y="2203"/>
                  </a:cubicBezTo>
                  <a:cubicBezTo>
                    <a:pt x="1082" y="2001"/>
                    <a:pt x="1314" y="1777"/>
                    <a:pt x="1532" y="1541"/>
                  </a:cubicBezTo>
                  <a:cubicBezTo>
                    <a:pt x="1750" y="1307"/>
                    <a:pt x="1958" y="1065"/>
                    <a:pt x="2146" y="803"/>
                  </a:cubicBezTo>
                  <a:cubicBezTo>
                    <a:pt x="2338" y="547"/>
                    <a:pt x="2519" y="282"/>
                    <a:pt x="2670" y="0"/>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0"/>
            <p:cNvSpPr/>
            <p:nvPr/>
          </p:nvSpPr>
          <p:spPr>
            <a:xfrm>
              <a:off x="-2383681" y="2871820"/>
              <a:ext cx="406138" cy="130271"/>
            </a:xfrm>
            <a:custGeom>
              <a:rect b="b" l="l" r="r" t="t"/>
              <a:pathLst>
                <a:path extrusionOk="0" h="1768" w="5512">
                  <a:moveTo>
                    <a:pt x="5512" y="1"/>
                  </a:moveTo>
                  <a:cubicBezTo>
                    <a:pt x="4574" y="239"/>
                    <a:pt x="3654" y="528"/>
                    <a:pt x="2734" y="814"/>
                  </a:cubicBezTo>
                  <a:cubicBezTo>
                    <a:pt x="1817" y="1116"/>
                    <a:pt x="900" y="1415"/>
                    <a:pt x="0" y="1767"/>
                  </a:cubicBezTo>
                  <a:cubicBezTo>
                    <a:pt x="937" y="1529"/>
                    <a:pt x="1857" y="1240"/>
                    <a:pt x="2778" y="955"/>
                  </a:cubicBezTo>
                  <a:cubicBezTo>
                    <a:pt x="3694" y="653"/>
                    <a:pt x="4611" y="354"/>
                    <a:pt x="5512" y="1"/>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0"/>
            <p:cNvSpPr/>
            <p:nvPr/>
          </p:nvSpPr>
          <p:spPr>
            <a:xfrm>
              <a:off x="-2338145" y="2907778"/>
              <a:ext cx="396486" cy="181922"/>
            </a:xfrm>
            <a:custGeom>
              <a:rect b="b" l="l" r="r" t="t"/>
              <a:pathLst>
                <a:path extrusionOk="0" h="2469" w="5381">
                  <a:moveTo>
                    <a:pt x="5380" y="0"/>
                  </a:moveTo>
                  <a:cubicBezTo>
                    <a:pt x="4477" y="406"/>
                    <a:pt x="3597" y="850"/>
                    <a:pt x="2704" y="1270"/>
                  </a:cubicBezTo>
                  <a:cubicBezTo>
                    <a:pt x="2260" y="1487"/>
                    <a:pt x="1814" y="1693"/>
                    <a:pt x="1363" y="1901"/>
                  </a:cubicBezTo>
                  <a:cubicBezTo>
                    <a:pt x="917" y="2106"/>
                    <a:pt x="467" y="2307"/>
                    <a:pt x="0" y="2468"/>
                  </a:cubicBezTo>
                  <a:cubicBezTo>
                    <a:pt x="967" y="2247"/>
                    <a:pt x="1867" y="1810"/>
                    <a:pt x="2767" y="1400"/>
                  </a:cubicBezTo>
                  <a:cubicBezTo>
                    <a:pt x="3654" y="967"/>
                    <a:pt x="4534" y="514"/>
                    <a:pt x="5380" y="0"/>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0"/>
            <p:cNvSpPr/>
            <p:nvPr/>
          </p:nvSpPr>
          <p:spPr>
            <a:xfrm>
              <a:off x="-2317145" y="3000251"/>
              <a:ext cx="355960" cy="170649"/>
            </a:xfrm>
            <a:custGeom>
              <a:rect b="b" l="l" r="r" t="t"/>
              <a:pathLst>
                <a:path extrusionOk="0" h="2316" w="4831">
                  <a:moveTo>
                    <a:pt x="4830" y="1"/>
                  </a:moveTo>
                  <a:lnTo>
                    <a:pt x="4830" y="1"/>
                  </a:lnTo>
                  <a:cubicBezTo>
                    <a:pt x="4017" y="377"/>
                    <a:pt x="3225" y="790"/>
                    <a:pt x="2425" y="1187"/>
                  </a:cubicBezTo>
                  <a:cubicBezTo>
                    <a:pt x="2029" y="1391"/>
                    <a:pt x="1626" y="1586"/>
                    <a:pt x="1227" y="1784"/>
                  </a:cubicBezTo>
                  <a:cubicBezTo>
                    <a:pt x="824" y="1976"/>
                    <a:pt x="424" y="2174"/>
                    <a:pt x="1" y="2315"/>
                  </a:cubicBezTo>
                  <a:cubicBezTo>
                    <a:pt x="444" y="2234"/>
                    <a:pt x="861" y="2056"/>
                    <a:pt x="1273" y="1885"/>
                  </a:cubicBezTo>
                  <a:cubicBezTo>
                    <a:pt x="1687" y="1711"/>
                    <a:pt x="2086" y="1512"/>
                    <a:pt x="2489" y="1317"/>
                  </a:cubicBezTo>
                  <a:cubicBezTo>
                    <a:pt x="3285" y="905"/>
                    <a:pt x="4074" y="485"/>
                    <a:pt x="4830" y="1"/>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0"/>
            <p:cNvSpPr/>
            <p:nvPr/>
          </p:nvSpPr>
          <p:spPr>
            <a:xfrm>
              <a:off x="-2880899" y="2879999"/>
              <a:ext cx="240647" cy="97629"/>
            </a:xfrm>
            <a:custGeom>
              <a:rect b="b" l="l" r="r" t="t"/>
              <a:pathLst>
                <a:path extrusionOk="0" h="1325" w="3266">
                  <a:moveTo>
                    <a:pt x="1" y="1"/>
                  </a:moveTo>
                  <a:lnTo>
                    <a:pt x="1" y="1"/>
                  </a:lnTo>
                  <a:cubicBezTo>
                    <a:pt x="522" y="280"/>
                    <a:pt x="1066" y="501"/>
                    <a:pt x="1603" y="729"/>
                  </a:cubicBezTo>
                  <a:cubicBezTo>
                    <a:pt x="2150" y="945"/>
                    <a:pt x="2698" y="1159"/>
                    <a:pt x="3265" y="1324"/>
                  </a:cubicBezTo>
                  <a:cubicBezTo>
                    <a:pt x="2745" y="1049"/>
                    <a:pt x="2200" y="824"/>
                    <a:pt x="1660" y="595"/>
                  </a:cubicBezTo>
                  <a:cubicBezTo>
                    <a:pt x="1112" y="384"/>
                    <a:pt x="568" y="165"/>
                    <a:pt x="1" y="1"/>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0"/>
            <p:cNvSpPr/>
            <p:nvPr/>
          </p:nvSpPr>
          <p:spPr>
            <a:xfrm>
              <a:off x="-2921425" y="2912714"/>
              <a:ext cx="230700" cy="124966"/>
            </a:xfrm>
            <a:custGeom>
              <a:rect b="b" l="l" r="r" t="t"/>
              <a:pathLst>
                <a:path extrusionOk="0" h="1696" w="3131">
                  <a:moveTo>
                    <a:pt x="0" y="0"/>
                  </a:moveTo>
                  <a:lnTo>
                    <a:pt x="0" y="0"/>
                  </a:lnTo>
                  <a:cubicBezTo>
                    <a:pt x="484" y="349"/>
                    <a:pt x="997" y="645"/>
                    <a:pt x="1515" y="937"/>
                  </a:cubicBezTo>
                  <a:cubicBezTo>
                    <a:pt x="2039" y="1216"/>
                    <a:pt x="2566" y="1501"/>
                    <a:pt x="3130" y="1696"/>
                  </a:cubicBezTo>
                  <a:cubicBezTo>
                    <a:pt x="2620" y="1390"/>
                    <a:pt x="2102" y="1102"/>
                    <a:pt x="1586" y="809"/>
                  </a:cubicBezTo>
                  <a:cubicBezTo>
                    <a:pt x="1062" y="530"/>
                    <a:pt x="544" y="242"/>
                    <a:pt x="0" y="0"/>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0"/>
            <p:cNvSpPr/>
            <p:nvPr/>
          </p:nvSpPr>
          <p:spPr>
            <a:xfrm>
              <a:off x="-2929604" y="2976082"/>
              <a:ext cx="178754" cy="115313"/>
            </a:xfrm>
            <a:custGeom>
              <a:rect b="b" l="l" r="r" t="t"/>
              <a:pathLst>
                <a:path extrusionOk="0" h="1565" w="2426">
                  <a:moveTo>
                    <a:pt x="0" y="0"/>
                  </a:moveTo>
                  <a:lnTo>
                    <a:pt x="0" y="0"/>
                  </a:lnTo>
                  <a:cubicBezTo>
                    <a:pt x="353" y="332"/>
                    <a:pt x="746" y="614"/>
                    <a:pt x="1142" y="887"/>
                  </a:cubicBezTo>
                  <a:cubicBezTo>
                    <a:pt x="1552" y="1145"/>
                    <a:pt x="1968" y="1400"/>
                    <a:pt x="2425" y="1565"/>
                  </a:cubicBezTo>
                  <a:lnTo>
                    <a:pt x="1223" y="766"/>
                  </a:lnTo>
                  <a:cubicBezTo>
                    <a:pt x="820" y="507"/>
                    <a:pt x="423" y="235"/>
                    <a:pt x="0" y="0"/>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0"/>
            <p:cNvSpPr/>
            <p:nvPr/>
          </p:nvSpPr>
          <p:spPr>
            <a:xfrm>
              <a:off x="-2550501" y="2381603"/>
              <a:ext cx="253984" cy="71693"/>
            </a:xfrm>
            <a:custGeom>
              <a:rect b="b" l="l" r="r" t="t"/>
              <a:pathLst>
                <a:path extrusionOk="0" h="973" w="3447">
                  <a:moveTo>
                    <a:pt x="1" y="1"/>
                  </a:moveTo>
                  <a:lnTo>
                    <a:pt x="1" y="1"/>
                  </a:lnTo>
                  <a:cubicBezTo>
                    <a:pt x="98" y="135"/>
                    <a:pt x="195" y="273"/>
                    <a:pt x="309" y="394"/>
                  </a:cubicBezTo>
                  <a:cubicBezTo>
                    <a:pt x="437" y="504"/>
                    <a:pt x="558" y="625"/>
                    <a:pt x="709" y="706"/>
                  </a:cubicBezTo>
                  <a:cubicBezTo>
                    <a:pt x="975" y="885"/>
                    <a:pt x="1306" y="972"/>
                    <a:pt x="1629" y="972"/>
                  </a:cubicBezTo>
                  <a:cubicBezTo>
                    <a:pt x="1653" y="972"/>
                    <a:pt x="1676" y="972"/>
                    <a:pt x="1700" y="971"/>
                  </a:cubicBezTo>
                  <a:cubicBezTo>
                    <a:pt x="2049" y="955"/>
                    <a:pt x="2385" y="850"/>
                    <a:pt x="2681" y="683"/>
                  </a:cubicBezTo>
                  <a:cubicBezTo>
                    <a:pt x="2973" y="515"/>
                    <a:pt x="3242" y="306"/>
                    <a:pt x="3446" y="44"/>
                  </a:cubicBezTo>
                  <a:lnTo>
                    <a:pt x="3446" y="44"/>
                  </a:lnTo>
                  <a:cubicBezTo>
                    <a:pt x="3174" y="233"/>
                    <a:pt x="2889" y="391"/>
                    <a:pt x="2597" y="515"/>
                  </a:cubicBezTo>
                  <a:cubicBezTo>
                    <a:pt x="2304" y="633"/>
                    <a:pt x="1999" y="716"/>
                    <a:pt x="1693" y="726"/>
                  </a:cubicBezTo>
                  <a:cubicBezTo>
                    <a:pt x="1658" y="728"/>
                    <a:pt x="1623" y="729"/>
                    <a:pt x="1588" y="729"/>
                  </a:cubicBezTo>
                  <a:cubicBezTo>
                    <a:pt x="1315" y="729"/>
                    <a:pt x="1046" y="661"/>
                    <a:pt x="796" y="541"/>
                  </a:cubicBezTo>
                  <a:cubicBezTo>
                    <a:pt x="508" y="421"/>
                    <a:pt x="263" y="205"/>
                    <a:pt x="1"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0"/>
            <p:cNvSpPr/>
            <p:nvPr/>
          </p:nvSpPr>
          <p:spPr>
            <a:xfrm>
              <a:off x="-2527291" y="1856533"/>
              <a:ext cx="241163" cy="25863"/>
            </a:xfrm>
            <a:custGeom>
              <a:rect b="b" l="l" r="r" t="t"/>
              <a:pathLst>
                <a:path extrusionOk="0" h="351" w="3273">
                  <a:moveTo>
                    <a:pt x="1" y="1"/>
                  </a:moveTo>
                  <a:lnTo>
                    <a:pt x="1" y="1"/>
                  </a:lnTo>
                  <a:cubicBezTo>
                    <a:pt x="263" y="97"/>
                    <a:pt x="535" y="168"/>
                    <a:pt x="807" y="225"/>
                  </a:cubicBezTo>
                  <a:cubicBezTo>
                    <a:pt x="1079" y="283"/>
                    <a:pt x="1355" y="316"/>
                    <a:pt x="1633" y="339"/>
                  </a:cubicBezTo>
                  <a:cubicBezTo>
                    <a:pt x="1759" y="345"/>
                    <a:pt x="1885" y="350"/>
                    <a:pt x="2011" y="350"/>
                  </a:cubicBezTo>
                  <a:cubicBezTo>
                    <a:pt x="2165" y="350"/>
                    <a:pt x="2320" y="343"/>
                    <a:pt x="2473" y="323"/>
                  </a:cubicBezTo>
                  <a:cubicBezTo>
                    <a:pt x="2752" y="283"/>
                    <a:pt x="3044" y="232"/>
                    <a:pt x="3273" y="61"/>
                  </a:cubicBezTo>
                  <a:lnTo>
                    <a:pt x="3273" y="61"/>
                  </a:lnTo>
                  <a:cubicBezTo>
                    <a:pt x="3007" y="145"/>
                    <a:pt x="2735" y="142"/>
                    <a:pt x="2463" y="145"/>
                  </a:cubicBezTo>
                  <a:cubicBezTo>
                    <a:pt x="2191" y="142"/>
                    <a:pt x="1922" y="131"/>
                    <a:pt x="1650" y="111"/>
                  </a:cubicBezTo>
                  <a:cubicBezTo>
                    <a:pt x="1106" y="77"/>
                    <a:pt x="562" y="14"/>
                    <a:pt x="1"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0"/>
            <p:cNvSpPr/>
            <p:nvPr/>
          </p:nvSpPr>
          <p:spPr>
            <a:xfrm>
              <a:off x="-2515059" y="2136384"/>
              <a:ext cx="158638" cy="48041"/>
            </a:xfrm>
            <a:custGeom>
              <a:rect b="b" l="l" r="r" t="t"/>
              <a:pathLst>
                <a:path extrusionOk="0" h="652" w="2153">
                  <a:moveTo>
                    <a:pt x="2152" y="1"/>
                  </a:moveTo>
                  <a:lnTo>
                    <a:pt x="2152" y="1"/>
                  </a:lnTo>
                  <a:cubicBezTo>
                    <a:pt x="1941" y="41"/>
                    <a:pt x="1743" y="108"/>
                    <a:pt x="1548" y="175"/>
                  </a:cubicBezTo>
                  <a:cubicBezTo>
                    <a:pt x="1363" y="242"/>
                    <a:pt x="1184" y="318"/>
                    <a:pt x="1006" y="401"/>
                  </a:cubicBezTo>
                  <a:lnTo>
                    <a:pt x="1006" y="401"/>
                  </a:lnTo>
                  <a:cubicBezTo>
                    <a:pt x="846" y="367"/>
                    <a:pt x="686" y="331"/>
                    <a:pt x="527" y="303"/>
                  </a:cubicBezTo>
                  <a:cubicBezTo>
                    <a:pt x="352" y="266"/>
                    <a:pt x="174" y="239"/>
                    <a:pt x="0" y="185"/>
                  </a:cubicBezTo>
                  <a:lnTo>
                    <a:pt x="0" y="185"/>
                  </a:lnTo>
                  <a:cubicBezTo>
                    <a:pt x="131" y="320"/>
                    <a:pt x="306" y="400"/>
                    <a:pt x="473" y="475"/>
                  </a:cubicBezTo>
                  <a:cubicBezTo>
                    <a:pt x="641" y="551"/>
                    <a:pt x="819" y="602"/>
                    <a:pt x="997" y="645"/>
                  </a:cubicBezTo>
                  <a:lnTo>
                    <a:pt x="1034" y="652"/>
                  </a:lnTo>
                  <a:lnTo>
                    <a:pt x="1068" y="639"/>
                  </a:lnTo>
                  <a:cubicBezTo>
                    <a:pt x="1259" y="551"/>
                    <a:pt x="1447" y="458"/>
                    <a:pt x="1628" y="354"/>
                  </a:cubicBezTo>
                  <a:cubicBezTo>
                    <a:pt x="1806" y="246"/>
                    <a:pt x="1988" y="138"/>
                    <a:pt x="2152" y="1"/>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0"/>
            <p:cNvSpPr/>
            <p:nvPr/>
          </p:nvSpPr>
          <p:spPr>
            <a:xfrm>
              <a:off x="-2866972" y="3971327"/>
              <a:ext cx="925305" cy="337761"/>
            </a:xfrm>
            <a:custGeom>
              <a:rect b="b" l="l" r="r" t="t"/>
              <a:pathLst>
                <a:path extrusionOk="0" h="4584" w="12558">
                  <a:moveTo>
                    <a:pt x="0" y="0"/>
                  </a:moveTo>
                  <a:lnTo>
                    <a:pt x="0" y="0"/>
                  </a:lnTo>
                  <a:cubicBezTo>
                    <a:pt x="101" y="873"/>
                    <a:pt x="185" y="1767"/>
                    <a:pt x="242" y="2684"/>
                  </a:cubicBezTo>
                  <a:cubicBezTo>
                    <a:pt x="242" y="2684"/>
                    <a:pt x="3105" y="4583"/>
                    <a:pt x="6352" y="4583"/>
                  </a:cubicBezTo>
                  <a:cubicBezTo>
                    <a:pt x="6413" y="4583"/>
                    <a:pt x="6474" y="4582"/>
                    <a:pt x="6536" y="4581"/>
                  </a:cubicBezTo>
                  <a:cubicBezTo>
                    <a:pt x="9854" y="4508"/>
                    <a:pt x="12067" y="3661"/>
                    <a:pt x="12067" y="3661"/>
                  </a:cubicBezTo>
                  <a:cubicBezTo>
                    <a:pt x="12225" y="2875"/>
                    <a:pt x="12389" y="2059"/>
                    <a:pt x="12557" y="1233"/>
                  </a:cubicBezTo>
                  <a:lnTo>
                    <a:pt x="12557" y="1233"/>
                  </a:lnTo>
                  <a:cubicBezTo>
                    <a:pt x="12257" y="1307"/>
                    <a:pt x="9281" y="2041"/>
                    <a:pt x="6748" y="2041"/>
                  </a:cubicBezTo>
                  <a:cubicBezTo>
                    <a:pt x="6539" y="2041"/>
                    <a:pt x="6334" y="2036"/>
                    <a:pt x="6133" y="2025"/>
                  </a:cubicBezTo>
                  <a:cubicBezTo>
                    <a:pt x="3510" y="1888"/>
                    <a:pt x="339" y="188"/>
                    <a:pt x="0"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0"/>
            <p:cNvSpPr/>
            <p:nvPr/>
          </p:nvSpPr>
          <p:spPr>
            <a:xfrm>
              <a:off x="-2616080" y="3992843"/>
              <a:ext cx="431116" cy="431190"/>
            </a:xfrm>
            <a:custGeom>
              <a:rect b="b" l="l" r="r" t="t"/>
              <a:pathLst>
                <a:path extrusionOk="0" h="5852" w="5851">
                  <a:moveTo>
                    <a:pt x="2926" y="0"/>
                  </a:moveTo>
                  <a:cubicBezTo>
                    <a:pt x="1311" y="0"/>
                    <a:pt x="1" y="1310"/>
                    <a:pt x="1" y="2926"/>
                  </a:cubicBezTo>
                  <a:cubicBezTo>
                    <a:pt x="1" y="4541"/>
                    <a:pt x="1311" y="5851"/>
                    <a:pt x="2926" y="5851"/>
                  </a:cubicBezTo>
                  <a:cubicBezTo>
                    <a:pt x="4541" y="5851"/>
                    <a:pt x="5851" y="4541"/>
                    <a:pt x="5851" y="2926"/>
                  </a:cubicBezTo>
                  <a:cubicBezTo>
                    <a:pt x="5851" y="1310"/>
                    <a:pt x="4541" y="0"/>
                    <a:pt x="29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0"/>
            <p:cNvSpPr/>
            <p:nvPr/>
          </p:nvSpPr>
          <p:spPr>
            <a:xfrm>
              <a:off x="-2594785" y="4014138"/>
              <a:ext cx="388602" cy="388528"/>
            </a:xfrm>
            <a:custGeom>
              <a:rect b="b" l="l" r="r" t="t"/>
              <a:pathLst>
                <a:path extrusionOk="0" h="5273" w="5274">
                  <a:moveTo>
                    <a:pt x="2637" y="1"/>
                  </a:moveTo>
                  <a:cubicBezTo>
                    <a:pt x="1179" y="1"/>
                    <a:pt x="0" y="1182"/>
                    <a:pt x="0" y="2637"/>
                  </a:cubicBezTo>
                  <a:cubicBezTo>
                    <a:pt x="0" y="4094"/>
                    <a:pt x="1179" y="5273"/>
                    <a:pt x="2637" y="5273"/>
                  </a:cubicBezTo>
                  <a:cubicBezTo>
                    <a:pt x="4091" y="5273"/>
                    <a:pt x="5273" y="4094"/>
                    <a:pt x="5273" y="2637"/>
                  </a:cubicBezTo>
                  <a:cubicBezTo>
                    <a:pt x="5273" y="1182"/>
                    <a:pt x="4091" y="1"/>
                    <a:pt x="2637"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0"/>
            <p:cNvSpPr/>
            <p:nvPr/>
          </p:nvSpPr>
          <p:spPr>
            <a:xfrm>
              <a:off x="-2599722" y="3994611"/>
              <a:ext cx="407391" cy="405106"/>
            </a:xfrm>
            <a:custGeom>
              <a:rect b="b" l="l" r="r" t="t"/>
              <a:pathLst>
                <a:path extrusionOk="0" h="5498" w="5529">
                  <a:moveTo>
                    <a:pt x="2785" y="440"/>
                  </a:moveTo>
                  <a:lnTo>
                    <a:pt x="3124" y="1837"/>
                  </a:lnTo>
                  <a:lnTo>
                    <a:pt x="2224" y="1783"/>
                  </a:lnTo>
                  <a:lnTo>
                    <a:pt x="2785" y="440"/>
                  </a:lnTo>
                  <a:close/>
                  <a:moveTo>
                    <a:pt x="376" y="1810"/>
                  </a:moveTo>
                  <a:lnTo>
                    <a:pt x="2022" y="1911"/>
                  </a:lnTo>
                  <a:lnTo>
                    <a:pt x="1592" y="2938"/>
                  </a:lnTo>
                  <a:lnTo>
                    <a:pt x="376" y="1810"/>
                  </a:lnTo>
                  <a:close/>
                  <a:moveTo>
                    <a:pt x="3301" y="1988"/>
                  </a:moveTo>
                  <a:lnTo>
                    <a:pt x="5099" y="2096"/>
                  </a:lnTo>
                  <a:lnTo>
                    <a:pt x="3563" y="3073"/>
                  </a:lnTo>
                  <a:lnTo>
                    <a:pt x="3301" y="1988"/>
                  </a:lnTo>
                  <a:close/>
                  <a:moveTo>
                    <a:pt x="2166" y="1918"/>
                  </a:moveTo>
                  <a:lnTo>
                    <a:pt x="3157" y="1978"/>
                  </a:lnTo>
                  <a:lnTo>
                    <a:pt x="3442" y="3150"/>
                  </a:lnTo>
                  <a:lnTo>
                    <a:pt x="2482" y="3761"/>
                  </a:lnTo>
                  <a:lnTo>
                    <a:pt x="1700" y="3036"/>
                  </a:lnTo>
                  <a:lnTo>
                    <a:pt x="2166" y="1918"/>
                  </a:lnTo>
                  <a:close/>
                  <a:moveTo>
                    <a:pt x="1642" y="3174"/>
                  </a:moveTo>
                  <a:lnTo>
                    <a:pt x="2361" y="3839"/>
                  </a:lnTo>
                  <a:lnTo>
                    <a:pt x="1004" y="4705"/>
                  </a:lnTo>
                  <a:lnTo>
                    <a:pt x="1642" y="3174"/>
                  </a:lnTo>
                  <a:close/>
                  <a:moveTo>
                    <a:pt x="3476" y="3291"/>
                  </a:moveTo>
                  <a:lnTo>
                    <a:pt x="3913" y="5088"/>
                  </a:lnTo>
                  <a:lnTo>
                    <a:pt x="2586" y="3859"/>
                  </a:lnTo>
                  <a:lnTo>
                    <a:pt x="3476" y="3291"/>
                  </a:lnTo>
                  <a:close/>
                  <a:moveTo>
                    <a:pt x="2822" y="0"/>
                  </a:moveTo>
                  <a:lnTo>
                    <a:pt x="2079" y="1777"/>
                  </a:lnTo>
                  <a:lnTo>
                    <a:pt x="1" y="1649"/>
                  </a:lnTo>
                  <a:lnTo>
                    <a:pt x="1" y="1649"/>
                  </a:lnTo>
                  <a:lnTo>
                    <a:pt x="1535" y="3073"/>
                  </a:lnTo>
                  <a:lnTo>
                    <a:pt x="706" y="5058"/>
                  </a:lnTo>
                  <a:lnTo>
                    <a:pt x="2465" y="3936"/>
                  </a:lnTo>
                  <a:lnTo>
                    <a:pt x="4152" y="5497"/>
                  </a:lnTo>
                  <a:lnTo>
                    <a:pt x="3597" y="3214"/>
                  </a:lnTo>
                  <a:lnTo>
                    <a:pt x="5528" y="1982"/>
                  </a:lnTo>
                  <a:lnTo>
                    <a:pt x="3268" y="1847"/>
                  </a:lnTo>
                  <a:lnTo>
                    <a:pt x="282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0"/>
            <p:cNvSpPr/>
            <p:nvPr/>
          </p:nvSpPr>
          <p:spPr>
            <a:xfrm>
              <a:off x="-4688065" y="4312556"/>
              <a:ext cx="8473" cy="3316"/>
            </a:xfrm>
            <a:custGeom>
              <a:rect b="b" l="l" r="r" t="t"/>
              <a:pathLst>
                <a:path extrusionOk="0" h="45" w="115">
                  <a:moveTo>
                    <a:pt x="115" y="1"/>
                  </a:moveTo>
                  <a:cubicBezTo>
                    <a:pt x="78" y="14"/>
                    <a:pt x="38" y="31"/>
                    <a:pt x="0" y="44"/>
                  </a:cubicBezTo>
                  <a:cubicBezTo>
                    <a:pt x="41" y="31"/>
                    <a:pt x="78" y="14"/>
                    <a:pt x="115" y="1"/>
                  </a:cubicBezTo>
                  <a:close/>
                </a:path>
              </a:pathLst>
            </a:custGeom>
            <a:solidFill>
              <a:srgbClr val="CE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0"/>
            <p:cNvSpPr/>
            <p:nvPr/>
          </p:nvSpPr>
          <p:spPr>
            <a:xfrm>
              <a:off x="-5130020" y="4244767"/>
              <a:ext cx="2752262" cy="994124"/>
            </a:xfrm>
            <a:custGeom>
              <a:rect b="b" l="l" r="r" t="t"/>
              <a:pathLst>
                <a:path extrusionOk="0" h="13492" w="37353">
                  <a:moveTo>
                    <a:pt x="23167" y="10485"/>
                  </a:moveTo>
                  <a:lnTo>
                    <a:pt x="22939" y="10663"/>
                  </a:lnTo>
                  <a:cubicBezTo>
                    <a:pt x="23123" y="10603"/>
                    <a:pt x="23308" y="10559"/>
                    <a:pt x="23489" y="10536"/>
                  </a:cubicBezTo>
                  <a:cubicBezTo>
                    <a:pt x="23382" y="10519"/>
                    <a:pt x="23274" y="10502"/>
                    <a:pt x="23167" y="10485"/>
                  </a:cubicBezTo>
                  <a:close/>
                  <a:moveTo>
                    <a:pt x="37128" y="12393"/>
                  </a:moveTo>
                  <a:cubicBezTo>
                    <a:pt x="37117" y="12393"/>
                    <a:pt x="37108" y="12396"/>
                    <a:pt x="37097" y="12396"/>
                  </a:cubicBezTo>
                  <a:cubicBezTo>
                    <a:pt x="37174" y="12399"/>
                    <a:pt x="37252" y="12403"/>
                    <a:pt x="37326" y="12403"/>
                  </a:cubicBezTo>
                  <a:lnTo>
                    <a:pt x="37353" y="12403"/>
                  </a:lnTo>
                  <a:cubicBezTo>
                    <a:pt x="37303" y="12396"/>
                    <a:pt x="37252" y="12393"/>
                    <a:pt x="37202" y="12393"/>
                  </a:cubicBezTo>
                  <a:close/>
                  <a:moveTo>
                    <a:pt x="26857" y="11080"/>
                  </a:moveTo>
                  <a:cubicBezTo>
                    <a:pt x="27526" y="11255"/>
                    <a:pt x="28231" y="11452"/>
                    <a:pt x="28933" y="11651"/>
                  </a:cubicBezTo>
                  <a:cubicBezTo>
                    <a:pt x="30935" y="12218"/>
                    <a:pt x="32910" y="12786"/>
                    <a:pt x="33904" y="12786"/>
                  </a:cubicBezTo>
                  <a:cubicBezTo>
                    <a:pt x="34082" y="12786"/>
                    <a:pt x="34233" y="12766"/>
                    <a:pt x="34341" y="12726"/>
                  </a:cubicBezTo>
                  <a:cubicBezTo>
                    <a:pt x="34421" y="12669"/>
                    <a:pt x="34494" y="12618"/>
                    <a:pt x="34569" y="12568"/>
                  </a:cubicBezTo>
                  <a:cubicBezTo>
                    <a:pt x="33900" y="12393"/>
                    <a:pt x="33212" y="12255"/>
                    <a:pt x="32533" y="12111"/>
                  </a:cubicBezTo>
                  <a:cubicBezTo>
                    <a:pt x="31499" y="11900"/>
                    <a:pt x="30455" y="11705"/>
                    <a:pt x="29413" y="11517"/>
                  </a:cubicBezTo>
                  <a:cubicBezTo>
                    <a:pt x="28561" y="11365"/>
                    <a:pt x="27711" y="11221"/>
                    <a:pt x="26857" y="11080"/>
                  </a:cubicBezTo>
                  <a:close/>
                  <a:moveTo>
                    <a:pt x="8911" y="0"/>
                  </a:moveTo>
                  <a:cubicBezTo>
                    <a:pt x="7987" y="259"/>
                    <a:pt x="7053" y="561"/>
                    <a:pt x="6113" y="921"/>
                  </a:cubicBezTo>
                  <a:cubicBezTo>
                    <a:pt x="6076" y="934"/>
                    <a:pt x="6039" y="951"/>
                    <a:pt x="5998" y="964"/>
                  </a:cubicBezTo>
                  <a:cubicBezTo>
                    <a:pt x="917" y="2936"/>
                    <a:pt x="0" y="4303"/>
                    <a:pt x="206" y="5475"/>
                  </a:cubicBezTo>
                  <a:cubicBezTo>
                    <a:pt x="336" y="6213"/>
                    <a:pt x="914" y="6875"/>
                    <a:pt x="1176" y="7563"/>
                  </a:cubicBezTo>
                  <a:cubicBezTo>
                    <a:pt x="1854" y="9340"/>
                    <a:pt x="5659" y="11624"/>
                    <a:pt x="10906" y="12470"/>
                  </a:cubicBezTo>
                  <a:cubicBezTo>
                    <a:pt x="12306" y="12695"/>
                    <a:pt x="14404" y="12971"/>
                    <a:pt x="16853" y="13236"/>
                  </a:cubicBezTo>
                  <a:lnTo>
                    <a:pt x="16853" y="13239"/>
                  </a:lnTo>
                  <a:cubicBezTo>
                    <a:pt x="17645" y="13323"/>
                    <a:pt x="18475" y="13411"/>
                    <a:pt x="19328" y="13491"/>
                  </a:cubicBezTo>
                  <a:cubicBezTo>
                    <a:pt x="20020" y="12698"/>
                    <a:pt x="21273" y="11406"/>
                    <a:pt x="22542" y="10821"/>
                  </a:cubicBezTo>
                  <a:lnTo>
                    <a:pt x="23100" y="10351"/>
                  </a:lnTo>
                  <a:lnTo>
                    <a:pt x="23123" y="10331"/>
                  </a:lnTo>
                  <a:lnTo>
                    <a:pt x="23157" y="10334"/>
                  </a:lnTo>
                  <a:cubicBezTo>
                    <a:pt x="25228" y="10590"/>
                    <a:pt x="27294" y="10902"/>
                    <a:pt x="29356" y="11227"/>
                  </a:cubicBezTo>
                  <a:cubicBezTo>
                    <a:pt x="28933" y="11117"/>
                    <a:pt x="28503" y="10996"/>
                    <a:pt x="28070" y="10861"/>
                  </a:cubicBezTo>
                  <a:cubicBezTo>
                    <a:pt x="23103" y="9316"/>
                    <a:pt x="18563" y="6848"/>
                    <a:pt x="14274" y="3936"/>
                  </a:cubicBezTo>
                  <a:cubicBezTo>
                    <a:pt x="13696" y="4007"/>
                    <a:pt x="13125" y="4111"/>
                    <a:pt x="12558" y="4246"/>
                  </a:cubicBezTo>
                  <a:cubicBezTo>
                    <a:pt x="11570" y="4467"/>
                    <a:pt x="10599" y="4773"/>
                    <a:pt x="9652" y="5142"/>
                  </a:cubicBezTo>
                  <a:cubicBezTo>
                    <a:pt x="11016" y="4494"/>
                    <a:pt x="12467" y="3990"/>
                    <a:pt x="13968" y="3728"/>
                  </a:cubicBezTo>
                  <a:cubicBezTo>
                    <a:pt x="12245" y="2546"/>
                    <a:pt x="10563" y="1293"/>
                    <a:pt x="8911"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0"/>
            <p:cNvSpPr/>
            <p:nvPr/>
          </p:nvSpPr>
          <p:spPr>
            <a:xfrm>
              <a:off x="-3746756" y="4849857"/>
              <a:ext cx="3973697" cy="680532"/>
            </a:xfrm>
            <a:custGeom>
              <a:rect b="b" l="l" r="r" t="t"/>
              <a:pathLst>
                <a:path extrusionOk="0" h="9236" w="53930">
                  <a:moveTo>
                    <a:pt x="43774" y="1397"/>
                  </a:moveTo>
                  <a:cubicBezTo>
                    <a:pt x="43776" y="1397"/>
                    <a:pt x="43778" y="1398"/>
                    <a:pt x="43780" y="1398"/>
                  </a:cubicBezTo>
                  <a:lnTo>
                    <a:pt x="43780" y="1398"/>
                  </a:lnTo>
                  <a:cubicBezTo>
                    <a:pt x="43779" y="1398"/>
                    <a:pt x="43779" y="1397"/>
                    <a:pt x="43778" y="1397"/>
                  </a:cubicBezTo>
                  <a:close/>
                  <a:moveTo>
                    <a:pt x="49356" y="0"/>
                  </a:moveTo>
                  <a:cubicBezTo>
                    <a:pt x="49212" y="1074"/>
                    <a:pt x="48393" y="2085"/>
                    <a:pt x="47163" y="2085"/>
                  </a:cubicBezTo>
                  <a:cubicBezTo>
                    <a:pt x="46965" y="2085"/>
                    <a:pt x="46753" y="2059"/>
                    <a:pt x="46535" y="2001"/>
                  </a:cubicBezTo>
                  <a:cubicBezTo>
                    <a:pt x="45607" y="1763"/>
                    <a:pt x="44689" y="1562"/>
                    <a:pt x="43780" y="1398"/>
                  </a:cubicBezTo>
                  <a:lnTo>
                    <a:pt x="43780" y="1398"/>
                  </a:lnTo>
                  <a:cubicBezTo>
                    <a:pt x="44776" y="2069"/>
                    <a:pt x="45726" y="2811"/>
                    <a:pt x="46612" y="3620"/>
                  </a:cubicBezTo>
                  <a:cubicBezTo>
                    <a:pt x="45702" y="2837"/>
                    <a:pt x="44732" y="2129"/>
                    <a:pt x="43718" y="1491"/>
                  </a:cubicBezTo>
                  <a:cubicBezTo>
                    <a:pt x="43637" y="1440"/>
                    <a:pt x="43560" y="1394"/>
                    <a:pt x="43479" y="1346"/>
                  </a:cubicBezTo>
                  <a:cubicBezTo>
                    <a:pt x="41484" y="1004"/>
                    <a:pt x="39530" y="839"/>
                    <a:pt x="37585" y="839"/>
                  </a:cubicBezTo>
                  <a:cubicBezTo>
                    <a:pt x="35442" y="839"/>
                    <a:pt x="33310" y="1037"/>
                    <a:pt x="31147" y="1411"/>
                  </a:cubicBezTo>
                  <a:cubicBezTo>
                    <a:pt x="29669" y="1877"/>
                    <a:pt x="28191" y="2358"/>
                    <a:pt x="26714" y="2831"/>
                  </a:cubicBezTo>
                  <a:cubicBezTo>
                    <a:pt x="25572" y="3197"/>
                    <a:pt x="24426" y="3567"/>
                    <a:pt x="23278" y="3912"/>
                  </a:cubicBezTo>
                  <a:cubicBezTo>
                    <a:pt x="22701" y="4091"/>
                    <a:pt x="22123" y="4255"/>
                    <a:pt x="21542" y="4419"/>
                  </a:cubicBezTo>
                  <a:lnTo>
                    <a:pt x="20662" y="4644"/>
                  </a:lnTo>
                  <a:cubicBezTo>
                    <a:pt x="20367" y="4708"/>
                    <a:pt x="20071" y="4782"/>
                    <a:pt x="19719" y="4792"/>
                  </a:cubicBezTo>
                  <a:lnTo>
                    <a:pt x="19665" y="4792"/>
                  </a:lnTo>
                  <a:lnTo>
                    <a:pt x="19611" y="4745"/>
                  </a:lnTo>
                  <a:cubicBezTo>
                    <a:pt x="19305" y="4469"/>
                    <a:pt x="18956" y="4241"/>
                    <a:pt x="18580" y="4191"/>
                  </a:cubicBezTo>
                  <a:lnTo>
                    <a:pt x="18553" y="4191"/>
                  </a:lnTo>
                  <a:cubicBezTo>
                    <a:pt x="18479" y="4191"/>
                    <a:pt x="18401" y="4187"/>
                    <a:pt x="18324" y="4184"/>
                  </a:cubicBezTo>
                  <a:cubicBezTo>
                    <a:pt x="17871" y="4215"/>
                    <a:pt x="17434" y="4477"/>
                    <a:pt x="16941" y="4661"/>
                  </a:cubicBezTo>
                  <a:lnTo>
                    <a:pt x="16884" y="4685"/>
                  </a:lnTo>
                  <a:lnTo>
                    <a:pt x="16820" y="4661"/>
                  </a:lnTo>
                  <a:cubicBezTo>
                    <a:pt x="16484" y="4547"/>
                    <a:pt x="16141" y="4446"/>
                    <a:pt x="15796" y="4356"/>
                  </a:cubicBezTo>
                  <a:cubicBezTo>
                    <a:pt x="15721" y="4406"/>
                    <a:pt x="15648" y="4457"/>
                    <a:pt x="15568" y="4514"/>
                  </a:cubicBezTo>
                  <a:cubicBezTo>
                    <a:pt x="15460" y="4554"/>
                    <a:pt x="15309" y="4574"/>
                    <a:pt x="15131" y="4574"/>
                  </a:cubicBezTo>
                  <a:cubicBezTo>
                    <a:pt x="14137" y="4574"/>
                    <a:pt x="12162" y="4006"/>
                    <a:pt x="10160" y="3439"/>
                  </a:cubicBezTo>
                  <a:cubicBezTo>
                    <a:pt x="9458" y="3240"/>
                    <a:pt x="8753" y="3043"/>
                    <a:pt x="8084" y="2868"/>
                  </a:cubicBezTo>
                  <a:cubicBezTo>
                    <a:pt x="6963" y="2683"/>
                    <a:pt x="5838" y="2505"/>
                    <a:pt x="4716" y="2324"/>
                  </a:cubicBezTo>
                  <a:cubicBezTo>
                    <a:pt x="4535" y="2347"/>
                    <a:pt x="4350" y="2391"/>
                    <a:pt x="4166" y="2451"/>
                  </a:cubicBezTo>
                  <a:lnTo>
                    <a:pt x="753" y="5159"/>
                  </a:lnTo>
                  <a:lnTo>
                    <a:pt x="3769" y="2609"/>
                  </a:lnTo>
                  <a:lnTo>
                    <a:pt x="3769" y="2609"/>
                  </a:lnTo>
                  <a:cubicBezTo>
                    <a:pt x="2500" y="3194"/>
                    <a:pt x="1247" y="4486"/>
                    <a:pt x="555" y="5279"/>
                  </a:cubicBezTo>
                  <a:cubicBezTo>
                    <a:pt x="209" y="5678"/>
                    <a:pt x="1" y="5951"/>
                    <a:pt x="1" y="5951"/>
                  </a:cubicBezTo>
                  <a:cubicBezTo>
                    <a:pt x="1" y="5951"/>
                    <a:pt x="696" y="6267"/>
                    <a:pt x="1690" y="6650"/>
                  </a:cubicBezTo>
                  <a:cubicBezTo>
                    <a:pt x="1754" y="6676"/>
                    <a:pt x="1818" y="6700"/>
                    <a:pt x="1885" y="6726"/>
                  </a:cubicBezTo>
                  <a:cubicBezTo>
                    <a:pt x="3406" y="7301"/>
                    <a:pt x="5529" y="7989"/>
                    <a:pt x="6996" y="7989"/>
                  </a:cubicBezTo>
                  <a:cubicBezTo>
                    <a:pt x="7094" y="7989"/>
                    <a:pt x="7188" y="7986"/>
                    <a:pt x="7278" y="7983"/>
                  </a:cubicBezTo>
                  <a:cubicBezTo>
                    <a:pt x="9730" y="7811"/>
                    <a:pt x="16501" y="6542"/>
                    <a:pt x="16501" y="6542"/>
                  </a:cubicBezTo>
                  <a:cubicBezTo>
                    <a:pt x="16501" y="6542"/>
                    <a:pt x="25961" y="7969"/>
                    <a:pt x="33421" y="8758"/>
                  </a:cubicBezTo>
                  <a:cubicBezTo>
                    <a:pt x="35049" y="8933"/>
                    <a:pt x="36588" y="9074"/>
                    <a:pt x="37904" y="9165"/>
                  </a:cubicBezTo>
                  <a:cubicBezTo>
                    <a:pt x="38592" y="9212"/>
                    <a:pt x="39268" y="9235"/>
                    <a:pt x="39925" y="9235"/>
                  </a:cubicBezTo>
                  <a:cubicBezTo>
                    <a:pt x="41047" y="9235"/>
                    <a:pt x="42119" y="9172"/>
                    <a:pt x="43133" y="9054"/>
                  </a:cubicBezTo>
                  <a:cubicBezTo>
                    <a:pt x="47832" y="8516"/>
                    <a:pt x="51267" y="6892"/>
                    <a:pt x="52607" y="5632"/>
                  </a:cubicBezTo>
                  <a:cubicBezTo>
                    <a:pt x="52614" y="5625"/>
                    <a:pt x="52620" y="5618"/>
                    <a:pt x="52627" y="5612"/>
                  </a:cubicBezTo>
                  <a:cubicBezTo>
                    <a:pt x="53299" y="4973"/>
                    <a:pt x="53753" y="4453"/>
                    <a:pt x="53820" y="3919"/>
                  </a:cubicBezTo>
                  <a:cubicBezTo>
                    <a:pt x="53930" y="3039"/>
                    <a:pt x="52993" y="2116"/>
                    <a:pt x="50256" y="537"/>
                  </a:cubicBezTo>
                  <a:cubicBezTo>
                    <a:pt x="50233" y="520"/>
                    <a:pt x="50209" y="507"/>
                    <a:pt x="50186" y="493"/>
                  </a:cubicBezTo>
                  <a:cubicBezTo>
                    <a:pt x="49907" y="326"/>
                    <a:pt x="49632" y="161"/>
                    <a:pt x="49356"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0" name="Google Shape;2140;p50"/>
            <p:cNvGrpSpPr/>
            <p:nvPr/>
          </p:nvGrpSpPr>
          <p:grpSpPr>
            <a:xfrm>
              <a:off x="-4418825" y="3123965"/>
              <a:ext cx="4106632" cy="2106022"/>
              <a:chOff x="-4418825" y="3123965"/>
              <a:chExt cx="4106632" cy="2106022"/>
            </a:xfrm>
          </p:grpSpPr>
          <p:sp>
            <p:nvSpPr>
              <p:cNvPr id="2141" name="Google Shape;2141;p50"/>
              <p:cNvSpPr/>
              <p:nvPr/>
            </p:nvSpPr>
            <p:spPr>
              <a:xfrm>
                <a:off x="-3691346" y="4795110"/>
                <a:ext cx="3379153" cy="434874"/>
              </a:xfrm>
              <a:custGeom>
                <a:rect b="b" l="l" r="r" t="t"/>
                <a:pathLst>
                  <a:path extrusionOk="0" h="5902" w="45861">
                    <a:moveTo>
                      <a:pt x="37487" y="0"/>
                    </a:moveTo>
                    <a:cubicBezTo>
                      <a:pt x="37059" y="0"/>
                      <a:pt x="36629" y="47"/>
                      <a:pt x="36225" y="151"/>
                    </a:cubicBezTo>
                    <a:cubicBezTo>
                      <a:pt x="35047" y="413"/>
                      <a:pt x="33888" y="739"/>
                      <a:pt x="32733" y="1078"/>
                    </a:cubicBezTo>
                    <a:cubicBezTo>
                      <a:pt x="30428" y="1763"/>
                      <a:pt x="28141" y="2499"/>
                      <a:pt x="25851" y="3218"/>
                    </a:cubicBezTo>
                    <a:lnTo>
                      <a:pt x="22412" y="4286"/>
                    </a:lnTo>
                    <a:cubicBezTo>
                      <a:pt x="21838" y="4464"/>
                      <a:pt x="21264" y="4632"/>
                      <a:pt x="20689" y="4797"/>
                    </a:cubicBezTo>
                    <a:lnTo>
                      <a:pt x="19826" y="5025"/>
                    </a:lnTo>
                    <a:lnTo>
                      <a:pt x="19396" y="5119"/>
                    </a:lnTo>
                    <a:cubicBezTo>
                      <a:pt x="19265" y="5152"/>
                      <a:pt x="19158" y="5150"/>
                      <a:pt x="19041" y="5163"/>
                    </a:cubicBezTo>
                    <a:lnTo>
                      <a:pt x="19041" y="5163"/>
                    </a:lnTo>
                    <a:cubicBezTo>
                      <a:pt x="18855" y="5005"/>
                      <a:pt x="18655" y="4857"/>
                      <a:pt x="18426" y="4743"/>
                    </a:cubicBezTo>
                    <a:cubicBezTo>
                      <a:pt x="18195" y="4633"/>
                      <a:pt x="17930" y="4565"/>
                      <a:pt x="17668" y="4565"/>
                    </a:cubicBezTo>
                    <a:cubicBezTo>
                      <a:pt x="17641" y="4565"/>
                      <a:pt x="17613" y="4566"/>
                      <a:pt x="17586" y="4568"/>
                    </a:cubicBezTo>
                    <a:cubicBezTo>
                      <a:pt x="17020" y="4603"/>
                      <a:pt x="16568" y="4882"/>
                      <a:pt x="16126" y="5056"/>
                    </a:cubicBezTo>
                    <a:lnTo>
                      <a:pt x="16126" y="5056"/>
                    </a:lnTo>
                    <a:cubicBezTo>
                      <a:pt x="15114" y="4720"/>
                      <a:pt x="14094" y="4527"/>
                      <a:pt x="13072" y="4319"/>
                    </a:cubicBezTo>
                    <a:cubicBezTo>
                      <a:pt x="12031" y="4118"/>
                      <a:pt x="10983" y="3947"/>
                      <a:pt x="9935" y="3775"/>
                    </a:cubicBezTo>
                    <a:cubicBezTo>
                      <a:pt x="7836" y="3443"/>
                      <a:pt x="5737" y="3124"/>
                      <a:pt x="3632" y="2865"/>
                    </a:cubicBezTo>
                    <a:lnTo>
                      <a:pt x="3598" y="2862"/>
                    </a:lnTo>
                    <a:lnTo>
                      <a:pt x="3575" y="2882"/>
                    </a:lnTo>
                    <a:lnTo>
                      <a:pt x="1" y="5902"/>
                    </a:lnTo>
                    <a:lnTo>
                      <a:pt x="1" y="5902"/>
                    </a:lnTo>
                    <a:lnTo>
                      <a:pt x="3641" y="3014"/>
                    </a:lnTo>
                    <a:lnTo>
                      <a:pt x="3641" y="3014"/>
                    </a:lnTo>
                    <a:cubicBezTo>
                      <a:pt x="5723" y="3352"/>
                      <a:pt x="7809" y="3676"/>
                      <a:pt x="9888" y="4048"/>
                    </a:cubicBezTo>
                    <a:cubicBezTo>
                      <a:pt x="10930" y="4236"/>
                      <a:pt x="11974" y="4431"/>
                      <a:pt x="13008" y="4642"/>
                    </a:cubicBezTo>
                    <a:cubicBezTo>
                      <a:pt x="14039" y="4860"/>
                      <a:pt x="15090" y="5068"/>
                      <a:pt x="16068" y="5404"/>
                    </a:cubicBezTo>
                    <a:lnTo>
                      <a:pt x="16132" y="5428"/>
                    </a:lnTo>
                    <a:lnTo>
                      <a:pt x="16189" y="5404"/>
                    </a:lnTo>
                    <a:cubicBezTo>
                      <a:pt x="16693" y="5216"/>
                      <a:pt x="17139" y="4947"/>
                      <a:pt x="17603" y="4924"/>
                    </a:cubicBezTo>
                    <a:cubicBezTo>
                      <a:pt x="17626" y="4922"/>
                      <a:pt x="17650" y="4922"/>
                      <a:pt x="17674" y="4922"/>
                    </a:cubicBezTo>
                    <a:cubicBezTo>
                      <a:pt x="18107" y="4922"/>
                      <a:pt x="18511" y="5176"/>
                      <a:pt x="18859" y="5488"/>
                    </a:cubicBezTo>
                    <a:lnTo>
                      <a:pt x="18913" y="5535"/>
                    </a:lnTo>
                    <a:lnTo>
                      <a:pt x="18967" y="5535"/>
                    </a:lnTo>
                    <a:cubicBezTo>
                      <a:pt x="19319" y="5525"/>
                      <a:pt x="19615" y="5451"/>
                      <a:pt x="19910" y="5387"/>
                    </a:cubicBezTo>
                    <a:lnTo>
                      <a:pt x="20790" y="5162"/>
                    </a:lnTo>
                    <a:cubicBezTo>
                      <a:pt x="21371" y="4998"/>
                      <a:pt x="21949" y="4834"/>
                      <a:pt x="22526" y="4655"/>
                    </a:cubicBezTo>
                    <a:cubicBezTo>
                      <a:pt x="23674" y="4310"/>
                      <a:pt x="24820" y="3940"/>
                      <a:pt x="25962" y="3574"/>
                    </a:cubicBezTo>
                    <a:cubicBezTo>
                      <a:pt x="28252" y="2839"/>
                      <a:pt x="30533" y="2093"/>
                      <a:pt x="32830" y="1394"/>
                    </a:cubicBezTo>
                    <a:cubicBezTo>
                      <a:pt x="33975" y="1045"/>
                      <a:pt x="35123" y="695"/>
                      <a:pt x="36285" y="417"/>
                    </a:cubicBezTo>
                    <a:cubicBezTo>
                      <a:pt x="36708" y="304"/>
                      <a:pt x="37139" y="252"/>
                      <a:pt x="37571" y="252"/>
                    </a:cubicBezTo>
                    <a:cubicBezTo>
                      <a:pt x="38309" y="252"/>
                      <a:pt x="39050" y="403"/>
                      <a:pt x="39758" y="655"/>
                    </a:cubicBezTo>
                    <a:cubicBezTo>
                      <a:pt x="40880" y="1045"/>
                      <a:pt x="41951" y="1599"/>
                      <a:pt x="42966" y="2234"/>
                    </a:cubicBezTo>
                    <a:cubicBezTo>
                      <a:pt x="43980" y="2872"/>
                      <a:pt x="44950" y="3580"/>
                      <a:pt x="45860" y="4363"/>
                    </a:cubicBezTo>
                    <a:cubicBezTo>
                      <a:pt x="44974" y="3554"/>
                      <a:pt x="44023" y="2811"/>
                      <a:pt x="43026" y="2140"/>
                    </a:cubicBezTo>
                    <a:cubicBezTo>
                      <a:pt x="42022" y="1475"/>
                      <a:pt x="40971" y="870"/>
                      <a:pt x="39825" y="457"/>
                    </a:cubicBezTo>
                    <a:cubicBezTo>
                      <a:pt x="39540" y="353"/>
                      <a:pt x="39244" y="280"/>
                      <a:pt x="38956" y="189"/>
                    </a:cubicBezTo>
                    <a:cubicBezTo>
                      <a:pt x="38657" y="135"/>
                      <a:pt x="38358" y="61"/>
                      <a:pt x="38055" y="27"/>
                    </a:cubicBezTo>
                    <a:cubicBezTo>
                      <a:pt x="37868" y="10"/>
                      <a:pt x="37678" y="0"/>
                      <a:pt x="37487" y="0"/>
                    </a:cubicBez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0"/>
              <p:cNvSpPr/>
              <p:nvPr/>
            </p:nvSpPr>
            <p:spPr>
              <a:xfrm>
                <a:off x="-4418825" y="4505018"/>
                <a:ext cx="1624920" cy="611565"/>
              </a:xfrm>
              <a:custGeom>
                <a:rect b="b" l="l" r="r" t="t"/>
                <a:pathLst>
                  <a:path extrusionOk="0" h="8300" w="22053">
                    <a:moveTo>
                      <a:pt x="6407" y="0"/>
                    </a:moveTo>
                    <a:cubicBezTo>
                      <a:pt x="6235" y="0"/>
                      <a:pt x="6063" y="5"/>
                      <a:pt x="5891" y="15"/>
                    </a:cubicBezTo>
                    <a:cubicBezTo>
                      <a:pt x="3829" y="129"/>
                      <a:pt x="1838" y="737"/>
                      <a:pt x="0" y="1610"/>
                    </a:cubicBezTo>
                    <a:cubicBezTo>
                      <a:pt x="947" y="1241"/>
                      <a:pt x="1918" y="935"/>
                      <a:pt x="2906" y="714"/>
                    </a:cubicBezTo>
                    <a:cubicBezTo>
                      <a:pt x="3893" y="481"/>
                      <a:pt x="4897" y="331"/>
                      <a:pt x="5901" y="314"/>
                    </a:cubicBezTo>
                    <a:cubicBezTo>
                      <a:pt x="5947" y="313"/>
                      <a:pt x="5993" y="313"/>
                      <a:pt x="6039" y="313"/>
                    </a:cubicBezTo>
                    <a:cubicBezTo>
                      <a:pt x="6994" y="313"/>
                      <a:pt x="7952" y="420"/>
                      <a:pt x="8837" y="747"/>
                    </a:cubicBezTo>
                    <a:cubicBezTo>
                      <a:pt x="9314" y="901"/>
                      <a:pt x="9720" y="1167"/>
                      <a:pt x="10150" y="1429"/>
                    </a:cubicBezTo>
                    <a:cubicBezTo>
                      <a:pt x="10573" y="1718"/>
                      <a:pt x="10999" y="1996"/>
                      <a:pt x="11425" y="2272"/>
                    </a:cubicBezTo>
                    <a:cubicBezTo>
                      <a:pt x="13158" y="3350"/>
                      <a:pt x="14908" y="4391"/>
                      <a:pt x="16682" y="5395"/>
                    </a:cubicBezTo>
                    <a:cubicBezTo>
                      <a:pt x="18455" y="6396"/>
                      <a:pt x="20239" y="7373"/>
                      <a:pt x="22052" y="8300"/>
                    </a:cubicBezTo>
                    <a:lnTo>
                      <a:pt x="16833" y="5133"/>
                    </a:lnTo>
                    <a:cubicBezTo>
                      <a:pt x="15093" y="4079"/>
                      <a:pt x="13344" y="3041"/>
                      <a:pt x="11637" y="1943"/>
                    </a:cubicBezTo>
                    <a:cubicBezTo>
                      <a:pt x="11208" y="1674"/>
                      <a:pt x="10777" y="1399"/>
                      <a:pt x="10354" y="1120"/>
                    </a:cubicBezTo>
                    <a:cubicBezTo>
                      <a:pt x="9918" y="858"/>
                      <a:pt x="9458" y="569"/>
                      <a:pt x="8957" y="415"/>
                    </a:cubicBezTo>
                    <a:cubicBezTo>
                      <a:pt x="8135" y="124"/>
                      <a:pt x="7268" y="0"/>
                      <a:pt x="6407" y="0"/>
                    </a:cubicBez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0"/>
              <p:cNvSpPr/>
              <p:nvPr/>
            </p:nvSpPr>
            <p:spPr>
              <a:xfrm>
                <a:off x="-2124904" y="3258143"/>
                <a:ext cx="316098" cy="181922"/>
              </a:xfrm>
              <a:custGeom>
                <a:rect b="b" l="l" r="r" t="t"/>
                <a:pathLst>
                  <a:path extrusionOk="0" h="2469" w="4290">
                    <a:moveTo>
                      <a:pt x="1" y="1"/>
                    </a:moveTo>
                    <a:lnTo>
                      <a:pt x="1" y="1"/>
                    </a:lnTo>
                    <a:cubicBezTo>
                      <a:pt x="327" y="255"/>
                      <a:pt x="670" y="488"/>
                      <a:pt x="1015" y="716"/>
                    </a:cubicBezTo>
                    <a:cubicBezTo>
                      <a:pt x="1358" y="948"/>
                      <a:pt x="1710" y="1159"/>
                      <a:pt x="2066" y="1367"/>
                    </a:cubicBezTo>
                    <a:cubicBezTo>
                      <a:pt x="2426" y="1572"/>
                      <a:pt x="2785" y="1777"/>
                      <a:pt x="3158" y="1962"/>
                    </a:cubicBezTo>
                    <a:cubicBezTo>
                      <a:pt x="3527" y="2146"/>
                      <a:pt x="3900" y="2324"/>
                      <a:pt x="4289" y="2469"/>
                    </a:cubicBezTo>
                    <a:cubicBezTo>
                      <a:pt x="3604" y="2002"/>
                      <a:pt x="2902" y="1576"/>
                      <a:pt x="2191" y="1159"/>
                    </a:cubicBezTo>
                    <a:cubicBezTo>
                      <a:pt x="1476" y="746"/>
                      <a:pt x="757" y="346"/>
                      <a:pt x="1" y="1"/>
                    </a:cubicBez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0"/>
              <p:cNvSpPr/>
              <p:nvPr/>
            </p:nvSpPr>
            <p:spPr>
              <a:xfrm>
                <a:off x="-2069641" y="3133176"/>
                <a:ext cx="298709" cy="113176"/>
              </a:xfrm>
              <a:custGeom>
                <a:rect b="b" l="l" r="r" t="t"/>
                <a:pathLst>
                  <a:path extrusionOk="0" h="1536" w="4054">
                    <a:moveTo>
                      <a:pt x="0" y="0"/>
                    </a:moveTo>
                    <a:cubicBezTo>
                      <a:pt x="323" y="175"/>
                      <a:pt x="652" y="326"/>
                      <a:pt x="980" y="471"/>
                    </a:cubicBezTo>
                    <a:cubicBezTo>
                      <a:pt x="1310" y="621"/>
                      <a:pt x="1649" y="753"/>
                      <a:pt x="1985" y="883"/>
                    </a:cubicBezTo>
                    <a:cubicBezTo>
                      <a:pt x="2324" y="1008"/>
                      <a:pt x="2663" y="1132"/>
                      <a:pt x="3009" y="1240"/>
                    </a:cubicBezTo>
                    <a:cubicBezTo>
                      <a:pt x="3352" y="1350"/>
                      <a:pt x="3697" y="1455"/>
                      <a:pt x="4054" y="1535"/>
                    </a:cubicBezTo>
                    <a:cubicBezTo>
                      <a:pt x="3735" y="1361"/>
                      <a:pt x="3406" y="1209"/>
                      <a:pt x="3073" y="1065"/>
                    </a:cubicBezTo>
                    <a:cubicBezTo>
                      <a:pt x="2744" y="914"/>
                      <a:pt x="2408" y="783"/>
                      <a:pt x="2072" y="655"/>
                    </a:cubicBezTo>
                    <a:cubicBezTo>
                      <a:pt x="1733" y="528"/>
                      <a:pt x="1394" y="403"/>
                      <a:pt x="1048" y="296"/>
                    </a:cubicBezTo>
                    <a:cubicBezTo>
                      <a:pt x="701" y="189"/>
                      <a:pt x="356" y="81"/>
                      <a:pt x="0" y="0"/>
                    </a:cubicBez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0"/>
              <p:cNvSpPr/>
              <p:nvPr/>
            </p:nvSpPr>
            <p:spPr>
              <a:xfrm>
                <a:off x="-2988698" y="3248933"/>
                <a:ext cx="266510" cy="115460"/>
              </a:xfrm>
              <a:custGeom>
                <a:rect b="b" l="l" r="r" t="t"/>
                <a:pathLst>
                  <a:path extrusionOk="0" h="1567" w="3617">
                    <a:moveTo>
                      <a:pt x="3617" y="1"/>
                    </a:moveTo>
                    <a:lnTo>
                      <a:pt x="3617" y="1"/>
                    </a:lnTo>
                    <a:cubicBezTo>
                      <a:pt x="2982" y="199"/>
                      <a:pt x="2378" y="451"/>
                      <a:pt x="1777" y="710"/>
                    </a:cubicBezTo>
                    <a:cubicBezTo>
                      <a:pt x="1175" y="978"/>
                      <a:pt x="584" y="1250"/>
                      <a:pt x="0" y="1566"/>
                    </a:cubicBezTo>
                    <a:cubicBezTo>
                      <a:pt x="326" y="1502"/>
                      <a:pt x="641" y="1402"/>
                      <a:pt x="954" y="1294"/>
                    </a:cubicBezTo>
                    <a:cubicBezTo>
                      <a:pt x="1266" y="1190"/>
                      <a:pt x="1572" y="1062"/>
                      <a:pt x="1874" y="935"/>
                    </a:cubicBezTo>
                    <a:cubicBezTo>
                      <a:pt x="2172" y="797"/>
                      <a:pt x="2471" y="659"/>
                      <a:pt x="2761" y="505"/>
                    </a:cubicBezTo>
                    <a:cubicBezTo>
                      <a:pt x="3053" y="347"/>
                      <a:pt x="3341" y="189"/>
                      <a:pt x="3617" y="1"/>
                    </a:cubicBez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0"/>
              <p:cNvSpPr/>
              <p:nvPr/>
            </p:nvSpPr>
            <p:spPr>
              <a:xfrm>
                <a:off x="-3051845" y="3123965"/>
                <a:ext cx="252952" cy="29105"/>
              </a:xfrm>
              <a:custGeom>
                <a:rect b="b" l="l" r="r" t="t"/>
                <a:pathLst>
                  <a:path extrusionOk="0" h="395" w="3433">
                    <a:moveTo>
                      <a:pt x="3432" y="1"/>
                    </a:moveTo>
                    <a:lnTo>
                      <a:pt x="3432" y="1"/>
                    </a:lnTo>
                    <a:cubicBezTo>
                      <a:pt x="3141" y="4"/>
                      <a:pt x="2852" y="24"/>
                      <a:pt x="2566" y="41"/>
                    </a:cubicBezTo>
                    <a:cubicBezTo>
                      <a:pt x="2281" y="55"/>
                      <a:pt x="1995" y="85"/>
                      <a:pt x="1710" y="109"/>
                    </a:cubicBezTo>
                    <a:cubicBezTo>
                      <a:pt x="1139" y="169"/>
                      <a:pt x="571" y="230"/>
                      <a:pt x="0" y="343"/>
                    </a:cubicBezTo>
                    <a:cubicBezTo>
                      <a:pt x="289" y="384"/>
                      <a:pt x="578" y="394"/>
                      <a:pt x="867" y="394"/>
                    </a:cubicBezTo>
                    <a:cubicBezTo>
                      <a:pt x="887" y="394"/>
                      <a:pt x="908" y="395"/>
                      <a:pt x="928" y="395"/>
                    </a:cubicBezTo>
                    <a:cubicBezTo>
                      <a:pt x="1197" y="395"/>
                      <a:pt x="1465" y="376"/>
                      <a:pt x="1733" y="354"/>
                    </a:cubicBezTo>
                    <a:cubicBezTo>
                      <a:pt x="2308" y="293"/>
                      <a:pt x="2882" y="199"/>
                      <a:pt x="3432" y="1"/>
                    </a:cubicBez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0"/>
              <p:cNvSpPr/>
              <p:nvPr/>
            </p:nvSpPr>
            <p:spPr>
              <a:xfrm>
                <a:off x="-3691346" y="4949036"/>
                <a:ext cx="3379153" cy="280951"/>
              </a:xfrm>
              <a:custGeom>
                <a:rect b="b" l="l" r="r" t="t"/>
                <a:pathLst>
                  <a:path extrusionOk="0" h="3813" w="45861">
                    <a:moveTo>
                      <a:pt x="42727" y="0"/>
                    </a:moveTo>
                    <a:lnTo>
                      <a:pt x="42727" y="0"/>
                    </a:lnTo>
                    <a:cubicBezTo>
                      <a:pt x="42808" y="48"/>
                      <a:pt x="42885" y="94"/>
                      <a:pt x="42966" y="145"/>
                    </a:cubicBezTo>
                    <a:cubicBezTo>
                      <a:pt x="43980" y="783"/>
                      <a:pt x="44950" y="1491"/>
                      <a:pt x="45860" y="2274"/>
                    </a:cubicBezTo>
                    <a:cubicBezTo>
                      <a:pt x="44974" y="1465"/>
                      <a:pt x="44023" y="722"/>
                      <a:pt x="43026" y="51"/>
                    </a:cubicBezTo>
                    <a:lnTo>
                      <a:pt x="43022" y="51"/>
                    </a:lnTo>
                    <a:cubicBezTo>
                      <a:pt x="42925" y="34"/>
                      <a:pt x="42825" y="17"/>
                      <a:pt x="42727" y="0"/>
                    </a:cubicBezTo>
                    <a:close/>
                    <a:moveTo>
                      <a:pt x="30395" y="65"/>
                    </a:moveTo>
                    <a:lnTo>
                      <a:pt x="30395" y="65"/>
                    </a:lnTo>
                    <a:cubicBezTo>
                      <a:pt x="29216" y="266"/>
                      <a:pt x="28030" y="518"/>
                      <a:pt x="26825" y="820"/>
                    </a:cubicBezTo>
                    <a:cubicBezTo>
                      <a:pt x="26503" y="924"/>
                      <a:pt x="26176" y="1025"/>
                      <a:pt x="25851" y="1129"/>
                    </a:cubicBezTo>
                    <a:lnTo>
                      <a:pt x="22412" y="2197"/>
                    </a:lnTo>
                    <a:cubicBezTo>
                      <a:pt x="21838" y="2375"/>
                      <a:pt x="21264" y="2543"/>
                      <a:pt x="20689" y="2708"/>
                    </a:cubicBezTo>
                    <a:lnTo>
                      <a:pt x="19826" y="2936"/>
                    </a:lnTo>
                    <a:lnTo>
                      <a:pt x="19396" y="3030"/>
                    </a:lnTo>
                    <a:cubicBezTo>
                      <a:pt x="19265" y="3063"/>
                      <a:pt x="19158" y="3060"/>
                      <a:pt x="19043" y="3073"/>
                    </a:cubicBezTo>
                    <a:cubicBezTo>
                      <a:pt x="18899" y="2956"/>
                      <a:pt x="18751" y="2841"/>
                      <a:pt x="18590" y="2745"/>
                    </a:cubicBezTo>
                    <a:cubicBezTo>
                      <a:pt x="18536" y="2711"/>
                      <a:pt x="18483" y="2680"/>
                      <a:pt x="18426" y="2654"/>
                    </a:cubicBezTo>
                    <a:cubicBezTo>
                      <a:pt x="18210" y="2553"/>
                      <a:pt x="17969" y="2486"/>
                      <a:pt x="17724" y="2475"/>
                    </a:cubicBezTo>
                    <a:cubicBezTo>
                      <a:pt x="17646" y="2479"/>
                      <a:pt x="17569" y="2483"/>
                      <a:pt x="17488" y="2486"/>
                    </a:cubicBezTo>
                    <a:cubicBezTo>
                      <a:pt x="17330" y="2506"/>
                      <a:pt x="17183" y="2543"/>
                      <a:pt x="17039" y="2587"/>
                    </a:cubicBezTo>
                    <a:cubicBezTo>
                      <a:pt x="16710" y="2694"/>
                      <a:pt x="16414" y="2855"/>
                      <a:pt x="16125" y="2966"/>
                    </a:cubicBezTo>
                    <a:cubicBezTo>
                      <a:pt x="15900" y="2892"/>
                      <a:pt x="15675" y="2825"/>
                      <a:pt x="15453" y="2765"/>
                    </a:cubicBezTo>
                    <a:cubicBezTo>
                      <a:pt x="14912" y="2613"/>
                      <a:pt x="14372" y="2496"/>
                      <a:pt x="13831" y="2385"/>
                    </a:cubicBezTo>
                    <a:cubicBezTo>
                      <a:pt x="13199" y="2321"/>
                      <a:pt x="12565" y="2234"/>
                      <a:pt x="11930" y="2123"/>
                    </a:cubicBezTo>
                    <a:lnTo>
                      <a:pt x="11930" y="2123"/>
                    </a:lnTo>
                    <a:lnTo>
                      <a:pt x="12179" y="2274"/>
                    </a:lnTo>
                    <a:cubicBezTo>
                      <a:pt x="12071" y="2221"/>
                      <a:pt x="11967" y="2167"/>
                      <a:pt x="11860" y="2113"/>
                    </a:cubicBezTo>
                    <a:cubicBezTo>
                      <a:pt x="11192" y="1992"/>
                      <a:pt x="10513" y="1848"/>
                      <a:pt x="9831" y="1669"/>
                    </a:cubicBezTo>
                    <a:cubicBezTo>
                      <a:pt x="7769" y="1344"/>
                      <a:pt x="5703" y="1032"/>
                      <a:pt x="3632" y="776"/>
                    </a:cubicBezTo>
                    <a:lnTo>
                      <a:pt x="3598" y="773"/>
                    </a:lnTo>
                    <a:lnTo>
                      <a:pt x="3575" y="793"/>
                    </a:lnTo>
                    <a:lnTo>
                      <a:pt x="3017" y="1263"/>
                    </a:lnTo>
                    <a:lnTo>
                      <a:pt x="1" y="3813"/>
                    </a:lnTo>
                    <a:lnTo>
                      <a:pt x="3414" y="1105"/>
                    </a:lnTo>
                    <a:lnTo>
                      <a:pt x="3642" y="927"/>
                    </a:lnTo>
                    <a:cubicBezTo>
                      <a:pt x="3749" y="944"/>
                      <a:pt x="3857" y="961"/>
                      <a:pt x="3964" y="978"/>
                    </a:cubicBezTo>
                    <a:cubicBezTo>
                      <a:pt x="5086" y="1159"/>
                      <a:pt x="6211" y="1337"/>
                      <a:pt x="7332" y="1522"/>
                    </a:cubicBezTo>
                    <a:cubicBezTo>
                      <a:pt x="8186" y="1663"/>
                      <a:pt x="9036" y="1807"/>
                      <a:pt x="9888" y="1959"/>
                    </a:cubicBezTo>
                    <a:cubicBezTo>
                      <a:pt x="10930" y="2147"/>
                      <a:pt x="11974" y="2342"/>
                      <a:pt x="13008" y="2553"/>
                    </a:cubicBezTo>
                    <a:cubicBezTo>
                      <a:pt x="13687" y="2697"/>
                      <a:pt x="14375" y="2835"/>
                      <a:pt x="15044" y="3010"/>
                    </a:cubicBezTo>
                    <a:cubicBezTo>
                      <a:pt x="15389" y="3100"/>
                      <a:pt x="15732" y="3201"/>
                      <a:pt x="16068" y="3315"/>
                    </a:cubicBezTo>
                    <a:lnTo>
                      <a:pt x="16132" y="3339"/>
                    </a:lnTo>
                    <a:lnTo>
                      <a:pt x="16189" y="3315"/>
                    </a:lnTo>
                    <a:cubicBezTo>
                      <a:pt x="16682" y="3131"/>
                      <a:pt x="17119" y="2869"/>
                      <a:pt x="17572" y="2838"/>
                    </a:cubicBezTo>
                    <a:cubicBezTo>
                      <a:pt x="17583" y="2838"/>
                      <a:pt x="17592" y="2835"/>
                      <a:pt x="17603" y="2835"/>
                    </a:cubicBezTo>
                    <a:lnTo>
                      <a:pt x="17677" y="2835"/>
                    </a:lnTo>
                    <a:cubicBezTo>
                      <a:pt x="17727" y="2835"/>
                      <a:pt x="17778" y="2838"/>
                      <a:pt x="17828" y="2845"/>
                    </a:cubicBezTo>
                    <a:cubicBezTo>
                      <a:pt x="18204" y="2895"/>
                      <a:pt x="18553" y="3123"/>
                      <a:pt x="18859" y="3399"/>
                    </a:cubicBezTo>
                    <a:lnTo>
                      <a:pt x="18913" y="3446"/>
                    </a:lnTo>
                    <a:lnTo>
                      <a:pt x="18967" y="3446"/>
                    </a:lnTo>
                    <a:cubicBezTo>
                      <a:pt x="19319" y="3436"/>
                      <a:pt x="19615" y="3362"/>
                      <a:pt x="19910" y="3298"/>
                    </a:cubicBezTo>
                    <a:lnTo>
                      <a:pt x="20790" y="3073"/>
                    </a:lnTo>
                    <a:cubicBezTo>
                      <a:pt x="21371" y="2909"/>
                      <a:pt x="21949" y="2745"/>
                      <a:pt x="22526" y="2566"/>
                    </a:cubicBezTo>
                    <a:cubicBezTo>
                      <a:pt x="23674" y="2221"/>
                      <a:pt x="24820" y="1851"/>
                      <a:pt x="25962" y="1485"/>
                    </a:cubicBezTo>
                    <a:cubicBezTo>
                      <a:pt x="27439" y="1012"/>
                      <a:pt x="28917" y="531"/>
                      <a:pt x="30395" y="65"/>
                    </a:cubicBez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0"/>
              <p:cNvSpPr/>
              <p:nvPr/>
            </p:nvSpPr>
            <p:spPr>
              <a:xfrm>
                <a:off x="-4418825" y="4519460"/>
                <a:ext cx="1624920" cy="597123"/>
              </a:xfrm>
              <a:custGeom>
                <a:rect b="b" l="l" r="r" t="t"/>
                <a:pathLst>
                  <a:path extrusionOk="0" h="8104" w="22053">
                    <a:moveTo>
                      <a:pt x="4316" y="0"/>
                    </a:moveTo>
                    <a:cubicBezTo>
                      <a:pt x="2815" y="262"/>
                      <a:pt x="1364" y="766"/>
                      <a:pt x="0" y="1414"/>
                    </a:cubicBezTo>
                    <a:cubicBezTo>
                      <a:pt x="947" y="1045"/>
                      <a:pt x="1918" y="739"/>
                      <a:pt x="2906" y="518"/>
                    </a:cubicBezTo>
                    <a:cubicBezTo>
                      <a:pt x="3473" y="383"/>
                      <a:pt x="4044" y="279"/>
                      <a:pt x="4622" y="208"/>
                    </a:cubicBezTo>
                    <a:cubicBezTo>
                      <a:pt x="4521" y="138"/>
                      <a:pt x="4417" y="71"/>
                      <a:pt x="4316" y="0"/>
                    </a:cubicBezTo>
                    <a:close/>
                    <a:moveTo>
                      <a:pt x="21733" y="7943"/>
                    </a:moveTo>
                    <a:lnTo>
                      <a:pt x="21733" y="7943"/>
                    </a:lnTo>
                    <a:cubicBezTo>
                      <a:pt x="21840" y="7997"/>
                      <a:pt x="21944" y="8051"/>
                      <a:pt x="22052" y="8104"/>
                    </a:cubicBezTo>
                    <a:lnTo>
                      <a:pt x="21803" y="7953"/>
                    </a:lnTo>
                    <a:cubicBezTo>
                      <a:pt x="21780" y="7950"/>
                      <a:pt x="21756" y="7946"/>
                      <a:pt x="21733" y="7943"/>
                    </a:cubicBez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9" name="Google Shape;2149;p50"/>
            <p:cNvSpPr/>
            <p:nvPr/>
          </p:nvSpPr>
          <p:spPr>
            <a:xfrm>
              <a:off x="-3914976" y="2652611"/>
              <a:ext cx="284120" cy="244257"/>
            </a:xfrm>
            <a:custGeom>
              <a:rect b="b" l="l" r="r" t="t"/>
              <a:pathLst>
                <a:path extrusionOk="0" h="3315" w="3856">
                  <a:moveTo>
                    <a:pt x="3856" y="1"/>
                  </a:moveTo>
                  <a:lnTo>
                    <a:pt x="3856" y="1"/>
                  </a:lnTo>
                  <a:cubicBezTo>
                    <a:pt x="2597" y="1081"/>
                    <a:pt x="1239" y="2247"/>
                    <a:pt x="0" y="3315"/>
                  </a:cubicBezTo>
                  <a:cubicBezTo>
                    <a:pt x="1239" y="2247"/>
                    <a:pt x="2600" y="1081"/>
                    <a:pt x="3856" y="1"/>
                  </a:cubicBezTo>
                  <a:close/>
                </a:path>
              </a:pathLst>
            </a:custGeom>
            <a:solidFill>
              <a:srgbClr val="CEB1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0"/>
            <p:cNvSpPr/>
            <p:nvPr/>
          </p:nvSpPr>
          <p:spPr>
            <a:xfrm>
              <a:off x="-4501719" y="2652611"/>
              <a:ext cx="870853" cy="1096322"/>
            </a:xfrm>
            <a:custGeom>
              <a:rect b="b" l="l" r="r" t="t"/>
              <a:pathLst>
                <a:path extrusionOk="0" h="14879" w="11819">
                  <a:moveTo>
                    <a:pt x="11819" y="1"/>
                  </a:moveTo>
                  <a:lnTo>
                    <a:pt x="11819" y="1"/>
                  </a:lnTo>
                  <a:cubicBezTo>
                    <a:pt x="10563" y="1081"/>
                    <a:pt x="9202" y="2247"/>
                    <a:pt x="7963" y="3315"/>
                  </a:cubicBezTo>
                  <a:cubicBezTo>
                    <a:pt x="6197" y="4843"/>
                    <a:pt x="4679" y="6179"/>
                    <a:pt x="4061" y="6794"/>
                  </a:cubicBezTo>
                  <a:cubicBezTo>
                    <a:pt x="4061" y="6798"/>
                    <a:pt x="4057" y="6798"/>
                    <a:pt x="4057" y="6798"/>
                  </a:cubicBezTo>
                  <a:cubicBezTo>
                    <a:pt x="2348" y="8507"/>
                    <a:pt x="286" y="12705"/>
                    <a:pt x="1" y="14411"/>
                  </a:cubicBezTo>
                  <a:cubicBezTo>
                    <a:pt x="283" y="14737"/>
                    <a:pt x="961" y="14878"/>
                    <a:pt x="1901" y="14878"/>
                  </a:cubicBezTo>
                  <a:cubicBezTo>
                    <a:pt x="2728" y="14878"/>
                    <a:pt x="3755" y="14771"/>
                    <a:pt x="4890" y="14586"/>
                  </a:cubicBezTo>
                  <a:cubicBezTo>
                    <a:pt x="5515" y="13629"/>
                    <a:pt x="6331" y="12840"/>
                    <a:pt x="7278" y="12245"/>
                  </a:cubicBezTo>
                  <a:cubicBezTo>
                    <a:pt x="6989" y="10580"/>
                    <a:pt x="7342" y="8789"/>
                    <a:pt x="7909" y="7231"/>
                  </a:cubicBezTo>
                  <a:cubicBezTo>
                    <a:pt x="8823" y="4733"/>
                    <a:pt x="10190" y="2267"/>
                    <a:pt x="11819" y="1"/>
                  </a:cubicBez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0"/>
            <p:cNvSpPr/>
            <p:nvPr/>
          </p:nvSpPr>
          <p:spPr>
            <a:xfrm>
              <a:off x="-1933621" y="468260"/>
              <a:ext cx="368" cy="368"/>
            </a:xfrm>
            <a:custGeom>
              <a:rect b="b" l="l" r="r" t="t"/>
              <a:pathLst>
                <a:path extrusionOk="0" h="5" w="5">
                  <a:moveTo>
                    <a:pt x="1" y="1"/>
                  </a:moveTo>
                  <a:lnTo>
                    <a:pt x="4" y="4"/>
                  </a:lnTo>
                  <a:cubicBezTo>
                    <a:pt x="4" y="1"/>
                    <a:pt x="1" y="1"/>
                    <a:pt x="1" y="1"/>
                  </a:cubicBezTo>
                  <a:close/>
                </a:path>
              </a:pathLst>
            </a:custGeom>
            <a:solidFill>
              <a:srgbClr val="CEB1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0"/>
            <p:cNvSpPr/>
            <p:nvPr/>
          </p:nvSpPr>
          <p:spPr>
            <a:xfrm>
              <a:off x="-3192654" y="74"/>
              <a:ext cx="1629046" cy="1084164"/>
            </a:xfrm>
            <a:custGeom>
              <a:rect b="b" l="l" r="r" t="t"/>
              <a:pathLst>
                <a:path extrusionOk="0" h="14714" w="22109">
                  <a:moveTo>
                    <a:pt x="0" y="5908"/>
                  </a:moveTo>
                  <a:cubicBezTo>
                    <a:pt x="0" y="5908"/>
                    <a:pt x="0" y="5908"/>
                    <a:pt x="0" y="5908"/>
                  </a:cubicBezTo>
                  <a:cubicBezTo>
                    <a:pt x="0" y="5908"/>
                    <a:pt x="0" y="5908"/>
                    <a:pt x="0" y="5908"/>
                  </a:cubicBezTo>
                  <a:close/>
                  <a:moveTo>
                    <a:pt x="4118" y="0"/>
                  </a:moveTo>
                  <a:cubicBezTo>
                    <a:pt x="2234" y="0"/>
                    <a:pt x="894" y="2620"/>
                    <a:pt x="0" y="5908"/>
                  </a:cubicBezTo>
                  <a:cubicBezTo>
                    <a:pt x="1008" y="5549"/>
                    <a:pt x="2086" y="5384"/>
                    <a:pt x="3207" y="5384"/>
                  </a:cubicBezTo>
                  <a:cubicBezTo>
                    <a:pt x="3792" y="5384"/>
                    <a:pt x="4387" y="5428"/>
                    <a:pt x="4994" y="5512"/>
                  </a:cubicBezTo>
                  <a:lnTo>
                    <a:pt x="6915" y="4058"/>
                  </a:lnTo>
                  <a:lnTo>
                    <a:pt x="10737" y="5411"/>
                  </a:lnTo>
                  <a:lnTo>
                    <a:pt x="14136" y="9031"/>
                  </a:lnTo>
                  <a:cubicBezTo>
                    <a:pt x="16984" y="10683"/>
                    <a:pt x="19735" y="12715"/>
                    <a:pt x="22109" y="14713"/>
                  </a:cubicBezTo>
                  <a:cubicBezTo>
                    <a:pt x="21810" y="11503"/>
                    <a:pt x="21011" y="9300"/>
                    <a:pt x="17148" y="6398"/>
                  </a:cubicBezTo>
                  <a:cubicBezTo>
                    <a:pt x="17139" y="6395"/>
                    <a:pt x="17131" y="6388"/>
                    <a:pt x="17125" y="6381"/>
                  </a:cubicBezTo>
                  <a:cubicBezTo>
                    <a:pt x="17122" y="6378"/>
                    <a:pt x="17118" y="6378"/>
                    <a:pt x="17115" y="6375"/>
                  </a:cubicBezTo>
                  <a:cubicBezTo>
                    <a:pt x="17115" y="6375"/>
                    <a:pt x="17111" y="6375"/>
                    <a:pt x="17111" y="6371"/>
                  </a:cubicBezTo>
                  <a:cubicBezTo>
                    <a:pt x="17105" y="6368"/>
                    <a:pt x="17098" y="6361"/>
                    <a:pt x="17091" y="6358"/>
                  </a:cubicBezTo>
                  <a:lnTo>
                    <a:pt x="17088" y="6355"/>
                  </a:lnTo>
                  <a:cubicBezTo>
                    <a:pt x="17085" y="6355"/>
                    <a:pt x="17081" y="6351"/>
                    <a:pt x="17081" y="6348"/>
                  </a:cubicBezTo>
                  <a:lnTo>
                    <a:pt x="17078" y="6348"/>
                  </a:lnTo>
                  <a:cubicBezTo>
                    <a:pt x="17075" y="6344"/>
                    <a:pt x="17071" y="6341"/>
                    <a:pt x="17068" y="6338"/>
                  </a:cubicBezTo>
                  <a:cubicBezTo>
                    <a:pt x="11275" y="2018"/>
                    <a:pt x="4595" y="54"/>
                    <a:pt x="4595" y="54"/>
                  </a:cubicBezTo>
                  <a:cubicBezTo>
                    <a:pt x="4433" y="17"/>
                    <a:pt x="4272" y="0"/>
                    <a:pt x="4118" y="0"/>
                  </a:cubicBez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0"/>
            <p:cNvSpPr/>
            <p:nvPr/>
          </p:nvSpPr>
          <p:spPr>
            <a:xfrm>
              <a:off x="-2824678" y="299008"/>
              <a:ext cx="673679" cy="366497"/>
            </a:xfrm>
            <a:custGeom>
              <a:rect b="b" l="l" r="r" t="t"/>
              <a:pathLst>
                <a:path extrusionOk="0" h="4974" w="9143">
                  <a:moveTo>
                    <a:pt x="1921" y="1"/>
                  </a:moveTo>
                  <a:lnTo>
                    <a:pt x="0" y="1455"/>
                  </a:lnTo>
                  <a:cubicBezTo>
                    <a:pt x="2929" y="1861"/>
                    <a:pt x="6092" y="3201"/>
                    <a:pt x="9142" y="4974"/>
                  </a:cubicBezTo>
                  <a:lnTo>
                    <a:pt x="5743" y="1354"/>
                  </a:lnTo>
                  <a:lnTo>
                    <a:pt x="1921" y="1"/>
                  </a:lnTo>
                  <a:close/>
                </a:path>
              </a:pathLst>
            </a:custGeom>
            <a:solidFill>
              <a:srgbClr val="0B0E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157" name="Shape 2157"/>
        <p:cNvGrpSpPr/>
        <p:nvPr/>
      </p:nvGrpSpPr>
      <p:grpSpPr>
        <a:xfrm>
          <a:off x="0" y="0"/>
          <a:ext cx="0" cy="0"/>
          <a:chOff x="0" y="0"/>
          <a:chExt cx="0" cy="0"/>
        </a:xfrm>
      </p:grpSpPr>
      <p:sp>
        <p:nvSpPr>
          <p:cNvPr id="2158" name="Google Shape;2158;p51"/>
          <p:cNvSpPr txBox="1"/>
          <p:nvPr>
            <p:ph type="title"/>
          </p:nvPr>
        </p:nvSpPr>
        <p:spPr>
          <a:xfrm>
            <a:off x="1226995" y="375868"/>
            <a:ext cx="670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Alternative </a:t>
            </a:r>
            <a:r>
              <a:rPr lang="en">
                <a:solidFill>
                  <a:srgbClr val="FFFFFF"/>
                </a:solidFill>
              </a:rPr>
              <a:t>RESOURCES</a:t>
            </a:r>
            <a:endParaRPr>
              <a:solidFill>
                <a:srgbClr val="FFFFFF"/>
              </a:solidFill>
            </a:endParaRPr>
          </a:p>
        </p:txBody>
      </p:sp>
      <p:grpSp>
        <p:nvGrpSpPr>
          <p:cNvPr id="2159" name="Google Shape;2159;p51"/>
          <p:cNvGrpSpPr/>
          <p:nvPr/>
        </p:nvGrpSpPr>
        <p:grpSpPr>
          <a:xfrm>
            <a:off x="890002" y="1166480"/>
            <a:ext cx="878232" cy="1157451"/>
            <a:chOff x="-5112875" y="-2033561"/>
            <a:chExt cx="5608126" cy="7391131"/>
          </a:xfrm>
        </p:grpSpPr>
        <p:sp>
          <p:nvSpPr>
            <p:cNvPr id="2160" name="Google Shape;2160;p51"/>
            <p:cNvSpPr/>
            <p:nvPr/>
          </p:nvSpPr>
          <p:spPr>
            <a:xfrm>
              <a:off x="-3529579" y="493960"/>
              <a:ext cx="402225" cy="385336"/>
            </a:xfrm>
            <a:custGeom>
              <a:rect b="b" l="l" r="r" t="t"/>
              <a:pathLst>
                <a:path extrusionOk="0" h="4951" w="5168">
                  <a:moveTo>
                    <a:pt x="1402" y="478"/>
                  </a:moveTo>
                  <a:lnTo>
                    <a:pt x="2644" y="1164"/>
                  </a:lnTo>
                  <a:lnTo>
                    <a:pt x="3889" y="543"/>
                  </a:lnTo>
                  <a:lnTo>
                    <a:pt x="3889" y="543"/>
                  </a:lnTo>
                  <a:lnTo>
                    <a:pt x="3886" y="553"/>
                  </a:lnTo>
                  <a:lnTo>
                    <a:pt x="3927" y="533"/>
                  </a:lnTo>
                  <a:lnTo>
                    <a:pt x="3653" y="1935"/>
                  </a:lnTo>
                  <a:lnTo>
                    <a:pt x="4653" y="2951"/>
                  </a:lnTo>
                  <a:lnTo>
                    <a:pt x="3237" y="3126"/>
                  </a:lnTo>
                  <a:lnTo>
                    <a:pt x="2579" y="4391"/>
                  </a:lnTo>
                  <a:lnTo>
                    <a:pt x="2559" y="4346"/>
                  </a:lnTo>
                  <a:lnTo>
                    <a:pt x="2555" y="4357"/>
                  </a:lnTo>
                  <a:lnTo>
                    <a:pt x="1969" y="3094"/>
                  </a:lnTo>
                  <a:lnTo>
                    <a:pt x="570" y="2859"/>
                  </a:lnTo>
                  <a:lnTo>
                    <a:pt x="583" y="2849"/>
                  </a:lnTo>
                  <a:lnTo>
                    <a:pt x="570" y="2846"/>
                  </a:lnTo>
                  <a:lnTo>
                    <a:pt x="1600" y="1884"/>
                  </a:lnTo>
                  <a:lnTo>
                    <a:pt x="1392" y="489"/>
                  </a:lnTo>
                  <a:lnTo>
                    <a:pt x="1406" y="495"/>
                  </a:lnTo>
                  <a:lnTo>
                    <a:pt x="1406" y="495"/>
                  </a:lnTo>
                  <a:lnTo>
                    <a:pt x="1402" y="478"/>
                  </a:lnTo>
                  <a:close/>
                  <a:moveTo>
                    <a:pt x="1054" y="1"/>
                  </a:moveTo>
                  <a:lnTo>
                    <a:pt x="1320" y="1785"/>
                  </a:lnTo>
                  <a:lnTo>
                    <a:pt x="0" y="3016"/>
                  </a:lnTo>
                  <a:lnTo>
                    <a:pt x="1781" y="3316"/>
                  </a:lnTo>
                  <a:lnTo>
                    <a:pt x="2542" y="4950"/>
                  </a:lnTo>
                  <a:lnTo>
                    <a:pt x="3377" y="3351"/>
                  </a:lnTo>
                  <a:lnTo>
                    <a:pt x="5168" y="3132"/>
                  </a:lnTo>
                  <a:lnTo>
                    <a:pt x="3903" y="1843"/>
                  </a:lnTo>
                  <a:lnTo>
                    <a:pt x="4247" y="73"/>
                  </a:lnTo>
                  <a:lnTo>
                    <a:pt x="4247" y="73"/>
                  </a:lnTo>
                  <a:lnTo>
                    <a:pt x="2634" y="874"/>
                  </a:lnTo>
                  <a:lnTo>
                    <a:pt x="1054"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1"/>
            <p:cNvSpPr/>
            <p:nvPr/>
          </p:nvSpPr>
          <p:spPr>
            <a:xfrm>
              <a:off x="-3485215" y="531085"/>
              <a:ext cx="317780" cy="304704"/>
            </a:xfrm>
            <a:custGeom>
              <a:rect b="b" l="l" r="r" t="t"/>
              <a:pathLst>
                <a:path extrusionOk="0" h="3915" w="4083">
                  <a:moveTo>
                    <a:pt x="832" y="1"/>
                  </a:moveTo>
                  <a:lnTo>
                    <a:pt x="1044" y="1410"/>
                  </a:lnTo>
                  <a:lnTo>
                    <a:pt x="0" y="2382"/>
                  </a:lnTo>
                  <a:lnTo>
                    <a:pt x="1405" y="2621"/>
                  </a:lnTo>
                  <a:lnTo>
                    <a:pt x="2009" y="3914"/>
                  </a:lnTo>
                  <a:lnTo>
                    <a:pt x="2667" y="2649"/>
                  </a:lnTo>
                  <a:lnTo>
                    <a:pt x="4083" y="2474"/>
                  </a:lnTo>
                  <a:lnTo>
                    <a:pt x="3083" y="1458"/>
                  </a:lnTo>
                  <a:lnTo>
                    <a:pt x="3357" y="56"/>
                  </a:lnTo>
                  <a:lnTo>
                    <a:pt x="2080" y="694"/>
                  </a:lnTo>
                  <a:lnTo>
                    <a:pt x="832" y="1"/>
                  </a:lnTo>
                  <a:close/>
                </a:path>
              </a:pathLst>
            </a:custGeom>
            <a:solidFill>
              <a:srgbClr val="EEC1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1"/>
            <p:cNvSpPr/>
            <p:nvPr/>
          </p:nvSpPr>
          <p:spPr>
            <a:xfrm>
              <a:off x="-3436407" y="4062617"/>
              <a:ext cx="2872241" cy="1294953"/>
            </a:xfrm>
            <a:custGeom>
              <a:rect b="b" l="l" r="r" t="t"/>
              <a:pathLst>
                <a:path extrusionOk="0" h="6357" w="14100">
                  <a:moveTo>
                    <a:pt x="8415" y="1"/>
                  </a:moveTo>
                  <a:cubicBezTo>
                    <a:pt x="8149" y="1"/>
                    <a:pt x="7874" y="15"/>
                    <a:pt x="7594" y="43"/>
                  </a:cubicBezTo>
                  <a:cubicBezTo>
                    <a:pt x="6117" y="190"/>
                    <a:pt x="4872" y="712"/>
                    <a:pt x="4278" y="1353"/>
                  </a:cubicBezTo>
                  <a:cubicBezTo>
                    <a:pt x="4042" y="1303"/>
                    <a:pt x="3775" y="1276"/>
                    <a:pt x="3490" y="1276"/>
                  </a:cubicBezTo>
                  <a:cubicBezTo>
                    <a:pt x="3344" y="1276"/>
                    <a:pt x="3194" y="1283"/>
                    <a:pt x="3040" y="1298"/>
                  </a:cubicBezTo>
                  <a:cubicBezTo>
                    <a:pt x="1832" y="1421"/>
                    <a:pt x="898" y="1981"/>
                    <a:pt x="956" y="2554"/>
                  </a:cubicBezTo>
                  <a:cubicBezTo>
                    <a:pt x="990" y="2874"/>
                    <a:pt x="1335" y="3134"/>
                    <a:pt x="1850" y="3274"/>
                  </a:cubicBezTo>
                  <a:cubicBezTo>
                    <a:pt x="785" y="3447"/>
                    <a:pt x="1" y="3962"/>
                    <a:pt x="55" y="4485"/>
                  </a:cubicBezTo>
                  <a:cubicBezTo>
                    <a:pt x="106" y="4980"/>
                    <a:pt x="888" y="5321"/>
                    <a:pt x="1884" y="5321"/>
                  </a:cubicBezTo>
                  <a:cubicBezTo>
                    <a:pt x="2034" y="5321"/>
                    <a:pt x="2189" y="5313"/>
                    <a:pt x="2347" y="5297"/>
                  </a:cubicBezTo>
                  <a:cubicBezTo>
                    <a:pt x="2487" y="5283"/>
                    <a:pt x="2624" y="5262"/>
                    <a:pt x="2757" y="5235"/>
                  </a:cubicBezTo>
                  <a:lnTo>
                    <a:pt x="2757" y="5235"/>
                  </a:lnTo>
                  <a:cubicBezTo>
                    <a:pt x="2712" y="5330"/>
                    <a:pt x="2692" y="5426"/>
                    <a:pt x="2703" y="5522"/>
                  </a:cubicBezTo>
                  <a:cubicBezTo>
                    <a:pt x="2753" y="6016"/>
                    <a:pt x="3535" y="6357"/>
                    <a:pt x="4532" y="6357"/>
                  </a:cubicBezTo>
                  <a:cubicBezTo>
                    <a:pt x="4682" y="6357"/>
                    <a:pt x="4837" y="6349"/>
                    <a:pt x="4995" y="6333"/>
                  </a:cubicBezTo>
                  <a:cubicBezTo>
                    <a:pt x="5872" y="6245"/>
                    <a:pt x="6601" y="5927"/>
                    <a:pt x="6915" y="5538"/>
                  </a:cubicBezTo>
                  <a:cubicBezTo>
                    <a:pt x="7356" y="5729"/>
                    <a:pt x="7945" y="5836"/>
                    <a:pt x="8603" y="5836"/>
                  </a:cubicBezTo>
                  <a:cubicBezTo>
                    <a:pt x="8807" y="5836"/>
                    <a:pt x="9017" y="5825"/>
                    <a:pt x="9231" y="5804"/>
                  </a:cubicBezTo>
                  <a:cubicBezTo>
                    <a:pt x="10524" y="5675"/>
                    <a:pt x="11585" y="5177"/>
                    <a:pt x="11946" y="4590"/>
                  </a:cubicBezTo>
                  <a:lnTo>
                    <a:pt x="11957" y="4590"/>
                  </a:lnTo>
                  <a:cubicBezTo>
                    <a:pt x="13167" y="4467"/>
                    <a:pt x="14099" y="3908"/>
                    <a:pt x="14041" y="3338"/>
                  </a:cubicBezTo>
                  <a:cubicBezTo>
                    <a:pt x="14013" y="3052"/>
                    <a:pt x="13737" y="2816"/>
                    <a:pt x="13317" y="2670"/>
                  </a:cubicBezTo>
                  <a:cubicBezTo>
                    <a:pt x="13700" y="2445"/>
                    <a:pt x="13925" y="2158"/>
                    <a:pt x="13894" y="1871"/>
                  </a:cubicBezTo>
                  <a:cubicBezTo>
                    <a:pt x="13844" y="1376"/>
                    <a:pt x="13062" y="1036"/>
                    <a:pt x="12066" y="1036"/>
                  </a:cubicBezTo>
                  <a:cubicBezTo>
                    <a:pt x="11916" y="1036"/>
                    <a:pt x="11760" y="1044"/>
                    <a:pt x="11602" y="1060"/>
                  </a:cubicBezTo>
                  <a:cubicBezTo>
                    <a:pt x="11568" y="1063"/>
                    <a:pt x="11537" y="1070"/>
                    <a:pt x="11503" y="1073"/>
                  </a:cubicBezTo>
                  <a:cubicBezTo>
                    <a:pt x="11095" y="423"/>
                    <a:pt x="9890" y="1"/>
                    <a:pt x="8415"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1"/>
            <p:cNvSpPr/>
            <p:nvPr/>
          </p:nvSpPr>
          <p:spPr>
            <a:xfrm>
              <a:off x="-3350241" y="4094802"/>
              <a:ext cx="2712332" cy="1134433"/>
            </a:xfrm>
            <a:custGeom>
              <a:rect b="b" l="l" r="r" t="t"/>
              <a:pathLst>
                <a:path extrusionOk="0" h="5569" w="13315">
                  <a:moveTo>
                    <a:pt x="8029" y="0"/>
                  </a:moveTo>
                  <a:cubicBezTo>
                    <a:pt x="7761" y="0"/>
                    <a:pt x="7482" y="14"/>
                    <a:pt x="7198" y="43"/>
                  </a:cubicBezTo>
                  <a:cubicBezTo>
                    <a:pt x="5803" y="182"/>
                    <a:pt x="4623" y="646"/>
                    <a:pt x="4060" y="1209"/>
                  </a:cubicBezTo>
                  <a:cubicBezTo>
                    <a:pt x="3845" y="1170"/>
                    <a:pt x="3604" y="1149"/>
                    <a:pt x="3349" y="1149"/>
                  </a:cubicBezTo>
                  <a:cubicBezTo>
                    <a:pt x="3201" y="1149"/>
                    <a:pt x="3047" y="1156"/>
                    <a:pt x="2890" y="1171"/>
                  </a:cubicBezTo>
                  <a:cubicBezTo>
                    <a:pt x="1747" y="1287"/>
                    <a:pt x="860" y="1782"/>
                    <a:pt x="912" y="2280"/>
                  </a:cubicBezTo>
                  <a:cubicBezTo>
                    <a:pt x="939" y="2560"/>
                    <a:pt x="1266" y="2781"/>
                    <a:pt x="1751" y="2901"/>
                  </a:cubicBezTo>
                  <a:cubicBezTo>
                    <a:pt x="745" y="3061"/>
                    <a:pt x="0" y="3515"/>
                    <a:pt x="45" y="3968"/>
                  </a:cubicBezTo>
                  <a:cubicBezTo>
                    <a:pt x="89" y="4397"/>
                    <a:pt x="809" y="4684"/>
                    <a:pt x="1737" y="4684"/>
                  </a:cubicBezTo>
                  <a:cubicBezTo>
                    <a:pt x="1888" y="4684"/>
                    <a:pt x="2044" y="4676"/>
                    <a:pt x="2204" y="4661"/>
                  </a:cubicBezTo>
                  <a:cubicBezTo>
                    <a:pt x="2338" y="4648"/>
                    <a:pt x="2467" y="4627"/>
                    <a:pt x="2593" y="4603"/>
                  </a:cubicBezTo>
                  <a:lnTo>
                    <a:pt x="2593" y="4603"/>
                  </a:lnTo>
                  <a:cubicBezTo>
                    <a:pt x="2549" y="4684"/>
                    <a:pt x="2528" y="4770"/>
                    <a:pt x="2538" y="4855"/>
                  </a:cubicBezTo>
                  <a:cubicBezTo>
                    <a:pt x="2580" y="5280"/>
                    <a:pt x="3299" y="5568"/>
                    <a:pt x="4222" y="5568"/>
                  </a:cubicBezTo>
                  <a:cubicBezTo>
                    <a:pt x="4374" y="5568"/>
                    <a:pt x="4533" y="5560"/>
                    <a:pt x="4695" y="5544"/>
                  </a:cubicBezTo>
                  <a:cubicBezTo>
                    <a:pt x="5523" y="5459"/>
                    <a:pt x="6216" y="5176"/>
                    <a:pt x="6516" y="4838"/>
                  </a:cubicBezTo>
                  <a:cubicBezTo>
                    <a:pt x="6920" y="4993"/>
                    <a:pt x="7458" y="5082"/>
                    <a:pt x="8061" y="5082"/>
                  </a:cubicBezTo>
                  <a:cubicBezTo>
                    <a:pt x="8268" y="5082"/>
                    <a:pt x="8483" y="5071"/>
                    <a:pt x="8703" y="5050"/>
                  </a:cubicBezTo>
                  <a:cubicBezTo>
                    <a:pt x="9923" y="4927"/>
                    <a:pt x="10930" y="4484"/>
                    <a:pt x="11277" y="3972"/>
                  </a:cubicBezTo>
                  <a:lnTo>
                    <a:pt x="11288" y="3972"/>
                  </a:lnTo>
                  <a:cubicBezTo>
                    <a:pt x="12428" y="3859"/>
                    <a:pt x="13314" y="3361"/>
                    <a:pt x="13263" y="2867"/>
                  </a:cubicBezTo>
                  <a:cubicBezTo>
                    <a:pt x="13239" y="2617"/>
                    <a:pt x="12980" y="2413"/>
                    <a:pt x="12584" y="2290"/>
                  </a:cubicBezTo>
                  <a:cubicBezTo>
                    <a:pt x="12949" y="2089"/>
                    <a:pt x="13160" y="1840"/>
                    <a:pt x="13137" y="1591"/>
                  </a:cubicBezTo>
                  <a:cubicBezTo>
                    <a:pt x="13093" y="1162"/>
                    <a:pt x="12371" y="875"/>
                    <a:pt x="11442" y="875"/>
                  </a:cubicBezTo>
                  <a:cubicBezTo>
                    <a:pt x="11292" y="875"/>
                    <a:pt x="11137" y="882"/>
                    <a:pt x="10978" y="898"/>
                  </a:cubicBezTo>
                  <a:cubicBezTo>
                    <a:pt x="10943" y="902"/>
                    <a:pt x="10913" y="909"/>
                    <a:pt x="10882" y="912"/>
                  </a:cubicBezTo>
                  <a:cubicBezTo>
                    <a:pt x="10508" y="356"/>
                    <a:pt x="9396" y="0"/>
                    <a:pt x="8029"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1"/>
            <p:cNvSpPr/>
            <p:nvPr/>
          </p:nvSpPr>
          <p:spPr>
            <a:xfrm>
              <a:off x="-3172409" y="4075450"/>
              <a:ext cx="1208582" cy="916876"/>
            </a:xfrm>
            <a:custGeom>
              <a:rect b="b" l="l" r="r" t="t"/>
              <a:pathLst>
                <a:path extrusionOk="0" h="4501" w="5933">
                  <a:moveTo>
                    <a:pt x="2808" y="1"/>
                  </a:moveTo>
                  <a:cubicBezTo>
                    <a:pt x="2808" y="1"/>
                    <a:pt x="2813" y="31"/>
                    <a:pt x="2823" y="83"/>
                  </a:cubicBezTo>
                  <a:lnTo>
                    <a:pt x="2823" y="83"/>
                  </a:lnTo>
                  <a:cubicBezTo>
                    <a:pt x="2819" y="56"/>
                    <a:pt x="2813" y="29"/>
                    <a:pt x="2808" y="1"/>
                  </a:cubicBezTo>
                  <a:close/>
                  <a:moveTo>
                    <a:pt x="1014" y="925"/>
                  </a:moveTo>
                  <a:cubicBezTo>
                    <a:pt x="1014" y="925"/>
                    <a:pt x="1099" y="998"/>
                    <a:pt x="1231" y="1096"/>
                  </a:cubicBezTo>
                  <a:lnTo>
                    <a:pt x="1231" y="1096"/>
                  </a:lnTo>
                  <a:cubicBezTo>
                    <a:pt x="1165" y="1041"/>
                    <a:pt x="1092" y="984"/>
                    <a:pt x="1014" y="925"/>
                  </a:cubicBezTo>
                  <a:close/>
                  <a:moveTo>
                    <a:pt x="5796" y="1266"/>
                  </a:moveTo>
                  <a:cubicBezTo>
                    <a:pt x="5796" y="1267"/>
                    <a:pt x="5679" y="1307"/>
                    <a:pt x="5526" y="1376"/>
                  </a:cubicBezTo>
                  <a:lnTo>
                    <a:pt x="5526" y="1376"/>
                  </a:lnTo>
                  <a:cubicBezTo>
                    <a:pt x="5611" y="1344"/>
                    <a:pt x="5701" y="1308"/>
                    <a:pt x="5796" y="1266"/>
                  </a:cubicBezTo>
                  <a:close/>
                  <a:moveTo>
                    <a:pt x="1" y="2624"/>
                  </a:moveTo>
                  <a:cubicBezTo>
                    <a:pt x="1" y="2624"/>
                    <a:pt x="121" y="2632"/>
                    <a:pt x="302" y="2633"/>
                  </a:cubicBezTo>
                  <a:lnTo>
                    <a:pt x="302" y="2633"/>
                  </a:lnTo>
                  <a:cubicBezTo>
                    <a:pt x="206" y="2629"/>
                    <a:pt x="106" y="2626"/>
                    <a:pt x="1" y="2624"/>
                  </a:cubicBezTo>
                  <a:close/>
                  <a:moveTo>
                    <a:pt x="1536" y="4280"/>
                  </a:moveTo>
                  <a:cubicBezTo>
                    <a:pt x="1483" y="4317"/>
                    <a:pt x="1430" y="4357"/>
                    <a:pt x="1375" y="4398"/>
                  </a:cubicBezTo>
                  <a:cubicBezTo>
                    <a:pt x="1375" y="4398"/>
                    <a:pt x="1441" y="4354"/>
                    <a:pt x="1536" y="4280"/>
                  </a:cubicBezTo>
                  <a:close/>
                  <a:moveTo>
                    <a:pt x="2823" y="83"/>
                  </a:moveTo>
                  <a:lnTo>
                    <a:pt x="2823" y="83"/>
                  </a:lnTo>
                  <a:cubicBezTo>
                    <a:pt x="3035" y="1263"/>
                    <a:pt x="2759" y="1608"/>
                    <a:pt x="2364" y="1608"/>
                  </a:cubicBezTo>
                  <a:cubicBezTo>
                    <a:pt x="1988" y="1608"/>
                    <a:pt x="1506" y="1298"/>
                    <a:pt x="1231" y="1096"/>
                  </a:cubicBezTo>
                  <a:lnTo>
                    <a:pt x="1231" y="1096"/>
                  </a:lnTo>
                  <a:cubicBezTo>
                    <a:pt x="2932" y="2491"/>
                    <a:pt x="1146" y="2633"/>
                    <a:pt x="346" y="2633"/>
                  </a:cubicBezTo>
                  <a:cubicBezTo>
                    <a:pt x="331" y="2633"/>
                    <a:pt x="317" y="2633"/>
                    <a:pt x="302" y="2633"/>
                  </a:cubicBezTo>
                  <a:lnTo>
                    <a:pt x="302" y="2633"/>
                  </a:lnTo>
                  <a:cubicBezTo>
                    <a:pt x="3216" y="2761"/>
                    <a:pt x="2013" y="3905"/>
                    <a:pt x="1536" y="4280"/>
                  </a:cubicBezTo>
                  <a:lnTo>
                    <a:pt x="1536" y="4280"/>
                  </a:lnTo>
                  <a:cubicBezTo>
                    <a:pt x="2272" y="3754"/>
                    <a:pt x="2846" y="3571"/>
                    <a:pt x="3287" y="3571"/>
                  </a:cubicBezTo>
                  <a:cubicBezTo>
                    <a:pt x="4230" y="3571"/>
                    <a:pt x="4572" y="4402"/>
                    <a:pt x="4606" y="4492"/>
                  </a:cubicBezTo>
                  <a:lnTo>
                    <a:pt x="4606" y="4492"/>
                  </a:lnTo>
                  <a:cubicBezTo>
                    <a:pt x="3930" y="2655"/>
                    <a:pt x="5933" y="2627"/>
                    <a:pt x="5933" y="2627"/>
                  </a:cubicBezTo>
                  <a:cubicBezTo>
                    <a:pt x="4097" y="2169"/>
                    <a:pt x="5012" y="1608"/>
                    <a:pt x="5526" y="1376"/>
                  </a:cubicBezTo>
                  <a:lnTo>
                    <a:pt x="5526" y="1376"/>
                  </a:lnTo>
                  <a:cubicBezTo>
                    <a:pt x="5212" y="1492"/>
                    <a:pt x="4974" y="1541"/>
                    <a:pt x="4795" y="1541"/>
                  </a:cubicBezTo>
                  <a:cubicBezTo>
                    <a:pt x="3851" y="1541"/>
                    <a:pt x="4549" y="183"/>
                    <a:pt x="4551" y="179"/>
                  </a:cubicBezTo>
                  <a:lnTo>
                    <a:pt x="4551" y="179"/>
                  </a:lnTo>
                  <a:cubicBezTo>
                    <a:pt x="4135" y="985"/>
                    <a:pt x="3807" y="1260"/>
                    <a:pt x="3554" y="1260"/>
                  </a:cubicBezTo>
                  <a:cubicBezTo>
                    <a:pt x="3096" y="1260"/>
                    <a:pt x="2879" y="362"/>
                    <a:pt x="2823" y="83"/>
                  </a:cubicBezTo>
                  <a:close/>
                  <a:moveTo>
                    <a:pt x="4606" y="4492"/>
                  </a:moveTo>
                  <a:cubicBezTo>
                    <a:pt x="4607" y="4495"/>
                    <a:pt x="4608" y="4498"/>
                    <a:pt x="4609" y="4500"/>
                  </a:cubicBezTo>
                  <a:cubicBezTo>
                    <a:pt x="4609" y="4500"/>
                    <a:pt x="4608" y="4497"/>
                    <a:pt x="4606" y="4492"/>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1"/>
            <p:cNvSpPr/>
            <p:nvPr/>
          </p:nvSpPr>
          <p:spPr>
            <a:xfrm>
              <a:off x="-2027196" y="4146339"/>
              <a:ext cx="788135" cy="597874"/>
            </a:xfrm>
            <a:custGeom>
              <a:rect b="b" l="l" r="r" t="t"/>
              <a:pathLst>
                <a:path extrusionOk="0" h="2935" w="3869">
                  <a:moveTo>
                    <a:pt x="1832" y="1"/>
                  </a:moveTo>
                  <a:cubicBezTo>
                    <a:pt x="1832" y="1"/>
                    <a:pt x="1835" y="22"/>
                    <a:pt x="1842" y="56"/>
                  </a:cubicBezTo>
                  <a:lnTo>
                    <a:pt x="1842" y="56"/>
                  </a:lnTo>
                  <a:cubicBezTo>
                    <a:pt x="1839" y="38"/>
                    <a:pt x="1836" y="20"/>
                    <a:pt x="1832" y="1"/>
                  </a:cubicBezTo>
                  <a:close/>
                  <a:moveTo>
                    <a:pt x="662" y="601"/>
                  </a:moveTo>
                  <a:cubicBezTo>
                    <a:pt x="662" y="601"/>
                    <a:pt x="717" y="648"/>
                    <a:pt x="804" y="712"/>
                  </a:cubicBezTo>
                  <a:lnTo>
                    <a:pt x="804" y="712"/>
                  </a:lnTo>
                  <a:cubicBezTo>
                    <a:pt x="760" y="676"/>
                    <a:pt x="713" y="639"/>
                    <a:pt x="662" y="601"/>
                  </a:cubicBezTo>
                  <a:close/>
                  <a:moveTo>
                    <a:pt x="3780" y="826"/>
                  </a:moveTo>
                  <a:cubicBezTo>
                    <a:pt x="3780" y="826"/>
                    <a:pt x="3703" y="852"/>
                    <a:pt x="3604" y="897"/>
                  </a:cubicBezTo>
                  <a:lnTo>
                    <a:pt x="3604" y="897"/>
                  </a:lnTo>
                  <a:cubicBezTo>
                    <a:pt x="3659" y="876"/>
                    <a:pt x="3717" y="853"/>
                    <a:pt x="3780" y="826"/>
                  </a:cubicBezTo>
                  <a:close/>
                  <a:moveTo>
                    <a:pt x="1" y="1709"/>
                  </a:moveTo>
                  <a:cubicBezTo>
                    <a:pt x="1" y="1709"/>
                    <a:pt x="79" y="1715"/>
                    <a:pt x="197" y="1715"/>
                  </a:cubicBezTo>
                  <a:lnTo>
                    <a:pt x="197" y="1715"/>
                  </a:lnTo>
                  <a:cubicBezTo>
                    <a:pt x="135" y="1713"/>
                    <a:pt x="69" y="1711"/>
                    <a:pt x="1" y="1709"/>
                  </a:cubicBezTo>
                  <a:close/>
                  <a:moveTo>
                    <a:pt x="1001" y="2790"/>
                  </a:moveTo>
                  <a:cubicBezTo>
                    <a:pt x="967" y="2814"/>
                    <a:pt x="933" y="2840"/>
                    <a:pt x="898" y="2866"/>
                  </a:cubicBezTo>
                  <a:cubicBezTo>
                    <a:pt x="898" y="2866"/>
                    <a:pt x="940" y="2838"/>
                    <a:pt x="1001" y="2790"/>
                  </a:cubicBezTo>
                  <a:close/>
                  <a:moveTo>
                    <a:pt x="1842" y="56"/>
                  </a:moveTo>
                  <a:cubicBezTo>
                    <a:pt x="1980" y="823"/>
                    <a:pt x="1800" y="1048"/>
                    <a:pt x="1543" y="1048"/>
                  </a:cubicBezTo>
                  <a:cubicBezTo>
                    <a:pt x="1298" y="1048"/>
                    <a:pt x="983" y="845"/>
                    <a:pt x="804" y="712"/>
                  </a:cubicBezTo>
                  <a:lnTo>
                    <a:pt x="804" y="712"/>
                  </a:lnTo>
                  <a:cubicBezTo>
                    <a:pt x="1911" y="1622"/>
                    <a:pt x="751" y="1716"/>
                    <a:pt x="228" y="1716"/>
                  </a:cubicBezTo>
                  <a:cubicBezTo>
                    <a:pt x="218" y="1716"/>
                    <a:pt x="207" y="1716"/>
                    <a:pt x="197" y="1715"/>
                  </a:cubicBezTo>
                  <a:lnTo>
                    <a:pt x="197" y="1715"/>
                  </a:lnTo>
                  <a:cubicBezTo>
                    <a:pt x="2101" y="1800"/>
                    <a:pt x="1311" y="2547"/>
                    <a:pt x="1001" y="2790"/>
                  </a:cubicBezTo>
                  <a:lnTo>
                    <a:pt x="1001" y="2790"/>
                  </a:lnTo>
                  <a:cubicBezTo>
                    <a:pt x="1482" y="2447"/>
                    <a:pt x="1857" y="2328"/>
                    <a:pt x="2146" y="2328"/>
                  </a:cubicBezTo>
                  <a:cubicBezTo>
                    <a:pt x="2759" y="2328"/>
                    <a:pt x="2983" y="2865"/>
                    <a:pt x="3007" y="2928"/>
                  </a:cubicBezTo>
                  <a:lnTo>
                    <a:pt x="3007" y="2928"/>
                  </a:lnTo>
                  <a:cubicBezTo>
                    <a:pt x="2563" y="1730"/>
                    <a:pt x="3869" y="1713"/>
                    <a:pt x="3869" y="1713"/>
                  </a:cubicBezTo>
                  <a:cubicBezTo>
                    <a:pt x="2674" y="1413"/>
                    <a:pt x="3270" y="1048"/>
                    <a:pt x="3604" y="897"/>
                  </a:cubicBezTo>
                  <a:lnTo>
                    <a:pt x="3604" y="897"/>
                  </a:lnTo>
                  <a:cubicBezTo>
                    <a:pt x="3400" y="973"/>
                    <a:pt x="3244" y="1005"/>
                    <a:pt x="3127" y="1005"/>
                  </a:cubicBezTo>
                  <a:cubicBezTo>
                    <a:pt x="2511" y="1005"/>
                    <a:pt x="2969" y="117"/>
                    <a:pt x="2972" y="113"/>
                  </a:cubicBezTo>
                  <a:lnTo>
                    <a:pt x="2972" y="113"/>
                  </a:lnTo>
                  <a:cubicBezTo>
                    <a:pt x="2698" y="641"/>
                    <a:pt x="2484" y="820"/>
                    <a:pt x="2318" y="820"/>
                  </a:cubicBezTo>
                  <a:cubicBezTo>
                    <a:pt x="2020" y="820"/>
                    <a:pt x="1879" y="241"/>
                    <a:pt x="1842" y="56"/>
                  </a:cubicBezTo>
                  <a:close/>
                  <a:moveTo>
                    <a:pt x="3007" y="2928"/>
                  </a:moveTo>
                  <a:cubicBezTo>
                    <a:pt x="3008" y="2930"/>
                    <a:pt x="3008" y="2932"/>
                    <a:pt x="3009" y="2934"/>
                  </a:cubicBezTo>
                  <a:cubicBezTo>
                    <a:pt x="3009" y="2934"/>
                    <a:pt x="3009" y="2932"/>
                    <a:pt x="3007" y="2928"/>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1"/>
            <p:cNvSpPr/>
            <p:nvPr/>
          </p:nvSpPr>
          <p:spPr>
            <a:xfrm>
              <a:off x="-4873933" y="-1763452"/>
              <a:ext cx="4783401" cy="3818043"/>
            </a:xfrm>
            <a:custGeom>
              <a:rect b="b" l="l" r="r" t="t"/>
              <a:pathLst>
                <a:path extrusionOk="0" h="18743" w="23482">
                  <a:moveTo>
                    <a:pt x="12861" y="1"/>
                  </a:moveTo>
                  <a:cubicBezTo>
                    <a:pt x="12614" y="1"/>
                    <a:pt x="12363" y="13"/>
                    <a:pt x="12110" y="39"/>
                  </a:cubicBezTo>
                  <a:cubicBezTo>
                    <a:pt x="9664" y="284"/>
                    <a:pt x="7661" y="1690"/>
                    <a:pt x="6764" y="3546"/>
                  </a:cubicBezTo>
                  <a:cubicBezTo>
                    <a:pt x="6269" y="3321"/>
                    <a:pt x="5705" y="3193"/>
                    <a:pt x="5110" y="3193"/>
                  </a:cubicBezTo>
                  <a:cubicBezTo>
                    <a:pt x="4973" y="3193"/>
                    <a:pt x="4834" y="3200"/>
                    <a:pt x="4694" y="3214"/>
                  </a:cubicBezTo>
                  <a:cubicBezTo>
                    <a:pt x="2699" y="3416"/>
                    <a:pt x="1222" y="4985"/>
                    <a:pt x="1395" y="6718"/>
                  </a:cubicBezTo>
                  <a:cubicBezTo>
                    <a:pt x="1494" y="7701"/>
                    <a:pt x="2105" y="8526"/>
                    <a:pt x="2982" y="9020"/>
                  </a:cubicBezTo>
                  <a:cubicBezTo>
                    <a:pt x="1232" y="9403"/>
                    <a:pt x="0" y="10852"/>
                    <a:pt x="161" y="12441"/>
                  </a:cubicBezTo>
                  <a:cubicBezTo>
                    <a:pt x="322" y="14051"/>
                    <a:pt x="1851" y="15236"/>
                    <a:pt x="3667" y="15236"/>
                  </a:cubicBezTo>
                  <a:cubicBezTo>
                    <a:pt x="3806" y="15236"/>
                    <a:pt x="3948" y="15229"/>
                    <a:pt x="4090" y="15215"/>
                  </a:cubicBezTo>
                  <a:cubicBezTo>
                    <a:pt x="4322" y="15191"/>
                    <a:pt x="4547" y="15146"/>
                    <a:pt x="4766" y="15089"/>
                  </a:cubicBezTo>
                  <a:lnTo>
                    <a:pt x="4766" y="15089"/>
                  </a:lnTo>
                  <a:cubicBezTo>
                    <a:pt x="4704" y="15368"/>
                    <a:pt x="4684" y="15655"/>
                    <a:pt x="4714" y="15949"/>
                  </a:cubicBezTo>
                  <a:cubicBezTo>
                    <a:pt x="4876" y="17557"/>
                    <a:pt x="6405" y="18743"/>
                    <a:pt x="8220" y="18743"/>
                  </a:cubicBezTo>
                  <a:cubicBezTo>
                    <a:pt x="8360" y="18743"/>
                    <a:pt x="8501" y="18736"/>
                    <a:pt x="8644" y="18721"/>
                  </a:cubicBezTo>
                  <a:cubicBezTo>
                    <a:pt x="10094" y="18575"/>
                    <a:pt x="11263" y="17709"/>
                    <a:pt x="11734" y="16583"/>
                  </a:cubicBezTo>
                  <a:cubicBezTo>
                    <a:pt x="12601" y="17301"/>
                    <a:pt x="13775" y="17730"/>
                    <a:pt x="15053" y="17730"/>
                  </a:cubicBezTo>
                  <a:cubicBezTo>
                    <a:pt x="15243" y="17730"/>
                    <a:pt x="15436" y="17721"/>
                    <a:pt x="15630" y="17701"/>
                  </a:cubicBezTo>
                  <a:cubicBezTo>
                    <a:pt x="17769" y="17487"/>
                    <a:pt x="19467" y="16125"/>
                    <a:pt x="19990" y="14409"/>
                  </a:cubicBezTo>
                  <a:cubicBezTo>
                    <a:pt x="19993" y="14408"/>
                    <a:pt x="19996" y="14408"/>
                    <a:pt x="19999" y="14408"/>
                  </a:cubicBezTo>
                  <a:cubicBezTo>
                    <a:pt x="20003" y="14408"/>
                    <a:pt x="20006" y="14408"/>
                    <a:pt x="20010" y="14406"/>
                  </a:cubicBezTo>
                  <a:cubicBezTo>
                    <a:pt x="22005" y="14205"/>
                    <a:pt x="23482" y="12640"/>
                    <a:pt x="23308" y="10906"/>
                  </a:cubicBezTo>
                  <a:cubicBezTo>
                    <a:pt x="23219" y="10034"/>
                    <a:pt x="22728" y="9286"/>
                    <a:pt x="22008" y="8785"/>
                  </a:cubicBezTo>
                  <a:cubicBezTo>
                    <a:pt x="22616" y="8151"/>
                    <a:pt x="22947" y="7318"/>
                    <a:pt x="22858" y="6448"/>
                  </a:cubicBezTo>
                  <a:cubicBezTo>
                    <a:pt x="22696" y="4839"/>
                    <a:pt x="21167" y="3654"/>
                    <a:pt x="19352" y="3654"/>
                  </a:cubicBezTo>
                  <a:cubicBezTo>
                    <a:pt x="19212" y="3654"/>
                    <a:pt x="19071" y="3661"/>
                    <a:pt x="18929" y="3675"/>
                  </a:cubicBezTo>
                  <a:cubicBezTo>
                    <a:pt x="18870" y="3678"/>
                    <a:pt x="18816" y="3689"/>
                    <a:pt x="18762" y="3699"/>
                  </a:cubicBezTo>
                  <a:cubicBezTo>
                    <a:pt x="17932" y="1507"/>
                    <a:pt x="15580" y="1"/>
                    <a:pt x="12861"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1"/>
            <p:cNvSpPr/>
            <p:nvPr/>
          </p:nvSpPr>
          <p:spPr>
            <a:xfrm>
              <a:off x="-4727471" y="-1645306"/>
              <a:ext cx="4483343" cy="3578689"/>
            </a:xfrm>
            <a:custGeom>
              <a:rect b="b" l="l" r="r" t="t"/>
              <a:pathLst>
                <a:path extrusionOk="0" h="17568" w="22009">
                  <a:moveTo>
                    <a:pt x="12044" y="0"/>
                  </a:moveTo>
                  <a:cubicBezTo>
                    <a:pt x="11815" y="0"/>
                    <a:pt x="11583" y="12"/>
                    <a:pt x="11350" y="35"/>
                  </a:cubicBezTo>
                  <a:cubicBezTo>
                    <a:pt x="9061" y="267"/>
                    <a:pt x="7185" y="1584"/>
                    <a:pt x="6342" y="3327"/>
                  </a:cubicBezTo>
                  <a:cubicBezTo>
                    <a:pt x="5879" y="3114"/>
                    <a:pt x="5354" y="2996"/>
                    <a:pt x="4800" y="2996"/>
                  </a:cubicBezTo>
                  <a:cubicBezTo>
                    <a:pt x="4668" y="2996"/>
                    <a:pt x="4535" y="3003"/>
                    <a:pt x="4401" y="3017"/>
                  </a:cubicBezTo>
                  <a:cubicBezTo>
                    <a:pt x="2529" y="3204"/>
                    <a:pt x="1144" y="4674"/>
                    <a:pt x="1307" y="6298"/>
                  </a:cubicBezTo>
                  <a:cubicBezTo>
                    <a:pt x="1403" y="7219"/>
                    <a:pt x="1976" y="7993"/>
                    <a:pt x="2795" y="8454"/>
                  </a:cubicBezTo>
                  <a:cubicBezTo>
                    <a:pt x="1158" y="8812"/>
                    <a:pt x="1" y="10170"/>
                    <a:pt x="151" y="11664"/>
                  </a:cubicBezTo>
                  <a:cubicBezTo>
                    <a:pt x="303" y="13172"/>
                    <a:pt x="1736" y="14283"/>
                    <a:pt x="3439" y="14283"/>
                  </a:cubicBezTo>
                  <a:cubicBezTo>
                    <a:pt x="3570" y="14283"/>
                    <a:pt x="3702" y="14277"/>
                    <a:pt x="3835" y="14263"/>
                  </a:cubicBezTo>
                  <a:cubicBezTo>
                    <a:pt x="4053" y="14239"/>
                    <a:pt x="4264" y="14198"/>
                    <a:pt x="4466" y="14144"/>
                  </a:cubicBezTo>
                  <a:lnTo>
                    <a:pt x="4466" y="14144"/>
                  </a:lnTo>
                  <a:cubicBezTo>
                    <a:pt x="4412" y="14403"/>
                    <a:pt x="4391" y="14673"/>
                    <a:pt x="4418" y="14949"/>
                  </a:cubicBezTo>
                  <a:cubicBezTo>
                    <a:pt x="4570" y="16457"/>
                    <a:pt x="6006" y="17568"/>
                    <a:pt x="7708" y="17568"/>
                  </a:cubicBezTo>
                  <a:cubicBezTo>
                    <a:pt x="7838" y="17568"/>
                    <a:pt x="7970" y="17561"/>
                    <a:pt x="8102" y="17548"/>
                  </a:cubicBezTo>
                  <a:cubicBezTo>
                    <a:pt x="9460" y="17411"/>
                    <a:pt x="10558" y="16600"/>
                    <a:pt x="10998" y="15545"/>
                  </a:cubicBezTo>
                  <a:cubicBezTo>
                    <a:pt x="11812" y="16217"/>
                    <a:pt x="12914" y="16619"/>
                    <a:pt x="14113" y="16619"/>
                  </a:cubicBezTo>
                  <a:cubicBezTo>
                    <a:pt x="14291" y="16619"/>
                    <a:pt x="14470" y="16610"/>
                    <a:pt x="14652" y="16592"/>
                  </a:cubicBezTo>
                  <a:cubicBezTo>
                    <a:pt x="16654" y="16392"/>
                    <a:pt x="18247" y="15116"/>
                    <a:pt x="18738" y="13506"/>
                  </a:cubicBezTo>
                  <a:lnTo>
                    <a:pt x="18755" y="13506"/>
                  </a:lnTo>
                  <a:cubicBezTo>
                    <a:pt x="20628" y="13318"/>
                    <a:pt x="22009" y="11848"/>
                    <a:pt x="21849" y="10224"/>
                  </a:cubicBezTo>
                  <a:cubicBezTo>
                    <a:pt x="21763" y="9405"/>
                    <a:pt x="21307" y="8706"/>
                    <a:pt x="20631" y="8236"/>
                  </a:cubicBezTo>
                  <a:cubicBezTo>
                    <a:pt x="21198" y="7639"/>
                    <a:pt x="21508" y="6861"/>
                    <a:pt x="21426" y="6046"/>
                  </a:cubicBezTo>
                  <a:cubicBezTo>
                    <a:pt x="21274" y="4536"/>
                    <a:pt x="19844" y="3426"/>
                    <a:pt x="18143" y="3426"/>
                  </a:cubicBezTo>
                  <a:cubicBezTo>
                    <a:pt x="18011" y="3426"/>
                    <a:pt x="17877" y="3433"/>
                    <a:pt x="17742" y="3446"/>
                  </a:cubicBezTo>
                  <a:cubicBezTo>
                    <a:pt x="17691" y="3450"/>
                    <a:pt x="17640" y="3460"/>
                    <a:pt x="17585" y="3467"/>
                  </a:cubicBezTo>
                  <a:cubicBezTo>
                    <a:pt x="16809" y="1413"/>
                    <a:pt x="14598" y="0"/>
                    <a:pt x="12044"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1"/>
            <p:cNvSpPr/>
            <p:nvPr/>
          </p:nvSpPr>
          <p:spPr>
            <a:xfrm>
              <a:off x="-3077077" y="1929047"/>
              <a:ext cx="769394" cy="2901370"/>
            </a:xfrm>
            <a:custGeom>
              <a:rect b="b" l="l" r="r" t="t"/>
              <a:pathLst>
                <a:path extrusionOk="0" h="14243" w="3777">
                  <a:moveTo>
                    <a:pt x="0" y="1"/>
                  </a:moveTo>
                  <a:lnTo>
                    <a:pt x="3776" y="14242"/>
                  </a:lnTo>
                  <a:lnTo>
                    <a:pt x="925" y="325"/>
                  </a:lnTo>
                  <a:lnTo>
                    <a:pt x="0" y="1"/>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1"/>
            <p:cNvSpPr/>
            <p:nvPr/>
          </p:nvSpPr>
          <p:spPr>
            <a:xfrm>
              <a:off x="-1609607" y="1662197"/>
              <a:ext cx="175390" cy="2996501"/>
            </a:xfrm>
            <a:custGeom>
              <a:rect b="b" l="l" r="r" t="t"/>
              <a:pathLst>
                <a:path extrusionOk="0" h="14710" w="861">
                  <a:moveTo>
                    <a:pt x="860" y="1"/>
                  </a:moveTo>
                  <a:lnTo>
                    <a:pt x="21" y="503"/>
                  </a:lnTo>
                  <a:lnTo>
                    <a:pt x="1" y="14710"/>
                  </a:lnTo>
                  <a:lnTo>
                    <a:pt x="860" y="1"/>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1"/>
            <p:cNvSpPr/>
            <p:nvPr/>
          </p:nvSpPr>
          <p:spPr>
            <a:xfrm>
              <a:off x="-2483693" y="1614531"/>
              <a:ext cx="459355" cy="2880185"/>
            </a:xfrm>
            <a:custGeom>
              <a:rect b="b" l="l" r="r" t="t"/>
              <a:pathLst>
                <a:path extrusionOk="0" h="14139" w="2255">
                  <a:moveTo>
                    <a:pt x="0" y="0"/>
                  </a:moveTo>
                  <a:lnTo>
                    <a:pt x="2255" y="14138"/>
                  </a:lnTo>
                  <a:lnTo>
                    <a:pt x="839" y="95"/>
                  </a:lnTo>
                  <a:lnTo>
                    <a:pt x="0" y="0"/>
                  </a:ln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1"/>
            <p:cNvSpPr/>
            <p:nvPr/>
          </p:nvSpPr>
          <p:spPr>
            <a:xfrm>
              <a:off x="-3827515" y="-453651"/>
              <a:ext cx="1444065" cy="1415953"/>
            </a:xfrm>
            <a:custGeom>
              <a:rect b="b" l="l" r="r" t="t"/>
              <a:pathLst>
                <a:path extrusionOk="0" h="6951" w="7089">
                  <a:moveTo>
                    <a:pt x="3211" y="1480"/>
                  </a:moveTo>
                  <a:cubicBezTo>
                    <a:pt x="3624" y="1480"/>
                    <a:pt x="4271" y="1729"/>
                    <a:pt x="4725" y="3078"/>
                  </a:cubicBezTo>
                  <a:cubicBezTo>
                    <a:pt x="5332" y="4882"/>
                    <a:pt x="4476" y="5326"/>
                    <a:pt x="4199" y="5418"/>
                  </a:cubicBezTo>
                  <a:cubicBezTo>
                    <a:pt x="4130" y="5442"/>
                    <a:pt x="4017" y="5471"/>
                    <a:pt x="3877" y="5471"/>
                  </a:cubicBezTo>
                  <a:cubicBezTo>
                    <a:pt x="3464" y="5471"/>
                    <a:pt x="2818" y="5221"/>
                    <a:pt x="2364" y="3873"/>
                  </a:cubicBezTo>
                  <a:cubicBezTo>
                    <a:pt x="1754" y="2069"/>
                    <a:pt x="2609" y="1625"/>
                    <a:pt x="2889" y="1532"/>
                  </a:cubicBezTo>
                  <a:cubicBezTo>
                    <a:pt x="2959" y="1509"/>
                    <a:pt x="3072" y="1480"/>
                    <a:pt x="3211" y="1480"/>
                  </a:cubicBezTo>
                  <a:close/>
                  <a:moveTo>
                    <a:pt x="3177" y="0"/>
                  </a:moveTo>
                  <a:cubicBezTo>
                    <a:pt x="2817" y="0"/>
                    <a:pt x="2537" y="78"/>
                    <a:pt x="2412" y="120"/>
                  </a:cubicBezTo>
                  <a:cubicBezTo>
                    <a:pt x="2000" y="260"/>
                    <a:pt x="0" y="1113"/>
                    <a:pt x="1074" y="4306"/>
                  </a:cubicBezTo>
                  <a:cubicBezTo>
                    <a:pt x="1826" y="6535"/>
                    <a:pt x="3081" y="6951"/>
                    <a:pt x="3911" y="6951"/>
                  </a:cubicBezTo>
                  <a:cubicBezTo>
                    <a:pt x="4271" y="6951"/>
                    <a:pt x="4552" y="6872"/>
                    <a:pt x="4677" y="6830"/>
                  </a:cubicBezTo>
                  <a:cubicBezTo>
                    <a:pt x="5086" y="6690"/>
                    <a:pt x="7088" y="5838"/>
                    <a:pt x="6011" y="2642"/>
                  </a:cubicBezTo>
                  <a:cubicBezTo>
                    <a:pt x="5259" y="415"/>
                    <a:pt x="4006" y="0"/>
                    <a:pt x="3177"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1"/>
            <p:cNvSpPr/>
            <p:nvPr/>
          </p:nvSpPr>
          <p:spPr>
            <a:xfrm>
              <a:off x="-3724646" y="-476466"/>
              <a:ext cx="1369712" cy="1461583"/>
            </a:xfrm>
            <a:custGeom>
              <a:rect b="b" l="l" r="r" t="t"/>
              <a:pathLst>
                <a:path extrusionOk="0" h="7175" w="6724">
                  <a:moveTo>
                    <a:pt x="2705" y="1703"/>
                  </a:moveTo>
                  <a:cubicBezTo>
                    <a:pt x="2828" y="1703"/>
                    <a:pt x="2971" y="1726"/>
                    <a:pt x="3128" y="1805"/>
                  </a:cubicBezTo>
                  <a:cubicBezTo>
                    <a:pt x="3531" y="2003"/>
                    <a:pt x="3865" y="2484"/>
                    <a:pt x="4114" y="3225"/>
                  </a:cubicBezTo>
                  <a:cubicBezTo>
                    <a:pt x="4691" y="4930"/>
                    <a:pt x="3913" y="5342"/>
                    <a:pt x="3660" y="5428"/>
                  </a:cubicBezTo>
                  <a:cubicBezTo>
                    <a:pt x="3595" y="5449"/>
                    <a:pt x="3496" y="5473"/>
                    <a:pt x="3377" y="5473"/>
                  </a:cubicBezTo>
                  <a:cubicBezTo>
                    <a:pt x="3253" y="5473"/>
                    <a:pt x="3107" y="5448"/>
                    <a:pt x="2951" y="5369"/>
                  </a:cubicBezTo>
                  <a:cubicBezTo>
                    <a:pt x="2545" y="5169"/>
                    <a:pt x="2214" y="4691"/>
                    <a:pt x="1965" y="3951"/>
                  </a:cubicBezTo>
                  <a:cubicBezTo>
                    <a:pt x="1388" y="2245"/>
                    <a:pt x="2166" y="1833"/>
                    <a:pt x="2419" y="1747"/>
                  </a:cubicBezTo>
                  <a:cubicBezTo>
                    <a:pt x="2484" y="1726"/>
                    <a:pt x="2583" y="1703"/>
                    <a:pt x="2705" y="1703"/>
                  </a:cubicBezTo>
                  <a:close/>
                  <a:moveTo>
                    <a:pt x="2706" y="1479"/>
                  </a:moveTo>
                  <a:cubicBezTo>
                    <a:pt x="2555" y="1479"/>
                    <a:pt x="2430" y="1510"/>
                    <a:pt x="2347" y="1539"/>
                  </a:cubicBezTo>
                  <a:cubicBezTo>
                    <a:pt x="2047" y="1641"/>
                    <a:pt x="1112" y="2119"/>
                    <a:pt x="1753" y="4023"/>
                  </a:cubicBezTo>
                  <a:cubicBezTo>
                    <a:pt x="2023" y="4821"/>
                    <a:pt x="2391" y="5342"/>
                    <a:pt x="2852" y="5568"/>
                  </a:cubicBezTo>
                  <a:cubicBezTo>
                    <a:pt x="3043" y="5663"/>
                    <a:pt x="3220" y="5694"/>
                    <a:pt x="3373" y="5694"/>
                  </a:cubicBezTo>
                  <a:cubicBezTo>
                    <a:pt x="3524" y="5694"/>
                    <a:pt x="3647" y="5663"/>
                    <a:pt x="3729" y="5635"/>
                  </a:cubicBezTo>
                  <a:cubicBezTo>
                    <a:pt x="4032" y="5533"/>
                    <a:pt x="4967" y="5056"/>
                    <a:pt x="4325" y="3152"/>
                  </a:cubicBezTo>
                  <a:cubicBezTo>
                    <a:pt x="4056" y="2354"/>
                    <a:pt x="3684" y="1833"/>
                    <a:pt x="3227" y="1604"/>
                  </a:cubicBezTo>
                  <a:cubicBezTo>
                    <a:pt x="3036" y="1510"/>
                    <a:pt x="2858" y="1479"/>
                    <a:pt x="2706" y="1479"/>
                  </a:cubicBezTo>
                  <a:close/>
                  <a:moveTo>
                    <a:pt x="2671" y="222"/>
                  </a:moveTo>
                  <a:cubicBezTo>
                    <a:pt x="2896" y="222"/>
                    <a:pt x="3152" y="257"/>
                    <a:pt x="3422" y="349"/>
                  </a:cubicBezTo>
                  <a:cubicBezTo>
                    <a:pt x="4291" y="652"/>
                    <a:pt x="4957" y="1474"/>
                    <a:pt x="5400" y="2791"/>
                  </a:cubicBezTo>
                  <a:cubicBezTo>
                    <a:pt x="6443" y="5885"/>
                    <a:pt x="4530" y="6704"/>
                    <a:pt x="4135" y="6836"/>
                  </a:cubicBezTo>
                  <a:cubicBezTo>
                    <a:pt x="4017" y="6876"/>
                    <a:pt x="3752" y="6950"/>
                    <a:pt x="3411" y="6950"/>
                  </a:cubicBezTo>
                  <a:cubicBezTo>
                    <a:pt x="2616" y="6950"/>
                    <a:pt x="1406" y="6549"/>
                    <a:pt x="676" y="4384"/>
                  </a:cubicBezTo>
                  <a:cubicBezTo>
                    <a:pt x="232" y="3067"/>
                    <a:pt x="267" y="2010"/>
                    <a:pt x="774" y="1243"/>
                  </a:cubicBezTo>
                  <a:cubicBezTo>
                    <a:pt x="1177" y="632"/>
                    <a:pt x="1770" y="396"/>
                    <a:pt x="1941" y="339"/>
                  </a:cubicBezTo>
                  <a:cubicBezTo>
                    <a:pt x="2047" y="301"/>
                    <a:pt x="2320" y="222"/>
                    <a:pt x="2671" y="222"/>
                  </a:cubicBezTo>
                  <a:close/>
                  <a:moveTo>
                    <a:pt x="2667" y="0"/>
                  </a:moveTo>
                  <a:cubicBezTo>
                    <a:pt x="2303" y="0"/>
                    <a:pt x="2017" y="78"/>
                    <a:pt x="1873" y="127"/>
                  </a:cubicBezTo>
                  <a:cubicBezTo>
                    <a:pt x="1630" y="209"/>
                    <a:pt x="1016" y="468"/>
                    <a:pt x="587" y="1120"/>
                  </a:cubicBezTo>
                  <a:cubicBezTo>
                    <a:pt x="41" y="1948"/>
                    <a:pt x="1" y="3071"/>
                    <a:pt x="467" y="4456"/>
                  </a:cubicBezTo>
                  <a:cubicBezTo>
                    <a:pt x="1238" y="6745"/>
                    <a:pt x="2538" y="7175"/>
                    <a:pt x="3401" y="7175"/>
                  </a:cubicBezTo>
                  <a:cubicBezTo>
                    <a:pt x="3779" y="7175"/>
                    <a:pt x="4077" y="7093"/>
                    <a:pt x="4206" y="7048"/>
                  </a:cubicBezTo>
                  <a:cubicBezTo>
                    <a:pt x="4636" y="6901"/>
                    <a:pt x="6723" y="6015"/>
                    <a:pt x="5612" y="2719"/>
                  </a:cubicBezTo>
                  <a:cubicBezTo>
                    <a:pt x="5144" y="1334"/>
                    <a:pt x="4431" y="465"/>
                    <a:pt x="3493" y="141"/>
                  </a:cubicBezTo>
                  <a:cubicBezTo>
                    <a:pt x="3195" y="36"/>
                    <a:pt x="2913" y="0"/>
                    <a:pt x="2667"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1"/>
            <p:cNvSpPr/>
            <p:nvPr/>
          </p:nvSpPr>
          <p:spPr>
            <a:xfrm>
              <a:off x="-2804727" y="-727019"/>
              <a:ext cx="1241175" cy="1437342"/>
            </a:xfrm>
            <a:custGeom>
              <a:rect b="b" l="l" r="r" t="t"/>
              <a:pathLst>
                <a:path extrusionOk="0" h="7056" w="6093">
                  <a:moveTo>
                    <a:pt x="2898" y="1487"/>
                  </a:moveTo>
                  <a:cubicBezTo>
                    <a:pt x="3279" y="1487"/>
                    <a:pt x="4048" y="1701"/>
                    <a:pt x="4281" y="3356"/>
                  </a:cubicBezTo>
                  <a:cubicBezTo>
                    <a:pt x="4544" y="5242"/>
                    <a:pt x="3620" y="5519"/>
                    <a:pt x="3330" y="5560"/>
                  </a:cubicBezTo>
                  <a:cubicBezTo>
                    <a:pt x="3294" y="5565"/>
                    <a:pt x="3248" y="5569"/>
                    <a:pt x="3195" y="5569"/>
                  </a:cubicBezTo>
                  <a:cubicBezTo>
                    <a:pt x="2813" y="5569"/>
                    <a:pt x="2042" y="5355"/>
                    <a:pt x="1812" y="3701"/>
                  </a:cubicBezTo>
                  <a:cubicBezTo>
                    <a:pt x="1549" y="1814"/>
                    <a:pt x="2473" y="1538"/>
                    <a:pt x="2763" y="1497"/>
                  </a:cubicBezTo>
                  <a:cubicBezTo>
                    <a:pt x="2799" y="1492"/>
                    <a:pt x="2845" y="1487"/>
                    <a:pt x="2898" y="1487"/>
                  </a:cubicBezTo>
                  <a:close/>
                  <a:moveTo>
                    <a:pt x="2858" y="1"/>
                  </a:moveTo>
                  <a:cubicBezTo>
                    <a:pt x="2725" y="1"/>
                    <a:pt x="2621" y="11"/>
                    <a:pt x="2555" y="20"/>
                  </a:cubicBezTo>
                  <a:cubicBezTo>
                    <a:pt x="2125" y="81"/>
                    <a:pt x="0" y="549"/>
                    <a:pt x="468" y="3888"/>
                  </a:cubicBezTo>
                  <a:cubicBezTo>
                    <a:pt x="862" y="6724"/>
                    <a:pt x="2488" y="7056"/>
                    <a:pt x="3233" y="7056"/>
                  </a:cubicBezTo>
                  <a:cubicBezTo>
                    <a:pt x="3365" y="7056"/>
                    <a:pt x="3470" y="7045"/>
                    <a:pt x="3534" y="7037"/>
                  </a:cubicBezTo>
                  <a:cubicBezTo>
                    <a:pt x="3967" y="6975"/>
                    <a:pt x="6093" y="6508"/>
                    <a:pt x="5625" y="3168"/>
                  </a:cubicBezTo>
                  <a:cubicBezTo>
                    <a:pt x="5228" y="332"/>
                    <a:pt x="3604" y="1"/>
                    <a:pt x="2858" y="1"/>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1"/>
            <p:cNvSpPr/>
            <p:nvPr/>
          </p:nvSpPr>
          <p:spPr>
            <a:xfrm>
              <a:off x="-2829783" y="-749630"/>
              <a:ext cx="1291286" cy="1482361"/>
            </a:xfrm>
            <a:custGeom>
              <a:rect b="b" l="l" r="r" t="t"/>
              <a:pathLst>
                <a:path extrusionOk="0" h="7277" w="6339">
                  <a:moveTo>
                    <a:pt x="3023" y="1710"/>
                  </a:moveTo>
                  <a:cubicBezTo>
                    <a:pt x="3169" y="1710"/>
                    <a:pt x="3377" y="1744"/>
                    <a:pt x="3589" y="1905"/>
                  </a:cubicBezTo>
                  <a:cubicBezTo>
                    <a:pt x="3947" y="2174"/>
                    <a:pt x="4186" y="2706"/>
                    <a:pt x="4292" y="3481"/>
                  </a:cubicBezTo>
                  <a:cubicBezTo>
                    <a:pt x="4541" y="5265"/>
                    <a:pt x="3702" y="5523"/>
                    <a:pt x="3439" y="5561"/>
                  </a:cubicBezTo>
                  <a:cubicBezTo>
                    <a:pt x="3405" y="5566"/>
                    <a:pt x="3364" y="5570"/>
                    <a:pt x="3318" y="5570"/>
                  </a:cubicBezTo>
                  <a:cubicBezTo>
                    <a:pt x="3168" y="5570"/>
                    <a:pt x="2960" y="5532"/>
                    <a:pt x="2750" y="5374"/>
                  </a:cubicBezTo>
                  <a:cubicBezTo>
                    <a:pt x="2392" y="5104"/>
                    <a:pt x="2153" y="4572"/>
                    <a:pt x="2044" y="3794"/>
                  </a:cubicBezTo>
                  <a:cubicBezTo>
                    <a:pt x="1798" y="2014"/>
                    <a:pt x="2637" y="1754"/>
                    <a:pt x="2900" y="1717"/>
                  </a:cubicBezTo>
                  <a:cubicBezTo>
                    <a:pt x="2935" y="1713"/>
                    <a:pt x="2975" y="1710"/>
                    <a:pt x="3023" y="1710"/>
                  </a:cubicBezTo>
                  <a:close/>
                  <a:moveTo>
                    <a:pt x="3023" y="1488"/>
                  </a:moveTo>
                  <a:cubicBezTo>
                    <a:pt x="2964" y="1488"/>
                    <a:pt x="2911" y="1493"/>
                    <a:pt x="2869" y="1499"/>
                  </a:cubicBezTo>
                  <a:cubicBezTo>
                    <a:pt x="2555" y="1543"/>
                    <a:pt x="1549" y="1839"/>
                    <a:pt x="1825" y="3825"/>
                  </a:cubicBezTo>
                  <a:cubicBezTo>
                    <a:pt x="1941" y="4660"/>
                    <a:pt x="2208" y="5244"/>
                    <a:pt x="2617" y="5551"/>
                  </a:cubicBezTo>
                  <a:cubicBezTo>
                    <a:pt x="2873" y="5745"/>
                    <a:pt x="3132" y="5789"/>
                    <a:pt x="3316" y="5789"/>
                  </a:cubicBezTo>
                  <a:cubicBezTo>
                    <a:pt x="3374" y="5789"/>
                    <a:pt x="3426" y="5786"/>
                    <a:pt x="3470" y="5780"/>
                  </a:cubicBezTo>
                  <a:cubicBezTo>
                    <a:pt x="3783" y="5735"/>
                    <a:pt x="4790" y="5438"/>
                    <a:pt x="4514" y="3453"/>
                  </a:cubicBezTo>
                  <a:cubicBezTo>
                    <a:pt x="4397" y="2614"/>
                    <a:pt x="4131" y="2034"/>
                    <a:pt x="3722" y="1727"/>
                  </a:cubicBezTo>
                  <a:cubicBezTo>
                    <a:pt x="3467" y="1533"/>
                    <a:pt x="3209" y="1488"/>
                    <a:pt x="3023" y="1488"/>
                  </a:cubicBezTo>
                  <a:close/>
                  <a:moveTo>
                    <a:pt x="2988" y="223"/>
                  </a:moveTo>
                  <a:cubicBezTo>
                    <a:pt x="3277" y="223"/>
                    <a:pt x="3711" y="276"/>
                    <a:pt x="4145" y="526"/>
                  </a:cubicBezTo>
                  <a:cubicBezTo>
                    <a:pt x="4944" y="987"/>
                    <a:pt x="5445" y="1918"/>
                    <a:pt x="5639" y="3292"/>
                  </a:cubicBezTo>
                  <a:cubicBezTo>
                    <a:pt x="6090" y="6526"/>
                    <a:pt x="4056" y="6976"/>
                    <a:pt x="3643" y="7035"/>
                  </a:cubicBezTo>
                  <a:cubicBezTo>
                    <a:pt x="3587" y="7043"/>
                    <a:pt x="3487" y="7054"/>
                    <a:pt x="3356" y="7054"/>
                  </a:cubicBezTo>
                  <a:cubicBezTo>
                    <a:pt x="3067" y="7054"/>
                    <a:pt x="2629" y="7001"/>
                    <a:pt x="2194" y="6751"/>
                  </a:cubicBezTo>
                  <a:cubicBezTo>
                    <a:pt x="1395" y="6291"/>
                    <a:pt x="891" y="5360"/>
                    <a:pt x="700" y="3982"/>
                  </a:cubicBezTo>
                  <a:cubicBezTo>
                    <a:pt x="249" y="751"/>
                    <a:pt x="2283" y="298"/>
                    <a:pt x="2695" y="243"/>
                  </a:cubicBezTo>
                  <a:cubicBezTo>
                    <a:pt x="2753" y="234"/>
                    <a:pt x="2855" y="223"/>
                    <a:pt x="2988" y="223"/>
                  </a:cubicBezTo>
                  <a:close/>
                  <a:moveTo>
                    <a:pt x="2987" y="1"/>
                  </a:moveTo>
                  <a:cubicBezTo>
                    <a:pt x="2850" y="1"/>
                    <a:pt x="2739" y="12"/>
                    <a:pt x="2664" y="22"/>
                  </a:cubicBezTo>
                  <a:cubicBezTo>
                    <a:pt x="2214" y="83"/>
                    <a:pt x="0" y="570"/>
                    <a:pt x="482" y="4013"/>
                  </a:cubicBezTo>
                  <a:cubicBezTo>
                    <a:pt x="683" y="5462"/>
                    <a:pt x="1222" y="6448"/>
                    <a:pt x="2081" y="6943"/>
                  </a:cubicBezTo>
                  <a:cubicBezTo>
                    <a:pt x="2555" y="7216"/>
                    <a:pt x="3026" y="7277"/>
                    <a:pt x="3350" y="7277"/>
                  </a:cubicBezTo>
                  <a:cubicBezTo>
                    <a:pt x="3487" y="7277"/>
                    <a:pt x="3599" y="7267"/>
                    <a:pt x="3675" y="7256"/>
                  </a:cubicBezTo>
                  <a:cubicBezTo>
                    <a:pt x="4125" y="7192"/>
                    <a:pt x="6339" y="6707"/>
                    <a:pt x="5857" y="3262"/>
                  </a:cubicBezTo>
                  <a:cubicBezTo>
                    <a:pt x="5657" y="1816"/>
                    <a:pt x="5117" y="830"/>
                    <a:pt x="4257" y="335"/>
                  </a:cubicBezTo>
                  <a:cubicBezTo>
                    <a:pt x="3782" y="62"/>
                    <a:pt x="3312" y="1"/>
                    <a:pt x="2987"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1"/>
            <p:cNvSpPr/>
            <p:nvPr/>
          </p:nvSpPr>
          <p:spPr>
            <a:xfrm>
              <a:off x="-1869327" y="-475855"/>
              <a:ext cx="1371749" cy="1557528"/>
            </a:xfrm>
            <a:custGeom>
              <a:rect b="b" l="l" r="r" t="t"/>
              <a:pathLst>
                <a:path extrusionOk="0" h="7646" w="6734">
                  <a:moveTo>
                    <a:pt x="1808" y="1"/>
                  </a:moveTo>
                  <a:lnTo>
                    <a:pt x="0" y="6213"/>
                  </a:lnTo>
                  <a:lnTo>
                    <a:pt x="1208" y="6564"/>
                  </a:lnTo>
                  <a:lnTo>
                    <a:pt x="2258" y="2948"/>
                  </a:lnTo>
                  <a:lnTo>
                    <a:pt x="2258" y="2948"/>
                  </a:lnTo>
                  <a:lnTo>
                    <a:pt x="1852" y="6752"/>
                  </a:lnTo>
                  <a:lnTo>
                    <a:pt x="3053" y="7100"/>
                  </a:lnTo>
                  <a:lnTo>
                    <a:pt x="4779" y="3647"/>
                  </a:lnTo>
                  <a:lnTo>
                    <a:pt x="3718" y="7294"/>
                  </a:lnTo>
                  <a:lnTo>
                    <a:pt x="4922" y="7646"/>
                  </a:lnTo>
                  <a:lnTo>
                    <a:pt x="6734" y="1434"/>
                  </a:lnTo>
                  <a:lnTo>
                    <a:pt x="5038" y="942"/>
                  </a:lnTo>
                  <a:lnTo>
                    <a:pt x="3091" y="4811"/>
                  </a:lnTo>
                  <a:lnTo>
                    <a:pt x="3516" y="499"/>
                  </a:lnTo>
                  <a:lnTo>
                    <a:pt x="1808" y="1"/>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1"/>
            <p:cNvSpPr/>
            <p:nvPr/>
          </p:nvSpPr>
          <p:spPr>
            <a:xfrm>
              <a:off x="-1897235" y="-503558"/>
              <a:ext cx="1427361" cy="1612936"/>
            </a:xfrm>
            <a:custGeom>
              <a:rect b="b" l="l" r="r" t="t"/>
              <a:pathLst>
                <a:path extrusionOk="0" h="7918" w="7007">
                  <a:moveTo>
                    <a:pt x="2020" y="274"/>
                  </a:moveTo>
                  <a:lnTo>
                    <a:pt x="3535" y="713"/>
                  </a:lnTo>
                  <a:lnTo>
                    <a:pt x="3060" y="5530"/>
                  </a:lnTo>
                  <a:lnTo>
                    <a:pt x="5233" y="1209"/>
                  </a:lnTo>
                  <a:lnTo>
                    <a:pt x="6731" y="1645"/>
                  </a:lnTo>
                  <a:lnTo>
                    <a:pt x="4984" y="7645"/>
                  </a:lnTo>
                  <a:lnTo>
                    <a:pt x="3991" y="7355"/>
                  </a:lnTo>
                  <a:lnTo>
                    <a:pt x="5021" y="3814"/>
                  </a:lnTo>
                  <a:lnTo>
                    <a:pt x="4817" y="3732"/>
                  </a:lnTo>
                  <a:lnTo>
                    <a:pt x="3132" y="7103"/>
                  </a:lnTo>
                  <a:lnTo>
                    <a:pt x="2108" y="6806"/>
                  </a:lnTo>
                  <a:lnTo>
                    <a:pt x="2507" y="3095"/>
                  </a:lnTo>
                  <a:lnTo>
                    <a:pt x="2289" y="3054"/>
                  </a:lnTo>
                  <a:lnTo>
                    <a:pt x="1269" y="6560"/>
                  </a:lnTo>
                  <a:lnTo>
                    <a:pt x="273" y="6274"/>
                  </a:lnTo>
                  <a:lnTo>
                    <a:pt x="2020" y="274"/>
                  </a:lnTo>
                  <a:close/>
                  <a:moveTo>
                    <a:pt x="1869" y="1"/>
                  </a:moveTo>
                  <a:lnTo>
                    <a:pt x="0" y="6423"/>
                  </a:lnTo>
                  <a:lnTo>
                    <a:pt x="1419" y="6837"/>
                  </a:lnTo>
                  <a:lnTo>
                    <a:pt x="2153" y="4319"/>
                  </a:lnTo>
                  <a:lnTo>
                    <a:pt x="1866" y="6966"/>
                  </a:lnTo>
                  <a:lnTo>
                    <a:pt x="3248" y="7369"/>
                  </a:lnTo>
                  <a:lnTo>
                    <a:pt x="4465" y="4929"/>
                  </a:lnTo>
                  <a:lnTo>
                    <a:pt x="4465" y="4929"/>
                  </a:lnTo>
                  <a:lnTo>
                    <a:pt x="3715" y="7505"/>
                  </a:lnTo>
                  <a:lnTo>
                    <a:pt x="5134" y="7917"/>
                  </a:lnTo>
                  <a:lnTo>
                    <a:pt x="7006" y="1495"/>
                  </a:lnTo>
                  <a:lnTo>
                    <a:pt x="5117" y="946"/>
                  </a:lnTo>
                  <a:lnTo>
                    <a:pt x="3398" y="4364"/>
                  </a:lnTo>
                  <a:lnTo>
                    <a:pt x="3398" y="4364"/>
                  </a:lnTo>
                  <a:lnTo>
                    <a:pt x="3773" y="554"/>
                  </a:lnTo>
                  <a:lnTo>
                    <a:pt x="1869"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1"/>
            <p:cNvSpPr/>
            <p:nvPr/>
          </p:nvSpPr>
          <p:spPr>
            <a:xfrm>
              <a:off x="-919668" y="997315"/>
              <a:ext cx="360965" cy="359947"/>
            </a:xfrm>
            <a:custGeom>
              <a:rect b="b" l="l" r="r" t="t"/>
              <a:pathLst>
                <a:path extrusionOk="0" h="1767" w="1772">
                  <a:moveTo>
                    <a:pt x="1002" y="0"/>
                  </a:moveTo>
                  <a:cubicBezTo>
                    <a:pt x="702" y="0"/>
                    <a:pt x="385" y="216"/>
                    <a:pt x="219" y="563"/>
                  </a:cubicBezTo>
                  <a:cubicBezTo>
                    <a:pt x="0" y="1014"/>
                    <a:pt x="117" y="1522"/>
                    <a:pt x="478" y="1692"/>
                  </a:cubicBezTo>
                  <a:lnTo>
                    <a:pt x="512" y="1710"/>
                  </a:lnTo>
                  <a:cubicBezTo>
                    <a:pt x="593" y="1748"/>
                    <a:pt x="680" y="1766"/>
                    <a:pt x="768" y="1766"/>
                  </a:cubicBezTo>
                  <a:cubicBezTo>
                    <a:pt x="1069" y="1766"/>
                    <a:pt x="1387" y="1553"/>
                    <a:pt x="1556" y="1204"/>
                  </a:cubicBezTo>
                  <a:cubicBezTo>
                    <a:pt x="1771" y="751"/>
                    <a:pt x="1655" y="247"/>
                    <a:pt x="1297" y="75"/>
                  </a:cubicBezTo>
                  <a:lnTo>
                    <a:pt x="1259" y="58"/>
                  </a:lnTo>
                  <a:cubicBezTo>
                    <a:pt x="1178" y="19"/>
                    <a:pt x="1091" y="0"/>
                    <a:pt x="1002"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1"/>
            <p:cNvSpPr/>
            <p:nvPr/>
          </p:nvSpPr>
          <p:spPr>
            <a:xfrm>
              <a:off x="-944724" y="974501"/>
              <a:ext cx="392947" cy="405169"/>
            </a:xfrm>
            <a:custGeom>
              <a:rect b="b" l="l" r="r" t="t"/>
              <a:pathLst>
                <a:path extrusionOk="0" h="1989" w="1929">
                  <a:moveTo>
                    <a:pt x="1124" y="222"/>
                  </a:moveTo>
                  <a:cubicBezTo>
                    <a:pt x="1197" y="222"/>
                    <a:pt x="1268" y="237"/>
                    <a:pt x="1335" y="269"/>
                  </a:cubicBezTo>
                  <a:lnTo>
                    <a:pt x="1372" y="287"/>
                  </a:lnTo>
                  <a:cubicBezTo>
                    <a:pt x="1512" y="354"/>
                    <a:pt x="1614" y="491"/>
                    <a:pt x="1655" y="672"/>
                  </a:cubicBezTo>
                  <a:cubicBezTo>
                    <a:pt x="1699" y="860"/>
                    <a:pt x="1672" y="1071"/>
                    <a:pt x="1577" y="1269"/>
                  </a:cubicBezTo>
                  <a:cubicBezTo>
                    <a:pt x="1430" y="1576"/>
                    <a:pt x="1151" y="1768"/>
                    <a:pt x="891" y="1768"/>
                  </a:cubicBezTo>
                  <a:cubicBezTo>
                    <a:pt x="820" y="1768"/>
                    <a:pt x="749" y="1753"/>
                    <a:pt x="683" y="1722"/>
                  </a:cubicBezTo>
                  <a:lnTo>
                    <a:pt x="649" y="1705"/>
                  </a:lnTo>
                  <a:cubicBezTo>
                    <a:pt x="345" y="1559"/>
                    <a:pt x="254" y="1119"/>
                    <a:pt x="441" y="723"/>
                  </a:cubicBezTo>
                  <a:cubicBezTo>
                    <a:pt x="590" y="414"/>
                    <a:pt x="866" y="222"/>
                    <a:pt x="1124" y="222"/>
                  </a:cubicBezTo>
                  <a:close/>
                  <a:moveTo>
                    <a:pt x="1130" y="1"/>
                  </a:moveTo>
                  <a:cubicBezTo>
                    <a:pt x="787" y="1"/>
                    <a:pt x="428" y="240"/>
                    <a:pt x="240" y="628"/>
                  </a:cubicBezTo>
                  <a:cubicBezTo>
                    <a:pt x="1" y="1132"/>
                    <a:pt x="137" y="1705"/>
                    <a:pt x="553" y="1903"/>
                  </a:cubicBezTo>
                  <a:lnTo>
                    <a:pt x="588" y="1921"/>
                  </a:lnTo>
                  <a:cubicBezTo>
                    <a:pt x="683" y="1968"/>
                    <a:pt x="786" y="1989"/>
                    <a:pt x="891" y="1989"/>
                  </a:cubicBezTo>
                  <a:cubicBezTo>
                    <a:pt x="1236" y="1989"/>
                    <a:pt x="1590" y="1750"/>
                    <a:pt x="1778" y="1365"/>
                  </a:cubicBezTo>
                  <a:cubicBezTo>
                    <a:pt x="1894" y="1122"/>
                    <a:pt x="1929" y="860"/>
                    <a:pt x="1874" y="621"/>
                  </a:cubicBezTo>
                  <a:cubicBezTo>
                    <a:pt x="1816" y="375"/>
                    <a:pt x="1672" y="184"/>
                    <a:pt x="1468" y="85"/>
                  </a:cubicBezTo>
                  <a:lnTo>
                    <a:pt x="1430" y="68"/>
                  </a:lnTo>
                  <a:cubicBezTo>
                    <a:pt x="1335" y="22"/>
                    <a:pt x="1233" y="1"/>
                    <a:pt x="1130"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1"/>
            <p:cNvSpPr/>
            <p:nvPr/>
          </p:nvSpPr>
          <p:spPr>
            <a:xfrm>
              <a:off x="-5072746" y="-590742"/>
              <a:ext cx="1767141" cy="2204496"/>
            </a:xfrm>
            <a:custGeom>
              <a:rect b="b" l="l" r="r" t="t"/>
              <a:pathLst>
                <a:path extrusionOk="0" h="10822" w="8675">
                  <a:moveTo>
                    <a:pt x="4077" y="2200"/>
                  </a:moveTo>
                  <a:cubicBezTo>
                    <a:pt x="4383" y="2200"/>
                    <a:pt x="4535" y="2432"/>
                    <a:pt x="4654" y="2666"/>
                  </a:cubicBezTo>
                  <a:cubicBezTo>
                    <a:pt x="4957" y="3260"/>
                    <a:pt x="4660" y="3570"/>
                    <a:pt x="4357" y="3724"/>
                  </a:cubicBezTo>
                  <a:lnTo>
                    <a:pt x="3152" y="4338"/>
                  </a:lnTo>
                  <a:lnTo>
                    <a:pt x="2436" y="2936"/>
                  </a:lnTo>
                  <a:lnTo>
                    <a:pt x="3610" y="2336"/>
                  </a:lnTo>
                  <a:cubicBezTo>
                    <a:pt x="3797" y="2240"/>
                    <a:pt x="3950" y="2200"/>
                    <a:pt x="4077" y="2200"/>
                  </a:cubicBezTo>
                  <a:close/>
                  <a:moveTo>
                    <a:pt x="5825" y="5523"/>
                  </a:moveTo>
                  <a:cubicBezTo>
                    <a:pt x="6052" y="5523"/>
                    <a:pt x="6333" y="5633"/>
                    <a:pt x="6557" y="6070"/>
                  </a:cubicBezTo>
                  <a:cubicBezTo>
                    <a:pt x="6915" y="6777"/>
                    <a:pt x="6850" y="7207"/>
                    <a:pt x="6345" y="7465"/>
                  </a:cubicBezTo>
                  <a:lnTo>
                    <a:pt x="5076" y="8111"/>
                  </a:lnTo>
                  <a:lnTo>
                    <a:pt x="4145" y="6286"/>
                  </a:lnTo>
                  <a:lnTo>
                    <a:pt x="5465" y="5610"/>
                  </a:lnTo>
                  <a:cubicBezTo>
                    <a:pt x="5531" y="5578"/>
                    <a:pt x="5664" y="5523"/>
                    <a:pt x="5825" y="5523"/>
                  </a:cubicBezTo>
                  <a:close/>
                  <a:moveTo>
                    <a:pt x="3734" y="0"/>
                  </a:moveTo>
                  <a:cubicBezTo>
                    <a:pt x="3455" y="0"/>
                    <a:pt x="3161" y="69"/>
                    <a:pt x="2856" y="224"/>
                  </a:cubicBezTo>
                  <a:lnTo>
                    <a:pt x="0" y="1681"/>
                  </a:lnTo>
                  <a:lnTo>
                    <a:pt x="4660" y="10822"/>
                  </a:lnTo>
                  <a:lnTo>
                    <a:pt x="7171" y="9543"/>
                  </a:lnTo>
                  <a:cubicBezTo>
                    <a:pt x="8280" y="8977"/>
                    <a:pt x="8515" y="8509"/>
                    <a:pt x="8600" y="7739"/>
                  </a:cubicBezTo>
                  <a:cubicBezTo>
                    <a:pt x="8675" y="7060"/>
                    <a:pt x="8505" y="6248"/>
                    <a:pt x="8129" y="5511"/>
                  </a:cubicBezTo>
                  <a:cubicBezTo>
                    <a:pt x="7625" y="4526"/>
                    <a:pt x="7034" y="3932"/>
                    <a:pt x="6366" y="3740"/>
                  </a:cubicBezTo>
                  <a:cubicBezTo>
                    <a:pt x="6468" y="3348"/>
                    <a:pt x="6482" y="2725"/>
                    <a:pt x="5977" y="1731"/>
                  </a:cubicBezTo>
                  <a:cubicBezTo>
                    <a:pt x="5525" y="850"/>
                    <a:pt x="4720" y="0"/>
                    <a:pt x="3734"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1"/>
            <p:cNvSpPr/>
            <p:nvPr/>
          </p:nvSpPr>
          <p:spPr>
            <a:xfrm>
              <a:off x="-5112875" y="-620279"/>
              <a:ext cx="1837215" cy="2273755"/>
            </a:xfrm>
            <a:custGeom>
              <a:rect b="b" l="l" r="r" t="t"/>
              <a:pathLst>
                <a:path extrusionOk="0" h="11162" w="9019">
                  <a:moveTo>
                    <a:pt x="4272" y="2491"/>
                  </a:moveTo>
                  <a:cubicBezTo>
                    <a:pt x="4335" y="2491"/>
                    <a:pt x="4392" y="2503"/>
                    <a:pt x="4441" y="2528"/>
                  </a:cubicBezTo>
                  <a:cubicBezTo>
                    <a:pt x="4564" y="2593"/>
                    <a:pt x="4649" y="2733"/>
                    <a:pt x="4721" y="2876"/>
                  </a:cubicBezTo>
                  <a:cubicBezTo>
                    <a:pt x="4925" y="3276"/>
                    <a:pt x="4851" y="3558"/>
                    <a:pt x="4489" y="3739"/>
                  </a:cubicBezTo>
                  <a:lnTo>
                    <a:pt x="3414" y="4288"/>
                  </a:lnTo>
                  <a:lnTo>
                    <a:pt x="2828" y="3142"/>
                  </a:lnTo>
                  <a:lnTo>
                    <a:pt x="3875" y="2610"/>
                  </a:lnTo>
                  <a:cubicBezTo>
                    <a:pt x="4029" y="2530"/>
                    <a:pt x="4161" y="2491"/>
                    <a:pt x="4272" y="2491"/>
                  </a:cubicBezTo>
                  <a:close/>
                  <a:moveTo>
                    <a:pt x="4273" y="2202"/>
                  </a:moveTo>
                  <a:cubicBezTo>
                    <a:pt x="4116" y="2202"/>
                    <a:pt x="3940" y="2252"/>
                    <a:pt x="3741" y="2350"/>
                  </a:cubicBezTo>
                  <a:lnTo>
                    <a:pt x="2439" y="3016"/>
                  </a:lnTo>
                  <a:lnTo>
                    <a:pt x="3288" y="4677"/>
                  </a:lnTo>
                  <a:lnTo>
                    <a:pt x="4621" y="3998"/>
                  </a:lnTo>
                  <a:cubicBezTo>
                    <a:pt x="5123" y="3742"/>
                    <a:pt x="5256" y="3285"/>
                    <a:pt x="4980" y="2747"/>
                  </a:cubicBezTo>
                  <a:cubicBezTo>
                    <a:pt x="4888" y="2569"/>
                    <a:pt x="4769" y="2371"/>
                    <a:pt x="4571" y="2273"/>
                  </a:cubicBezTo>
                  <a:cubicBezTo>
                    <a:pt x="4480" y="2225"/>
                    <a:pt x="4381" y="2202"/>
                    <a:pt x="4273" y="2202"/>
                  </a:cubicBezTo>
                  <a:close/>
                  <a:moveTo>
                    <a:pt x="6022" y="5809"/>
                  </a:moveTo>
                  <a:cubicBezTo>
                    <a:pt x="6213" y="5809"/>
                    <a:pt x="6436" y="5912"/>
                    <a:pt x="6624" y="6280"/>
                  </a:cubicBezTo>
                  <a:cubicBezTo>
                    <a:pt x="7023" y="7065"/>
                    <a:pt x="6788" y="7321"/>
                    <a:pt x="6474" y="7481"/>
                  </a:cubicBezTo>
                  <a:lnTo>
                    <a:pt x="5338" y="8061"/>
                  </a:lnTo>
                  <a:lnTo>
                    <a:pt x="4536" y="6492"/>
                  </a:lnTo>
                  <a:lnTo>
                    <a:pt x="5731" y="5885"/>
                  </a:lnTo>
                  <a:cubicBezTo>
                    <a:pt x="5807" y="5845"/>
                    <a:pt x="5909" y="5809"/>
                    <a:pt x="6022" y="5809"/>
                  </a:cubicBezTo>
                  <a:close/>
                  <a:moveTo>
                    <a:pt x="6024" y="5522"/>
                  </a:moveTo>
                  <a:cubicBezTo>
                    <a:pt x="5874" y="5522"/>
                    <a:pt x="5727" y="5563"/>
                    <a:pt x="5597" y="5629"/>
                  </a:cubicBezTo>
                  <a:lnTo>
                    <a:pt x="4147" y="6366"/>
                  </a:lnTo>
                  <a:lnTo>
                    <a:pt x="5212" y="8450"/>
                  </a:lnTo>
                  <a:lnTo>
                    <a:pt x="6607" y="7737"/>
                  </a:lnTo>
                  <a:cubicBezTo>
                    <a:pt x="7466" y="7300"/>
                    <a:pt x="7027" y="6434"/>
                    <a:pt x="6880" y="6147"/>
                  </a:cubicBezTo>
                  <a:cubicBezTo>
                    <a:pt x="6647" y="5689"/>
                    <a:pt x="6328" y="5522"/>
                    <a:pt x="6024" y="5522"/>
                  </a:cubicBezTo>
                  <a:close/>
                  <a:moveTo>
                    <a:pt x="3931" y="289"/>
                  </a:moveTo>
                  <a:cubicBezTo>
                    <a:pt x="4237" y="289"/>
                    <a:pt x="4539" y="379"/>
                    <a:pt x="4837" y="557"/>
                  </a:cubicBezTo>
                  <a:cubicBezTo>
                    <a:pt x="5304" y="840"/>
                    <a:pt x="5734" y="1331"/>
                    <a:pt x="6044" y="1945"/>
                  </a:cubicBezTo>
                  <a:cubicBezTo>
                    <a:pt x="6430" y="2698"/>
                    <a:pt x="6556" y="3340"/>
                    <a:pt x="6423" y="3849"/>
                  </a:cubicBezTo>
                  <a:lnTo>
                    <a:pt x="6389" y="3985"/>
                  </a:lnTo>
                  <a:lnTo>
                    <a:pt x="6525" y="4025"/>
                  </a:lnTo>
                  <a:cubicBezTo>
                    <a:pt x="7150" y="4203"/>
                    <a:pt x="7712" y="4776"/>
                    <a:pt x="8197" y="5721"/>
                  </a:cubicBezTo>
                  <a:cubicBezTo>
                    <a:pt x="8558" y="6434"/>
                    <a:pt x="8725" y="7215"/>
                    <a:pt x="8653" y="7867"/>
                  </a:cubicBezTo>
                  <a:cubicBezTo>
                    <a:pt x="8572" y="8600"/>
                    <a:pt x="8357" y="9019"/>
                    <a:pt x="7299" y="9559"/>
                  </a:cubicBezTo>
                  <a:lnTo>
                    <a:pt x="4922" y="10773"/>
                  </a:lnTo>
                  <a:lnTo>
                    <a:pt x="392" y="1887"/>
                  </a:lnTo>
                  <a:lnTo>
                    <a:pt x="3118" y="499"/>
                  </a:lnTo>
                  <a:cubicBezTo>
                    <a:pt x="3390" y="358"/>
                    <a:pt x="3662" y="289"/>
                    <a:pt x="3931" y="289"/>
                  </a:cubicBezTo>
                  <a:close/>
                  <a:moveTo>
                    <a:pt x="3930" y="0"/>
                  </a:moveTo>
                  <a:cubicBezTo>
                    <a:pt x="3615" y="0"/>
                    <a:pt x="3299" y="80"/>
                    <a:pt x="2988" y="239"/>
                  </a:cubicBezTo>
                  <a:lnTo>
                    <a:pt x="0" y="1761"/>
                  </a:lnTo>
                  <a:lnTo>
                    <a:pt x="4796" y="11162"/>
                  </a:lnTo>
                  <a:lnTo>
                    <a:pt x="7433" y="9814"/>
                  </a:lnTo>
                  <a:cubicBezTo>
                    <a:pt x="8592" y="9224"/>
                    <a:pt x="8852" y="8706"/>
                    <a:pt x="8940" y="7901"/>
                  </a:cubicBezTo>
                  <a:cubicBezTo>
                    <a:pt x="9019" y="7195"/>
                    <a:pt x="8842" y="6352"/>
                    <a:pt x="8453" y="5592"/>
                  </a:cubicBezTo>
                  <a:cubicBezTo>
                    <a:pt x="7965" y="4633"/>
                    <a:pt x="7389" y="4025"/>
                    <a:pt x="6734" y="3791"/>
                  </a:cubicBezTo>
                  <a:cubicBezTo>
                    <a:pt x="6836" y="3231"/>
                    <a:pt x="6696" y="2583"/>
                    <a:pt x="6304" y="1812"/>
                  </a:cubicBezTo>
                  <a:cubicBezTo>
                    <a:pt x="5966" y="1154"/>
                    <a:pt x="5498" y="618"/>
                    <a:pt x="4987" y="311"/>
                  </a:cubicBezTo>
                  <a:cubicBezTo>
                    <a:pt x="4645" y="104"/>
                    <a:pt x="4289" y="0"/>
                    <a:pt x="3930"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1"/>
            <p:cNvSpPr/>
            <p:nvPr/>
          </p:nvSpPr>
          <p:spPr>
            <a:xfrm>
              <a:off x="-1964049" y="-2033561"/>
              <a:ext cx="1073118" cy="752690"/>
            </a:xfrm>
            <a:custGeom>
              <a:rect b="b" l="l" r="r" t="t"/>
              <a:pathLst>
                <a:path extrusionOk="0" h="3695" w="5268">
                  <a:moveTo>
                    <a:pt x="1533" y="1"/>
                  </a:moveTo>
                  <a:cubicBezTo>
                    <a:pt x="1007" y="1"/>
                    <a:pt x="483" y="83"/>
                    <a:pt x="1" y="273"/>
                  </a:cubicBezTo>
                  <a:cubicBezTo>
                    <a:pt x="601" y="287"/>
                    <a:pt x="1181" y="338"/>
                    <a:pt x="1741" y="454"/>
                  </a:cubicBezTo>
                  <a:cubicBezTo>
                    <a:pt x="2296" y="566"/>
                    <a:pt x="2829" y="741"/>
                    <a:pt x="3296" y="1020"/>
                  </a:cubicBezTo>
                  <a:cubicBezTo>
                    <a:pt x="3531" y="1160"/>
                    <a:pt x="3750" y="1324"/>
                    <a:pt x="3948" y="1508"/>
                  </a:cubicBezTo>
                  <a:cubicBezTo>
                    <a:pt x="4145" y="1695"/>
                    <a:pt x="4319" y="1907"/>
                    <a:pt x="4483" y="2133"/>
                  </a:cubicBezTo>
                  <a:cubicBezTo>
                    <a:pt x="4797" y="2596"/>
                    <a:pt x="5029" y="3128"/>
                    <a:pt x="5237" y="3695"/>
                  </a:cubicBezTo>
                  <a:cubicBezTo>
                    <a:pt x="5267" y="3091"/>
                    <a:pt x="5145" y="2477"/>
                    <a:pt x="4875" y="1907"/>
                  </a:cubicBezTo>
                  <a:cubicBezTo>
                    <a:pt x="4732" y="1627"/>
                    <a:pt x="4554" y="1361"/>
                    <a:pt x="4337" y="1122"/>
                  </a:cubicBezTo>
                  <a:cubicBezTo>
                    <a:pt x="4118" y="891"/>
                    <a:pt x="3866" y="689"/>
                    <a:pt x="3589" y="526"/>
                  </a:cubicBezTo>
                  <a:cubicBezTo>
                    <a:pt x="3037" y="198"/>
                    <a:pt x="2409" y="42"/>
                    <a:pt x="1795" y="7"/>
                  </a:cubicBezTo>
                  <a:cubicBezTo>
                    <a:pt x="1708" y="3"/>
                    <a:pt x="1621" y="1"/>
                    <a:pt x="1533"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1"/>
            <p:cNvSpPr/>
            <p:nvPr/>
          </p:nvSpPr>
          <p:spPr>
            <a:xfrm>
              <a:off x="-1817383" y="-1796860"/>
              <a:ext cx="680375" cy="477077"/>
            </a:xfrm>
            <a:custGeom>
              <a:rect b="b" l="l" r="r" t="t"/>
              <a:pathLst>
                <a:path extrusionOk="0" h="2342" w="3340">
                  <a:moveTo>
                    <a:pt x="968" y="1"/>
                  </a:moveTo>
                  <a:cubicBezTo>
                    <a:pt x="635" y="1"/>
                    <a:pt x="306" y="53"/>
                    <a:pt x="1" y="172"/>
                  </a:cubicBezTo>
                  <a:cubicBezTo>
                    <a:pt x="380" y="182"/>
                    <a:pt x="748" y="217"/>
                    <a:pt x="1102" y="285"/>
                  </a:cubicBezTo>
                  <a:cubicBezTo>
                    <a:pt x="1457" y="357"/>
                    <a:pt x="1795" y="469"/>
                    <a:pt x="2091" y="646"/>
                  </a:cubicBezTo>
                  <a:cubicBezTo>
                    <a:pt x="2242" y="735"/>
                    <a:pt x="2378" y="837"/>
                    <a:pt x="2504" y="953"/>
                  </a:cubicBezTo>
                  <a:cubicBezTo>
                    <a:pt x="2634" y="1073"/>
                    <a:pt x="2740" y="1209"/>
                    <a:pt x="2845" y="1352"/>
                  </a:cubicBezTo>
                  <a:cubicBezTo>
                    <a:pt x="3040" y="1646"/>
                    <a:pt x="3190" y="1983"/>
                    <a:pt x="3323" y="2342"/>
                  </a:cubicBezTo>
                  <a:cubicBezTo>
                    <a:pt x="3340" y="1959"/>
                    <a:pt x="3265" y="1567"/>
                    <a:pt x="3091" y="1209"/>
                  </a:cubicBezTo>
                  <a:cubicBezTo>
                    <a:pt x="3003" y="1029"/>
                    <a:pt x="2886" y="865"/>
                    <a:pt x="2750" y="711"/>
                  </a:cubicBezTo>
                  <a:cubicBezTo>
                    <a:pt x="2610" y="564"/>
                    <a:pt x="2450" y="438"/>
                    <a:pt x="2276" y="333"/>
                  </a:cubicBezTo>
                  <a:cubicBezTo>
                    <a:pt x="1928" y="124"/>
                    <a:pt x="1529" y="26"/>
                    <a:pt x="1140" y="5"/>
                  </a:cubicBezTo>
                  <a:cubicBezTo>
                    <a:pt x="1083" y="2"/>
                    <a:pt x="1025" y="1"/>
                    <a:pt x="968"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1"/>
            <p:cNvSpPr/>
            <p:nvPr/>
          </p:nvSpPr>
          <p:spPr>
            <a:xfrm>
              <a:off x="-4001884" y="1746937"/>
              <a:ext cx="680375" cy="477892"/>
            </a:xfrm>
            <a:custGeom>
              <a:rect b="b" l="l" r="r" t="t"/>
              <a:pathLst>
                <a:path extrusionOk="0" h="2346" w="3340">
                  <a:moveTo>
                    <a:pt x="17" y="1"/>
                  </a:moveTo>
                  <a:lnTo>
                    <a:pt x="17" y="1"/>
                  </a:lnTo>
                  <a:cubicBezTo>
                    <a:pt x="0" y="383"/>
                    <a:pt x="75" y="775"/>
                    <a:pt x="249" y="1134"/>
                  </a:cubicBezTo>
                  <a:cubicBezTo>
                    <a:pt x="338" y="1315"/>
                    <a:pt x="454" y="1479"/>
                    <a:pt x="587" y="1632"/>
                  </a:cubicBezTo>
                  <a:cubicBezTo>
                    <a:pt x="727" y="1781"/>
                    <a:pt x="887" y="1908"/>
                    <a:pt x="1061" y="2011"/>
                  </a:cubicBezTo>
                  <a:cubicBezTo>
                    <a:pt x="1412" y="2219"/>
                    <a:pt x="1812" y="2318"/>
                    <a:pt x="2201" y="2341"/>
                  </a:cubicBezTo>
                  <a:cubicBezTo>
                    <a:pt x="2257" y="2344"/>
                    <a:pt x="2313" y="2346"/>
                    <a:pt x="2370" y="2346"/>
                  </a:cubicBezTo>
                  <a:cubicBezTo>
                    <a:pt x="2702" y="2346"/>
                    <a:pt x="3033" y="2293"/>
                    <a:pt x="3339" y="2170"/>
                  </a:cubicBezTo>
                  <a:cubicBezTo>
                    <a:pt x="2958" y="2164"/>
                    <a:pt x="2589" y="2129"/>
                    <a:pt x="2234" y="2058"/>
                  </a:cubicBezTo>
                  <a:cubicBezTo>
                    <a:pt x="1883" y="1986"/>
                    <a:pt x="1546" y="1874"/>
                    <a:pt x="1249" y="1696"/>
                  </a:cubicBezTo>
                  <a:cubicBezTo>
                    <a:pt x="1099" y="1611"/>
                    <a:pt x="962" y="1506"/>
                    <a:pt x="833" y="1389"/>
                  </a:cubicBezTo>
                  <a:cubicBezTo>
                    <a:pt x="707" y="1274"/>
                    <a:pt x="600" y="1134"/>
                    <a:pt x="495" y="991"/>
                  </a:cubicBezTo>
                  <a:cubicBezTo>
                    <a:pt x="297" y="697"/>
                    <a:pt x="150" y="359"/>
                    <a:pt x="17"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1"/>
            <p:cNvSpPr/>
            <p:nvPr/>
          </p:nvSpPr>
          <p:spPr>
            <a:xfrm>
              <a:off x="-4730323" y="-1228939"/>
              <a:ext cx="615393" cy="558152"/>
            </a:xfrm>
            <a:custGeom>
              <a:rect b="b" l="l" r="r" t="t"/>
              <a:pathLst>
                <a:path extrusionOk="0" h="2740" w="3021">
                  <a:moveTo>
                    <a:pt x="2277" y="1"/>
                  </a:moveTo>
                  <a:cubicBezTo>
                    <a:pt x="2140" y="1"/>
                    <a:pt x="2002" y="13"/>
                    <a:pt x="1863" y="38"/>
                  </a:cubicBezTo>
                  <a:cubicBezTo>
                    <a:pt x="1669" y="75"/>
                    <a:pt x="1479" y="144"/>
                    <a:pt x="1294" y="232"/>
                  </a:cubicBezTo>
                  <a:cubicBezTo>
                    <a:pt x="1117" y="328"/>
                    <a:pt x="950" y="447"/>
                    <a:pt x="803" y="590"/>
                  </a:cubicBezTo>
                  <a:cubicBezTo>
                    <a:pt x="509" y="870"/>
                    <a:pt x="308" y="1229"/>
                    <a:pt x="182" y="1597"/>
                  </a:cubicBezTo>
                  <a:cubicBezTo>
                    <a:pt x="59" y="1969"/>
                    <a:pt x="1" y="2358"/>
                    <a:pt x="39" y="2739"/>
                  </a:cubicBezTo>
                  <a:cubicBezTo>
                    <a:pt x="152" y="2375"/>
                    <a:pt x="281" y="2030"/>
                    <a:pt x="445" y="1706"/>
                  </a:cubicBezTo>
                  <a:cubicBezTo>
                    <a:pt x="608" y="1385"/>
                    <a:pt x="807" y="1089"/>
                    <a:pt x="1055" y="850"/>
                  </a:cubicBezTo>
                  <a:cubicBezTo>
                    <a:pt x="1181" y="730"/>
                    <a:pt x="1318" y="628"/>
                    <a:pt x="1465" y="536"/>
                  </a:cubicBezTo>
                  <a:cubicBezTo>
                    <a:pt x="1611" y="444"/>
                    <a:pt x="1772" y="379"/>
                    <a:pt x="1935" y="314"/>
                  </a:cubicBezTo>
                  <a:cubicBezTo>
                    <a:pt x="2273" y="201"/>
                    <a:pt x="2638" y="151"/>
                    <a:pt x="3020" y="120"/>
                  </a:cubicBezTo>
                  <a:cubicBezTo>
                    <a:pt x="2783" y="42"/>
                    <a:pt x="2532" y="1"/>
                    <a:pt x="2277"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1"/>
            <p:cNvSpPr/>
            <p:nvPr/>
          </p:nvSpPr>
          <p:spPr>
            <a:xfrm>
              <a:off x="-3235557" y="-1428363"/>
              <a:ext cx="927876" cy="488077"/>
            </a:xfrm>
            <a:custGeom>
              <a:rect b="b" l="l" r="r" t="t"/>
              <a:pathLst>
                <a:path extrusionOk="0" h="2396" w="4555">
                  <a:moveTo>
                    <a:pt x="3875" y="7"/>
                  </a:moveTo>
                  <a:cubicBezTo>
                    <a:pt x="3647" y="14"/>
                    <a:pt x="3415" y="1"/>
                    <a:pt x="3187" y="38"/>
                  </a:cubicBezTo>
                  <a:cubicBezTo>
                    <a:pt x="3074" y="51"/>
                    <a:pt x="2958" y="69"/>
                    <a:pt x="2845" y="89"/>
                  </a:cubicBezTo>
                  <a:cubicBezTo>
                    <a:pt x="2729" y="103"/>
                    <a:pt x="2620" y="144"/>
                    <a:pt x="2504" y="171"/>
                  </a:cubicBezTo>
                  <a:cubicBezTo>
                    <a:pt x="2279" y="223"/>
                    <a:pt x="2064" y="321"/>
                    <a:pt x="1849" y="407"/>
                  </a:cubicBezTo>
                  <a:cubicBezTo>
                    <a:pt x="1427" y="611"/>
                    <a:pt x="1034" y="881"/>
                    <a:pt x="714" y="1218"/>
                  </a:cubicBezTo>
                  <a:cubicBezTo>
                    <a:pt x="390" y="1553"/>
                    <a:pt x="123" y="1952"/>
                    <a:pt x="1" y="2395"/>
                  </a:cubicBezTo>
                  <a:cubicBezTo>
                    <a:pt x="277" y="2030"/>
                    <a:pt x="591" y="1726"/>
                    <a:pt x="928" y="1457"/>
                  </a:cubicBezTo>
                  <a:cubicBezTo>
                    <a:pt x="1270" y="1191"/>
                    <a:pt x="1638" y="966"/>
                    <a:pt x="2024" y="782"/>
                  </a:cubicBezTo>
                  <a:cubicBezTo>
                    <a:pt x="2221" y="700"/>
                    <a:pt x="2416" y="604"/>
                    <a:pt x="2624" y="543"/>
                  </a:cubicBezTo>
                  <a:cubicBezTo>
                    <a:pt x="2726" y="512"/>
                    <a:pt x="2825" y="468"/>
                    <a:pt x="2931" y="440"/>
                  </a:cubicBezTo>
                  <a:cubicBezTo>
                    <a:pt x="3036" y="413"/>
                    <a:pt x="3142" y="386"/>
                    <a:pt x="3244" y="355"/>
                  </a:cubicBezTo>
                  <a:cubicBezTo>
                    <a:pt x="3351" y="321"/>
                    <a:pt x="3459" y="304"/>
                    <a:pt x="3565" y="280"/>
                  </a:cubicBezTo>
                  <a:lnTo>
                    <a:pt x="3889" y="209"/>
                  </a:lnTo>
                  <a:cubicBezTo>
                    <a:pt x="4111" y="168"/>
                    <a:pt x="4329" y="141"/>
                    <a:pt x="4554" y="89"/>
                  </a:cubicBezTo>
                  <a:cubicBezTo>
                    <a:pt x="4333" y="48"/>
                    <a:pt x="4104" y="24"/>
                    <a:pt x="3875" y="7"/>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1"/>
            <p:cNvSpPr/>
            <p:nvPr/>
          </p:nvSpPr>
          <p:spPr>
            <a:xfrm>
              <a:off x="-2307898" y="1357256"/>
              <a:ext cx="1068840" cy="258502"/>
            </a:xfrm>
            <a:custGeom>
              <a:rect b="b" l="l" r="r" t="t"/>
              <a:pathLst>
                <a:path extrusionOk="0" h="1269" w="5247">
                  <a:moveTo>
                    <a:pt x="5247" y="1"/>
                  </a:moveTo>
                  <a:lnTo>
                    <a:pt x="5247" y="1"/>
                  </a:lnTo>
                  <a:cubicBezTo>
                    <a:pt x="5141" y="51"/>
                    <a:pt x="5035" y="103"/>
                    <a:pt x="4932" y="158"/>
                  </a:cubicBezTo>
                  <a:cubicBezTo>
                    <a:pt x="4827" y="209"/>
                    <a:pt x="4732" y="273"/>
                    <a:pt x="4622" y="311"/>
                  </a:cubicBezTo>
                  <a:cubicBezTo>
                    <a:pt x="4411" y="403"/>
                    <a:pt x="4210" y="498"/>
                    <a:pt x="3991" y="563"/>
                  </a:cubicBezTo>
                  <a:cubicBezTo>
                    <a:pt x="3569" y="714"/>
                    <a:pt x="3131" y="805"/>
                    <a:pt x="2689" y="840"/>
                  </a:cubicBezTo>
                  <a:cubicBezTo>
                    <a:pt x="2510" y="858"/>
                    <a:pt x="2329" y="866"/>
                    <a:pt x="2148" y="866"/>
                  </a:cubicBezTo>
                  <a:cubicBezTo>
                    <a:pt x="1883" y="866"/>
                    <a:pt x="1615" y="848"/>
                    <a:pt x="1348" y="816"/>
                  </a:cubicBezTo>
                  <a:cubicBezTo>
                    <a:pt x="901" y="758"/>
                    <a:pt x="454" y="662"/>
                    <a:pt x="0" y="526"/>
                  </a:cubicBezTo>
                  <a:lnTo>
                    <a:pt x="0" y="526"/>
                  </a:lnTo>
                  <a:cubicBezTo>
                    <a:pt x="379" y="816"/>
                    <a:pt x="826" y="1007"/>
                    <a:pt x="1286" y="1130"/>
                  </a:cubicBezTo>
                  <a:cubicBezTo>
                    <a:pt x="1631" y="1223"/>
                    <a:pt x="1992" y="1268"/>
                    <a:pt x="2353" y="1268"/>
                  </a:cubicBezTo>
                  <a:cubicBezTo>
                    <a:pt x="2477" y="1268"/>
                    <a:pt x="2602" y="1263"/>
                    <a:pt x="2726" y="1252"/>
                  </a:cubicBezTo>
                  <a:cubicBezTo>
                    <a:pt x="2845" y="1243"/>
                    <a:pt x="2968" y="1229"/>
                    <a:pt x="3084" y="1202"/>
                  </a:cubicBezTo>
                  <a:cubicBezTo>
                    <a:pt x="3203" y="1177"/>
                    <a:pt x="3326" y="1161"/>
                    <a:pt x="3443" y="1126"/>
                  </a:cubicBezTo>
                  <a:cubicBezTo>
                    <a:pt x="3671" y="1044"/>
                    <a:pt x="3906" y="983"/>
                    <a:pt x="4118" y="860"/>
                  </a:cubicBezTo>
                  <a:lnTo>
                    <a:pt x="4278" y="782"/>
                  </a:lnTo>
                  <a:lnTo>
                    <a:pt x="4359" y="741"/>
                  </a:lnTo>
                  <a:cubicBezTo>
                    <a:pt x="4384" y="724"/>
                    <a:pt x="4408" y="706"/>
                    <a:pt x="4431" y="690"/>
                  </a:cubicBezTo>
                  <a:lnTo>
                    <a:pt x="4728" y="485"/>
                  </a:lnTo>
                  <a:cubicBezTo>
                    <a:pt x="4827" y="420"/>
                    <a:pt x="4912" y="331"/>
                    <a:pt x="4998" y="250"/>
                  </a:cubicBezTo>
                  <a:cubicBezTo>
                    <a:pt x="5083" y="168"/>
                    <a:pt x="5168" y="86"/>
                    <a:pt x="5247"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1"/>
            <p:cNvSpPr/>
            <p:nvPr/>
          </p:nvSpPr>
          <p:spPr>
            <a:xfrm>
              <a:off x="-25416" y="-477281"/>
              <a:ext cx="330206" cy="132408"/>
            </a:xfrm>
            <a:custGeom>
              <a:rect b="b" l="l" r="r" t="t"/>
              <a:pathLst>
                <a:path extrusionOk="0" h="650" w="1621">
                  <a:moveTo>
                    <a:pt x="1488" y="1"/>
                  </a:moveTo>
                  <a:cubicBezTo>
                    <a:pt x="1376" y="1"/>
                    <a:pt x="1269" y="15"/>
                    <a:pt x="1164" y="32"/>
                  </a:cubicBezTo>
                  <a:cubicBezTo>
                    <a:pt x="1021" y="63"/>
                    <a:pt x="881" y="104"/>
                    <a:pt x="744" y="154"/>
                  </a:cubicBezTo>
                  <a:cubicBezTo>
                    <a:pt x="612" y="209"/>
                    <a:pt x="478" y="274"/>
                    <a:pt x="352" y="349"/>
                  </a:cubicBezTo>
                  <a:cubicBezTo>
                    <a:pt x="229" y="431"/>
                    <a:pt x="106" y="520"/>
                    <a:pt x="1" y="642"/>
                  </a:cubicBezTo>
                  <a:cubicBezTo>
                    <a:pt x="45" y="647"/>
                    <a:pt x="89" y="649"/>
                    <a:pt x="132" y="649"/>
                  </a:cubicBezTo>
                  <a:cubicBezTo>
                    <a:pt x="244" y="649"/>
                    <a:pt x="352" y="635"/>
                    <a:pt x="458" y="615"/>
                  </a:cubicBezTo>
                  <a:cubicBezTo>
                    <a:pt x="601" y="588"/>
                    <a:pt x="741" y="547"/>
                    <a:pt x="878" y="496"/>
                  </a:cubicBezTo>
                  <a:cubicBezTo>
                    <a:pt x="1014" y="441"/>
                    <a:pt x="1144" y="376"/>
                    <a:pt x="1270" y="302"/>
                  </a:cubicBezTo>
                  <a:cubicBezTo>
                    <a:pt x="1393" y="220"/>
                    <a:pt x="1515" y="131"/>
                    <a:pt x="1621" y="8"/>
                  </a:cubicBezTo>
                  <a:cubicBezTo>
                    <a:pt x="1576" y="3"/>
                    <a:pt x="1531" y="1"/>
                    <a:pt x="1488"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1"/>
            <p:cNvSpPr/>
            <p:nvPr/>
          </p:nvSpPr>
          <p:spPr>
            <a:xfrm>
              <a:off x="165045" y="-412707"/>
              <a:ext cx="330206" cy="132408"/>
            </a:xfrm>
            <a:custGeom>
              <a:rect b="b" l="l" r="r" t="t"/>
              <a:pathLst>
                <a:path extrusionOk="0" h="650" w="1621">
                  <a:moveTo>
                    <a:pt x="1478" y="1"/>
                  </a:moveTo>
                  <a:cubicBezTo>
                    <a:pt x="1370" y="1"/>
                    <a:pt x="1266" y="13"/>
                    <a:pt x="1163" y="32"/>
                  </a:cubicBezTo>
                  <a:cubicBezTo>
                    <a:pt x="1020" y="59"/>
                    <a:pt x="881" y="100"/>
                    <a:pt x="744" y="155"/>
                  </a:cubicBezTo>
                  <a:cubicBezTo>
                    <a:pt x="607" y="210"/>
                    <a:pt x="478" y="271"/>
                    <a:pt x="352" y="349"/>
                  </a:cubicBezTo>
                  <a:cubicBezTo>
                    <a:pt x="229" y="428"/>
                    <a:pt x="106" y="520"/>
                    <a:pt x="1" y="643"/>
                  </a:cubicBezTo>
                  <a:cubicBezTo>
                    <a:pt x="45" y="648"/>
                    <a:pt x="88" y="650"/>
                    <a:pt x="131" y="650"/>
                  </a:cubicBezTo>
                  <a:cubicBezTo>
                    <a:pt x="243" y="650"/>
                    <a:pt x="352" y="635"/>
                    <a:pt x="458" y="615"/>
                  </a:cubicBezTo>
                  <a:cubicBezTo>
                    <a:pt x="601" y="588"/>
                    <a:pt x="741" y="547"/>
                    <a:pt x="877" y="496"/>
                  </a:cubicBezTo>
                  <a:cubicBezTo>
                    <a:pt x="1013" y="442"/>
                    <a:pt x="1143" y="377"/>
                    <a:pt x="1270" y="302"/>
                  </a:cubicBezTo>
                  <a:cubicBezTo>
                    <a:pt x="1392" y="220"/>
                    <a:pt x="1515" y="131"/>
                    <a:pt x="1621" y="9"/>
                  </a:cubicBezTo>
                  <a:cubicBezTo>
                    <a:pt x="1572" y="3"/>
                    <a:pt x="1525" y="1"/>
                    <a:pt x="1478"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1"/>
            <p:cNvSpPr/>
            <p:nvPr/>
          </p:nvSpPr>
          <p:spPr>
            <a:xfrm>
              <a:off x="-4982302" y="1563810"/>
              <a:ext cx="330206" cy="132612"/>
            </a:xfrm>
            <a:custGeom>
              <a:rect b="b" l="l" r="r" t="t"/>
              <a:pathLst>
                <a:path extrusionOk="0" h="651" w="1621">
                  <a:moveTo>
                    <a:pt x="1476" y="1"/>
                  </a:moveTo>
                  <a:cubicBezTo>
                    <a:pt x="1368" y="1"/>
                    <a:pt x="1265" y="15"/>
                    <a:pt x="1163" y="34"/>
                  </a:cubicBezTo>
                  <a:cubicBezTo>
                    <a:pt x="1020" y="61"/>
                    <a:pt x="880" y="102"/>
                    <a:pt x="744" y="157"/>
                  </a:cubicBezTo>
                  <a:cubicBezTo>
                    <a:pt x="608" y="208"/>
                    <a:pt x="477" y="273"/>
                    <a:pt x="351" y="351"/>
                  </a:cubicBezTo>
                  <a:cubicBezTo>
                    <a:pt x="229" y="429"/>
                    <a:pt x="106" y="518"/>
                    <a:pt x="0" y="641"/>
                  </a:cubicBezTo>
                  <a:cubicBezTo>
                    <a:pt x="49" y="647"/>
                    <a:pt x="98" y="650"/>
                    <a:pt x="145" y="650"/>
                  </a:cubicBezTo>
                  <a:cubicBezTo>
                    <a:pt x="252" y="650"/>
                    <a:pt x="355" y="636"/>
                    <a:pt x="457" y="617"/>
                  </a:cubicBezTo>
                  <a:cubicBezTo>
                    <a:pt x="600" y="590"/>
                    <a:pt x="740" y="549"/>
                    <a:pt x="877" y="495"/>
                  </a:cubicBezTo>
                  <a:cubicBezTo>
                    <a:pt x="1013" y="443"/>
                    <a:pt x="1143" y="378"/>
                    <a:pt x="1269" y="300"/>
                  </a:cubicBezTo>
                  <a:cubicBezTo>
                    <a:pt x="1392" y="221"/>
                    <a:pt x="1515" y="133"/>
                    <a:pt x="1620" y="10"/>
                  </a:cubicBezTo>
                  <a:cubicBezTo>
                    <a:pt x="1571" y="4"/>
                    <a:pt x="1523" y="1"/>
                    <a:pt x="1476"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1"/>
            <p:cNvSpPr/>
            <p:nvPr/>
          </p:nvSpPr>
          <p:spPr>
            <a:xfrm>
              <a:off x="-4791841" y="1628383"/>
              <a:ext cx="330206" cy="132205"/>
            </a:xfrm>
            <a:custGeom>
              <a:rect b="b" l="l" r="r" t="t"/>
              <a:pathLst>
                <a:path extrusionOk="0" h="649" w="1621">
                  <a:moveTo>
                    <a:pt x="1475" y="1"/>
                  </a:moveTo>
                  <a:cubicBezTo>
                    <a:pt x="1367" y="1"/>
                    <a:pt x="1265" y="15"/>
                    <a:pt x="1163" y="34"/>
                  </a:cubicBezTo>
                  <a:cubicBezTo>
                    <a:pt x="1016" y="61"/>
                    <a:pt x="880" y="102"/>
                    <a:pt x="743" y="157"/>
                  </a:cubicBezTo>
                  <a:cubicBezTo>
                    <a:pt x="607" y="208"/>
                    <a:pt x="477" y="273"/>
                    <a:pt x="351" y="351"/>
                  </a:cubicBezTo>
                  <a:cubicBezTo>
                    <a:pt x="228" y="430"/>
                    <a:pt x="106" y="518"/>
                    <a:pt x="0" y="641"/>
                  </a:cubicBezTo>
                  <a:cubicBezTo>
                    <a:pt x="48" y="646"/>
                    <a:pt x="96" y="649"/>
                    <a:pt x="143" y="649"/>
                  </a:cubicBezTo>
                  <a:cubicBezTo>
                    <a:pt x="251" y="649"/>
                    <a:pt x="355" y="636"/>
                    <a:pt x="457" y="617"/>
                  </a:cubicBezTo>
                  <a:cubicBezTo>
                    <a:pt x="600" y="590"/>
                    <a:pt x="740" y="549"/>
                    <a:pt x="876" y="494"/>
                  </a:cubicBezTo>
                  <a:cubicBezTo>
                    <a:pt x="1009" y="444"/>
                    <a:pt x="1142" y="378"/>
                    <a:pt x="1269" y="300"/>
                  </a:cubicBezTo>
                  <a:cubicBezTo>
                    <a:pt x="1392" y="222"/>
                    <a:pt x="1515" y="133"/>
                    <a:pt x="1620" y="10"/>
                  </a:cubicBezTo>
                  <a:cubicBezTo>
                    <a:pt x="1570" y="4"/>
                    <a:pt x="1522" y="1"/>
                    <a:pt x="1475" y="1"/>
                  </a:cubicBezTo>
                  <a:close/>
                </a:path>
              </a:pathLst>
            </a:custGeom>
            <a:solidFill>
              <a:srgbClr val="B7B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 name="Google Shape;2191;p51"/>
          <p:cNvGrpSpPr/>
          <p:nvPr/>
        </p:nvGrpSpPr>
        <p:grpSpPr>
          <a:xfrm>
            <a:off x="2030017" y="1154035"/>
            <a:ext cx="1447629" cy="1182005"/>
            <a:chOff x="-5674725" y="-1422400"/>
            <a:chExt cx="8002372" cy="6534022"/>
          </a:xfrm>
        </p:grpSpPr>
        <p:sp>
          <p:nvSpPr>
            <p:cNvPr id="2192" name="Google Shape;2192;p51"/>
            <p:cNvSpPr/>
            <p:nvPr/>
          </p:nvSpPr>
          <p:spPr>
            <a:xfrm>
              <a:off x="-3157029" y="4038061"/>
              <a:ext cx="2273671" cy="1073560"/>
            </a:xfrm>
            <a:custGeom>
              <a:rect b="b" l="l" r="r" t="t"/>
              <a:pathLst>
                <a:path extrusionOk="0" h="5319" w="11265">
                  <a:moveTo>
                    <a:pt x="1372" y="0"/>
                  </a:moveTo>
                  <a:lnTo>
                    <a:pt x="2027" y="1341"/>
                  </a:lnTo>
                  <a:lnTo>
                    <a:pt x="2027" y="1341"/>
                  </a:lnTo>
                  <a:lnTo>
                    <a:pt x="106" y="1246"/>
                  </a:lnTo>
                  <a:lnTo>
                    <a:pt x="1836" y="2030"/>
                  </a:lnTo>
                  <a:lnTo>
                    <a:pt x="0" y="2627"/>
                  </a:lnTo>
                  <a:lnTo>
                    <a:pt x="2075" y="2927"/>
                  </a:lnTo>
                  <a:lnTo>
                    <a:pt x="1379" y="3779"/>
                  </a:lnTo>
                  <a:lnTo>
                    <a:pt x="3643" y="3742"/>
                  </a:lnTo>
                  <a:lnTo>
                    <a:pt x="3991" y="4854"/>
                  </a:lnTo>
                  <a:lnTo>
                    <a:pt x="5578" y="4045"/>
                  </a:lnTo>
                  <a:lnTo>
                    <a:pt x="6898" y="5110"/>
                  </a:lnTo>
                  <a:lnTo>
                    <a:pt x="7406" y="4230"/>
                  </a:lnTo>
                  <a:lnTo>
                    <a:pt x="9835" y="5318"/>
                  </a:lnTo>
                  <a:lnTo>
                    <a:pt x="9221" y="3988"/>
                  </a:lnTo>
                  <a:lnTo>
                    <a:pt x="11264" y="3715"/>
                  </a:lnTo>
                  <a:lnTo>
                    <a:pt x="9081" y="2965"/>
                  </a:lnTo>
                  <a:lnTo>
                    <a:pt x="9558" y="1986"/>
                  </a:lnTo>
                  <a:lnTo>
                    <a:pt x="8136" y="1883"/>
                  </a:lnTo>
                  <a:lnTo>
                    <a:pt x="7710" y="1136"/>
                  </a:lnTo>
                  <a:lnTo>
                    <a:pt x="6277" y="1617"/>
                  </a:lnTo>
                  <a:lnTo>
                    <a:pt x="5353" y="563"/>
                  </a:lnTo>
                  <a:lnTo>
                    <a:pt x="4592" y="1208"/>
                  </a:lnTo>
                  <a:lnTo>
                    <a:pt x="3401" y="325"/>
                  </a:lnTo>
                  <a:lnTo>
                    <a:pt x="3234" y="1139"/>
                  </a:lnTo>
                  <a:lnTo>
                    <a:pt x="1372"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1"/>
            <p:cNvSpPr/>
            <p:nvPr/>
          </p:nvSpPr>
          <p:spPr>
            <a:xfrm>
              <a:off x="-3063982" y="4086905"/>
              <a:ext cx="2086167" cy="984753"/>
            </a:xfrm>
            <a:custGeom>
              <a:rect b="b" l="l" r="r" t="t"/>
              <a:pathLst>
                <a:path extrusionOk="0" h="4879" w="10336">
                  <a:moveTo>
                    <a:pt x="1259" y="1"/>
                  </a:moveTo>
                  <a:lnTo>
                    <a:pt x="1859" y="1229"/>
                  </a:lnTo>
                  <a:lnTo>
                    <a:pt x="95" y="1143"/>
                  </a:lnTo>
                  <a:lnTo>
                    <a:pt x="1682" y="1859"/>
                  </a:lnTo>
                  <a:lnTo>
                    <a:pt x="0" y="2408"/>
                  </a:lnTo>
                  <a:lnTo>
                    <a:pt x="1904" y="2685"/>
                  </a:lnTo>
                  <a:lnTo>
                    <a:pt x="1266" y="3469"/>
                  </a:lnTo>
                  <a:lnTo>
                    <a:pt x="3343" y="3435"/>
                  </a:lnTo>
                  <a:lnTo>
                    <a:pt x="3661" y="4452"/>
                  </a:lnTo>
                  <a:lnTo>
                    <a:pt x="5120" y="3712"/>
                  </a:lnTo>
                  <a:lnTo>
                    <a:pt x="6328" y="4688"/>
                  </a:lnTo>
                  <a:lnTo>
                    <a:pt x="6795" y="3882"/>
                  </a:lnTo>
                  <a:lnTo>
                    <a:pt x="9026" y="4878"/>
                  </a:lnTo>
                  <a:lnTo>
                    <a:pt x="8459" y="3660"/>
                  </a:lnTo>
                  <a:lnTo>
                    <a:pt x="10336" y="3408"/>
                  </a:lnTo>
                  <a:lnTo>
                    <a:pt x="8333" y="2719"/>
                  </a:lnTo>
                  <a:lnTo>
                    <a:pt x="8770" y="1822"/>
                  </a:lnTo>
                  <a:lnTo>
                    <a:pt x="7463" y="1726"/>
                  </a:lnTo>
                  <a:lnTo>
                    <a:pt x="7074" y="1040"/>
                  </a:lnTo>
                  <a:lnTo>
                    <a:pt x="5758" y="1484"/>
                  </a:lnTo>
                  <a:lnTo>
                    <a:pt x="4912" y="516"/>
                  </a:lnTo>
                  <a:lnTo>
                    <a:pt x="4213" y="1109"/>
                  </a:lnTo>
                  <a:lnTo>
                    <a:pt x="3121" y="297"/>
                  </a:lnTo>
                  <a:lnTo>
                    <a:pt x="2968" y="1044"/>
                  </a:lnTo>
                  <a:lnTo>
                    <a:pt x="12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1"/>
            <p:cNvSpPr/>
            <p:nvPr/>
          </p:nvSpPr>
          <p:spPr>
            <a:xfrm>
              <a:off x="-5674725" y="1645502"/>
              <a:ext cx="1376515" cy="230697"/>
            </a:xfrm>
            <a:custGeom>
              <a:rect b="b" l="l" r="r" t="t"/>
              <a:pathLst>
                <a:path extrusionOk="0" h="1143" w="6820">
                  <a:moveTo>
                    <a:pt x="0" y="1"/>
                  </a:moveTo>
                  <a:lnTo>
                    <a:pt x="1372" y="1143"/>
                  </a:lnTo>
                  <a:lnTo>
                    <a:pt x="6819" y="891"/>
                  </a:lnTo>
                  <a:lnTo>
                    <a:pt x="0"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1"/>
            <p:cNvSpPr/>
            <p:nvPr/>
          </p:nvSpPr>
          <p:spPr>
            <a:xfrm>
              <a:off x="-5260962" y="2040090"/>
              <a:ext cx="816826" cy="221817"/>
            </a:xfrm>
            <a:custGeom>
              <a:rect b="b" l="l" r="r" t="t"/>
              <a:pathLst>
                <a:path extrusionOk="0" h="1099" w="4047">
                  <a:moveTo>
                    <a:pt x="4046" y="0"/>
                  </a:moveTo>
                  <a:lnTo>
                    <a:pt x="0" y="682"/>
                  </a:lnTo>
                  <a:lnTo>
                    <a:pt x="956" y="1099"/>
                  </a:lnTo>
                  <a:lnTo>
                    <a:pt x="4046"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1"/>
            <p:cNvSpPr/>
            <p:nvPr/>
          </p:nvSpPr>
          <p:spPr>
            <a:xfrm>
              <a:off x="1119059" y="-266285"/>
              <a:ext cx="1208588" cy="747799"/>
            </a:xfrm>
            <a:custGeom>
              <a:rect b="b" l="l" r="r" t="t"/>
              <a:pathLst>
                <a:path extrusionOk="0" h="3705" w="5988">
                  <a:moveTo>
                    <a:pt x="4258" y="0"/>
                  </a:moveTo>
                  <a:lnTo>
                    <a:pt x="0" y="3705"/>
                  </a:lnTo>
                  <a:lnTo>
                    <a:pt x="5987" y="38"/>
                  </a:lnTo>
                  <a:lnTo>
                    <a:pt x="4258"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1"/>
            <p:cNvSpPr/>
            <p:nvPr/>
          </p:nvSpPr>
          <p:spPr>
            <a:xfrm>
              <a:off x="1120472" y="-421901"/>
              <a:ext cx="584716" cy="636184"/>
            </a:xfrm>
            <a:custGeom>
              <a:rect b="b" l="l" r="r" t="t"/>
              <a:pathLst>
                <a:path extrusionOk="0" h="3152" w="2897">
                  <a:moveTo>
                    <a:pt x="2896" y="0"/>
                  </a:moveTo>
                  <a:lnTo>
                    <a:pt x="1897" y="280"/>
                  </a:lnTo>
                  <a:lnTo>
                    <a:pt x="1" y="3152"/>
                  </a:lnTo>
                  <a:lnTo>
                    <a:pt x="2896"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1"/>
            <p:cNvSpPr/>
            <p:nvPr/>
          </p:nvSpPr>
          <p:spPr>
            <a:xfrm>
              <a:off x="-4770704" y="-1422400"/>
              <a:ext cx="6508977" cy="4456113"/>
            </a:xfrm>
            <a:custGeom>
              <a:rect b="b" l="l" r="r" t="t"/>
              <a:pathLst>
                <a:path extrusionOk="0" h="22078" w="32249">
                  <a:moveTo>
                    <a:pt x="5059" y="1"/>
                  </a:moveTo>
                  <a:lnTo>
                    <a:pt x="6402" y="6130"/>
                  </a:lnTo>
                  <a:lnTo>
                    <a:pt x="870" y="6612"/>
                  </a:lnTo>
                  <a:lnTo>
                    <a:pt x="5563" y="9538"/>
                  </a:lnTo>
                  <a:lnTo>
                    <a:pt x="0" y="13301"/>
                  </a:lnTo>
                  <a:lnTo>
                    <a:pt x="5891" y="13740"/>
                  </a:lnTo>
                  <a:lnTo>
                    <a:pt x="3521" y="18189"/>
                  </a:lnTo>
                  <a:lnTo>
                    <a:pt x="10111" y="16906"/>
                  </a:lnTo>
                  <a:lnTo>
                    <a:pt x="10663" y="22078"/>
                  </a:lnTo>
                  <a:lnTo>
                    <a:pt x="15602" y="17421"/>
                  </a:lnTo>
                  <a:lnTo>
                    <a:pt x="18997" y="21894"/>
                  </a:lnTo>
                  <a:lnTo>
                    <a:pt x="20831" y="17411"/>
                  </a:lnTo>
                  <a:lnTo>
                    <a:pt x="27439" y="21460"/>
                  </a:lnTo>
                  <a:lnTo>
                    <a:pt x="26197" y="15361"/>
                  </a:lnTo>
                  <a:lnTo>
                    <a:pt x="32248" y="13055"/>
                  </a:lnTo>
                  <a:lnTo>
                    <a:pt x="26218" y="10497"/>
                  </a:lnTo>
                  <a:lnTo>
                    <a:pt x="27999" y="5568"/>
                  </a:lnTo>
                  <a:lnTo>
                    <a:pt x="27999" y="5568"/>
                  </a:lnTo>
                  <a:lnTo>
                    <a:pt x="23912" y="5762"/>
                  </a:lnTo>
                  <a:lnTo>
                    <a:pt x="22988" y="2372"/>
                  </a:lnTo>
                  <a:lnTo>
                    <a:pt x="18628" y="5390"/>
                  </a:lnTo>
                  <a:lnTo>
                    <a:pt x="16377" y="768"/>
                  </a:lnTo>
                  <a:lnTo>
                    <a:pt x="13907" y="4244"/>
                  </a:lnTo>
                  <a:lnTo>
                    <a:pt x="10810" y="574"/>
                  </a:lnTo>
                  <a:lnTo>
                    <a:pt x="9991" y="4579"/>
                  </a:lnTo>
                  <a:lnTo>
                    <a:pt x="5059"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1"/>
            <p:cNvSpPr/>
            <p:nvPr/>
          </p:nvSpPr>
          <p:spPr>
            <a:xfrm>
              <a:off x="-4503070" y="-1221977"/>
              <a:ext cx="5972701" cy="4088975"/>
            </a:xfrm>
            <a:custGeom>
              <a:rect b="b" l="l" r="r" t="t"/>
              <a:pathLst>
                <a:path extrusionOk="0" h="20259" w="29592">
                  <a:moveTo>
                    <a:pt x="4643" y="0"/>
                  </a:moveTo>
                  <a:lnTo>
                    <a:pt x="5874" y="5625"/>
                  </a:lnTo>
                  <a:lnTo>
                    <a:pt x="799" y="6066"/>
                  </a:lnTo>
                  <a:lnTo>
                    <a:pt x="5104" y="8750"/>
                  </a:lnTo>
                  <a:lnTo>
                    <a:pt x="1" y="12205"/>
                  </a:lnTo>
                  <a:lnTo>
                    <a:pt x="5408" y="12607"/>
                  </a:lnTo>
                  <a:lnTo>
                    <a:pt x="3231" y="16688"/>
                  </a:lnTo>
                  <a:lnTo>
                    <a:pt x="9279" y="15514"/>
                  </a:lnTo>
                  <a:lnTo>
                    <a:pt x="9784" y="20259"/>
                  </a:lnTo>
                  <a:lnTo>
                    <a:pt x="14317" y="15989"/>
                  </a:lnTo>
                  <a:lnTo>
                    <a:pt x="17431" y="20092"/>
                  </a:lnTo>
                  <a:lnTo>
                    <a:pt x="19116" y="15978"/>
                  </a:lnTo>
                  <a:lnTo>
                    <a:pt x="25182" y="19693"/>
                  </a:lnTo>
                  <a:lnTo>
                    <a:pt x="24042" y="14098"/>
                  </a:lnTo>
                  <a:lnTo>
                    <a:pt x="29592" y="11980"/>
                  </a:lnTo>
                  <a:lnTo>
                    <a:pt x="24059" y="9633"/>
                  </a:lnTo>
                  <a:lnTo>
                    <a:pt x="25693" y="5110"/>
                  </a:lnTo>
                  <a:lnTo>
                    <a:pt x="21945" y="5288"/>
                  </a:lnTo>
                  <a:lnTo>
                    <a:pt x="21095" y="2177"/>
                  </a:lnTo>
                  <a:lnTo>
                    <a:pt x="17094" y="4946"/>
                  </a:lnTo>
                  <a:lnTo>
                    <a:pt x="15030" y="703"/>
                  </a:lnTo>
                  <a:lnTo>
                    <a:pt x="12762" y="3893"/>
                  </a:lnTo>
                  <a:lnTo>
                    <a:pt x="9920" y="526"/>
                  </a:lnTo>
                  <a:lnTo>
                    <a:pt x="9166" y="4200"/>
                  </a:lnTo>
                  <a:lnTo>
                    <a:pt x="4643"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1"/>
            <p:cNvSpPr/>
            <p:nvPr/>
          </p:nvSpPr>
          <p:spPr>
            <a:xfrm>
              <a:off x="-2702697" y="2247174"/>
              <a:ext cx="230899" cy="2495892"/>
            </a:xfrm>
            <a:custGeom>
              <a:rect b="b" l="l" r="r" t="t"/>
              <a:pathLst>
                <a:path extrusionOk="0" h="12366" w="1144">
                  <a:moveTo>
                    <a:pt x="1" y="1"/>
                  </a:moveTo>
                  <a:lnTo>
                    <a:pt x="1144" y="12366"/>
                  </a:lnTo>
                  <a:lnTo>
                    <a:pt x="864" y="3071"/>
                  </a:lnTo>
                  <a:lnTo>
                    <a:pt x="1"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1"/>
            <p:cNvSpPr/>
            <p:nvPr/>
          </p:nvSpPr>
          <p:spPr>
            <a:xfrm>
              <a:off x="-1656987" y="2825635"/>
              <a:ext cx="720551" cy="1661304"/>
            </a:xfrm>
            <a:custGeom>
              <a:rect b="b" l="l" r="r" t="t"/>
              <a:pathLst>
                <a:path extrusionOk="0" h="8231" w="3570">
                  <a:moveTo>
                    <a:pt x="2924" y="0"/>
                  </a:moveTo>
                  <a:lnTo>
                    <a:pt x="1" y="8231"/>
                  </a:lnTo>
                  <a:lnTo>
                    <a:pt x="3570" y="847"/>
                  </a:lnTo>
                  <a:lnTo>
                    <a:pt x="2924"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1"/>
            <p:cNvSpPr/>
            <p:nvPr/>
          </p:nvSpPr>
          <p:spPr>
            <a:xfrm>
              <a:off x="-1982346" y="2146054"/>
              <a:ext cx="305780" cy="2261763"/>
            </a:xfrm>
            <a:custGeom>
              <a:rect b="b" l="l" r="r" t="t"/>
              <a:pathLst>
                <a:path extrusionOk="0" h="11206" w="1515">
                  <a:moveTo>
                    <a:pt x="1515" y="1"/>
                  </a:moveTo>
                  <a:lnTo>
                    <a:pt x="788" y="686"/>
                  </a:lnTo>
                  <a:lnTo>
                    <a:pt x="0" y="11206"/>
                  </a:lnTo>
                  <a:lnTo>
                    <a:pt x="1515"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1"/>
            <p:cNvSpPr/>
            <p:nvPr/>
          </p:nvSpPr>
          <p:spPr>
            <a:xfrm>
              <a:off x="-2299228" y="3666886"/>
              <a:ext cx="257743" cy="274092"/>
            </a:xfrm>
            <a:custGeom>
              <a:rect b="b" l="l" r="r" t="t"/>
              <a:pathLst>
                <a:path extrusionOk="0" h="1358" w="1277">
                  <a:moveTo>
                    <a:pt x="305" y="1"/>
                  </a:moveTo>
                  <a:lnTo>
                    <a:pt x="417" y="519"/>
                  </a:lnTo>
                  <a:lnTo>
                    <a:pt x="1" y="799"/>
                  </a:lnTo>
                  <a:lnTo>
                    <a:pt x="489" y="840"/>
                  </a:lnTo>
                  <a:lnTo>
                    <a:pt x="601" y="1358"/>
                  </a:lnTo>
                  <a:lnTo>
                    <a:pt x="788" y="867"/>
                  </a:lnTo>
                  <a:lnTo>
                    <a:pt x="1276" y="908"/>
                  </a:lnTo>
                  <a:lnTo>
                    <a:pt x="905" y="563"/>
                  </a:lnTo>
                  <a:lnTo>
                    <a:pt x="1092" y="72"/>
                  </a:lnTo>
                  <a:lnTo>
                    <a:pt x="676" y="349"/>
                  </a:lnTo>
                  <a:lnTo>
                    <a:pt x="305" y="1"/>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1"/>
            <p:cNvSpPr/>
            <p:nvPr/>
          </p:nvSpPr>
          <p:spPr>
            <a:xfrm>
              <a:off x="-2838330" y="3735913"/>
              <a:ext cx="129174" cy="137046"/>
            </a:xfrm>
            <a:custGeom>
              <a:rect b="b" l="l" r="r" t="t"/>
              <a:pathLst>
                <a:path extrusionOk="0" h="679" w="640">
                  <a:moveTo>
                    <a:pt x="151" y="0"/>
                  </a:moveTo>
                  <a:lnTo>
                    <a:pt x="209" y="259"/>
                  </a:lnTo>
                  <a:lnTo>
                    <a:pt x="1" y="395"/>
                  </a:lnTo>
                  <a:lnTo>
                    <a:pt x="243" y="419"/>
                  </a:lnTo>
                  <a:lnTo>
                    <a:pt x="301" y="679"/>
                  </a:lnTo>
                  <a:lnTo>
                    <a:pt x="394" y="430"/>
                  </a:lnTo>
                  <a:lnTo>
                    <a:pt x="639" y="454"/>
                  </a:lnTo>
                  <a:lnTo>
                    <a:pt x="451" y="279"/>
                  </a:lnTo>
                  <a:lnTo>
                    <a:pt x="547" y="34"/>
                  </a:lnTo>
                  <a:lnTo>
                    <a:pt x="339" y="174"/>
                  </a:lnTo>
                  <a:lnTo>
                    <a:pt x="151"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1"/>
            <p:cNvSpPr/>
            <p:nvPr/>
          </p:nvSpPr>
          <p:spPr>
            <a:xfrm>
              <a:off x="-1720767" y="3535289"/>
              <a:ext cx="128165" cy="137248"/>
            </a:xfrm>
            <a:custGeom>
              <a:rect b="b" l="l" r="r" t="t"/>
              <a:pathLst>
                <a:path extrusionOk="0" h="680" w="635">
                  <a:moveTo>
                    <a:pt x="150" y="1"/>
                  </a:moveTo>
                  <a:lnTo>
                    <a:pt x="208" y="261"/>
                  </a:lnTo>
                  <a:lnTo>
                    <a:pt x="0" y="401"/>
                  </a:lnTo>
                  <a:lnTo>
                    <a:pt x="242" y="421"/>
                  </a:lnTo>
                  <a:lnTo>
                    <a:pt x="301" y="680"/>
                  </a:lnTo>
                  <a:lnTo>
                    <a:pt x="392" y="434"/>
                  </a:lnTo>
                  <a:lnTo>
                    <a:pt x="635" y="455"/>
                  </a:lnTo>
                  <a:lnTo>
                    <a:pt x="450" y="281"/>
                  </a:lnTo>
                  <a:lnTo>
                    <a:pt x="546" y="35"/>
                  </a:lnTo>
                  <a:lnTo>
                    <a:pt x="334" y="175"/>
                  </a:lnTo>
                  <a:lnTo>
                    <a:pt x="150"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1"/>
            <p:cNvSpPr/>
            <p:nvPr/>
          </p:nvSpPr>
          <p:spPr>
            <a:xfrm>
              <a:off x="-1352619" y="4045731"/>
              <a:ext cx="257743" cy="273486"/>
            </a:xfrm>
            <a:custGeom>
              <a:rect b="b" l="l" r="r" t="t"/>
              <a:pathLst>
                <a:path extrusionOk="0" h="1355" w="1277">
                  <a:moveTo>
                    <a:pt x="305" y="0"/>
                  </a:moveTo>
                  <a:lnTo>
                    <a:pt x="417" y="515"/>
                  </a:lnTo>
                  <a:lnTo>
                    <a:pt x="1" y="794"/>
                  </a:lnTo>
                  <a:lnTo>
                    <a:pt x="489" y="835"/>
                  </a:lnTo>
                  <a:lnTo>
                    <a:pt x="601" y="1354"/>
                  </a:lnTo>
                  <a:lnTo>
                    <a:pt x="789" y="863"/>
                  </a:lnTo>
                  <a:lnTo>
                    <a:pt x="1276" y="907"/>
                  </a:lnTo>
                  <a:lnTo>
                    <a:pt x="1276" y="907"/>
                  </a:lnTo>
                  <a:lnTo>
                    <a:pt x="905" y="559"/>
                  </a:lnTo>
                  <a:lnTo>
                    <a:pt x="1092" y="68"/>
                  </a:lnTo>
                  <a:lnTo>
                    <a:pt x="1092" y="68"/>
                  </a:lnTo>
                  <a:lnTo>
                    <a:pt x="676" y="344"/>
                  </a:lnTo>
                  <a:lnTo>
                    <a:pt x="305" y="0"/>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 name="Google Shape;2207;p51"/>
          <p:cNvGrpSpPr/>
          <p:nvPr/>
        </p:nvGrpSpPr>
        <p:grpSpPr>
          <a:xfrm>
            <a:off x="3615832" y="1234761"/>
            <a:ext cx="1447616" cy="1101180"/>
            <a:chOff x="3907805" y="1471975"/>
            <a:chExt cx="3817553" cy="2903956"/>
          </a:xfrm>
        </p:grpSpPr>
        <p:sp>
          <p:nvSpPr>
            <p:cNvPr id="2208" name="Google Shape;2208;p51"/>
            <p:cNvSpPr/>
            <p:nvPr/>
          </p:nvSpPr>
          <p:spPr>
            <a:xfrm>
              <a:off x="4278534" y="3713104"/>
              <a:ext cx="400500" cy="381065"/>
            </a:xfrm>
            <a:custGeom>
              <a:rect b="b" l="l" r="r" t="t"/>
              <a:pathLst>
                <a:path extrusionOk="0" h="6823" w="7171">
                  <a:moveTo>
                    <a:pt x="7170" y="1"/>
                  </a:moveTo>
                  <a:lnTo>
                    <a:pt x="0" y="6256"/>
                  </a:lnTo>
                  <a:lnTo>
                    <a:pt x="502" y="6823"/>
                  </a:lnTo>
                  <a:lnTo>
                    <a:pt x="7170"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1"/>
            <p:cNvSpPr/>
            <p:nvPr/>
          </p:nvSpPr>
          <p:spPr>
            <a:xfrm>
              <a:off x="4248040" y="3861720"/>
              <a:ext cx="133426" cy="144261"/>
            </a:xfrm>
            <a:custGeom>
              <a:rect b="b" l="l" r="r" t="t"/>
              <a:pathLst>
                <a:path extrusionOk="0" h="2583" w="2389">
                  <a:moveTo>
                    <a:pt x="2388" y="1"/>
                  </a:moveTo>
                  <a:lnTo>
                    <a:pt x="0" y="2194"/>
                  </a:lnTo>
                  <a:lnTo>
                    <a:pt x="345" y="2583"/>
                  </a:lnTo>
                  <a:lnTo>
                    <a:pt x="2388"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1"/>
            <p:cNvSpPr/>
            <p:nvPr/>
          </p:nvSpPr>
          <p:spPr>
            <a:xfrm>
              <a:off x="4193922" y="3635585"/>
              <a:ext cx="278189" cy="272827"/>
            </a:xfrm>
            <a:custGeom>
              <a:rect b="b" l="l" r="r" t="t"/>
              <a:pathLst>
                <a:path extrusionOk="0" h="4885" w="4981">
                  <a:moveTo>
                    <a:pt x="4981" y="0"/>
                  </a:moveTo>
                  <a:lnTo>
                    <a:pt x="1" y="4398"/>
                  </a:lnTo>
                  <a:lnTo>
                    <a:pt x="431" y="4885"/>
                  </a:lnTo>
                  <a:lnTo>
                    <a:pt x="4981"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1"/>
            <p:cNvSpPr/>
            <p:nvPr/>
          </p:nvSpPr>
          <p:spPr>
            <a:xfrm>
              <a:off x="3922103" y="3944601"/>
              <a:ext cx="330967" cy="311587"/>
            </a:xfrm>
            <a:custGeom>
              <a:rect b="b" l="l" r="r" t="t"/>
              <a:pathLst>
                <a:path extrusionOk="0" h="5579" w="5926">
                  <a:moveTo>
                    <a:pt x="2821" y="0"/>
                  </a:moveTo>
                  <a:cubicBezTo>
                    <a:pt x="2225" y="0"/>
                    <a:pt x="1698" y="330"/>
                    <a:pt x="1423" y="822"/>
                  </a:cubicBezTo>
                  <a:cubicBezTo>
                    <a:pt x="1395" y="870"/>
                    <a:pt x="1371" y="921"/>
                    <a:pt x="1351" y="968"/>
                  </a:cubicBezTo>
                  <a:cubicBezTo>
                    <a:pt x="1286" y="1116"/>
                    <a:pt x="1245" y="1269"/>
                    <a:pt x="1228" y="1433"/>
                  </a:cubicBezTo>
                  <a:cubicBezTo>
                    <a:pt x="1218" y="1344"/>
                    <a:pt x="1215" y="1252"/>
                    <a:pt x="1222" y="1160"/>
                  </a:cubicBezTo>
                  <a:cubicBezTo>
                    <a:pt x="1225" y="1102"/>
                    <a:pt x="1231" y="1041"/>
                    <a:pt x="1242" y="986"/>
                  </a:cubicBezTo>
                  <a:lnTo>
                    <a:pt x="1242" y="986"/>
                  </a:lnTo>
                  <a:cubicBezTo>
                    <a:pt x="1157" y="1000"/>
                    <a:pt x="1072" y="1023"/>
                    <a:pt x="986" y="1058"/>
                  </a:cubicBezTo>
                  <a:cubicBezTo>
                    <a:pt x="587" y="1214"/>
                    <a:pt x="307" y="1549"/>
                    <a:pt x="205" y="1935"/>
                  </a:cubicBezTo>
                  <a:cubicBezTo>
                    <a:pt x="280" y="1856"/>
                    <a:pt x="365" y="1784"/>
                    <a:pt x="454" y="1722"/>
                  </a:cubicBezTo>
                  <a:lnTo>
                    <a:pt x="454" y="1722"/>
                  </a:lnTo>
                  <a:cubicBezTo>
                    <a:pt x="338" y="1849"/>
                    <a:pt x="239" y="1992"/>
                    <a:pt x="164" y="2149"/>
                  </a:cubicBezTo>
                  <a:cubicBezTo>
                    <a:pt x="134" y="2217"/>
                    <a:pt x="110" y="2286"/>
                    <a:pt x="85" y="2357"/>
                  </a:cubicBezTo>
                  <a:cubicBezTo>
                    <a:pt x="21" y="2565"/>
                    <a:pt x="0" y="2790"/>
                    <a:pt x="28" y="3023"/>
                  </a:cubicBezTo>
                  <a:cubicBezTo>
                    <a:pt x="99" y="3613"/>
                    <a:pt x="488" y="4090"/>
                    <a:pt x="1000" y="4305"/>
                  </a:cubicBezTo>
                  <a:cubicBezTo>
                    <a:pt x="1027" y="4315"/>
                    <a:pt x="1055" y="4325"/>
                    <a:pt x="1078" y="4336"/>
                  </a:cubicBezTo>
                  <a:cubicBezTo>
                    <a:pt x="1251" y="4395"/>
                    <a:pt x="1433" y="4428"/>
                    <a:pt x="1622" y="4428"/>
                  </a:cubicBezTo>
                  <a:cubicBezTo>
                    <a:pt x="1661" y="4428"/>
                    <a:pt x="1700" y="4427"/>
                    <a:pt x="1740" y="4424"/>
                  </a:cubicBezTo>
                  <a:lnTo>
                    <a:pt x="1740" y="4424"/>
                  </a:lnTo>
                  <a:cubicBezTo>
                    <a:pt x="1655" y="4448"/>
                    <a:pt x="1563" y="4468"/>
                    <a:pt x="1470" y="4482"/>
                  </a:cubicBezTo>
                  <a:cubicBezTo>
                    <a:pt x="1411" y="4489"/>
                    <a:pt x="1351" y="4493"/>
                    <a:pt x="1292" y="4493"/>
                  </a:cubicBezTo>
                  <a:cubicBezTo>
                    <a:pt x="1232" y="4493"/>
                    <a:pt x="1174" y="4489"/>
                    <a:pt x="1116" y="4482"/>
                  </a:cubicBezTo>
                  <a:lnTo>
                    <a:pt x="1116" y="4482"/>
                  </a:lnTo>
                  <a:cubicBezTo>
                    <a:pt x="1177" y="4677"/>
                    <a:pt x="1286" y="4857"/>
                    <a:pt x="1440" y="5011"/>
                  </a:cubicBezTo>
                  <a:cubicBezTo>
                    <a:pt x="1694" y="5265"/>
                    <a:pt x="2026" y="5389"/>
                    <a:pt x="2359" y="5389"/>
                  </a:cubicBezTo>
                  <a:cubicBezTo>
                    <a:pt x="2437" y="5389"/>
                    <a:pt x="2516" y="5383"/>
                    <a:pt x="2593" y="5369"/>
                  </a:cubicBezTo>
                  <a:cubicBezTo>
                    <a:pt x="2415" y="5178"/>
                    <a:pt x="2289" y="4946"/>
                    <a:pt x="2228" y="4693"/>
                  </a:cubicBezTo>
                  <a:lnTo>
                    <a:pt x="2228" y="4693"/>
                  </a:lnTo>
                  <a:cubicBezTo>
                    <a:pt x="2354" y="4946"/>
                    <a:pt x="2545" y="5161"/>
                    <a:pt x="2784" y="5318"/>
                  </a:cubicBezTo>
                  <a:cubicBezTo>
                    <a:pt x="2821" y="5342"/>
                    <a:pt x="2856" y="5362"/>
                    <a:pt x="2893" y="5383"/>
                  </a:cubicBezTo>
                  <a:cubicBezTo>
                    <a:pt x="3019" y="5451"/>
                    <a:pt x="3155" y="5506"/>
                    <a:pt x="3299" y="5537"/>
                  </a:cubicBezTo>
                  <a:cubicBezTo>
                    <a:pt x="3421" y="5565"/>
                    <a:pt x="3543" y="5579"/>
                    <a:pt x="3663" y="5579"/>
                  </a:cubicBezTo>
                  <a:cubicBezTo>
                    <a:pt x="4161" y="5579"/>
                    <a:pt x="4627" y="5345"/>
                    <a:pt x="4926" y="4959"/>
                  </a:cubicBezTo>
                  <a:cubicBezTo>
                    <a:pt x="4974" y="4898"/>
                    <a:pt x="5018" y="4830"/>
                    <a:pt x="5055" y="4762"/>
                  </a:cubicBezTo>
                  <a:cubicBezTo>
                    <a:pt x="5117" y="4652"/>
                    <a:pt x="5168" y="4534"/>
                    <a:pt x="5202" y="4407"/>
                  </a:cubicBezTo>
                  <a:lnTo>
                    <a:pt x="5202" y="4407"/>
                  </a:lnTo>
                  <a:cubicBezTo>
                    <a:pt x="5199" y="4496"/>
                    <a:pt x="5186" y="4588"/>
                    <a:pt x="5165" y="4677"/>
                  </a:cubicBezTo>
                  <a:cubicBezTo>
                    <a:pt x="5161" y="4690"/>
                    <a:pt x="5158" y="4704"/>
                    <a:pt x="5154" y="4721"/>
                  </a:cubicBezTo>
                  <a:cubicBezTo>
                    <a:pt x="5438" y="4585"/>
                    <a:pt x="5677" y="4350"/>
                    <a:pt x="5803" y="4035"/>
                  </a:cubicBezTo>
                  <a:cubicBezTo>
                    <a:pt x="5891" y="3817"/>
                    <a:pt x="5918" y="3588"/>
                    <a:pt x="5888" y="3374"/>
                  </a:cubicBezTo>
                  <a:lnTo>
                    <a:pt x="5888" y="3374"/>
                  </a:lnTo>
                  <a:cubicBezTo>
                    <a:pt x="5803" y="3503"/>
                    <a:pt x="5700" y="3623"/>
                    <a:pt x="5578" y="3722"/>
                  </a:cubicBezTo>
                  <a:cubicBezTo>
                    <a:pt x="5700" y="3561"/>
                    <a:pt x="5792" y="3380"/>
                    <a:pt x="5850" y="3186"/>
                  </a:cubicBezTo>
                  <a:cubicBezTo>
                    <a:pt x="5857" y="3155"/>
                    <a:pt x="5864" y="3128"/>
                    <a:pt x="5871" y="3101"/>
                  </a:cubicBezTo>
                  <a:cubicBezTo>
                    <a:pt x="5922" y="2872"/>
                    <a:pt x="5926" y="2630"/>
                    <a:pt x="5867" y="2388"/>
                  </a:cubicBezTo>
                  <a:cubicBezTo>
                    <a:pt x="5800" y="2081"/>
                    <a:pt x="5642" y="1812"/>
                    <a:pt x="5431" y="1607"/>
                  </a:cubicBezTo>
                  <a:cubicBezTo>
                    <a:pt x="5414" y="1590"/>
                    <a:pt x="5400" y="1576"/>
                    <a:pt x="5383" y="1562"/>
                  </a:cubicBezTo>
                  <a:cubicBezTo>
                    <a:pt x="5094" y="1301"/>
                    <a:pt x="4713" y="1146"/>
                    <a:pt x="4310" y="1146"/>
                  </a:cubicBezTo>
                  <a:cubicBezTo>
                    <a:pt x="4214" y="1146"/>
                    <a:pt x="4117" y="1155"/>
                    <a:pt x="4019" y="1173"/>
                  </a:cubicBezTo>
                  <a:cubicBezTo>
                    <a:pt x="4104" y="1136"/>
                    <a:pt x="4189" y="1108"/>
                    <a:pt x="4281" y="1088"/>
                  </a:cubicBezTo>
                  <a:cubicBezTo>
                    <a:pt x="4396" y="1061"/>
                    <a:pt x="4511" y="1048"/>
                    <a:pt x="4624" y="1048"/>
                  </a:cubicBezTo>
                  <a:cubicBezTo>
                    <a:pt x="4877" y="1048"/>
                    <a:pt x="5121" y="1113"/>
                    <a:pt x="5335" y="1228"/>
                  </a:cubicBezTo>
                  <a:cubicBezTo>
                    <a:pt x="5288" y="1054"/>
                    <a:pt x="5202" y="887"/>
                    <a:pt x="5076" y="740"/>
                  </a:cubicBezTo>
                  <a:cubicBezTo>
                    <a:pt x="4820" y="438"/>
                    <a:pt x="4452" y="279"/>
                    <a:pt x="4083" y="279"/>
                  </a:cubicBezTo>
                  <a:cubicBezTo>
                    <a:pt x="4019" y="279"/>
                    <a:pt x="3955" y="284"/>
                    <a:pt x="3892" y="293"/>
                  </a:cubicBezTo>
                  <a:cubicBezTo>
                    <a:pt x="3985" y="403"/>
                    <a:pt x="4060" y="526"/>
                    <a:pt x="4117" y="658"/>
                  </a:cubicBezTo>
                  <a:cubicBezTo>
                    <a:pt x="4022" y="529"/>
                    <a:pt x="3906" y="413"/>
                    <a:pt x="3773" y="318"/>
                  </a:cubicBezTo>
                  <a:cubicBezTo>
                    <a:pt x="3739" y="290"/>
                    <a:pt x="3701" y="266"/>
                    <a:pt x="3664" y="242"/>
                  </a:cubicBezTo>
                  <a:cubicBezTo>
                    <a:pt x="3446" y="106"/>
                    <a:pt x="3193" y="20"/>
                    <a:pt x="2917" y="3"/>
                  </a:cubicBezTo>
                  <a:cubicBezTo>
                    <a:pt x="2885" y="1"/>
                    <a:pt x="2853" y="0"/>
                    <a:pt x="28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1"/>
            <p:cNvSpPr/>
            <p:nvPr/>
          </p:nvSpPr>
          <p:spPr>
            <a:xfrm>
              <a:off x="3907805" y="3930136"/>
              <a:ext cx="359171" cy="341132"/>
            </a:xfrm>
            <a:custGeom>
              <a:rect b="b" l="l" r="r" t="t"/>
              <a:pathLst>
                <a:path extrusionOk="0" h="6108" w="6431">
                  <a:moveTo>
                    <a:pt x="3077" y="259"/>
                  </a:moveTo>
                  <a:cubicBezTo>
                    <a:pt x="3109" y="259"/>
                    <a:pt x="3141" y="260"/>
                    <a:pt x="3173" y="262"/>
                  </a:cubicBezTo>
                  <a:cubicBezTo>
                    <a:pt x="3449" y="279"/>
                    <a:pt x="3702" y="365"/>
                    <a:pt x="3920" y="501"/>
                  </a:cubicBezTo>
                  <a:cubicBezTo>
                    <a:pt x="3957" y="525"/>
                    <a:pt x="3995" y="549"/>
                    <a:pt x="4029" y="577"/>
                  </a:cubicBezTo>
                  <a:cubicBezTo>
                    <a:pt x="4162" y="672"/>
                    <a:pt x="4278" y="788"/>
                    <a:pt x="4373" y="917"/>
                  </a:cubicBezTo>
                  <a:cubicBezTo>
                    <a:pt x="4316" y="785"/>
                    <a:pt x="4241" y="662"/>
                    <a:pt x="4148" y="552"/>
                  </a:cubicBezTo>
                  <a:cubicBezTo>
                    <a:pt x="4211" y="543"/>
                    <a:pt x="4275" y="538"/>
                    <a:pt x="4339" y="538"/>
                  </a:cubicBezTo>
                  <a:cubicBezTo>
                    <a:pt x="4708" y="538"/>
                    <a:pt x="5076" y="697"/>
                    <a:pt x="5332" y="999"/>
                  </a:cubicBezTo>
                  <a:cubicBezTo>
                    <a:pt x="5458" y="1146"/>
                    <a:pt x="5544" y="1313"/>
                    <a:pt x="5591" y="1487"/>
                  </a:cubicBezTo>
                  <a:cubicBezTo>
                    <a:pt x="5377" y="1372"/>
                    <a:pt x="5133" y="1307"/>
                    <a:pt x="4880" y="1307"/>
                  </a:cubicBezTo>
                  <a:cubicBezTo>
                    <a:pt x="4767" y="1307"/>
                    <a:pt x="4652" y="1320"/>
                    <a:pt x="4537" y="1347"/>
                  </a:cubicBezTo>
                  <a:cubicBezTo>
                    <a:pt x="4445" y="1367"/>
                    <a:pt x="4360" y="1395"/>
                    <a:pt x="4275" y="1432"/>
                  </a:cubicBezTo>
                  <a:cubicBezTo>
                    <a:pt x="4373" y="1414"/>
                    <a:pt x="4470" y="1405"/>
                    <a:pt x="4566" y="1405"/>
                  </a:cubicBezTo>
                  <a:cubicBezTo>
                    <a:pt x="4969" y="1405"/>
                    <a:pt x="5350" y="1560"/>
                    <a:pt x="5639" y="1821"/>
                  </a:cubicBezTo>
                  <a:cubicBezTo>
                    <a:pt x="5656" y="1835"/>
                    <a:pt x="5670" y="1849"/>
                    <a:pt x="5687" y="1866"/>
                  </a:cubicBezTo>
                  <a:cubicBezTo>
                    <a:pt x="5898" y="2071"/>
                    <a:pt x="6056" y="2340"/>
                    <a:pt x="6123" y="2647"/>
                  </a:cubicBezTo>
                  <a:cubicBezTo>
                    <a:pt x="6182" y="2889"/>
                    <a:pt x="6178" y="3131"/>
                    <a:pt x="6127" y="3360"/>
                  </a:cubicBezTo>
                  <a:cubicBezTo>
                    <a:pt x="6120" y="3387"/>
                    <a:pt x="6113" y="3414"/>
                    <a:pt x="6106" y="3445"/>
                  </a:cubicBezTo>
                  <a:cubicBezTo>
                    <a:pt x="6048" y="3639"/>
                    <a:pt x="5956" y="3820"/>
                    <a:pt x="5834" y="3981"/>
                  </a:cubicBezTo>
                  <a:cubicBezTo>
                    <a:pt x="5956" y="3882"/>
                    <a:pt x="6059" y="3762"/>
                    <a:pt x="6144" y="3633"/>
                  </a:cubicBezTo>
                  <a:lnTo>
                    <a:pt x="6144" y="3633"/>
                  </a:lnTo>
                  <a:cubicBezTo>
                    <a:pt x="6174" y="3847"/>
                    <a:pt x="6147" y="4076"/>
                    <a:pt x="6059" y="4294"/>
                  </a:cubicBezTo>
                  <a:cubicBezTo>
                    <a:pt x="5933" y="4609"/>
                    <a:pt x="5694" y="4844"/>
                    <a:pt x="5410" y="4980"/>
                  </a:cubicBezTo>
                  <a:cubicBezTo>
                    <a:pt x="5414" y="4963"/>
                    <a:pt x="5417" y="4949"/>
                    <a:pt x="5421" y="4936"/>
                  </a:cubicBezTo>
                  <a:cubicBezTo>
                    <a:pt x="5442" y="4847"/>
                    <a:pt x="5455" y="4755"/>
                    <a:pt x="5458" y="4666"/>
                  </a:cubicBezTo>
                  <a:lnTo>
                    <a:pt x="5458" y="4666"/>
                  </a:lnTo>
                  <a:cubicBezTo>
                    <a:pt x="5424" y="4793"/>
                    <a:pt x="5373" y="4911"/>
                    <a:pt x="5311" y="5021"/>
                  </a:cubicBezTo>
                  <a:cubicBezTo>
                    <a:pt x="5274" y="5089"/>
                    <a:pt x="5230" y="5157"/>
                    <a:pt x="5182" y="5218"/>
                  </a:cubicBezTo>
                  <a:cubicBezTo>
                    <a:pt x="4883" y="5604"/>
                    <a:pt x="4417" y="5838"/>
                    <a:pt x="3919" y="5838"/>
                  </a:cubicBezTo>
                  <a:cubicBezTo>
                    <a:pt x="3799" y="5838"/>
                    <a:pt x="3677" y="5824"/>
                    <a:pt x="3555" y="5796"/>
                  </a:cubicBezTo>
                  <a:cubicBezTo>
                    <a:pt x="3411" y="5765"/>
                    <a:pt x="3275" y="5710"/>
                    <a:pt x="3149" y="5642"/>
                  </a:cubicBezTo>
                  <a:cubicBezTo>
                    <a:pt x="3112" y="5621"/>
                    <a:pt x="3077" y="5601"/>
                    <a:pt x="3040" y="5577"/>
                  </a:cubicBezTo>
                  <a:cubicBezTo>
                    <a:pt x="2801" y="5420"/>
                    <a:pt x="2610" y="5205"/>
                    <a:pt x="2484" y="4952"/>
                  </a:cubicBezTo>
                  <a:lnTo>
                    <a:pt x="2484" y="4952"/>
                  </a:lnTo>
                  <a:cubicBezTo>
                    <a:pt x="2545" y="5205"/>
                    <a:pt x="2671" y="5437"/>
                    <a:pt x="2849" y="5628"/>
                  </a:cubicBezTo>
                  <a:cubicBezTo>
                    <a:pt x="2772" y="5642"/>
                    <a:pt x="2693" y="5648"/>
                    <a:pt x="2615" y="5648"/>
                  </a:cubicBezTo>
                  <a:cubicBezTo>
                    <a:pt x="2282" y="5648"/>
                    <a:pt x="1950" y="5524"/>
                    <a:pt x="1696" y="5270"/>
                  </a:cubicBezTo>
                  <a:cubicBezTo>
                    <a:pt x="1542" y="5116"/>
                    <a:pt x="1433" y="4936"/>
                    <a:pt x="1372" y="4741"/>
                  </a:cubicBezTo>
                  <a:lnTo>
                    <a:pt x="1372" y="4741"/>
                  </a:lnTo>
                  <a:cubicBezTo>
                    <a:pt x="1430" y="4748"/>
                    <a:pt x="1488" y="4752"/>
                    <a:pt x="1548" y="4752"/>
                  </a:cubicBezTo>
                  <a:cubicBezTo>
                    <a:pt x="1607" y="4752"/>
                    <a:pt x="1667" y="4748"/>
                    <a:pt x="1726" y="4741"/>
                  </a:cubicBezTo>
                  <a:cubicBezTo>
                    <a:pt x="1819" y="4727"/>
                    <a:pt x="1911" y="4707"/>
                    <a:pt x="1996" y="4683"/>
                  </a:cubicBezTo>
                  <a:lnTo>
                    <a:pt x="1996" y="4683"/>
                  </a:lnTo>
                  <a:cubicBezTo>
                    <a:pt x="1956" y="4686"/>
                    <a:pt x="1917" y="4687"/>
                    <a:pt x="1878" y="4687"/>
                  </a:cubicBezTo>
                  <a:cubicBezTo>
                    <a:pt x="1689" y="4687"/>
                    <a:pt x="1507" y="4654"/>
                    <a:pt x="1334" y="4595"/>
                  </a:cubicBezTo>
                  <a:cubicBezTo>
                    <a:pt x="1311" y="4584"/>
                    <a:pt x="1283" y="4574"/>
                    <a:pt x="1256" y="4564"/>
                  </a:cubicBezTo>
                  <a:cubicBezTo>
                    <a:pt x="744" y="4349"/>
                    <a:pt x="355" y="3872"/>
                    <a:pt x="284" y="3282"/>
                  </a:cubicBezTo>
                  <a:cubicBezTo>
                    <a:pt x="256" y="3049"/>
                    <a:pt x="277" y="2824"/>
                    <a:pt x="341" y="2616"/>
                  </a:cubicBezTo>
                  <a:cubicBezTo>
                    <a:pt x="366" y="2545"/>
                    <a:pt x="390" y="2476"/>
                    <a:pt x="420" y="2408"/>
                  </a:cubicBezTo>
                  <a:cubicBezTo>
                    <a:pt x="495" y="2251"/>
                    <a:pt x="594" y="2108"/>
                    <a:pt x="710" y="1981"/>
                  </a:cubicBezTo>
                  <a:lnTo>
                    <a:pt x="710" y="1981"/>
                  </a:lnTo>
                  <a:cubicBezTo>
                    <a:pt x="621" y="2043"/>
                    <a:pt x="536" y="2115"/>
                    <a:pt x="461" y="2194"/>
                  </a:cubicBezTo>
                  <a:cubicBezTo>
                    <a:pt x="563" y="1808"/>
                    <a:pt x="843" y="1473"/>
                    <a:pt x="1242" y="1317"/>
                  </a:cubicBezTo>
                  <a:cubicBezTo>
                    <a:pt x="1328" y="1282"/>
                    <a:pt x="1413" y="1259"/>
                    <a:pt x="1498" y="1245"/>
                  </a:cubicBezTo>
                  <a:lnTo>
                    <a:pt x="1498" y="1245"/>
                  </a:lnTo>
                  <a:cubicBezTo>
                    <a:pt x="1487" y="1300"/>
                    <a:pt x="1481" y="1361"/>
                    <a:pt x="1478" y="1419"/>
                  </a:cubicBezTo>
                  <a:cubicBezTo>
                    <a:pt x="1471" y="1511"/>
                    <a:pt x="1474" y="1603"/>
                    <a:pt x="1484" y="1692"/>
                  </a:cubicBezTo>
                  <a:cubicBezTo>
                    <a:pt x="1501" y="1528"/>
                    <a:pt x="1542" y="1375"/>
                    <a:pt x="1607" y="1227"/>
                  </a:cubicBezTo>
                  <a:cubicBezTo>
                    <a:pt x="1627" y="1180"/>
                    <a:pt x="1651" y="1129"/>
                    <a:pt x="1679" y="1081"/>
                  </a:cubicBezTo>
                  <a:cubicBezTo>
                    <a:pt x="1954" y="589"/>
                    <a:pt x="2481" y="259"/>
                    <a:pt x="3077" y="259"/>
                  </a:cubicBezTo>
                  <a:close/>
                  <a:moveTo>
                    <a:pt x="2978" y="1"/>
                  </a:moveTo>
                  <a:cubicBezTo>
                    <a:pt x="2305" y="1"/>
                    <a:pt x="1728" y="449"/>
                    <a:pt x="1539" y="1071"/>
                  </a:cubicBezTo>
                  <a:cubicBezTo>
                    <a:pt x="1385" y="1071"/>
                    <a:pt x="1229" y="1098"/>
                    <a:pt x="1078" y="1156"/>
                  </a:cubicBezTo>
                  <a:cubicBezTo>
                    <a:pt x="566" y="1358"/>
                    <a:pt x="267" y="1862"/>
                    <a:pt x="304" y="2384"/>
                  </a:cubicBezTo>
                  <a:cubicBezTo>
                    <a:pt x="100" y="2677"/>
                    <a:pt x="1" y="3042"/>
                    <a:pt x="45" y="3425"/>
                  </a:cubicBezTo>
                  <a:cubicBezTo>
                    <a:pt x="127" y="4093"/>
                    <a:pt x="635" y="4604"/>
                    <a:pt x="1259" y="4724"/>
                  </a:cubicBezTo>
                  <a:cubicBezTo>
                    <a:pt x="1287" y="5001"/>
                    <a:pt x="1406" y="5273"/>
                    <a:pt x="1618" y="5485"/>
                  </a:cubicBezTo>
                  <a:cubicBezTo>
                    <a:pt x="1857" y="5721"/>
                    <a:pt x="2168" y="5840"/>
                    <a:pt x="2481" y="5840"/>
                  </a:cubicBezTo>
                  <a:cubicBezTo>
                    <a:pt x="2646" y="5840"/>
                    <a:pt x="2811" y="5807"/>
                    <a:pt x="2965" y="5741"/>
                  </a:cubicBezTo>
                  <a:cubicBezTo>
                    <a:pt x="3145" y="5898"/>
                    <a:pt x="3364" y="6013"/>
                    <a:pt x="3613" y="6068"/>
                  </a:cubicBezTo>
                  <a:cubicBezTo>
                    <a:pt x="3727" y="6095"/>
                    <a:pt x="3842" y="6107"/>
                    <a:pt x="3954" y="6107"/>
                  </a:cubicBezTo>
                  <a:cubicBezTo>
                    <a:pt x="4553" y="6107"/>
                    <a:pt x="5100" y="5749"/>
                    <a:pt x="5335" y="5195"/>
                  </a:cubicBezTo>
                  <a:cubicBezTo>
                    <a:pt x="5721" y="5113"/>
                    <a:pt x="6056" y="4847"/>
                    <a:pt x="6215" y="4458"/>
                  </a:cubicBezTo>
                  <a:cubicBezTo>
                    <a:pt x="6342" y="4144"/>
                    <a:pt x="6331" y="3810"/>
                    <a:pt x="6209" y="3520"/>
                  </a:cubicBezTo>
                  <a:cubicBezTo>
                    <a:pt x="6372" y="3213"/>
                    <a:pt x="6430" y="2844"/>
                    <a:pt x="6345" y="2476"/>
                  </a:cubicBezTo>
                  <a:cubicBezTo>
                    <a:pt x="6256" y="2091"/>
                    <a:pt x="6024" y="1770"/>
                    <a:pt x="5717" y="1566"/>
                  </a:cubicBezTo>
                  <a:cubicBezTo>
                    <a:pt x="5714" y="1293"/>
                    <a:pt x="5618" y="1020"/>
                    <a:pt x="5431" y="794"/>
                  </a:cubicBezTo>
                  <a:cubicBezTo>
                    <a:pt x="5188" y="508"/>
                    <a:pt x="4841" y="360"/>
                    <a:pt x="4493" y="360"/>
                  </a:cubicBezTo>
                  <a:cubicBezTo>
                    <a:pt x="4343" y="360"/>
                    <a:pt x="4192" y="388"/>
                    <a:pt x="4050" y="443"/>
                  </a:cubicBezTo>
                  <a:cubicBezTo>
                    <a:pt x="3797" y="191"/>
                    <a:pt x="3456" y="27"/>
                    <a:pt x="3074" y="4"/>
                  </a:cubicBezTo>
                  <a:cubicBezTo>
                    <a:pt x="3042" y="2"/>
                    <a:pt x="3010" y="1"/>
                    <a:pt x="297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1"/>
            <p:cNvSpPr/>
            <p:nvPr/>
          </p:nvSpPr>
          <p:spPr>
            <a:xfrm>
              <a:off x="4026876" y="4048983"/>
              <a:ext cx="118961" cy="118011"/>
            </a:xfrm>
            <a:custGeom>
              <a:rect b="b" l="l" r="r" t="t"/>
              <a:pathLst>
                <a:path extrusionOk="0" h="2113" w="2130">
                  <a:moveTo>
                    <a:pt x="1027" y="516"/>
                  </a:moveTo>
                  <a:cubicBezTo>
                    <a:pt x="1071" y="587"/>
                    <a:pt x="1136" y="652"/>
                    <a:pt x="1215" y="703"/>
                  </a:cubicBezTo>
                  <a:cubicBezTo>
                    <a:pt x="1314" y="765"/>
                    <a:pt x="1419" y="792"/>
                    <a:pt x="1525" y="795"/>
                  </a:cubicBezTo>
                  <a:cubicBezTo>
                    <a:pt x="1501" y="860"/>
                    <a:pt x="1491" y="932"/>
                    <a:pt x="1491" y="1010"/>
                  </a:cubicBezTo>
                  <a:cubicBezTo>
                    <a:pt x="1491" y="1113"/>
                    <a:pt x="1518" y="1208"/>
                    <a:pt x="1566" y="1294"/>
                  </a:cubicBezTo>
                  <a:cubicBezTo>
                    <a:pt x="1559" y="1294"/>
                    <a:pt x="1553" y="1297"/>
                    <a:pt x="1545" y="1297"/>
                  </a:cubicBezTo>
                  <a:cubicBezTo>
                    <a:pt x="1399" y="1338"/>
                    <a:pt x="1279" y="1426"/>
                    <a:pt x="1202" y="1542"/>
                  </a:cubicBezTo>
                  <a:cubicBezTo>
                    <a:pt x="1147" y="1470"/>
                    <a:pt x="1071" y="1412"/>
                    <a:pt x="983" y="1371"/>
                  </a:cubicBezTo>
                  <a:cubicBezTo>
                    <a:pt x="904" y="1333"/>
                    <a:pt x="819" y="1314"/>
                    <a:pt x="735" y="1314"/>
                  </a:cubicBezTo>
                  <a:cubicBezTo>
                    <a:pt x="707" y="1314"/>
                    <a:pt x="679" y="1316"/>
                    <a:pt x="652" y="1321"/>
                  </a:cubicBezTo>
                  <a:cubicBezTo>
                    <a:pt x="673" y="1253"/>
                    <a:pt x="679" y="1181"/>
                    <a:pt x="673" y="1109"/>
                  </a:cubicBezTo>
                  <a:cubicBezTo>
                    <a:pt x="669" y="1037"/>
                    <a:pt x="652" y="969"/>
                    <a:pt x="624" y="908"/>
                  </a:cubicBezTo>
                  <a:cubicBezTo>
                    <a:pt x="686" y="887"/>
                    <a:pt x="744" y="860"/>
                    <a:pt x="802" y="823"/>
                  </a:cubicBezTo>
                  <a:cubicBezTo>
                    <a:pt x="911" y="744"/>
                    <a:pt x="986" y="634"/>
                    <a:pt x="1027" y="516"/>
                  </a:cubicBezTo>
                  <a:close/>
                  <a:moveTo>
                    <a:pt x="959" y="0"/>
                  </a:moveTo>
                  <a:cubicBezTo>
                    <a:pt x="959" y="7"/>
                    <a:pt x="956" y="14"/>
                    <a:pt x="952" y="20"/>
                  </a:cubicBezTo>
                  <a:cubicBezTo>
                    <a:pt x="993" y="140"/>
                    <a:pt x="993" y="266"/>
                    <a:pt x="962" y="382"/>
                  </a:cubicBezTo>
                  <a:cubicBezTo>
                    <a:pt x="925" y="519"/>
                    <a:pt x="843" y="642"/>
                    <a:pt x="720" y="727"/>
                  </a:cubicBezTo>
                  <a:cubicBezTo>
                    <a:pt x="673" y="761"/>
                    <a:pt x="621" y="788"/>
                    <a:pt x="567" y="806"/>
                  </a:cubicBezTo>
                  <a:cubicBezTo>
                    <a:pt x="533" y="819"/>
                    <a:pt x="495" y="829"/>
                    <a:pt x="457" y="836"/>
                  </a:cubicBezTo>
                  <a:cubicBezTo>
                    <a:pt x="424" y="841"/>
                    <a:pt x="391" y="843"/>
                    <a:pt x="358" y="843"/>
                  </a:cubicBezTo>
                  <a:cubicBezTo>
                    <a:pt x="231" y="843"/>
                    <a:pt x="106" y="807"/>
                    <a:pt x="1" y="734"/>
                  </a:cubicBezTo>
                  <a:lnTo>
                    <a:pt x="1" y="734"/>
                  </a:lnTo>
                  <a:cubicBezTo>
                    <a:pt x="119" y="865"/>
                    <a:pt x="290" y="933"/>
                    <a:pt x="459" y="933"/>
                  </a:cubicBezTo>
                  <a:cubicBezTo>
                    <a:pt x="474" y="933"/>
                    <a:pt x="490" y="933"/>
                    <a:pt x="506" y="932"/>
                  </a:cubicBezTo>
                  <a:cubicBezTo>
                    <a:pt x="533" y="993"/>
                    <a:pt x="547" y="1058"/>
                    <a:pt x="553" y="1126"/>
                  </a:cubicBezTo>
                  <a:cubicBezTo>
                    <a:pt x="556" y="1204"/>
                    <a:pt x="550" y="1280"/>
                    <a:pt x="529" y="1348"/>
                  </a:cubicBezTo>
                  <a:cubicBezTo>
                    <a:pt x="379" y="1399"/>
                    <a:pt x="253" y="1508"/>
                    <a:pt x="178" y="1662"/>
                  </a:cubicBezTo>
                  <a:cubicBezTo>
                    <a:pt x="174" y="1672"/>
                    <a:pt x="174" y="1678"/>
                    <a:pt x="171" y="1686"/>
                  </a:cubicBezTo>
                  <a:cubicBezTo>
                    <a:pt x="249" y="1576"/>
                    <a:pt x="362" y="1498"/>
                    <a:pt x="485" y="1457"/>
                  </a:cubicBezTo>
                  <a:cubicBezTo>
                    <a:pt x="526" y="1443"/>
                    <a:pt x="567" y="1437"/>
                    <a:pt x="608" y="1433"/>
                  </a:cubicBezTo>
                  <a:cubicBezTo>
                    <a:pt x="631" y="1430"/>
                    <a:pt x="655" y="1428"/>
                    <a:pt x="679" y="1428"/>
                  </a:cubicBezTo>
                  <a:cubicBezTo>
                    <a:pt x="766" y="1428"/>
                    <a:pt x="856" y="1448"/>
                    <a:pt x="942" y="1488"/>
                  </a:cubicBezTo>
                  <a:cubicBezTo>
                    <a:pt x="1024" y="1525"/>
                    <a:pt x="1092" y="1576"/>
                    <a:pt x="1150" y="1641"/>
                  </a:cubicBezTo>
                  <a:cubicBezTo>
                    <a:pt x="1170" y="1665"/>
                    <a:pt x="1188" y="1689"/>
                    <a:pt x="1205" y="1716"/>
                  </a:cubicBezTo>
                  <a:cubicBezTo>
                    <a:pt x="1279" y="1832"/>
                    <a:pt x="1314" y="1972"/>
                    <a:pt x="1304" y="2112"/>
                  </a:cubicBezTo>
                  <a:cubicBezTo>
                    <a:pt x="1358" y="1948"/>
                    <a:pt x="1337" y="1774"/>
                    <a:pt x="1259" y="1631"/>
                  </a:cubicBezTo>
                  <a:cubicBezTo>
                    <a:pt x="1341" y="1528"/>
                    <a:pt x="1454" y="1450"/>
                    <a:pt x="1586" y="1412"/>
                  </a:cubicBezTo>
                  <a:cubicBezTo>
                    <a:pt x="1607" y="1409"/>
                    <a:pt x="1624" y="1402"/>
                    <a:pt x="1644" y="1399"/>
                  </a:cubicBezTo>
                  <a:cubicBezTo>
                    <a:pt x="1755" y="1526"/>
                    <a:pt x="1918" y="1604"/>
                    <a:pt x="2094" y="1604"/>
                  </a:cubicBezTo>
                  <a:cubicBezTo>
                    <a:pt x="2098" y="1604"/>
                    <a:pt x="2102" y="1604"/>
                    <a:pt x="2105" y="1604"/>
                  </a:cubicBezTo>
                  <a:lnTo>
                    <a:pt x="2129" y="1604"/>
                  </a:lnTo>
                  <a:cubicBezTo>
                    <a:pt x="1983" y="1576"/>
                    <a:pt x="1856" y="1501"/>
                    <a:pt x="1761" y="1392"/>
                  </a:cubicBezTo>
                  <a:cubicBezTo>
                    <a:pt x="1734" y="1355"/>
                    <a:pt x="1706" y="1317"/>
                    <a:pt x="1685" y="1276"/>
                  </a:cubicBezTo>
                  <a:cubicBezTo>
                    <a:pt x="1641" y="1191"/>
                    <a:pt x="1614" y="1095"/>
                    <a:pt x="1614" y="996"/>
                  </a:cubicBezTo>
                  <a:cubicBezTo>
                    <a:pt x="1611" y="921"/>
                    <a:pt x="1624" y="850"/>
                    <a:pt x="1644" y="785"/>
                  </a:cubicBezTo>
                  <a:cubicBezTo>
                    <a:pt x="1658" y="747"/>
                    <a:pt x="1672" y="713"/>
                    <a:pt x="1693" y="683"/>
                  </a:cubicBezTo>
                  <a:cubicBezTo>
                    <a:pt x="1764" y="553"/>
                    <a:pt x="1877" y="450"/>
                    <a:pt x="2016" y="400"/>
                  </a:cubicBezTo>
                  <a:lnTo>
                    <a:pt x="2016" y="400"/>
                  </a:lnTo>
                  <a:cubicBezTo>
                    <a:pt x="1829" y="423"/>
                    <a:pt x="1668" y="532"/>
                    <a:pt x="1576" y="686"/>
                  </a:cubicBezTo>
                  <a:cubicBezTo>
                    <a:pt x="1471" y="683"/>
                    <a:pt x="1369" y="652"/>
                    <a:pt x="1273" y="594"/>
                  </a:cubicBezTo>
                  <a:cubicBezTo>
                    <a:pt x="1177" y="536"/>
                    <a:pt x="1106" y="454"/>
                    <a:pt x="1054" y="365"/>
                  </a:cubicBezTo>
                  <a:cubicBezTo>
                    <a:pt x="1062" y="250"/>
                    <a:pt x="1038" y="133"/>
                    <a:pt x="976" y="28"/>
                  </a:cubicBezTo>
                  <a:cubicBezTo>
                    <a:pt x="972" y="17"/>
                    <a:pt x="966" y="11"/>
                    <a:pt x="959"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1"/>
            <p:cNvSpPr/>
            <p:nvPr/>
          </p:nvSpPr>
          <p:spPr>
            <a:xfrm>
              <a:off x="4098308" y="4239821"/>
              <a:ext cx="114939" cy="61323"/>
            </a:xfrm>
            <a:custGeom>
              <a:rect b="b" l="l" r="r" t="t"/>
              <a:pathLst>
                <a:path extrusionOk="0" h="1098" w="2058">
                  <a:moveTo>
                    <a:pt x="2058" y="1"/>
                  </a:moveTo>
                  <a:lnTo>
                    <a:pt x="2058" y="1"/>
                  </a:lnTo>
                  <a:cubicBezTo>
                    <a:pt x="1863" y="585"/>
                    <a:pt x="1313" y="969"/>
                    <a:pt x="709" y="969"/>
                  </a:cubicBezTo>
                  <a:cubicBezTo>
                    <a:pt x="603" y="969"/>
                    <a:pt x="496" y="957"/>
                    <a:pt x="389" y="933"/>
                  </a:cubicBezTo>
                  <a:cubicBezTo>
                    <a:pt x="250" y="901"/>
                    <a:pt x="120" y="847"/>
                    <a:pt x="0" y="783"/>
                  </a:cubicBezTo>
                  <a:lnTo>
                    <a:pt x="0" y="783"/>
                  </a:lnTo>
                  <a:cubicBezTo>
                    <a:pt x="154" y="915"/>
                    <a:pt x="338" y="1018"/>
                    <a:pt x="550" y="1065"/>
                  </a:cubicBezTo>
                  <a:cubicBezTo>
                    <a:pt x="644" y="1087"/>
                    <a:pt x="738" y="1097"/>
                    <a:pt x="830" y="1097"/>
                  </a:cubicBezTo>
                  <a:cubicBezTo>
                    <a:pt x="1395" y="1097"/>
                    <a:pt x="1905" y="709"/>
                    <a:pt x="2037" y="134"/>
                  </a:cubicBezTo>
                  <a:cubicBezTo>
                    <a:pt x="2047" y="90"/>
                    <a:pt x="2054" y="46"/>
                    <a:pt x="205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1"/>
            <p:cNvSpPr/>
            <p:nvPr/>
          </p:nvSpPr>
          <p:spPr>
            <a:xfrm>
              <a:off x="3994093" y="3904836"/>
              <a:ext cx="106953" cy="53169"/>
            </a:xfrm>
            <a:custGeom>
              <a:rect b="b" l="l" r="r" t="t"/>
              <a:pathLst>
                <a:path extrusionOk="0" h="952" w="1915">
                  <a:moveTo>
                    <a:pt x="1117" y="0"/>
                  </a:moveTo>
                  <a:cubicBezTo>
                    <a:pt x="623" y="0"/>
                    <a:pt x="167" y="329"/>
                    <a:pt x="28" y="828"/>
                  </a:cubicBezTo>
                  <a:cubicBezTo>
                    <a:pt x="18" y="869"/>
                    <a:pt x="8" y="910"/>
                    <a:pt x="1" y="951"/>
                  </a:cubicBezTo>
                  <a:cubicBezTo>
                    <a:pt x="199" y="445"/>
                    <a:pt x="687" y="122"/>
                    <a:pt x="1216" y="122"/>
                  </a:cubicBezTo>
                  <a:cubicBezTo>
                    <a:pt x="1332" y="122"/>
                    <a:pt x="1449" y="138"/>
                    <a:pt x="1567" y="170"/>
                  </a:cubicBezTo>
                  <a:cubicBezTo>
                    <a:pt x="1693" y="207"/>
                    <a:pt x="1809" y="258"/>
                    <a:pt x="1915" y="323"/>
                  </a:cubicBezTo>
                  <a:cubicBezTo>
                    <a:pt x="1781" y="194"/>
                    <a:pt x="1614" y="95"/>
                    <a:pt x="1423" y="43"/>
                  </a:cubicBezTo>
                  <a:cubicBezTo>
                    <a:pt x="1321" y="14"/>
                    <a:pt x="1218" y="0"/>
                    <a:pt x="1117"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1"/>
            <p:cNvSpPr/>
            <p:nvPr/>
          </p:nvSpPr>
          <p:spPr>
            <a:xfrm>
              <a:off x="4366553" y="2164453"/>
              <a:ext cx="280255" cy="281484"/>
            </a:xfrm>
            <a:custGeom>
              <a:rect b="b" l="l" r="r" t="t"/>
              <a:pathLst>
                <a:path extrusionOk="0" h="5040" w="5018">
                  <a:moveTo>
                    <a:pt x="400" y="1"/>
                  </a:moveTo>
                  <a:lnTo>
                    <a:pt x="0" y="373"/>
                  </a:lnTo>
                  <a:lnTo>
                    <a:pt x="5018" y="5039"/>
                  </a:lnTo>
                  <a:lnTo>
                    <a:pt x="400"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1"/>
            <p:cNvSpPr/>
            <p:nvPr/>
          </p:nvSpPr>
          <p:spPr>
            <a:xfrm>
              <a:off x="4429216" y="2141220"/>
              <a:ext cx="105612" cy="93605"/>
            </a:xfrm>
            <a:custGeom>
              <a:rect b="b" l="l" r="r" t="t"/>
              <a:pathLst>
                <a:path extrusionOk="0" h="1676" w="1891">
                  <a:moveTo>
                    <a:pt x="273" y="0"/>
                  </a:moveTo>
                  <a:lnTo>
                    <a:pt x="1" y="257"/>
                  </a:lnTo>
                  <a:lnTo>
                    <a:pt x="1890" y="1675"/>
                  </a:lnTo>
                  <a:lnTo>
                    <a:pt x="273"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1"/>
            <p:cNvSpPr/>
            <p:nvPr/>
          </p:nvSpPr>
          <p:spPr>
            <a:xfrm>
              <a:off x="4498357" y="2100673"/>
              <a:ext cx="200501" cy="195307"/>
            </a:xfrm>
            <a:custGeom>
              <a:rect b="b" l="l" r="r" t="t"/>
              <a:pathLst>
                <a:path extrusionOk="0" h="3497" w="3590">
                  <a:moveTo>
                    <a:pt x="345" y="0"/>
                  </a:moveTo>
                  <a:lnTo>
                    <a:pt x="1" y="317"/>
                  </a:lnTo>
                  <a:lnTo>
                    <a:pt x="3590" y="3497"/>
                  </a:lnTo>
                  <a:lnTo>
                    <a:pt x="345"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1"/>
            <p:cNvSpPr/>
            <p:nvPr/>
          </p:nvSpPr>
          <p:spPr>
            <a:xfrm>
              <a:off x="3998114" y="1609197"/>
              <a:ext cx="534205" cy="555428"/>
            </a:xfrm>
            <a:custGeom>
              <a:rect b="b" l="l" r="r" t="t"/>
              <a:pathLst>
                <a:path extrusionOk="0" h="9945" w="9565">
                  <a:moveTo>
                    <a:pt x="4716" y="1"/>
                  </a:moveTo>
                  <a:cubicBezTo>
                    <a:pt x="4587" y="1"/>
                    <a:pt x="4456" y="10"/>
                    <a:pt x="4326" y="30"/>
                  </a:cubicBezTo>
                  <a:cubicBezTo>
                    <a:pt x="3329" y="177"/>
                    <a:pt x="2542" y="848"/>
                    <a:pt x="2204" y="1722"/>
                  </a:cubicBezTo>
                  <a:cubicBezTo>
                    <a:pt x="2183" y="1766"/>
                    <a:pt x="2170" y="1810"/>
                    <a:pt x="2153" y="1855"/>
                  </a:cubicBezTo>
                  <a:cubicBezTo>
                    <a:pt x="2040" y="2207"/>
                    <a:pt x="1992" y="2582"/>
                    <a:pt x="2033" y="2970"/>
                  </a:cubicBezTo>
                  <a:cubicBezTo>
                    <a:pt x="1983" y="2827"/>
                    <a:pt x="1948" y="2677"/>
                    <a:pt x="1924" y="2523"/>
                  </a:cubicBezTo>
                  <a:cubicBezTo>
                    <a:pt x="1893" y="2319"/>
                    <a:pt x="1890" y="2121"/>
                    <a:pt x="1907" y="1927"/>
                  </a:cubicBezTo>
                  <a:lnTo>
                    <a:pt x="1907" y="1927"/>
                  </a:lnTo>
                  <a:cubicBezTo>
                    <a:pt x="1583" y="2036"/>
                    <a:pt x="1279" y="2227"/>
                    <a:pt x="1027" y="2493"/>
                  </a:cubicBezTo>
                  <a:cubicBezTo>
                    <a:pt x="516" y="3032"/>
                    <a:pt x="335" y="3765"/>
                    <a:pt x="475" y="4444"/>
                  </a:cubicBezTo>
                  <a:cubicBezTo>
                    <a:pt x="785" y="4140"/>
                    <a:pt x="1174" y="3915"/>
                    <a:pt x="1597" y="3803"/>
                  </a:cubicBezTo>
                  <a:lnTo>
                    <a:pt x="1597" y="3803"/>
                  </a:lnTo>
                  <a:cubicBezTo>
                    <a:pt x="1177" y="4025"/>
                    <a:pt x="819" y="4359"/>
                    <a:pt x="566" y="4768"/>
                  </a:cubicBezTo>
                  <a:cubicBezTo>
                    <a:pt x="529" y="4830"/>
                    <a:pt x="495" y="4891"/>
                    <a:pt x="461" y="4956"/>
                  </a:cubicBezTo>
                  <a:cubicBezTo>
                    <a:pt x="352" y="5171"/>
                    <a:pt x="270" y="5399"/>
                    <a:pt x="218" y="5648"/>
                  </a:cubicBezTo>
                  <a:cubicBezTo>
                    <a:pt x="1" y="6709"/>
                    <a:pt x="440" y="7753"/>
                    <a:pt x="1259" y="8360"/>
                  </a:cubicBezTo>
                  <a:cubicBezTo>
                    <a:pt x="1369" y="8438"/>
                    <a:pt x="1481" y="8510"/>
                    <a:pt x="1597" y="8572"/>
                  </a:cubicBezTo>
                  <a:cubicBezTo>
                    <a:pt x="1784" y="8671"/>
                    <a:pt x="1989" y="8749"/>
                    <a:pt x="2200" y="8803"/>
                  </a:cubicBezTo>
                  <a:cubicBezTo>
                    <a:pt x="2051" y="8800"/>
                    <a:pt x="1897" y="8783"/>
                    <a:pt x="1744" y="8753"/>
                  </a:cubicBezTo>
                  <a:cubicBezTo>
                    <a:pt x="1720" y="8749"/>
                    <a:pt x="1696" y="8742"/>
                    <a:pt x="1671" y="8735"/>
                  </a:cubicBezTo>
                  <a:lnTo>
                    <a:pt x="1671" y="8735"/>
                  </a:lnTo>
                  <a:cubicBezTo>
                    <a:pt x="1911" y="9209"/>
                    <a:pt x="2320" y="9598"/>
                    <a:pt x="2855" y="9803"/>
                  </a:cubicBezTo>
                  <a:cubicBezTo>
                    <a:pt x="3111" y="9900"/>
                    <a:pt x="3375" y="9944"/>
                    <a:pt x="3633" y="9944"/>
                  </a:cubicBezTo>
                  <a:cubicBezTo>
                    <a:pt x="3747" y="9944"/>
                    <a:pt x="3860" y="9936"/>
                    <a:pt x="3971" y="9919"/>
                  </a:cubicBezTo>
                  <a:cubicBezTo>
                    <a:pt x="3749" y="9783"/>
                    <a:pt x="3545" y="9612"/>
                    <a:pt x="3370" y="9411"/>
                  </a:cubicBezTo>
                  <a:lnTo>
                    <a:pt x="3370" y="9411"/>
                  </a:lnTo>
                  <a:cubicBezTo>
                    <a:pt x="3644" y="9612"/>
                    <a:pt x="3957" y="9759"/>
                    <a:pt x="4288" y="9844"/>
                  </a:cubicBezTo>
                  <a:cubicBezTo>
                    <a:pt x="4336" y="9858"/>
                    <a:pt x="4384" y="9868"/>
                    <a:pt x="4431" y="9878"/>
                  </a:cubicBezTo>
                  <a:cubicBezTo>
                    <a:pt x="4604" y="9912"/>
                    <a:pt x="4781" y="9929"/>
                    <a:pt x="4960" y="9929"/>
                  </a:cubicBezTo>
                  <a:cubicBezTo>
                    <a:pt x="5182" y="9929"/>
                    <a:pt x="5408" y="9902"/>
                    <a:pt x="5632" y="9844"/>
                  </a:cubicBezTo>
                  <a:cubicBezTo>
                    <a:pt x="6147" y="9710"/>
                    <a:pt x="6591" y="9438"/>
                    <a:pt x="6928" y="9073"/>
                  </a:cubicBezTo>
                  <a:cubicBezTo>
                    <a:pt x="6956" y="9049"/>
                    <a:pt x="6980" y="9022"/>
                    <a:pt x="7003" y="8991"/>
                  </a:cubicBezTo>
                  <a:cubicBezTo>
                    <a:pt x="7536" y="8377"/>
                    <a:pt x="7781" y="7528"/>
                    <a:pt x="7603" y="6678"/>
                  </a:cubicBezTo>
                  <a:lnTo>
                    <a:pt x="7603" y="6678"/>
                  </a:lnTo>
                  <a:cubicBezTo>
                    <a:pt x="7665" y="6818"/>
                    <a:pt x="7716" y="6961"/>
                    <a:pt x="7757" y="7115"/>
                  </a:cubicBezTo>
                  <a:cubicBezTo>
                    <a:pt x="7918" y="7736"/>
                    <a:pt x="7832" y="8367"/>
                    <a:pt x="7559" y="8899"/>
                  </a:cubicBezTo>
                  <a:cubicBezTo>
                    <a:pt x="7852" y="8810"/>
                    <a:pt x="8129" y="8657"/>
                    <a:pt x="8371" y="8442"/>
                  </a:cubicBezTo>
                  <a:cubicBezTo>
                    <a:pt x="8962" y="7920"/>
                    <a:pt x="9203" y="7152"/>
                    <a:pt x="9077" y="6429"/>
                  </a:cubicBezTo>
                  <a:lnTo>
                    <a:pt x="9077" y="6429"/>
                  </a:lnTo>
                  <a:cubicBezTo>
                    <a:pt x="8896" y="6586"/>
                    <a:pt x="8691" y="6719"/>
                    <a:pt x="8470" y="6821"/>
                  </a:cubicBezTo>
                  <a:cubicBezTo>
                    <a:pt x="8688" y="6654"/>
                    <a:pt x="8876" y="6453"/>
                    <a:pt x="9036" y="6231"/>
                  </a:cubicBezTo>
                  <a:cubicBezTo>
                    <a:pt x="9077" y="6170"/>
                    <a:pt x="9118" y="6108"/>
                    <a:pt x="9156" y="6044"/>
                  </a:cubicBezTo>
                  <a:cubicBezTo>
                    <a:pt x="9378" y="5669"/>
                    <a:pt x="9510" y="5239"/>
                    <a:pt x="9527" y="4775"/>
                  </a:cubicBezTo>
                  <a:cubicBezTo>
                    <a:pt x="9565" y="3704"/>
                    <a:pt x="8975" y="2756"/>
                    <a:pt x="8085" y="2288"/>
                  </a:cubicBezTo>
                  <a:cubicBezTo>
                    <a:pt x="8003" y="2248"/>
                    <a:pt x="7921" y="2207"/>
                    <a:pt x="7832" y="2172"/>
                  </a:cubicBezTo>
                  <a:cubicBezTo>
                    <a:pt x="7586" y="2073"/>
                    <a:pt x="7324" y="2008"/>
                    <a:pt x="7048" y="1988"/>
                  </a:cubicBezTo>
                  <a:cubicBezTo>
                    <a:pt x="7174" y="1968"/>
                    <a:pt x="7303" y="1960"/>
                    <a:pt x="7435" y="1960"/>
                  </a:cubicBezTo>
                  <a:cubicBezTo>
                    <a:pt x="7459" y="1960"/>
                    <a:pt x="7484" y="1961"/>
                    <a:pt x="7509" y="1961"/>
                  </a:cubicBezTo>
                  <a:cubicBezTo>
                    <a:pt x="7607" y="1964"/>
                    <a:pt x="7706" y="1974"/>
                    <a:pt x="7805" y="1991"/>
                  </a:cubicBezTo>
                  <a:cubicBezTo>
                    <a:pt x="7775" y="1845"/>
                    <a:pt x="7734" y="1701"/>
                    <a:pt x="7672" y="1562"/>
                  </a:cubicBezTo>
                  <a:cubicBezTo>
                    <a:pt x="7392" y="897"/>
                    <a:pt x="6819" y="439"/>
                    <a:pt x="6164" y="283"/>
                  </a:cubicBezTo>
                  <a:lnTo>
                    <a:pt x="6164" y="283"/>
                  </a:lnTo>
                  <a:cubicBezTo>
                    <a:pt x="6301" y="406"/>
                    <a:pt x="6420" y="546"/>
                    <a:pt x="6526" y="695"/>
                  </a:cubicBezTo>
                  <a:cubicBezTo>
                    <a:pt x="6311" y="501"/>
                    <a:pt x="6065" y="344"/>
                    <a:pt x="5799" y="225"/>
                  </a:cubicBezTo>
                  <a:cubicBezTo>
                    <a:pt x="5687" y="177"/>
                    <a:pt x="5567" y="136"/>
                    <a:pt x="5445" y="102"/>
                  </a:cubicBezTo>
                  <a:cubicBezTo>
                    <a:pt x="5213" y="36"/>
                    <a:pt x="4967" y="1"/>
                    <a:pt x="4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1"/>
            <p:cNvSpPr/>
            <p:nvPr/>
          </p:nvSpPr>
          <p:spPr>
            <a:xfrm>
              <a:off x="3970859" y="1587193"/>
              <a:ext cx="585867" cy="596757"/>
            </a:xfrm>
            <a:custGeom>
              <a:rect b="b" l="l" r="r" t="t"/>
              <a:pathLst>
                <a:path extrusionOk="0" h="10685" w="10490">
                  <a:moveTo>
                    <a:pt x="5204" y="395"/>
                  </a:moveTo>
                  <a:cubicBezTo>
                    <a:pt x="5455" y="395"/>
                    <a:pt x="5701" y="430"/>
                    <a:pt x="5933" y="496"/>
                  </a:cubicBezTo>
                  <a:cubicBezTo>
                    <a:pt x="6055" y="530"/>
                    <a:pt x="6175" y="571"/>
                    <a:pt x="6287" y="619"/>
                  </a:cubicBezTo>
                  <a:cubicBezTo>
                    <a:pt x="6553" y="738"/>
                    <a:pt x="6799" y="895"/>
                    <a:pt x="7014" y="1089"/>
                  </a:cubicBezTo>
                  <a:cubicBezTo>
                    <a:pt x="6908" y="940"/>
                    <a:pt x="6789" y="800"/>
                    <a:pt x="6652" y="677"/>
                  </a:cubicBezTo>
                  <a:lnTo>
                    <a:pt x="6652" y="677"/>
                  </a:lnTo>
                  <a:cubicBezTo>
                    <a:pt x="7307" y="833"/>
                    <a:pt x="7880" y="1291"/>
                    <a:pt x="8160" y="1956"/>
                  </a:cubicBezTo>
                  <a:cubicBezTo>
                    <a:pt x="8222" y="2095"/>
                    <a:pt x="8263" y="2239"/>
                    <a:pt x="8293" y="2385"/>
                  </a:cubicBezTo>
                  <a:cubicBezTo>
                    <a:pt x="8194" y="2368"/>
                    <a:pt x="8095" y="2358"/>
                    <a:pt x="7997" y="2355"/>
                  </a:cubicBezTo>
                  <a:cubicBezTo>
                    <a:pt x="7972" y="2355"/>
                    <a:pt x="7947" y="2354"/>
                    <a:pt x="7923" y="2354"/>
                  </a:cubicBezTo>
                  <a:cubicBezTo>
                    <a:pt x="7791" y="2354"/>
                    <a:pt x="7662" y="2362"/>
                    <a:pt x="7536" y="2382"/>
                  </a:cubicBezTo>
                  <a:cubicBezTo>
                    <a:pt x="7812" y="2402"/>
                    <a:pt x="8074" y="2467"/>
                    <a:pt x="8320" y="2566"/>
                  </a:cubicBezTo>
                  <a:cubicBezTo>
                    <a:pt x="8409" y="2601"/>
                    <a:pt x="8491" y="2642"/>
                    <a:pt x="8573" y="2682"/>
                  </a:cubicBezTo>
                  <a:cubicBezTo>
                    <a:pt x="9463" y="3150"/>
                    <a:pt x="10053" y="4098"/>
                    <a:pt x="10015" y="5169"/>
                  </a:cubicBezTo>
                  <a:cubicBezTo>
                    <a:pt x="9998" y="5633"/>
                    <a:pt x="9866" y="6063"/>
                    <a:pt x="9644" y="6438"/>
                  </a:cubicBezTo>
                  <a:cubicBezTo>
                    <a:pt x="9606" y="6502"/>
                    <a:pt x="9565" y="6564"/>
                    <a:pt x="9524" y="6625"/>
                  </a:cubicBezTo>
                  <a:cubicBezTo>
                    <a:pt x="9364" y="6847"/>
                    <a:pt x="9176" y="7048"/>
                    <a:pt x="8958" y="7215"/>
                  </a:cubicBezTo>
                  <a:cubicBezTo>
                    <a:pt x="9179" y="7113"/>
                    <a:pt x="9384" y="6980"/>
                    <a:pt x="9565" y="6823"/>
                  </a:cubicBezTo>
                  <a:lnTo>
                    <a:pt x="9565" y="6823"/>
                  </a:lnTo>
                  <a:cubicBezTo>
                    <a:pt x="9691" y="7546"/>
                    <a:pt x="9450" y="8314"/>
                    <a:pt x="8859" y="8836"/>
                  </a:cubicBezTo>
                  <a:cubicBezTo>
                    <a:pt x="8617" y="9051"/>
                    <a:pt x="8340" y="9204"/>
                    <a:pt x="8047" y="9293"/>
                  </a:cubicBezTo>
                  <a:cubicBezTo>
                    <a:pt x="8320" y="8761"/>
                    <a:pt x="8406" y="8130"/>
                    <a:pt x="8245" y="7509"/>
                  </a:cubicBezTo>
                  <a:cubicBezTo>
                    <a:pt x="8204" y="7355"/>
                    <a:pt x="8153" y="7212"/>
                    <a:pt x="8091" y="7072"/>
                  </a:cubicBezTo>
                  <a:lnTo>
                    <a:pt x="8091" y="7072"/>
                  </a:lnTo>
                  <a:cubicBezTo>
                    <a:pt x="8269" y="7922"/>
                    <a:pt x="8024" y="8771"/>
                    <a:pt x="7491" y="9385"/>
                  </a:cubicBezTo>
                  <a:cubicBezTo>
                    <a:pt x="7468" y="9416"/>
                    <a:pt x="7444" y="9443"/>
                    <a:pt x="7416" y="9467"/>
                  </a:cubicBezTo>
                  <a:cubicBezTo>
                    <a:pt x="7079" y="9832"/>
                    <a:pt x="6635" y="10104"/>
                    <a:pt x="6120" y="10238"/>
                  </a:cubicBezTo>
                  <a:cubicBezTo>
                    <a:pt x="5896" y="10296"/>
                    <a:pt x="5670" y="10323"/>
                    <a:pt x="5448" y="10323"/>
                  </a:cubicBezTo>
                  <a:cubicBezTo>
                    <a:pt x="5269" y="10323"/>
                    <a:pt x="5092" y="10306"/>
                    <a:pt x="4919" y="10272"/>
                  </a:cubicBezTo>
                  <a:cubicBezTo>
                    <a:pt x="4872" y="10262"/>
                    <a:pt x="4824" y="10252"/>
                    <a:pt x="4776" y="10238"/>
                  </a:cubicBezTo>
                  <a:cubicBezTo>
                    <a:pt x="4445" y="10153"/>
                    <a:pt x="4132" y="10006"/>
                    <a:pt x="3858" y="9805"/>
                  </a:cubicBezTo>
                  <a:lnTo>
                    <a:pt x="3858" y="9805"/>
                  </a:lnTo>
                  <a:cubicBezTo>
                    <a:pt x="4033" y="10006"/>
                    <a:pt x="4237" y="10177"/>
                    <a:pt x="4459" y="10313"/>
                  </a:cubicBezTo>
                  <a:cubicBezTo>
                    <a:pt x="4348" y="10330"/>
                    <a:pt x="4235" y="10338"/>
                    <a:pt x="4121" y="10338"/>
                  </a:cubicBezTo>
                  <a:cubicBezTo>
                    <a:pt x="3863" y="10338"/>
                    <a:pt x="3599" y="10294"/>
                    <a:pt x="3343" y="10197"/>
                  </a:cubicBezTo>
                  <a:cubicBezTo>
                    <a:pt x="2808" y="9992"/>
                    <a:pt x="2399" y="9603"/>
                    <a:pt x="2159" y="9129"/>
                  </a:cubicBezTo>
                  <a:lnTo>
                    <a:pt x="2159" y="9129"/>
                  </a:lnTo>
                  <a:cubicBezTo>
                    <a:pt x="2184" y="9136"/>
                    <a:pt x="2208" y="9143"/>
                    <a:pt x="2232" y="9147"/>
                  </a:cubicBezTo>
                  <a:cubicBezTo>
                    <a:pt x="2385" y="9177"/>
                    <a:pt x="2539" y="9194"/>
                    <a:pt x="2688" y="9197"/>
                  </a:cubicBezTo>
                  <a:cubicBezTo>
                    <a:pt x="2477" y="9143"/>
                    <a:pt x="2272" y="9065"/>
                    <a:pt x="2085" y="8966"/>
                  </a:cubicBezTo>
                  <a:cubicBezTo>
                    <a:pt x="1969" y="8904"/>
                    <a:pt x="1857" y="8832"/>
                    <a:pt x="1747" y="8754"/>
                  </a:cubicBezTo>
                  <a:cubicBezTo>
                    <a:pt x="928" y="8147"/>
                    <a:pt x="489" y="7103"/>
                    <a:pt x="706" y="6042"/>
                  </a:cubicBezTo>
                  <a:cubicBezTo>
                    <a:pt x="758" y="5793"/>
                    <a:pt x="840" y="5565"/>
                    <a:pt x="949" y="5350"/>
                  </a:cubicBezTo>
                  <a:cubicBezTo>
                    <a:pt x="983" y="5285"/>
                    <a:pt x="1017" y="5224"/>
                    <a:pt x="1054" y="5162"/>
                  </a:cubicBezTo>
                  <a:cubicBezTo>
                    <a:pt x="1307" y="4753"/>
                    <a:pt x="1665" y="4419"/>
                    <a:pt x="2085" y="4197"/>
                  </a:cubicBezTo>
                  <a:lnTo>
                    <a:pt x="2085" y="4197"/>
                  </a:lnTo>
                  <a:cubicBezTo>
                    <a:pt x="1662" y="4309"/>
                    <a:pt x="1273" y="4534"/>
                    <a:pt x="963" y="4838"/>
                  </a:cubicBezTo>
                  <a:cubicBezTo>
                    <a:pt x="823" y="4159"/>
                    <a:pt x="1004" y="3426"/>
                    <a:pt x="1515" y="2887"/>
                  </a:cubicBezTo>
                  <a:cubicBezTo>
                    <a:pt x="1767" y="2621"/>
                    <a:pt x="2071" y="2430"/>
                    <a:pt x="2395" y="2321"/>
                  </a:cubicBezTo>
                  <a:lnTo>
                    <a:pt x="2395" y="2321"/>
                  </a:lnTo>
                  <a:cubicBezTo>
                    <a:pt x="2378" y="2515"/>
                    <a:pt x="2381" y="2713"/>
                    <a:pt x="2412" y="2917"/>
                  </a:cubicBezTo>
                  <a:cubicBezTo>
                    <a:pt x="2436" y="3071"/>
                    <a:pt x="2471" y="3221"/>
                    <a:pt x="2521" y="3364"/>
                  </a:cubicBezTo>
                  <a:cubicBezTo>
                    <a:pt x="2480" y="2976"/>
                    <a:pt x="2528" y="2601"/>
                    <a:pt x="2641" y="2249"/>
                  </a:cubicBezTo>
                  <a:cubicBezTo>
                    <a:pt x="2658" y="2204"/>
                    <a:pt x="2671" y="2160"/>
                    <a:pt x="2692" y="2116"/>
                  </a:cubicBezTo>
                  <a:cubicBezTo>
                    <a:pt x="3030" y="1242"/>
                    <a:pt x="3817" y="571"/>
                    <a:pt x="4814" y="424"/>
                  </a:cubicBezTo>
                  <a:cubicBezTo>
                    <a:pt x="4944" y="404"/>
                    <a:pt x="5075" y="395"/>
                    <a:pt x="5204" y="395"/>
                  </a:cubicBezTo>
                  <a:close/>
                  <a:moveTo>
                    <a:pt x="4931" y="1"/>
                  </a:moveTo>
                  <a:cubicBezTo>
                    <a:pt x="4808" y="1"/>
                    <a:pt x="4683" y="10"/>
                    <a:pt x="4558" y="28"/>
                  </a:cubicBezTo>
                  <a:cubicBezTo>
                    <a:pt x="3436" y="195"/>
                    <a:pt x="2597" y="1069"/>
                    <a:pt x="2419" y="2130"/>
                  </a:cubicBezTo>
                  <a:cubicBezTo>
                    <a:pt x="1952" y="2181"/>
                    <a:pt x="1501" y="2396"/>
                    <a:pt x="1153" y="2761"/>
                  </a:cubicBezTo>
                  <a:cubicBezTo>
                    <a:pt x="560" y="3391"/>
                    <a:pt x="437" y="4299"/>
                    <a:pt x="775" y="5043"/>
                  </a:cubicBezTo>
                  <a:cubicBezTo>
                    <a:pt x="519" y="5350"/>
                    <a:pt x="335" y="5725"/>
                    <a:pt x="250" y="6145"/>
                  </a:cubicBezTo>
                  <a:cubicBezTo>
                    <a:pt x="1" y="7369"/>
                    <a:pt x="673" y="8566"/>
                    <a:pt x="1795" y="9016"/>
                  </a:cubicBezTo>
                  <a:cubicBezTo>
                    <a:pt x="1948" y="9658"/>
                    <a:pt x="2409" y="10214"/>
                    <a:pt x="3071" y="10463"/>
                  </a:cubicBezTo>
                  <a:cubicBezTo>
                    <a:pt x="3313" y="10556"/>
                    <a:pt x="3562" y="10600"/>
                    <a:pt x="3806" y="10600"/>
                  </a:cubicBezTo>
                  <a:cubicBezTo>
                    <a:pt x="4100" y="10600"/>
                    <a:pt x="4387" y="10536"/>
                    <a:pt x="4650" y="10419"/>
                  </a:cubicBezTo>
                  <a:cubicBezTo>
                    <a:pt x="4997" y="10589"/>
                    <a:pt x="5383" y="10684"/>
                    <a:pt x="5781" y="10684"/>
                  </a:cubicBezTo>
                  <a:cubicBezTo>
                    <a:pt x="5990" y="10684"/>
                    <a:pt x="6201" y="10658"/>
                    <a:pt x="6413" y="10603"/>
                  </a:cubicBezTo>
                  <a:cubicBezTo>
                    <a:pt x="7062" y="10436"/>
                    <a:pt x="7590" y="10033"/>
                    <a:pt x="7924" y="9508"/>
                  </a:cubicBezTo>
                  <a:cubicBezTo>
                    <a:pt x="8381" y="9490"/>
                    <a:pt x="8839" y="9320"/>
                    <a:pt x="9211" y="8989"/>
                  </a:cubicBezTo>
                  <a:cubicBezTo>
                    <a:pt x="9886" y="8389"/>
                    <a:pt x="10077" y="7444"/>
                    <a:pt x="9746" y="6650"/>
                  </a:cubicBezTo>
                  <a:cubicBezTo>
                    <a:pt x="10162" y="6216"/>
                    <a:pt x="10425" y="5636"/>
                    <a:pt x="10448" y="4988"/>
                  </a:cubicBezTo>
                  <a:cubicBezTo>
                    <a:pt x="10489" y="3788"/>
                    <a:pt x="9691" y="2750"/>
                    <a:pt x="8583" y="2447"/>
                  </a:cubicBezTo>
                  <a:cubicBezTo>
                    <a:pt x="8579" y="2188"/>
                    <a:pt x="8529" y="1928"/>
                    <a:pt x="8419" y="1676"/>
                  </a:cubicBezTo>
                  <a:cubicBezTo>
                    <a:pt x="8087" y="886"/>
                    <a:pt x="7322" y="412"/>
                    <a:pt x="6514" y="412"/>
                  </a:cubicBezTo>
                  <a:cubicBezTo>
                    <a:pt x="6450" y="412"/>
                    <a:pt x="6386" y="415"/>
                    <a:pt x="6322" y="421"/>
                  </a:cubicBezTo>
                  <a:cubicBezTo>
                    <a:pt x="5918" y="154"/>
                    <a:pt x="5437" y="1"/>
                    <a:pt x="4931"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1"/>
            <p:cNvSpPr/>
            <p:nvPr/>
          </p:nvSpPr>
          <p:spPr>
            <a:xfrm>
              <a:off x="4156615" y="1783671"/>
              <a:ext cx="197765" cy="202568"/>
            </a:xfrm>
            <a:custGeom>
              <a:rect b="b" l="l" r="r" t="t"/>
              <a:pathLst>
                <a:path extrusionOk="0" h="3627" w="3541">
                  <a:moveTo>
                    <a:pt x="1999" y="1061"/>
                  </a:moveTo>
                  <a:cubicBezTo>
                    <a:pt x="2034" y="1163"/>
                    <a:pt x="2084" y="1262"/>
                    <a:pt x="2153" y="1354"/>
                  </a:cubicBezTo>
                  <a:cubicBezTo>
                    <a:pt x="2289" y="1539"/>
                    <a:pt x="2473" y="1661"/>
                    <a:pt x="2678" y="1723"/>
                  </a:cubicBezTo>
                  <a:cubicBezTo>
                    <a:pt x="2555" y="1805"/>
                    <a:pt x="2449" y="1914"/>
                    <a:pt x="2368" y="2050"/>
                  </a:cubicBezTo>
                  <a:cubicBezTo>
                    <a:pt x="2272" y="2214"/>
                    <a:pt x="2224" y="2398"/>
                    <a:pt x="2228" y="2575"/>
                  </a:cubicBezTo>
                  <a:cubicBezTo>
                    <a:pt x="2124" y="2541"/>
                    <a:pt x="2012" y="2524"/>
                    <a:pt x="1897" y="2524"/>
                  </a:cubicBezTo>
                  <a:cubicBezTo>
                    <a:pt x="1887" y="2524"/>
                    <a:pt x="1877" y="2524"/>
                    <a:pt x="1867" y="2524"/>
                  </a:cubicBezTo>
                  <a:cubicBezTo>
                    <a:pt x="1692" y="2531"/>
                    <a:pt x="1529" y="2582"/>
                    <a:pt x="1389" y="2664"/>
                  </a:cubicBezTo>
                  <a:cubicBezTo>
                    <a:pt x="1385" y="2654"/>
                    <a:pt x="1382" y="2641"/>
                    <a:pt x="1379" y="2627"/>
                  </a:cubicBezTo>
                  <a:cubicBezTo>
                    <a:pt x="1307" y="2384"/>
                    <a:pt x="1150" y="2190"/>
                    <a:pt x="952" y="2060"/>
                  </a:cubicBezTo>
                  <a:cubicBezTo>
                    <a:pt x="1072" y="1965"/>
                    <a:pt x="1167" y="1835"/>
                    <a:pt x="1235" y="1685"/>
                  </a:cubicBezTo>
                  <a:cubicBezTo>
                    <a:pt x="1314" y="1504"/>
                    <a:pt x="1334" y="1310"/>
                    <a:pt x="1307" y="1126"/>
                  </a:cubicBezTo>
                  <a:lnTo>
                    <a:pt x="1307" y="1126"/>
                  </a:lnTo>
                  <a:cubicBezTo>
                    <a:pt x="1391" y="1146"/>
                    <a:pt x="1481" y="1157"/>
                    <a:pt x="1572" y="1157"/>
                  </a:cubicBezTo>
                  <a:cubicBezTo>
                    <a:pt x="1603" y="1157"/>
                    <a:pt x="1634" y="1156"/>
                    <a:pt x="1665" y="1153"/>
                  </a:cubicBezTo>
                  <a:cubicBezTo>
                    <a:pt x="1785" y="1142"/>
                    <a:pt x="1897" y="1109"/>
                    <a:pt x="1999" y="1061"/>
                  </a:cubicBezTo>
                  <a:close/>
                  <a:moveTo>
                    <a:pt x="2269" y="0"/>
                  </a:moveTo>
                  <a:lnTo>
                    <a:pt x="2269" y="0"/>
                  </a:lnTo>
                  <a:cubicBezTo>
                    <a:pt x="2030" y="229"/>
                    <a:pt x="1921" y="549"/>
                    <a:pt x="1958" y="863"/>
                  </a:cubicBezTo>
                  <a:cubicBezTo>
                    <a:pt x="1853" y="907"/>
                    <a:pt x="1744" y="938"/>
                    <a:pt x="1624" y="948"/>
                  </a:cubicBezTo>
                  <a:cubicBezTo>
                    <a:pt x="1591" y="952"/>
                    <a:pt x="1558" y="954"/>
                    <a:pt x="1525" y="954"/>
                  </a:cubicBezTo>
                  <a:cubicBezTo>
                    <a:pt x="1432" y="954"/>
                    <a:pt x="1340" y="940"/>
                    <a:pt x="1253" y="917"/>
                  </a:cubicBezTo>
                  <a:cubicBezTo>
                    <a:pt x="1160" y="668"/>
                    <a:pt x="969" y="457"/>
                    <a:pt x="707" y="341"/>
                  </a:cubicBezTo>
                  <a:cubicBezTo>
                    <a:pt x="696" y="338"/>
                    <a:pt x="683" y="331"/>
                    <a:pt x="672" y="328"/>
                  </a:cubicBezTo>
                  <a:lnTo>
                    <a:pt x="672" y="328"/>
                  </a:lnTo>
                  <a:cubicBezTo>
                    <a:pt x="860" y="457"/>
                    <a:pt x="996" y="641"/>
                    <a:pt x="1068" y="849"/>
                  </a:cubicBezTo>
                  <a:cubicBezTo>
                    <a:pt x="1092" y="917"/>
                    <a:pt x="1105" y="983"/>
                    <a:pt x="1116" y="1054"/>
                  </a:cubicBezTo>
                  <a:cubicBezTo>
                    <a:pt x="1143" y="1238"/>
                    <a:pt x="1119" y="1436"/>
                    <a:pt x="1037" y="1620"/>
                  </a:cubicBezTo>
                  <a:cubicBezTo>
                    <a:pt x="976" y="1760"/>
                    <a:pt x="891" y="1879"/>
                    <a:pt x="785" y="1975"/>
                  </a:cubicBezTo>
                  <a:cubicBezTo>
                    <a:pt x="748" y="2009"/>
                    <a:pt x="707" y="2043"/>
                    <a:pt x="662" y="2071"/>
                  </a:cubicBezTo>
                  <a:cubicBezTo>
                    <a:pt x="490" y="2190"/>
                    <a:pt x="283" y="2254"/>
                    <a:pt x="72" y="2254"/>
                  </a:cubicBezTo>
                  <a:cubicBezTo>
                    <a:pt x="48" y="2254"/>
                    <a:pt x="24" y="2253"/>
                    <a:pt x="0" y="2252"/>
                  </a:cubicBezTo>
                  <a:lnTo>
                    <a:pt x="0" y="2252"/>
                  </a:lnTo>
                  <a:cubicBezTo>
                    <a:pt x="99" y="2283"/>
                    <a:pt x="201" y="2298"/>
                    <a:pt x="301" y="2298"/>
                  </a:cubicBezTo>
                  <a:cubicBezTo>
                    <a:pt x="480" y="2298"/>
                    <a:pt x="656" y="2250"/>
                    <a:pt x="809" y="2162"/>
                  </a:cubicBezTo>
                  <a:cubicBezTo>
                    <a:pt x="982" y="2293"/>
                    <a:pt x="1119" y="2480"/>
                    <a:pt x="1187" y="2705"/>
                  </a:cubicBezTo>
                  <a:cubicBezTo>
                    <a:pt x="1198" y="2735"/>
                    <a:pt x="1204" y="2767"/>
                    <a:pt x="1212" y="2797"/>
                  </a:cubicBezTo>
                  <a:cubicBezTo>
                    <a:pt x="1000" y="2995"/>
                    <a:pt x="874" y="3278"/>
                    <a:pt x="887" y="3585"/>
                  </a:cubicBezTo>
                  <a:cubicBezTo>
                    <a:pt x="887" y="3598"/>
                    <a:pt x="887" y="3612"/>
                    <a:pt x="891" y="3626"/>
                  </a:cubicBezTo>
                  <a:cubicBezTo>
                    <a:pt x="928" y="3381"/>
                    <a:pt x="1051" y="3159"/>
                    <a:pt x="1232" y="2998"/>
                  </a:cubicBezTo>
                  <a:cubicBezTo>
                    <a:pt x="1289" y="2948"/>
                    <a:pt x="1355" y="2902"/>
                    <a:pt x="1423" y="2862"/>
                  </a:cubicBezTo>
                  <a:cubicBezTo>
                    <a:pt x="1563" y="2787"/>
                    <a:pt x="1719" y="2735"/>
                    <a:pt x="1894" y="2729"/>
                  </a:cubicBezTo>
                  <a:cubicBezTo>
                    <a:pt x="1904" y="2729"/>
                    <a:pt x="1913" y="2729"/>
                    <a:pt x="1923" y="2729"/>
                  </a:cubicBezTo>
                  <a:cubicBezTo>
                    <a:pt x="2036" y="2729"/>
                    <a:pt x="2145" y="2746"/>
                    <a:pt x="2248" y="2776"/>
                  </a:cubicBezTo>
                  <a:cubicBezTo>
                    <a:pt x="2310" y="2797"/>
                    <a:pt x="2368" y="2821"/>
                    <a:pt x="2426" y="2848"/>
                  </a:cubicBezTo>
                  <a:cubicBezTo>
                    <a:pt x="2644" y="2964"/>
                    <a:pt x="2821" y="3152"/>
                    <a:pt x="2914" y="3387"/>
                  </a:cubicBezTo>
                  <a:cubicBezTo>
                    <a:pt x="2865" y="3070"/>
                    <a:pt x="2675" y="2808"/>
                    <a:pt x="2409" y="2657"/>
                  </a:cubicBezTo>
                  <a:cubicBezTo>
                    <a:pt x="2412" y="2480"/>
                    <a:pt x="2460" y="2302"/>
                    <a:pt x="2555" y="2139"/>
                  </a:cubicBezTo>
                  <a:cubicBezTo>
                    <a:pt x="2651" y="1978"/>
                    <a:pt x="2780" y="1852"/>
                    <a:pt x="2931" y="1764"/>
                  </a:cubicBezTo>
                  <a:cubicBezTo>
                    <a:pt x="2943" y="1764"/>
                    <a:pt x="2954" y="1764"/>
                    <a:pt x="2966" y="1764"/>
                  </a:cubicBezTo>
                  <a:cubicBezTo>
                    <a:pt x="3149" y="1764"/>
                    <a:pt x="3334" y="1716"/>
                    <a:pt x="3497" y="1617"/>
                  </a:cubicBezTo>
                  <a:cubicBezTo>
                    <a:pt x="3510" y="1610"/>
                    <a:pt x="3524" y="1600"/>
                    <a:pt x="3541" y="1589"/>
                  </a:cubicBezTo>
                  <a:cubicBezTo>
                    <a:pt x="3528" y="1586"/>
                    <a:pt x="3517" y="1583"/>
                    <a:pt x="3504" y="1580"/>
                  </a:cubicBezTo>
                  <a:cubicBezTo>
                    <a:pt x="3389" y="1621"/>
                    <a:pt x="3271" y="1641"/>
                    <a:pt x="3154" y="1641"/>
                  </a:cubicBezTo>
                  <a:cubicBezTo>
                    <a:pt x="3068" y="1641"/>
                    <a:pt x="2983" y="1630"/>
                    <a:pt x="2900" y="1610"/>
                  </a:cubicBezTo>
                  <a:cubicBezTo>
                    <a:pt x="2668" y="1552"/>
                    <a:pt x="2456" y="1419"/>
                    <a:pt x="2306" y="1218"/>
                  </a:cubicBezTo>
                  <a:cubicBezTo>
                    <a:pt x="2245" y="1136"/>
                    <a:pt x="2201" y="1051"/>
                    <a:pt x="2166" y="962"/>
                  </a:cubicBezTo>
                  <a:cubicBezTo>
                    <a:pt x="2143" y="901"/>
                    <a:pt x="2125" y="839"/>
                    <a:pt x="2112" y="774"/>
                  </a:cubicBezTo>
                  <a:cubicBezTo>
                    <a:pt x="2064" y="508"/>
                    <a:pt x="2119" y="229"/>
                    <a:pt x="2269"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1"/>
            <p:cNvSpPr/>
            <p:nvPr/>
          </p:nvSpPr>
          <p:spPr>
            <a:xfrm>
              <a:off x="3921712" y="1912237"/>
              <a:ext cx="116671" cy="191733"/>
            </a:xfrm>
            <a:custGeom>
              <a:rect b="b" l="l" r="r" t="t"/>
              <a:pathLst>
                <a:path extrusionOk="0" h="3433" w="2089">
                  <a:moveTo>
                    <a:pt x="690" y="0"/>
                  </a:moveTo>
                  <a:lnTo>
                    <a:pt x="690" y="0"/>
                  </a:lnTo>
                  <a:cubicBezTo>
                    <a:pt x="468" y="260"/>
                    <a:pt x="308" y="577"/>
                    <a:pt x="232" y="935"/>
                  </a:cubicBezTo>
                  <a:cubicBezTo>
                    <a:pt x="1" y="2068"/>
                    <a:pt x="731" y="3169"/>
                    <a:pt x="1860" y="3401"/>
                  </a:cubicBezTo>
                  <a:cubicBezTo>
                    <a:pt x="1938" y="3415"/>
                    <a:pt x="2013" y="3425"/>
                    <a:pt x="2088" y="3432"/>
                  </a:cubicBezTo>
                  <a:cubicBezTo>
                    <a:pt x="925" y="3070"/>
                    <a:pt x="202" y="1880"/>
                    <a:pt x="451" y="659"/>
                  </a:cubicBezTo>
                  <a:cubicBezTo>
                    <a:pt x="498" y="424"/>
                    <a:pt x="580" y="202"/>
                    <a:pt x="690"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1"/>
            <p:cNvSpPr/>
            <p:nvPr/>
          </p:nvSpPr>
          <p:spPr>
            <a:xfrm>
              <a:off x="4504277" y="1723242"/>
              <a:ext cx="103322" cy="178385"/>
            </a:xfrm>
            <a:custGeom>
              <a:rect b="b" l="l" r="r" t="t"/>
              <a:pathLst>
                <a:path extrusionOk="0" h="3194" w="1850">
                  <a:moveTo>
                    <a:pt x="1" y="1"/>
                  </a:moveTo>
                  <a:cubicBezTo>
                    <a:pt x="1048" y="379"/>
                    <a:pt x="1659" y="1501"/>
                    <a:pt x="1379" y="2603"/>
                  </a:cubicBezTo>
                  <a:cubicBezTo>
                    <a:pt x="1324" y="2818"/>
                    <a:pt x="1242" y="3016"/>
                    <a:pt x="1133" y="3194"/>
                  </a:cubicBezTo>
                  <a:cubicBezTo>
                    <a:pt x="1344" y="2969"/>
                    <a:pt x="1508" y="2685"/>
                    <a:pt x="1590" y="2361"/>
                  </a:cubicBezTo>
                  <a:cubicBezTo>
                    <a:pt x="1850" y="1338"/>
                    <a:pt x="1229" y="297"/>
                    <a:pt x="206" y="39"/>
                  </a:cubicBezTo>
                  <a:cubicBezTo>
                    <a:pt x="137" y="21"/>
                    <a:pt x="69" y="7"/>
                    <a:pt x="1"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1"/>
            <p:cNvSpPr/>
            <p:nvPr/>
          </p:nvSpPr>
          <p:spPr>
            <a:xfrm>
              <a:off x="4088032" y="1572002"/>
              <a:ext cx="123484" cy="114939"/>
            </a:xfrm>
            <a:custGeom>
              <a:rect b="b" l="l" r="r" t="t"/>
              <a:pathLst>
                <a:path extrusionOk="0" h="2058" w="2211">
                  <a:moveTo>
                    <a:pt x="1526" y="0"/>
                  </a:moveTo>
                  <a:cubicBezTo>
                    <a:pt x="828" y="0"/>
                    <a:pt x="204" y="491"/>
                    <a:pt x="58" y="1201"/>
                  </a:cubicBezTo>
                  <a:cubicBezTo>
                    <a:pt x="0" y="1498"/>
                    <a:pt x="31" y="1794"/>
                    <a:pt x="137" y="2057"/>
                  </a:cubicBezTo>
                  <a:cubicBezTo>
                    <a:pt x="99" y="1853"/>
                    <a:pt x="96" y="1637"/>
                    <a:pt x="140" y="1419"/>
                  </a:cubicBezTo>
                  <a:cubicBezTo>
                    <a:pt x="301" y="637"/>
                    <a:pt x="989" y="100"/>
                    <a:pt x="1754" y="100"/>
                  </a:cubicBezTo>
                  <a:cubicBezTo>
                    <a:pt x="1863" y="100"/>
                    <a:pt x="1974" y="111"/>
                    <a:pt x="2084" y="133"/>
                  </a:cubicBezTo>
                  <a:cubicBezTo>
                    <a:pt x="2129" y="143"/>
                    <a:pt x="2170" y="154"/>
                    <a:pt x="2210" y="164"/>
                  </a:cubicBezTo>
                  <a:cubicBezTo>
                    <a:pt x="2092" y="106"/>
                    <a:pt x="1965" y="58"/>
                    <a:pt x="1829" y="31"/>
                  </a:cubicBezTo>
                  <a:cubicBezTo>
                    <a:pt x="1727" y="10"/>
                    <a:pt x="1626" y="0"/>
                    <a:pt x="1526"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1"/>
            <p:cNvSpPr/>
            <p:nvPr/>
          </p:nvSpPr>
          <p:spPr>
            <a:xfrm>
              <a:off x="4530191" y="1873757"/>
              <a:ext cx="2390939" cy="2163852"/>
            </a:xfrm>
            <a:custGeom>
              <a:rect b="b" l="l" r="r" t="t"/>
              <a:pathLst>
                <a:path extrusionOk="0" h="38744" w="42810">
                  <a:moveTo>
                    <a:pt x="24344" y="1"/>
                  </a:moveTo>
                  <a:cubicBezTo>
                    <a:pt x="23169" y="1"/>
                    <a:pt x="22002" y="224"/>
                    <a:pt x="20911" y="655"/>
                  </a:cubicBezTo>
                  <a:cubicBezTo>
                    <a:pt x="22411" y="1733"/>
                    <a:pt x="23626" y="3183"/>
                    <a:pt x="24407" y="4871"/>
                  </a:cubicBezTo>
                  <a:cubicBezTo>
                    <a:pt x="23176" y="3285"/>
                    <a:pt x="21531" y="2037"/>
                    <a:pt x="19631" y="1280"/>
                  </a:cubicBezTo>
                  <a:cubicBezTo>
                    <a:pt x="19352" y="1167"/>
                    <a:pt x="19065" y="1064"/>
                    <a:pt x="18771" y="976"/>
                  </a:cubicBezTo>
                  <a:cubicBezTo>
                    <a:pt x="17803" y="676"/>
                    <a:pt x="16780" y="499"/>
                    <a:pt x="15715" y="468"/>
                  </a:cubicBezTo>
                  <a:cubicBezTo>
                    <a:pt x="15606" y="464"/>
                    <a:pt x="15496" y="463"/>
                    <a:pt x="15387" y="463"/>
                  </a:cubicBezTo>
                  <a:cubicBezTo>
                    <a:pt x="10933" y="463"/>
                    <a:pt x="7046" y="3026"/>
                    <a:pt x="5165" y="6788"/>
                  </a:cubicBezTo>
                  <a:cubicBezTo>
                    <a:pt x="4916" y="7290"/>
                    <a:pt x="4701" y="7812"/>
                    <a:pt x="4527" y="8355"/>
                  </a:cubicBezTo>
                  <a:cubicBezTo>
                    <a:pt x="4248" y="9207"/>
                    <a:pt x="4067" y="10107"/>
                    <a:pt x="3999" y="11039"/>
                  </a:cubicBezTo>
                  <a:cubicBezTo>
                    <a:pt x="3903" y="10408"/>
                    <a:pt x="3859" y="9759"/>
                    <a:pt x="3876" y="9095"/>
                  </a:cubicBezTo>
                  <a:cubicBezTo>
                    <a:pt x="3879" y="8992"/>
                    <a:pt x="3886" y="8890"/>
                    <a:pt x="3892" y="8788"/>
                  </a:cubicBezTo>
                  <a:lnTo>
                    <a:pt x="3892" y="8788"/>
                  </a:lnTo>
                  <a:cubicBezTo>
                    <a:pt x="2095" y="10125"/>
                    <a:pt x="772" y="12113"/>
                    <a:pt x="315" y="14490"/>
                  </a:cubicBezTo>
                  <a:cubicBezTo>
                    <a:pt x="0" y="16132"/>
                    <a:pt x="144" y="17755"/>
                    <a:pt x="649" y="19232"/>
                  </a:cubicBezTo>
                  <a:cubicBezTo>
                    <a:pt x="1055" y="18195"/>
                    <a:pt x="1614" y="17220"/>
                    <a:pt x="2320" y="16350"/>
                  </a:cubicBezTo>
                  <a:lnTo>
                    <a:pt x="2320" y="16350"/>
                  </a:lnTo>
                  <a:cubicBezTo>
                    <a:pt x="1686" y="17642"/>
                    <a:pt x="1297" y="19051"/>
                    <a:pt x="1184" y="20495"/>
                  </a:cubicBezTo>
                  <a:cubicBezTo>
                    <a:pt x="1167" y="20702"/>
                    <a:pt x="1157" y="20910"/>
                    <a:pt x="1150" y="21122"/>
                  </a:cubicBezTo>
                  <a:cubicBezTo>
                    <a:pt x="1109" y="22784"/>
                    <a:pt x="1433" y="24478"/>
                    <a:pt x="2163" y="26095"/>
                  </a:cubicBezTo>
                  <a:cubicBezTo>
                    <a:pt x="3094" y="28152"/>
                    <a:pt x="4558" y="29799"/>
                    <a:pt x="6321" y="30950"/>
                  </a:cubicBezTo>
                  <a:cubicBezTo>
                    <a:pt x="6451" y="31035"/>
                    <a:pt x="6581" y="31117"/>
                    <a:pt x="6713" y="31195"/>
                  </a:cubicBezTo>
                  <a:cubicBezTo>
                    <a:pt x="8478" y="32248"/>
                    <a:pt x="10509" y="32817"/>
                    <a:pt x="12584" y="32817"/>
                  </a:cubicBezTo>
                  <a:cubicBezTo>
                    <a:pt x="13990" y="32817"/>
                    <a:pt x="15417" y="32555"/>
                    <a:pt x="16794" y="32007"/>
                  </a:cubicBezTo>
                  <a:lnTo>
                    <a:pt x="16794" y="32007"/>
                  </a:lnTo>
                  <a:cubicBezTo>
                    <a:pt x="16268" y="32372"/>
                    <a:pt x="15706" y="32696"/>
                    <a:pt x="15098" y="32968"/>
                  </a:cubicBezTo>
                  <a:cubicBezTo>
                    <a:pt x="13662" y="33616"/>
                    <a:pt x="12158" y="33923"/>
                    <a:pt x="10677" y="33923"/>
                  </a:cubicBezTo>
                  <a:cubicBezTo>
                    <a:pt x="9599" y="33923"/>
                    <a:pt x="8533" y="33760"/>
                    <a:pt x="7515" y="33447"/>
                  </a:cubicBezTo>
                  <a:lnTo>
                    <a:pt x="7515" y="33447"/>
                  </a:lnTo>
                  <a:cubicBezTo>
                    <a:pt x="8102" y="34599"/>
                    <a:pt x="8934" y="35646"/>
                    <a:pt x="10012" y="36503"/>
                  </a:cubicBezTo>
                  <a:cubicBezTo>
                    <a:pt x="11720" y="37862"/>
                    <a:pt x="13759" y="38521"/>
                    <a:pt x="15784" y="38521"/>
                  </a:cubicBezTo>
                  <a:cubicBezTo>
                    <a:pt x="16850" y="38521"/>
                    <a:pt x="17911" y="38338"/>
                    <a:pt x="18919" y="37980"/>
                  </a:cubicBezTo>
                  <a:cubicBezTo>
                    <a:pt x="18127" y="37335"/>
                    <a:pt x="17425" y="36578"/>
                    <a:pt x="16841" y="35728"/>
                  </a:cubicBezTo>
                  <a:lnTo>
                    <a:pt x="16841" y="35728"/>
                  </a:lnTo>
                  <a:cubicBezTo>
                    <a:pt x="17694" y="36509"/>
                    <a:pt x="18666" y="37158"/>
                    <a:pt x="19713" y="37655"/>
                  </a:cubicBezTo>
                  <a:cubicBezTo>
                    <a:pt x="19996" y="37789"/>
                    <a:pt x="20286" y="37912"/>
                    <a:pt x="20583" y="38020"/>
                  </a:cubicBezTo>
                  <a:cubicBezTo>
                    <a:pt x="21831" y="38490"/>
                    <a:pt x="23177" y="38744"/>
                    <a:pt x="24566" y="38744"/>
                  </a:cubicBezTo>
                  <a:cubicBezTo>
                    <a:pt x="25086" y="38744"/>
                    <a:pt x="25613" y="38708"/>
                    <a:pt x="26143" y="38634"/>
                  </a:cubicBezTo>
                  <a:cubicBezTo>
                    <a:pt x="30635" y="38014"/>
                    <a:pt x="34149" y="34862"/>
                    <a:pt x="35452" y="30816"/>
                  </a:cubicBezTo>
                  <a:cubicBezTo>
                    <a:pt x="35571" y="30445"/>
                    <a:pt x="35673" y="30066"/>
                    <a:pt x="35755" y="29681"/>
                  </a:cubicBezTo>
                  <a:cubicBezTo>
                    <a:pt x="35988" y="28585"/>
                    <a:pt x="36062" y="27443"/>
                    <a:pt x="35953" y="26276"/>
                  </a:cubicBezTo>
                  <a:lnTo>
                    <a:pt x="35953" y="26276"/>
                  </a:lnTo>
                  <a:cubicBezTo>
                    <a:pt x="36155" y="26883"/>
                    <a:pt x="36305" y="27518"/>
                    <a:pt x="36397" y="28173"/>
                  </a:cubicBezTo>
                  <a:cubicBezTo>
                    <a:pt x="36454" y="28592"/>
                    <a:pt x="36486" y="29012"/>
                    <a:pt x="36492" y="29428"/>
                  </a:cubicBezTo>
                  <a:cubicBezTo>
                    <a:pt x="37073" y="29203"/>
                    <a:pt x="37638" y="28919"/>
                    <a:pt x="38181" y="28568"/>
                  </a:cubicBezTo>
                  <a:cubicBezTo>
                    <a:pt x="40760" y="26907"/>
                    <a:pt x="42237" y="24185"/>
                    <a:pt x="42418" y="21343"/>
                  </a:cubicBezTo>
                  <a:lnTo>
                    <a:pt x="42418" y="21343"/>
                  </a:lnTo>
                  <a:cubicBezTo>
                    <a:pt x="41998" y="21998"/>
                    <a:pt x="41510" y="22609"/>
                    <a:pt x="40957" y="23158"/>
                  </a:cubicBezTo>
                  <a:cubicBezTo>
                    <a:pt x="41609" y="22121"/>
                    <a:pt x="42093" y="20978"/>
                    <a:pt x="42387" y="19781"/>
                  </a:cubicBezTo>
                  <a:cubicBezTo>
                    <a:pt x="42513" y="19270"/>
                    <a:pt x="42599" y="18744"/>
                    <a:pt x="42653" y="18215"/>
                  </a:cubicBezTo>
                  <a:cubicBezTo>
                    <a:pt x="42810" y="16667"/>
                    <a:pt x="42653" y="15060"/>
                    <a:pt x="42131" y="13484"/>
                  </a:cubicBezTo>
                  <a:cubicBezTo>
                    <a:pt x="40793" y="9446"/>
                    <a:pt x="37421" y="6656"/>
                    <a:pt x="33528" y="5874"/>
                  </a:cubicBezTo>
                  <a:cubicBezTo>
                    <a:pt x="33334" y="5833"/>
                    <a:pt x="33132" y="5800"/>
                    <a:pt x="32934" y="5772"/>
                  </a:cubicBezTo>
                  <a:cubicBezTo>
                    <a:pt x="32387" y="5692"/>
                    <a:pt x="31832" y="5651"/>
                    <a:pt x="31272" y="5651"/>
                  </a:cubicBezTo>
                  <a:cubicBezTo>
                    <a:pt x="30254" y="5651"/>
                    <a:pt x="29221" y="5787"/>
                    <a:pt x="28200" y="6075"/>
                  </a:cubicBezTo>
                  <a:cubicBezTo>
                    <a:pt x="28759" y="5768"/>
                    <a:pt x="29357" y="5506"/>
                    <a:pt x="29984" y="5298"/>
                  </a:cubicBezTo>
                  <a:cubicBezTo>
                    <a:pt x="30806" y="5025"/>
                    <a:pt x="31638" y="4861"/>
                    <a:pt x="32464" y="4789"/>
                  </a:cubicBezTo>
                  <a:cubicBezTo>
                    <a:pt x="31761" y="3520"/>
                    <a:pt x="30755" y="2395"/>
                    <a:pt x="29459" y="1542"/>
                  </a:cubicBezTo>
                  <a:cubicBezTo>
                    <a:pt x="27882" y="500"/>
                    <a:pt x="26103" y="1"/>
                    <a:pt x="24344" y="1"/>
                  </a:cubicBezTo>
                  <a:close/>
                </a:path>
              </a:pathLst>
            </a:custGeom>
            <a:solidFill>
              <a:srgbClr val="FFFFFF"/>
            </a:solidFill>
            <a:ln cap="flat" cmpd="sng" w="28575">
              <a:solidFill>
                <a:srgbClr val="CCCCC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26" name="Google Shape;2226;p51"/>
            <p:cNvGrpSpPr/>
            <p:nvPr/>
          </p:nvGrpSpPr>
          <p:grpSpPr>
            <a:xfrm>
              <a:off x="4607588" y="3799057"/>
              <a:ext cx="576707" cy="576875"/>
              <a:chOff x="4607588" y="3799057"/>
              <a:chExt cx="576707" cy="576875"/>
            </a:xfrm>
          </p:grpSpPr>
          <p:sp>
            <p:nvSpPr>
              <p:cNvPr id="2227" name="Google Shape;2227;p51"/>
              <p:cNvSpPr/>
              <p:nvPr/>
            </p:nvSpPr>
            <p:spPr>
              <a:xfrm>
                <a:off x="4686447" y="3878251"/>
                <a:ext cx="418987" cy="418428"/>
              </a:xfrm>
              <a:custGeom>
                <a:rect b="b" l="l" r="r" t="t"/>
                <a:pathLst>
                  <a:path extrusionOk="0" h="7492" w="7502">
                    <a:moveTo>
                      <a:pt x="3749" y="1"/>
                    </a:moveTo>
                    <a:cubicBezTo>
                      <a:pt x="3582" y="1335"/>
                      <a:pt x="3337" y="1972"/>
                      <a:pt x="2726" y="1972"/>
                    </a:cubicBezTo>
                    <a:cubicBezTo>
                      <a:pt x="2344" y="1972"/>
                      <a:pt x="1863" y="1700"/>
                      <a:pt x="1140" y="1141"/>
                    </a:cubicBezTo>
                    <a:lnTo>
                      <a:pt x="1140" y="1141"/>
                    </a:lnTo>
                    <a:cubicBezTo>
                      <a:pt x="1832" y="2027"/>
                      <a:pt x="2095" y="2573"/>
                      <a:pt x="1928" y="2979"/>
                    </a:cubicBezTo>
                    <a:cubicBezTo>
                      <a:pt x="1754" y="3398"/>
                      <a:pt x="1184" y="3597"/>
                      <a:pt x="1" y="3746"/>
                    </a:cubicBezTo>
                    <a:cubicBezTo>
                      <a:pt x="1184" y="3896"/>
                      <a:pt x="1754" y="4094"/>
                      <a:pt x="1928" y="4514"/>
                    </a:cubicBezTo>
                    <a:cubicBezTo>
                      <a:pt x="2095" y="4919"/>
                      <a:pt x="1832" y="5462"/>
                      <a:pt x="1140" y="6352"/>
                    </a:cubicBezTo>
                    <a:cubicBezTo>
                      <a:pt x="1863" y="5793"/>
                      <a:pt x="2344" y="5520"/>
                      <a:pt x="2726" y="5520"/>
                    </a:cubicBezTo>
                    <a:cubicBezTo>
                      <a:pt x="3337" y="5520"/>
                      <a:pt x="3582" y="6158"/>
                      <a:pt x="3749" y="7492"/>
                    </a:cubicBezTo>
                    <a:cubicBezTo>
                      <a:pt x="3920" y="6158"/>
                      <a:pt x="4165" y="5520"/>
                      <a:pt x="4773" y="5520"/>
                    </a:cubicBezTo>
                    <a:cubicBezTo>
                      <a:pt x="5155" y="5520"/>
                      <a:pt x="5636" y="5793"/>
                      <a:pt x="6359" y="6352"/>
                    </a:cubicBezTo>
                    <a:cubicBezTo>
                      <a:pt x="5670" y="5462"/>
                      <a:pt x="5407" y="4919"/>
                      <a:pt x="5574" y="4514"/>
                    </a:cubicBezTo>
                    <a:cubicBezTo>
                      <a:pt x="5745" y="4094"/>
                      <a:pt x="6318" y="3896"/>
                      <a:pt x="7501" y="3746"/>
                    </a:cubicBezTo>
                    <a:cubicBezTo>
                      <a:pt x="6318" y="3597"/>
                      <a:pt x="5745" y="3398"/>
                      <a:pt x="5574" y="2979"/>
                    </a:cubicBezTo>
                    <a:cubicBezTo>
                      <a:pt x="5407" y="2573"/>
                      <a:pt x="5670" y="2030"/>
                      <a:pt x="6359" y="1141"/>
                    </a:cubicBezTo>
                    <a:lnTo>
                      <a:pt x="6359" y="1141"/>
                    </a:lnTo>
                    <a:cubicBezTo>
                      <a:pt x="5636" y="1700"/>
                      <a:pt x="5155" y="1972"/>
                      <a:pt x="4773" y="1972"/>
                    </a:cubicBezTo>
                    <a:cubicBezTo>
                      <a:pt x="4165" y="1972"/>
                      <a:pt x="3920" y="1335"/>
                      <a:pt x="3749"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1"/>
              <p:cNvSpPr/>
              <p:nvPr/>
            </p:nvSpPr>
            <p:spPr>
              <a:xfrm>
                <a:off x="4607588" y="3799057"/>
                <a:ext cx="576707" cy="576875"/>
              </a:xfrm>
              <a:custGeom>
                <a:rect b="b" l="l" r="r" t="t"/>
                <a:pathLst>
                  <a:path extrusionOk="0" h="10329" w="10326">
                    <a:moveTo>
                      <a:pt x="5161" y="2282"/>
                    </a:moveTo>
                    <a:cubicBezTo>
                      <a:pt x="5342" y="3083"/>
                      <a:pt x="5629" y="3530"/>
                      <a:pt x="6185" y="3530"/>
                    </a:cubicBezTo>
                    <a:cubicBezTo>
                      <a:pt x="6461" y="3530"/>
                      <a:pt x="6772" y="3407"/>
                      <a:pt x="7167" y="3159"/>
                    </a:cubicBezTo>
                    <a:lnTo>
                      <a:pt x="7167" y="3159"/>
                    </a:lnTo>
                    <a:cubicBezTo>
                      <a:pt x="6816" y="3714"/>
                      <a:pt x="6717" y="4111"/>
                      <a:pt x="6857" y="4451"/>
                    </a:cubicBezTo>
                    <a:cubicBezTo>
                      <a:pt x="7000" y="4802"/>
                      <a:pt x="7368" y="5015"/>
                      <a:pt x="8058" y="5164"/>
                    </a:cubicBezTo>
                    <a:cubicBezTo>
                      <a:pt x="7368" y="5314"/>
                      <a:pt x="7000" y="5526"/>
                      <a:pt x="6857" y="5877"/>
                    </a:cubicBezTo>
                    <a:cubicBezTo>
                      <a:pt x="6717" y="6219"/>
                      <a:pt x="6816" y="6614"/>
                      <a:pt x="7167" y="7170"/>
                    </a:cubicBezTo>
                    <a:cubicBezTo>
                      <a:pt x="6772" y="6921"/>
                      <a:pt x="6461" y="6798"/>
                      <a:pt x="6185" y="6798"/>
                    </a:cubicBezTo>
                    <a:cubicBezTo>
                      <a:pt x="5629" y="6798"/>
                      <a:pt x="5342" y="7245"/>
                      <a:pt x="5161" y="8047"/>
                    </a:cubicBezTo>
                    <a:cubicBezTo>
                      <a:pt x="4984" y="7245"/>
                      <a:pt x="4694" y="6798"/>
                      <a:pt x="4138" y="6798"/>
                    </a:cubicBezTo>
                    <a:cubicBezTo>
                      <a:pt x="3865" y="6798"/>
                      <a:pt x="3551" y="6921"/>
                      <a:pt x="3156" y="7170"/>
                    </a:cubicBezTo>
                    <a:cubicBezTo>
                      <a:pt x="3507" y="6614"/>
                      <a:pt x="3609" y="6219"/>
                      <a:pt x="3469" y="5877"/>
                    </a:cubicBezTo>
                    <a:cubicBezTo>
                      <a:pt x="3323" y="5526"/>
                      <a:pt x="2954" y="5314"/>
                      <a:pt x="2266" y="5164"/>
                    </a:cubicBezTo>
                    <a:cubicBezTo>
                      <a:pt x="2954" y="5015"/>
                      <a:pt x="3323" y="4802"/>
                      <a:pt x="3469" y="4451"/>
                    </a:cubicBezTo>
                    <a:cubicBezTo>
                      <a:pt x="3609" y="4111"/>
                      <a:pt x="3507" y="3714"/>
                      <a:pt x="3156" y="3159"/>
                    </a:cubicBezTo>
                    <a:lnTo>
                      <a:pt x="3156" y="3159"/>
                    </a:lnTo>
                    <a:cubicBezTo>
                      <a:pt x="3551" y="3407"/>
                      <a:pt x="3865" y="3530"/>
                      <a:pt x="4138" y="3530"/>
                    </a:cubicBezTo>
                    <a:cubicBezTo>
                      <a:pt x="4694" y="3530"/>
                      <a:pt x="4984" y="3083"/>
                      <a:pt x="5161" y="2282"/>
                    </a:cubicBezTo>
                    <a:close/>
                    <a:moveTo>
                      <a:pt x="5161" y="0"/>
                    </a:moveTo>
                    <a:cubicBezTo>
                      <a:pt x="4974" y="2234"/>
                      <a:pt x="4796" y="3251"/>
                      <a:pt x="4138" y="3251"/>
                    </a:cubicBezTo>
                    <a:cubicBezTo>
                      <a:pt x="3626" y="3251"/>
                      <a:pt x="2828" y="2640"/>
                      <a:pt x="1512" y="1515"/>
                    </a:cubicBezTo>
                    <a:lnTo>
                      <a:pt x="1512" y="1515"/>
                    </a:lnTo>
                    <a:cubicBezTo>
                      <a:pt x="4094" y="4530"/>
                      <a:pt x="3957" y="4834"/>
                      <a:pt x="0" y="5164"/>
                    </a:cubicBezTo>
                    <a:cubicBezTo>
                      <a:pt x="3957" y="5495"/>
                      <a:pt x="4094" y="5799"/>
                      <a:pt x="1512" y="8814"/>
                    </a:cubicBezTo>
                    <a:cubicBezTo>
                      <a:pt x="2828" y="7688"/>
                      <a:pt x="3626" y="7078"/>
                      <a:pt x="4138" y="7078"/>
                    </a:cubicBezTo>
                    <a:cubicBezTo>
                      <a:pt x="4796" y="7078"/>
                      <a:pt x="4974" y="8094"/>
                      <a:pt x="5161" y="10328"/>
                    </a:cubicBezTo>
                    <a:cubicBezTo>
                      <a:pt x="5349" y="8094"/>
                      <a:pt x="5526" y="7078"/>
                      <a:pt x="6185" y="7078"/>
                    </a:cubicBezTo>
                    <a:cubicBezTo>
                      <a:pt x="6696" y="7078"/>
                      <a:pt x="7495" y="7688"/>
                      <a:pt x="8811" y="8814"/>
                    </a:cubicBezTo>
                    <a:cubicBezTo>
                      <a:pt x="6232" y="5799"/>
                      <a:pt x="6366" y="5495"/>
                      <a:pt x="10325" y="5164"/>
                    </a:cubicBezTo>
                    <a:cubicBezTo>
                      <a:pt x="6366" y="4834"/>
                      <a:pt x="6232" y="4530"/>
                      <a:pt x="8811" y="1515"/>
                    </a:cubicBezTo>
                    <a:lnTo>
                      <a:pt x="8811" y="1515"/>
                    </a:lnTo>
                    <a:cubicBezTo>
                      <a:pt x="7495" y="2640"/>
                      <a:pt x="6696" y="3251"/>
                      <a:pt x="6185" y="3251"/>
                    </a:cubicBezTo>
                    <a:cubicBezTo>
                      <a:pt x="5526" y="3251"/>
                      <a:pt x="5349" y="2231"/>
                      <a:pt x="5161" y="0"/>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9" name="Google Shape;2229;p51"/>
            <p:cNvSpPr/>
            <p:nvPr/>
          </p:nvSpPr>
          <p:spPr>
            <a:xfrm>
              <a:off x="6152729" y="1549494"/>
              <a:ext cx="409827" cy="409269"/>
            </a:xfrm>
            <a:custGeom>
              <a:rect b="b" l="l" r="r" t="t"/>
              <a:pathLst>
                <a:path extrusionOk="0" h="7328" w="7338">
                  <a:moveTo>
                    <a:pt x="3668" y="1"/>
                  </a:moveTo>
                  <a:cubicBezTo>
                    <a:pt x="3504" y="1303"/>
                    <a:pt x="3262" y="1928"/>
                    <a:pt x="2668" y="1928"/>
                  </a:cubicBezTo>
                  <a:cubicBezTo>
                    <a:pt x="2293" y="1928"/>
                    <a:pt x="1822" y="1662"/>
                    <a:pt x="1116" y="1113"/>
                  </a:cubicBezTo>
                  <a:lnTo>
                    <a:pt x="1116" y="1113"/>
                  </a:lnTo>
                  <a:cubicBezTo>
                    <a:pt x="1791" y="1983"/>
                    <a:pt x="2048" y="2515"/>
                    <a:pt x="1884" y="2914"/>
                  </a:cubicBezTo>
                  <a:cubicBezTo>
                    <a:pt x="1717" y="3323"/>
                    <a:pt x="1157" y="3518"/>
                    <a:pt x="1" y="3664"/>
                  </a:cubicBezTo>
                  <a:cubicBezTo>
                    <a:pt x="1157" y="3811"/>
                    <a:pt x="1717" y="4005"/>
                    <a:pt x="1884" y="4414"/>
                  </a:cubicBezTo>
                  <a:cubicBezTo>
                    <a:pt x="2048" y="4814"/>
                    <a:pt x="1791" y="5343"/>
                    <a:pt x="1116" y="6215"/>
                  </a:cubicBezTo>
                  <a:cubicBezTo>
                    <a:pt x="1822" y="5667"/>
                    <a:pt x="2293" y="5401"/>
                    <a:pt x="2668" y="5401"/>
                  </a:cubicBezTo>
                  <a:cubicBezTo>
                    <a:pt x="3262" y="5401"/>
                    <a:pt x="3504" y="6025"/>
                    <a:pt x="3668" y="7328"/>
                  </a:cubicBezTo>
                  <a:cubicBezTo>
                    <a:pt x="3835" y="6025"/>
                    <a:pt x="4074" y="5401"/>
                    <a:pt x="4671" y="5401"/>
                  </a:cubicBezTo>
                  <a:cubicBezTo>
                    <a:pt x="5042" y="5401"/>
                    <a:pt x="5513" y="5667"/>
                    <a:pt x="6220" y="6215"/>
                  </a:cubicBezTo>
                  <a:cubicBezTo>
                    <a:pt x="5544" y="5343"/>
                    <a:pt x="5288" y="4814"/>
                    <a:pt x="5452" y="4414"/>
                  </a:cubicBezTo>
                  <a:cubicBezTo>
                    <a:pt x="5622" y="4005"/>
                    <a:pt x="6179" y="3811"/>
                    <a:pt x="7338" y="3664"/>
                  </a:cubicBezTo>
                  <a:cubicBezTo>
                    <a:pt x="6179" y="3518"/>
                    <a:pt x="5622" y="3323"/>
                    <a:pt x="5452" y="2914"/>
                  </a:cubicBezTo>
                  <a:cubicBezTo>
                    <a:pt x="5288" y="2515"/>
                    <a:pt x="5544" y="1986"/>
                    <a:pt x="6220" y="1113"/>
                  </a:cubicBezTo>
                  <a:lnTo>
                    <a:pt x="6220" y="1113"/>
                  </a:lnTo>
                  <a:cubicBezTo>
                    <a:pt x="5513" y="1662"/>
                    <a:pt x="5042" y="1928"/>
                    <a:pt x="4671" y="1928"/>
                  </a:cubicBezTo>
                  <a:cubicBezTo>
                    <a:pt x="4074" y="1928"/>
                    <a:pt x="3835" y="1303"/>
                    <a:pt x="3668"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1"/>
            <p:cNvSpPr/>
            <p:nvPr/>
          </p:nvSpPr>
          <p:spPr>
            <a:xfrm>
              <a:off x="6075601" y="1471975"/>
              <a:ext cx="564141" cy="564364"/>
            </a:xfrm>
            <a:custGeom>
              <a:rect b="b" l="l" r="r" t="t"/>
              <a:pathLst>
                <a:path extrusionOk="0" h="10105" w="10101">
                  <a:moveTo>
                    <a:pt x="5049" y="2235"/>
                  </a:moveTo>
                  <a:cubicBezTo>
                    <a:pt x="5226" y="3016"/>
                    <a:pt x="5506" y="3453"/>
                    <a:pt x="6052" y="3453"/>
                  </a:cubicBezTo>
                  <a:cubicBezTo>
                    <a:pt x="6318" y="3453"/>
                    <a:pt x="6625" y="3333"/>
                    <a:pt x="7014" y="3091"/>
                  </a:cubicBezTo>
                  <a:lnTo>
                    <a:pt x="7014" y="3091"/>
                  </a:lnTo>
                  <a:cubicBezTo>
                    <a:pt x="6669" y="3637"/>
                    <a:pt x="6570" y="4019"/>
                    <a:pt x="6707" y="4353"/>
                  </a:cubicBezTo>
                  <a:cubicBezTo>
                    <a:pt x="6850" y="4697"/>
                    <a:pt x="7208" y="4906"/>
                    <a:pt x="7883" y="5052"/>
                  </a:cubicBezTo>
                  <a:cubicBezTo>
                    <a:pt x="7208" y="5199"/>
                    <a:pt x="6850" y="5407"/>
                    <a:pt x="6707" y="5752"/>
                  </a:cubicBezTo>
                  <a:cubicBezTo>
                    <a:pt x="6570" y="6086"/>
                    <a:pt x="6669" y="6468"/>
                    <a:pt x="7014" y="7014"/>
                  </a:cubicBezTo>
                  <a:cubicBezTo>
                    <a:pt x="6625" y="6772"/>
                    <a:pt x="6321" y="6652"/>
                    <a:pt x="6052" y="6652"/>
                  </a:cubicBezTo>
                  <a:cubicBezTo>
                    <a:pt x="5506" y="6652"/>
                    <a:pt x="5226" y="7088"/>
                    <a:pt x="5049" y="7870"/>
                  </a:cubicBezTo>
                  <a:cubicBezTo>
                    <a:pt x="4874" y="7088"/>
                    <a:pt x="4592" y="6652"/>
                    <a:pt x="4049" y="6652"/>
                  </a:cubicBezTo>
                  <a:cubicBezTo>
                    <a:pt x="3780" y="6652"/>
                    <a:pt x="3476" y="6772"/>
                    <a:pt x="3087" y="7014"/>
                  </a:cubicBezTo>
                  <a:cubicBezTo>
                    <a:pt x="3432" y="6468"/>
                    <a:pt x="3531" y="6086"/>
                    <a:pt x="3394" y="5752"/>
                  </a:cubicBezTo>
                  <a:cubicBezTo>
                    <a:pt x="3251" y="5407"/>
                    <a:pt x="2889" y="5199"/>
                    <a:pt x="2218" y="5052"/>
                  </a:cubicBezTo>
                  <a:cubicBezTo>
                    <a:pt x="2889" y="4906"/>
                    <a:pt x="3251" y="4697"/>
                    <a:pt x="3394" y="4353"/>
                  </a:cubicBezTo>
                  <a:cubicBezTo>
                    <a:pt x="3531" y="4019"/>
                    <a:pt x="3432" y="3637"/>
                    <a:pt x="3087" y="3091"/>
                  </a:cubicBezTo>
                  <a:lnTo>
                    <a:pt x="3087" y="3091"/>
                  </a:lnTo>
                  <a:cubicBezTo>
                    <a:pt x="3476" y="3333"/>
                    <a:pt x="3780" y="3453"/>
                    <a:pt x="4049" y="3453"/>
                  </a:cubicBezTo>
                  <a:cubicBezTo>
                    <a:pt x="4592" y="3453"/>
                    <a:pt x="4874" y="3016"/>
                    <a:pt x="5049" y="2235"/>
                  </a:cubicBezTo>
                  <a:close/>
                  <a:moveTo>
                    <a:pt x="5049" y="1"/>
                  </a:moveTo>
                  <a:cubicBezTo>
                    <a:pt x="4868" y="2184"/>
                    <a:pt x="4694" y="3179"/>
                    <a:pt x="4049" y="3179"/>
                  </a:cubicBezTo>
                  <a:cubicBezTo>
                    <a:pt x="3548" y="3179"/>
                    <a:pt x="2766" y="2583"/>
                    <a:pt x="1477" y="1481"/>
                  </a:cubicBezTo>
                  <a:lnTo>
                    <a:pt x="1477" y="1481"/>
                  </a:lnTo>
                  <a:cubicBezTo>
                    <a:pt x="4005" y="4431"/>
                    <a:pt x="3872" y="4728"/>
                    <a:pt x="0" y="5052"/>
                  </a:cubicBezTo>
                  <a:cubicBezTo>
                    <a:pt x="3872" y="5377"/>
                    <a:pt x="4005" y="5673"/>
                    <a:pt x="1477" y="8623"/>
                  </a:cubicBezTo>
                  <a:cubicBezTo>
                    <a:pt x="2766" y="7522"/>
                    <a:pt x="3548" y="6925"/>
                    <a:pt x="4049" y="6925"/>
                  </a:cubicBezTo>
                  <a:cubicBezTo>
                    <a:pt x="4694" y="6925"/>
                    <a:pt x="4868" y="7921"/>
                    <a:pt x="5049" y="10104"/>
                  </a:cubicBezTo>
                  <a:cubicBezTo>
                    <a:pt x="5233" y="7921"/>
                    <a:pt x="5407" y="6925"/>
                    <a:pt x="6052" y="6925"/>
                  </a:cubicBezTo>
                  <a:cubicBezTo>
                    <a:pt x="6549" y="6925"/>
                    <a:pt x="7334" y="7522"/>
                    <a:pt x="8620" y="8623"/>
                  </a:cubicBezTo>
                  <a:cubicBezTo>
                    <a:pt x="6096" y="5673"/>
                    <a:pt x="6229" y="5377"/>
                    <a:pt x="10101" y="5052"/>
                  </a:cubicBezTo>
                  <a:cubicBezTo>
                    <a:pt x="6229" y="4728"/>
                    <a:pt x="6096" y="4431"/>
                    <a:pt x="8620" y="1481"/>
                  </a:cubicBezTo>
                  <a:lnTo>
                    <a:pt x="8620" y="1481"/>
                  </a:lnTo>
                  <a:cubicBezTo>
                    <a:pt x="7334" y="2583"/>
                    <a:pt x="6549" y="3179"/>
                    <a:pt x="6052" y="3179"/>
                  </a:cubicBezTo>
                  <a:cubicBezTo>
                    <a:pt x="5407" y="3179"/>
                    <a:pt x="5233" y="2184"/>
                    <a:pt x="5049" y="1"/>
                  </a:cubicBez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1"/>
            <p:cNvSpPr/>
            <p:nvPr/>
          </p:nvSpPr>
          <p:spPr>
            <a:xfrm rot="10800000">
              <a:off x="6940949" y="1778977"/>
              <a:ext cx="400500" cy="381065"/>
            </a:xfrm>
            <a:custGeom>
              <a:rect b="b" l="l" r="r" t="t"/>
              <a:pathLst>
                <a:path extrusionOk="0" h="6823" w="7171">
                  <a:moveTo>
                    <a:pt x="7170" y="1"/>
                  </a:moveTo>
                  <a:lnTo>
                    <a:pt x="0" y="6256"/>
                  </a:lnTo>
                  <a:lnTo>
                    <a:pt x="502" y="6823"/>
                  </a:lnTo>
                  <a:lnTo>
                    <a:pt x="7170"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1"/>
            <p:cNvSpPr/>
            <p:nvPr/>
          </p:nvSpPr>
          <p:spPr>
            <a:xfrm rot="10800000">
              <a:off x="7238518" y="1867166"/>
              <a:ext cx="133426" cy="144261"/>
            </a:xfrm>
            <a:custGeom>
              <a:rect b="b" l="l" r="r" t="t"/>
              <a:pathLst>
                <a:path extrusionOk="0" h="2583" w="2389">
                  <a:moveTo>
                    <a:pt x="2388" y="1"/>
                  </a:moveTo>
                  <a:lnTo>
                    <a:pt x="0" y="2194"/>
                  </a:lnTo>
                  <a:lnTo>
                    <a:pt x="345" y="2583"/>
                  </a:lnTo>
                  <a:lnTo>
                    <a:pt x="2388"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1"/>
            <p:cNvSpPr/>
            <p:nvPr/>
          </p:nvSpPr>
          <p:spPr>
            <a:xfrm rot="10800000">
              <a:off x="7147873" y="1964734"/>
              <a:ext cx="278189" cy="272827"/>
            </a:xfrm>
            <a:custGeom>
              <a:rect b="b" l="l" r="r" t="t"/>
              <a:pathLst>
                <a:path extrusionOk="0" h="4885" w="4981">
                  <a:moveTo>
                    <a:pt x="4981" y="0"/>
                  </a:moveTo>
                  <a:lnTo>
                    <a:pt x="1" y="4398"/>
                  </a:lnTo>
                  <a:lnTo>
                    <a:pt x="431" y="4885"/>
                  </a:lnTo>
                  <a:lnTo>
                    <a:pt x="4981"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1"/>
            <p:cNvSpPr/>
            <p:nvPr/>
          </p:nvSpPr>
          <p:spPr>
            <a:xfrm rot="10800000">
              <a:off x="7366914" y="1616958"/>
              <a:ext cx="330967" cy="311587"/>
            </a:xfrm>
            <a:custGeom>
              <a:rect b="b" l="l" r="r" t="t"/>
              <a:pathLst>
                <a:path extrusionOk="0" h="5579" w="5926">
                  <a:moveTo>
                    <a:pt x="2821" y="0"/>
                  </a:moveTo>
                  <a:cubicBezTo>
                    <a:pt x="2225" y="0"/>
                    <a:pt x="1698" y="330"/>
                    <a:pt x="1423" y="822"/>
                  </a:cubicBezTo>
                  <a:cubicBezTo>
                    <a:pt x="1395" y="870"/>
                    <a:pt x="1371" y="921"/>
                    <a:pt x="1351" y="968"/>
                  </a:cubicBezTo>
                  <a:cubicBezTo>
                    <a:pt x="1286" y="1116"/>
                    <a:pt x="1245" y="1269"/>
                    <a:pt x="1228" y="1433"/>
                  </a:cubicBezTo>
                  <a:cubicBezTo>
                    <a:pt x="1218" y="1344"/>
                    <a:pt x="1215" y="1252"/>
                    <a:pt x="1222" y="1160"/>
                  </a:cubicBezTo>
                  <a:cubicBezTo>
                    <a:pt x="1225" y="1102"/>
                    <a:pt x="1231" y="1041"/>
                    <a:pt x="1242" y="986"/>
                  </a:cubicBezTo>
                  <a:lnTo>
                    <a:pt x="1242" y="986"/>
                  </a:lnTo>
                  <a:cubicBezTo>
                    <a:pt x="1157" y="1000"/>
                    <a:pt x="1072" y="1023"/>
                    <a:pt x="986" y="1058"/>
                  </a:cubicBezTo>
                  <a:cubicBezTo>
                    <a:pt x="587" y="1214"/>
                    <a:pt x="307" y="1549"/>
                    <a:pt x="205" y="1935"/>
                  </a:cubicBezTo>
                  <a:cubicBezTo>
                    <a:pt x="280" y="1856"/>
                    <a:pt x="365" y="1784"/>
                    <a:pt x="454" y="1722"/>
                  </a:cubicBezTo>
                  <a:lnTo>
                    <a:pt x="454" y="1722"/>
                  </a:lnTo>
                  <a:cubicBezTo>
                    <a:pt x="338" y="1849"/>
                    <a:pt x="239" y="1992"/>
                    <a:pt x="164" y="2149"/>
                  </a:cubicBezTo>
                  <a:cubicBezTo>
                    <a:pt x="134" y="2217"/>
                    <a:pt x="110" y="2286"/>
                    <a:pt x="85" y="2357"/>
                  </a:cubicBezTo>
                  <a:cubicBezTo>
                    <a:pt x="21" y="2565"/>
                    <a:pt x="0" y="2790"/>
                    <a:pt x="28" y="3023"/>
                  </a:cubicBezTo>
                  <a:cubicBezTo>
                    <a:pt x="99" y="3613"/>
                    <a:pt x="488" y="4090"/>
                    <a:pt x="1000" y="4305"/>
                  </a:cubicBezTo>
                  <a:cubicBezTo>
                    <a:pt x="1027" y="4315"/>
                    <a:pt x="1055" y="4325"/>
                    <a:pt x="1078" y="4336"/>
                  </a:cubicBezTo>
                  <a:cubicBezTo>
                    <a:pt x="1251" y="4395"/>
                    <a:pt x="1433" y="4428"/>
                    <a:pt x="1622" y="4428"/>
                  </a:cubicBezTo>
                  <a:cubicBezTo>
                    <a:pt x="1661" y="4428"/>
                    <a:pt x="1700" y="4427"/>
                    <a:pt x="1740" y="4424"/>
                  </a:cubicBezTo>
                  <a:lnTo>
                    <a:pt x="1740" y="4424"/>
                  </a:lnTo>
                  <a:cubicBezTo>
                    <a:pt x="1655" y="4448"/>
                    <a:pt x="1563" y="4468"/>
                    <a:pt x="1470" y="4482"/>
                  </a:cubicBezTo>
                  <a:cubicBezTo>
                    <a:pt x="1411" y="4489"/>
                    <a:pt x="1351" y="4493"/>
                    <a:pt x="1292" y="4493"/>
                  </a:cubicBezTo>
                  <a:cubicBezTo>
                    <a:pt x="1232" y="4493"/>
                    <a:pt x="1174" y="4489"/>
                    <a:pt x="1116" y="4482"/>
                  </a:cubicBezTo>
                  <a:lnTo>
                    <a:pt x="1116" y="4482"/>
                  </a:lnTo>
                  <a:cubicBezTo>
                    <a:pt x="1177" y="4677"/>
                    <a:pt x="1286" y="4857"/>
                    <a:pt x="1440" y="5011"/>
                  </a:cubicBezTo>
                  <a:cubicBezTo>
                    <a:pt x="1694" y="5265"/>
                    <a:pt x="2026" y="5389"/>
                    <a:pt x="2359" y="5389"/>
                  </a:cubicBezTo>
                  <a:cubicBezTo>
                    <a:pt x="2437" y="5389"/>
                    <a:pt x="2516" y="5383"/>
                    <a:pt x="2593" y="5369"/>
                  </a:cubicBezTo>
                  <a:cubicBezTo>
                    <a:pt x="2415" y="5178"/>
                    <a:pt x="2289" y="4946"/>
                    <a:pt x="2228" y="4693"/>
                  </a:cubicBezTo>
                  <a:lnTo>
                    <a:pt x="2228" y="4693"/>
                  </a:lnTo>
                  <a:cubicBezTo>
                    <a:pt x="2354" y="4946"/>
                    <a:pt x="2545" y="5161"/>
                    <a:pt x="2784" y="5318"/>
                  </a:cubicBezTo>
                  <a:cubicBezTo>
                    <a:pt x="2821" y="5342"/>
                    <a:pt x="2856" y="5362"/>
                    <a:pt x="2893" y="5383"/>
                  </a:cubicBezTo>
                  <a:cubicBezTo>
                    <a:pt x="3019" y="5451"/>
                    <a:pt x="3155" y="5506"/>
                    <a:pt x="3299" y="5537"/>
                  </a:cubicBezTo>
                  <a:cubicBezTo>
                    <a:pt x="3421" y="5565"/>
                    <a:pt x="3543" y="5579"/>
                    <a:pt x="3663" y="5579"/>
                  </a:cubicBezTo>
                  <a:cubicBezTo>
                    <a:pt x="4161" y="5579"/>
                    <a:pt x="4627" y="5345"/>
                    <a:pt x="4926" y="4959"/>
                  </a:cubicBezTo>
                  <a:cubicBezTo>
                    <a:pt x="4974" y="4898"/>
                    <a:pt x="5018" y="4830"/>
                    <a:pt x="5055" y="4762"/>
                  </a:cubicBezTo>
                  <a:cubicBezTo>
                    <a:pt x="5117" y="4652"/>
                    <a:pt x="5168" y="4534"/>
                    <a:pt x="5202" y="4407"/>
                  </a:cubicBezTo>
                  <a:lnTo>
                    <a:pt x="5202" y="4407"/>
                  </a:lnTo>
                  <a:cubicBezTo>
                    <a:pt x="5199" y="4496"/>
                    <a:pt x="5186" y="4588"/>
                    <a:pt x="5165" y="4677"/>
                  </a:cubicBezTo>
                  <a:cubicBezTo>
                    <a:pt x="5161" y="4690"/>
                    <a:pt x="5158" y="4704"/>
                    <a:pt x="5154" y="4721"/>
                  </a:cubicBezTo>
                  <a:cubicBezTo>
                    <a:pt x="5438" y="4585"/>
                    <a:pt x="5677" y="4350"/>
                    <a:pt x="5803" y="4035"/>
                  </a:cubicBezTo>
                  <a:cubicBezTo>
                    <a:pt x="5891" y="3817"/>
                    <a:pt x="5918" y="3588"/>
                    <a:pt x="5888" y="3374"/>
                  </a:cubicBezTo>
                  <a:lnTo>
                    <a:pt x="5888" y="3374"/>
                  </a:lnTo>
                  <a:cubicBezTo>
                    <a:pt x="5803" y="3503"/>
                    <a:pt x="5700" y="3623"/>
                    <a:pt x="5578" y="3722"/>
                  </a:cubicBezTo>
                  <a:cubicBezTo>
                    <a:pt x="5700" y="3561"/>
                    <a:pt x="5792" y="3380"/>
                    <a:pt x="5850" y="3186"/>
                  </a:cubicBezTo>
                  <a:cubicBezTo>
                    <a:pt x="5857" y="3155"/>
                    <a:pt x="5864" y="3128"/>
                    <a:pt x="5871" y="3101"/>
                  </a:cubicBezTo>
                  <a:cubicBezTo>
                    <a:pt x="5922" y="2872"/>
                    <a:pt x="5926" y="2630"/>
                    <a:pt x="5867" y="2388"/>
                  </a:cubicBezTo>
                  <a:cubicBezTo>
                    <a:pt x="5800" y="2081"/>
                    <a:pt x="5642" y="1812"/>
                    <a:pt x="5431" y="1607"/>
                  </a:cubicBezTo>
                  <a:cubicBezTo>
                    <a:pt x="5414" y="1590"/>
                    <a:pt x="5400" y="1576"/>
                    <a:pt x="5383" y="1562"/>
                  </a:cubicBezTo>
                  <a:cubicBezTo>
                    <a:pt x="5094" y="1301"/>
                    <a:pt x="4713" y="1146"/>
                    <a:pt x="4310" y="1146"/>
                  </a:cubicBezTo>
                  <a:cubicBezTo>
                    <a:pt x="4214" y="1146"/>
                    <a:pt x="4117" y="1155"/>
                    <a:pt x="4019" y="1173"/>
                  </a:cubicBezTo>
                  <a:cubicBezTo>
                    <a:pt x="4104" y="1136"/>
                    <a:pt x="4189" y="1108"/>
                    <a:pt x="4281" y="1088"/>
                  </a:cubicBezTo>
                  <a:cubicBezTo>
                    <a:pt x="4396" y="1061"/>
                    <a:pt x="4511" y="1048"/>
                    <a:pt x="4624" y="1048"/>
                  </a:cubicBezTo>
                  <a:cubicBezTo>
                    <a:pt x="4877" y="1048"/>
                    <a:pt x="5121" y="1113"/>
                    <a:pt x="5335" y="1228"/>
                  </a:cubicBezTo>
                  <a:cubicBezTo>
                    <a:pt x="5288" y="1054"/>
                    <a:pt x="5202" y="887"/>
                    <a:pt x="5076" y="740"/>
                  </a:cubicBezTo>
                  <a:cubicBezTo>
                    <a:pt x="4820" y="438"/>
                    <a:pt x="4452" y="279"/>
                    <a:pt x="4083" y="279"/>
                  </a:cubicBezTo>
                  <a:cubicBezTo>
                    <a:pt x="4019" y="279"/>
                    <a:pt x="3955" y="284"/>
                    <a:pt x="3892" y="293"/>
                  </a:cubicBezTo>
                  <a:cubicBezTo>
                    <a:pt x="3985" y="403"/>
                    <a:pt x="4060" y="526"/>
                    <a:pt x="4117" y="658"/>
                  </a:cubicBezTo>
                  <a:cubicBezTo>
                    <a:pt x="4022" y="529"/>
                    <a:pt x="3906" y="413"/>
                    <a:pt x="3773" y="318"/>
                  </a:cubicBezTo>
                  <a:cubicBezTo>
                    <a:pt x="3739" y="290"/>
                    <a:pt x="3701" y="266"/>
                    <a:pt x="3664" y="242"/>
                  </a:cubicBezTo>
                  <a:cubicBezTo>
                    <a:pt x="3446" y="106"/>
                    <a:pt x="3193" y="20"/>
                    <a:pt x="2917" y="3"/>
                  </a:cubicBezTo>
                  <a:cubicBezTo>
                    <a:pt x="2885" y="1"/>
                    <a:pt x="2853" y="0"/>
                    <a:pt x="28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1"/>
            <p:cNvSpPr/>
            <p:nvPr/>
          </p:nvSpPr>
          <p:spPr>
            <a:xfrm rot="10800000">
              <a:off x="7353007" y="1601879"/>
              <a:ext cx="359171" cy="341132"/>
            </a:xfrm>
            <a:custGeom>
              <a:rect b="b" l="l" r="r" t="t"/>
              <a:pathLst>
                <a:path extrusionOk="0" h="6108" w="6431">
                  <a:moveTo>
                    <a:pt x="3077" y="259"/>
                  </a:moveTo>
                  <a:cubicBezTo>
                    <a:pt x="3109" y="259"/>
                    <a:pt x="3141" y="260"/>
                    <a:pt x="3173" y="262"/>
                  </a:cubicBezTo>
                  <a:cubicBezTo>
                    <a:pt x="3449" y="279"/>
                    <a:pt x="3702" y="365"/>
                    <a:pt x="3920" y="501"/>
                  </a:cubicBezTo>
                  <a:cubicBezTo>
                    <a:pt x="3957" y="525"/>
                    <a:pt x="3995" y="549"/>
                    <a:pt x="4029" y="577"/>
                  </a:cubicBezTo>
                  <a:cubicBezTo>
                    <a:pt x="4162" y="672"/>
                    <a:pt x="4278" y="788"/>
                    <a:pt x="4373" y="917"/>
                  </a:cubicBezTo>
                  <a:cubicBezTo>
                    <a:pt x="4316" y="785"/>
                    <a:pt x="4241" y="662"/>
                    <a:pt x="4148" y="552"/>
                  </a:cubicBezTo>
                  <a:cubicBezTo>
                    <a:pt x="4211" y="543"/>
                    <a:pt x="4275" y="538"/>
                    <a:pt x="4339" y="538"/>
                  </a:cubicBezTo>
                  <a:cubicBezTo>
                    <a:pt x="4708" y="538"/>
                    <a:pt x="5076" y="697"/>
                    <a:pt x="5332" y="999"/>
                  </a:cubicBezTo>
                  <a:cubicBezTo>
                    <a:pt x="5458" y="1146"/>
                    <a:pt x="5544" y="1313"/>
                    <a:pt x="5591" y="1487"/>
                  </a:cubicBezTo>
                  <a:cubicBezTo>
                    <a:pt x="5377" y="1372"/>
                    <a:pt x="5133" y="1307"/>
                    <a:pt x="4880" y="1307"/>
                  </a:cubicBezTo>
                  <a:cubicBezTo>
                    <a:pt x="4767" y="1307"/>
                    <a:pt x="4652" y="1320"/>
                    <a:pt x="4537" y="1347"/>
                  </a:cubicBezTo>
                  <a:cubicBezTo>
                    <a:pt x="4445" y="1367"/>
                    <a:pt x="4360" y="1395"/>
                    <a:pt x="4275" y="1432"/>
                  </a:cubicBezTo>
                  <a:cubicBezTo>
                    <a:pt x="4373" y="1414"/>
                    <a:pt x="4470" y="1405"/>
                    <a:pt x="4566" y="1405"/>
                  </a:cubicBezTo>
                  <a:cubicBezTo>
                    <a:pt x="4969" y="1405"/>
                    <a:pt x="5350" y="1560"/>
                    <a:pt x="5639" y="1821"/>
                  </a:cubicBezTo>
                  <a:cubicBezTo>
                    <a:pt x="5656" y="1835"/>
                    <a:pt x="5670" y="1849"/>
                    <a:pt x="5687" y="1866"/>
                  </a:cubicBezTo>
                  <a:cubicBezTo>
                    <a:pt x="5898" y="2071"/>
                    <a:pt x="6056" y="2340"/>
                    <a:pt x="6123" y="2647"/>
                  </a:cubicBezTo>
                  <a:cubicBezTo>
                    <a:pt x="6182" y="2889"/>
                    <a:pt x="6178" y="3131"/>
                    <a:pt x="6127" y="3360"/>
                  </a:cubicBezTo>
                  <a:cubicBezTo>
                    <a:pt x="6120" y="3387"/>
                    <a:pt x="6113" y="3414"/>
                    <a:pt x="6106" y="3445"/>
                  </a:cubicBezTo>
                  <a:cubicBezTo>
                    <a:pt x="6048" y="3639"/>
                    <a:pt x="5956" y="3820"/>
                    <a:pt x="5834" y="3981"/>
                  </a:cubicBezTo>
                  <a:cubicBezTo>
                    <a:pt x="5956" y="3882"/>
                    <a:pt x="6059" y="3762"/>
                    <a:pt x="6144" y="3633"/>
                  </a:cubicBezTo>
                  <a:lnTo>
                    <a:pt x="6144" y="3633"/>
                  </a:lnTo>
                  <a:cubicBezTo>
                    <a:pt x="6174" y="3847"/>
                    <a:pt x="6147" y="4076"/>
                    <a:pt x="6059" y="4294"/>
                  </a:cubicBezTo>
                  <a:cubicBezTo>
                    <a:pt x="5933" y="4609"/>
                    <a:pt x="5694" y="4844"/>
                    <a:pt x="5410" y="4980"/>
                  </a:cubicBezTo>
                  <a:cubicBezTo>
                    <a:pt x="5414" y="4963"/>
                    <a:pt x="5417" y="4949"/>
                    <a:pt x="5421" y="4936"/>
                  </a:cubicBezTo>
                  <a:cubicBezTo>
                    <a:pt x="5442" y="4847"/>
                    <a:pt x="5455" y="4755"/>
                    <a:pt x="5458" y="4666"/>
                  </a:cubicBezTo>
                  <a:lnTo>
                    <a:pt x="5458" y="4666"/>
                  </a:lnTo>
                  <a:cubicBezTo>
                    <a:pt x="5424" y="4793"/>
                    <a:pt x="5373" y="4911"/>
                    <a:pt x="5311" y="5021"/>
                  </a:cubicBezTo>
                  <a:cubicBezTo>
                    <a:pt x="5274" y="5089"/>
                    <a:pt x="5230" y="5157"/>
                    <a:pt x="5182" y="5218"/>
                  </a:cubicBezTo>
                  <a:cubicBezTo>
                    <a:pt x="4883" y="5604"/>
                    <a:pt x="4417" y="5838"/>
                    <a:pt x="3919" y="5838"/>
                  </a:cubicBezTo>
                  <a:cubicBezTo>
                    <a:pt x="3799" y="5838"/>
                    <a:pt x="3677" y="5824"/>
                    <a:pt x="3555" y="5796"/>
                  </a:cubicBezTo>
                  <a:cubicBezTo>
                    <a:pt x="3411" y="5765"/>
                    <a:pt x="3275" y="5710"/>
                    <a:pt x="3149" y="5642"/>
                  </a:cubicBezTo>
                  <a:cubicBezTo>
                    <a:pt x="3112" y="5621"/>
                    <a:pt x="3077" y="5601"/>
                    <a:pt x="3040" y="5577"/>
                  </a:cubicBezTo>
                  <a:cubicBezTo>
                    <a:pt x="2801" y="5420"/>
                    <a:pt x="2610" y="5205"/>
                    <a:pt x="2484" y="4952"/>
                  </a:cubicBezTo>
                  <a:lnTo>
                    <a:pt x="2484" y="4952"/>
                  </a:lnTo>
                  <a:cubicBezTo>
                    <a:pt x="2545" y="5205"/>
                    <a:pt x="2671" y="5437"/>
                    <a:pt x="2849" y="5628"/>
                  </a:cubicBezTo>
                  <a:cubicBezTo>
                    <a:pt x="2772" y="5642"/>
                    <a:pt x="2693" y="5648"/>
                    <a:pt x="2615" y="5648"/>
                  </a:cubicBezTo>
                  <a:cubicBezTo>
                    <a:pt x="2282" y="5648"/>
                    <a:pt x="1950" y="5524"/>
                    <a:pt x="1696" y="5270"/>
                  </a:cubicBezTo>
                  <a:cubicBezTo>
                    <a:pt x="1542" y="5116"/>
                    <a:pt x="1433" y="4936"/>
                    <a:pt x="1372" y="4741"/>
                  </a:cubicBezTo>
                  <a:lnTo>
                    <a:pt x="1372" y="4741"/>
                  </a:lnTo>
                  <a:cubicBezTo>
                    <a:pt x="1430" y="4748"/>
                    <a:pt x="1488" y="4752"/>
                    <a:pt x="1548" y="4752"/>
                  </a:cubicBezTo>
                  <a:cubicBezTo>
                    <a:pt x="1607" y="4752"/>
                    <a:pt x="1667" y="4748"/>
                    <a:pt x="1726" y="4741"/>
                  </a:cubicBezTo>
                  <a:cubicBezTo>
                    <a:pt x="1819" y="4727"/>
                    <a:pt x="1911" y="4707"/>
                    <a:pt x="1996" y="4683"/>
                  </a:cubicBezTo>
                  <a:lnTo>
                    <a:pt x="1996" y="4683"/>
                  </a:lnTo>
                  <a:cubicBezTo>
                    <a:pt x="1956" y="4686"/>
                    <a:pt x="1917" y="4687"/>
                    <a:pt x="1878" y="4687"/>
                  </a:cubicBezTo>
                  <a:cubicBezTo>
                    <a:pt x="1689" y="4687"/>
                    <a:pt x="1507" y="4654"/>
                    <a:pt x="1334" y="4595"/>
                  </a:cubicBezTo>
                  <a:cubicBezTo>
                    <a:pt x="1311" y="4584"/>
                    <a:pt x="1283" y="4574"/>
                    <a:pt x="1256" y="4564"/>
                  </a:cubicBezTo>
                  <a:cubicBezTo>
                    <a:pt x="744" y="4349"/>
                    <a:pt x="355" y="3872"/>
                    <a:pt x="284" y="3282"/>
                  </a:cubicBezTo>
                  <a:cubicBezTo>
                    <a:pt x="256" y="3049"/>
                    <a:pt x="277" y="2824"/>
                    <a:pt x="341" y="2616"/>
                  </a:cubicBezTo>
                  <a:cubicBezTo>
                    <a:pt x="366" y="2545"/>
                    <a:pt x="390" y="2476"/>
                    <a:pt x="420" y="2408"/>
                  </a:cubicBezTo>
                  <a:cubicBezTo>
                    <a:pt x="495" y="2251"/>
                    <a:pt x="594" y="2108"/>
                    <a:pt x="710" y="1981"/>
                  </a:cubicBezTo>
                  <a:lnTo>
                    <a:pt x="710" y="1981"/>
                  </a:lnTo>
                  <a:cubicBezTo>
                    <a:pt x="621" y="2043"/>
                    <a:pt x="536" y="2115"/>
                    <a:pt x="461" y="2194"/>
                  </a:cubicBezTo>
                  <a:cubicBezTo>
                    <a:pt x="563" y="1808"/>
                    <a:pt x="843" y="1473"/>
                    <a:pt x="1242" y="1317"/>
                  </a:cubicBezTo>
                  <a:cubicBezTo>
                    <a:pt x="1328" y="1282"/>
                    <a:pt x="1413" y="1259"/>
                    <a:pt x="1498" y="1245"/>
                  </a:cubicBezTo>
                  <a:lnTo>
                    <a:pt x="1498" y="1245"/>
                  </a:lnTo>
                  <a:cubicBezTo>
                    <a:pt x="1487" y="1300"/>
                    <a:pt x="1481" y="1361"/>
                    <a:pt x="1478" y="1419"/>
                  </a:cubicBezTo>
                  <a:cubicBezTo>
                    <a:pt x="1471" y="1511"/>
                    <a:pt x="1474" y="1603"/>
                    <a:pt x="1484" y="1692"/>
                  </a:cubicBezTo>
                  <a:cubicBezTo>
                    <a:pt x="1501" y="1528"/>
                    <a:pt x="1542" y="1375"/>
                    <a:pt x="1607" y="1227"/>
                  </a:cubicBezTo>
                  <a:cubicBezTo>
                    <a:pt x="1627" y="1180"/>
                    <a:pt x="1651" y="1129"/>
                    <a:pt x="1679" y="1081"/>
                  </a:cubicBezTo>
                  <a:cubicBezTo>
                    <a:pt x="1954" y="589"/>
                    <a:pt x="2481" y="259"/>
                    <a:pt x="3077" y="259"/>
                  </a:cubicBezTo>
                  <a:close/>
                  <a:moveTo>
                    <a:pt x="2978" y="1"/>
                  </a:moveTo>
                  <a:cubicBezTo>
                    <a:pt x="2305" y="1"/>
                    <a:pt x="1728" y="449"/>
                    <a:pt x="1539" y="1071"/>
                  </a:cubicBezTo>
                  <a:cubicBezTo>
                    <a:pt x="1385" y="1071"/>
                    <a:pt x="1229" y="1098"/>
                    <a:pt x="1078" y="1156"/>
                  </a:cubicBezTo>
                  <a:cubicBezTo>
                    <a:pt x="566" y="1358"/>
                    <a:pt x="267" y="1862"/>
                    <a:pt x="304" y="2384"/>
                  </a:cubicBezTo>
                  <a:cubicBezTo>
                    <a:pt x="100" y="2677"/>
                    <a:pt x="1" y="3042"/>
                    <a:pt x="45" y="3425"/>
                  </a:cubicBezTo>
                  <a:cubicBezTo>
                    <a:pt x="127" y="4093"/>
                    <a:pt x="635" y="4604"/>
                    <a:pt x="1259" y="4724"/>
                  </a:cubicBezTo>
                  <a:cubicBezTo>
                    <a:pt x="1287" y="5001"/>
                    <a:pt x="1406" y="5273"/>
                    <a:pt x="1618" y="5485"/>
                  </a:cubicBezTo>
                  <a:cubicBezTo>
                    <a:pt x="1857" y="5721"/>
                    <a:pt x="2168" y="5840"/>
                    <a:pt x="2481" y="5840"/>
                  </a:cubicBezTo>
                  <a:cubicBezTo>
                    <a:pt x="2646" y="5840"/>
                    <a:pt x="2811" y="5807"/>
                    <a:pt x="2965" y="5741"/>
                  </a:cubicBezTo>
                  <a:cubicBezTo>
                    <a:pt x="3145" y="5898"/>
                    <a:pt x="3364" y="6013"/>
                    <a:pt x="3613" y="6068"/>
                  </a:cubicBezTo>
                  <a:cubicBezTo>
                    <a:pt x="3727" y="6095"/>
                    <a:pt x="3842" y="6107"/>
                    <a:pt x="3954" y="6107"/>
                  </a:cubicBezTo>
                  <a:cubicBezTo>
                    <a:pt x="4553" y="6107"/>
                    <a:pt x="5100" y="5749"/>
                    <a:pt x="5335" y="5195"/>
                  </a:cubicBezTo>
                  <a:cubicBezTo>
                    <a:pt x="5721" y="5113"/>
                    <a:pt x="6056" y="4847"/>
                    <a:pt x="6215" y="4458"/>
                  </a:cubicBezTo>
                  <a:cubicBezTo>
                    <a:pt x="6342" y="4144"/>
                    <a:pt x="6331" y="3810"/>
                    <a:pt x="6209" y="3520"/>
                  </a:cubicBezTo>
                  <a:cubicBezTo>
                    <a:pt x="6372" y="3213"/>
                    <a:pt x="6430" y="2844"/>
                    <a:pt x="6345" y="2476"/>
                  </a:cubicBezTo>
                  <a:cubicBezTo>
                    <a:pt x="6256" y="2091"/>
                    <a:pt x="6024" y="1770"/>
                    <a:pt x="5717" y="1566"/>
                  </a:cubicBezTo>
                  <a:cubicBezTo>
                    <a:pt x="5714" y="1293"/>
                    <a:pt x="5618" y="1020"/>
                    <a:pt x="5431" y="794"/>
                  </a:cubicBezTo>
                  <a:cubicBezTo>
                    <a:pt x="5188" y="508"/>
                    <a:pt x="4841" y="360"/>
                    <a:pt x="4493" y="360"/>
                  </a:cubicBezTo>
                  <a:cubicBezTo>
                    <a:pt x="4343" y="360"/>
                    <a:pt x="4192" y="388"/>
                    <a:pt x="4050" y="443"/>
                  </a:cubicBezTo>
                  <a:cubicBezTo>
                    <a:pt x="3797" y="191"/>
                    <a:pt x="3456" y="27"/>
                    <a:pt x="3074" y="4"/>
                  </a:cubicBezTo>
                  <a:cubicBezTo>
                    <a:pt x="3042" y="2"/>
                    <a:pt x="3010" y="1"/>
                    <a:pt x="297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1"/>
            <p:cNvSpPr/>
            <p:nvPr/>
          </p:nvSpPr>
          <p:spPr>
            <a:xfrm rot="10800000">
              <a:off x="7474147" y="1706152"/>
              <a:ext cx="118960" cy="118011"/>
            </a:xfrm>
            <a:custGeom>
              <a:rect b="b" l="l" r="r" t="t"/>
              <a:pathLst>
                <a:path extrusionOk="0" h="2113" w="2130">
                  <a:moveTo>
                    <a:pt x="1027" y="516"/>
                  </a:moveTo>
                  <a:cubicBezTo>
                    <a:pt x="1071" y="587"/>
                    <a:pt x="1136" y="652"/>
                    <a:pt x="1215" y="703"/>
                  </a:cubicBezTo>
                  <a:cubicBezTo>
                    <a:pt x="1314" y="765"/>
                    <a:pt x="1419" y="792"/>
                    <a:pt x="1525" y="795"/>
                  </a:cubicBezTo>
                  <a:cubicBezTo>
                    <a:pt x="1501" y="860"/>
                    <a:pt x="1491" y="932"/>
                    <a:pt x="1491" y="1010"/>
                  </a:cubicBezTo>
                  <a:cubicBezTo>
                    <a:pt x="1491" y="1113"/>
                    <a:pt x="1518" y="1208"/>
                    <a:pt x="1566" y="1294"/>
                  </a:cubicBezTo>
                  <a:cubicBezTo>
                    <a:pt x="1559" y="1294"/>
                    <a:pt x="1553" y="1297"/>
                    <a:pt x="1545" y="1297"/>
                  </a:cubicBezTo>
                  <a:cubicBezTo>
                    <a:pt x="1399" y="1338"/>
                    <a:pt x="1279" y="1426"/>
                    <a:pt x="1202" y="1542"/>
                  </a:cubicBezTo>
                  <a:cubicBezTo>
                    <a:pt x="1147" y="1470"/>
                    <a:pt x="1071" y="1412"/>
                    <a:pt x="983" y="1371"/>
                  </a:cubicBezTo>
                  <a:cubicBezTo>
                    <a:pt x="904" y="1333"/>
                    <a:pt x="819" y="1314"/>
                    <a:pt x="735" y="1314"/>
                  </a:cubicBezTo>
                  <a:cubicBezTo>
                    <a:pt x="707" y="1314"/>
                    <a:pt x="679" y="1316"/>
                    <a:pt x="652" y="1321"/>
                  </a:cubicBezTo>
                  <a:cubicBezTo>
                    <a:pt x="673" y="1253"/>
                    <a:pt x="679" y="1181"/>
                    <a:pt x="673" y="1109"/>
                  </a:cubicBezTo>
                  <a:cubicBezTo>
                    <a:pt x="669" y="1037"/>
                    <a:pt x="652" y="969"/>
                    <a:pt x="624" y="908"/>
                  </a:cubicBezTo>
                  <a:cubicBezTo>
                    <a:pt x="686" y="887"/>
                    <a:pt x="744" y="860"/>
                    <a:pt x="802" y="823"/>
                  </a:cubicBezTo>
                  <a:cubicBezTo>
                    <a:pt x="911" y="744"/>
                    <a:pt x="986" y="634"/>
                    <a:pt x="1027" y="516"/>
                  </a:cubicBezTo>
                  <a:close/>
                  <a:moveTo>
                    <a:pt x="959" y="0"/>
                  </a:moveTo>
                  <a:cubicBezTo>
                    <a:pt x="959" y="7"/>
                    <a:pt x="956" y="14"/>
                    <a:pt x="952" y="20"/>
                  </a:cubicBezTo>
                  <a:cubicBezTo>
                    <a:pt x="993" y="140"/>
                    <a:pt x="993" y="266"/>
                    <a:pt x="962" y="382"/>
                  </a:cubicBezTo>
                  <a:cubicBezTo>
                    <a:pt x="925" y="519"/>
                    <a:pt x="843" y="642"/>
                    <a:pt x="720" y="727"/>
                  </a:cubicBezTo>
                  <a:cubicBezTo>
                    <a:pt x="673" y="761"/>
                    <a:pt x="621" y="788"/>
                    <a:pt x="567" y="806"/>
                  </a:cubicBezTo>
                  <a:cubicBezTo>
                    <a:pt x="533" y="819"/>
                    <a:pt x="495" y="829"/>
                    <a:pt x="457" y="836"/>
                  </a:cubicBezTo>
                  <a:cubicBezTo>
                    <a:pt x="424" y="841"/>
                    <a:pt x="391" y="843"/>
                    <a:pt x="358" y="843"/>
                  </a:cubicBezTo>
                  <a:cubicBezTo>
                    <a:pt x="231" y="843"/>
                    <a:pt x="106" y="807"/>
                    <a:pt x="1" y="734"/>
                  </a:cubicBezTo>
                  <a:lnTo>
                    <a:pt x="1" y="734"/>
                  </a:lnTo>
                  <a:cubicBezTo>
                    <a:pt x="119" y="865"/>
                    <a:pt x="290" y="933"/>
                    <a:pt x="459" y="933"/>
                  </a:cubicBezTo>
                  <a:cubicBezTo>
                    <a:pt x="474" y="933"/>
                    <a:pt x="490" y="933"/>
                    <a:pt x="506" y="932"/>
                  </a:cubicBezTo>
                  <a:cubicBezTo>
                    <a:pt x="533" y="993"/>
                    <a:pt x="547" y="1058"/>
                    <a:pt x="553" y="1126"/>
                  </a:cubicBezTo>
                  <a:cubicBezTo>
                    <a:pt x="556" y="1204"/>
                    <a:pt x="550" y="1280"/>
                    <a:pt x="529" y="1348"/>
                  </a:cubicBezTo>
                  <a:cubicBezTo>
                    <a:pt x="379" y="1399"/>
                    <a:pt x="253" y="1508"/>
                    <a:pt x="178" y="1662"/>
                  </a:cubicBezTo>
                  <a:cubicBezTo>
                    <a:pt x="174" y="1672"/>
                    <a:pt x="174" y="1678"/>
                    <a:pt x="171" y="1686"/>
                  </a:cubicBezTo>
                  <a:cubicBezTo>
                    <a:pt x="249" y="1576"/>
                    <a:pt x="362" y="1498"/>
                    <a:pt x="485" y="1457"/>
                  </a:cubicBezTo>
                  <a:cubicBezTo>
                    <a:pt x="526" y="1443"/>
                    <a:pt x="567" y="1437"/>
                    <a:pt x="608" y="1433"/>
                  </a:cubicBezTo>
                  <a:cubicBezTo>
                    <a:pt x="631" y="1430"/>
                    <a:pt x="655" y="1428"/>
                    <a:pt x="679" y="1428"/>
                  </a:cubicBezTo>
                  <a:cubicBezTo>
                    <a:pt x="766" y="1428"/>
                    <a:pt x="856" y="1448"/>
                    <a:pt x="942" y="1488"/>
                  </a:cubicBezTo>
                  <a:cubicBezTo>
                    <a:pt x="1024" y="1525"/>
                    <a:pt x="1092" y="1576"/>
                    <a:pt x="1150" y="1641"/>
                  </a:cubicBezTo>
                  <a:cubicBezTo>
                    <a:pt x="1170" y="1665"/>
                    <a:pt x="1188" y="1689"/>
                    <a:pt x="1205" y="1716"/>
                  </a:cubicBezTo>
                  <a:cubicBezTo>
                    <a:pt x="1279" y="1832"/>
                    <a:pt x="1314" y="1972"/>
                    <a:pt x="1304" y="2112"/>
                  </a:cubicBezTo>
                  <a:cubicBezTo>
                    <a:pt x="1358" y="1948"/>
                    <a:pt x="1337" y="1774"/>
                    <a:pt x="1259" y="1631"/>
                  </a:cubicBezTo>
                  <a:cubicBezTo>
                    <a:pt x="1341" y="1528"/>
                    <a:pt x="1454" y="1450"/>
                    <a:pt x="1586" y="1412"/>
                  </a:cubicBezTo>
                  <a:cubicBezTo>
                    <a:pt x="1607" y="1409"/>
                    <a:pt x="1624" y="1402"/>
                    <a:pt x="1644" y="1399"/>
                  </a:cubicBezTo>
                  <a:cubicBezTo>
                    <a:pt x="1755" y="1526"/>
                    <a:pt x="1918" y="1604"/>
                    <a:pt x="2094" y="1604"/>
                  </a:cubicBezTo>
                  <a:cubicBezTo>
                    <a:pt x="2098" y="1604"/>
                    <a:pt x="2102" y="1604"/>
                    <a:pt x="2105" y="1604"/>
                  </a:cubicBezTo>
                  <a:lnTo>
                    <a:pt x="2129" y="1604"/>
                  </a:lnTo>
                  <a:cubicBezTo>
                    <a:pt x="1983" y="1576"/>
                    <a:pt x="1856" y="1501"/>
                    <a:pt x="1761" y="1392"/>
                  </a:cubicBezTo>
                  <a:cubicBezTo>
                    <a:pt x="1734" y="1355"/>
                    <a:pt x="1706" y="1317"/>
                    <a:pt x="1685" y="1276"/>
                  </a:cubicBezTo>
                  <a:cubicBezTo>
                    <a:pt x="1641" y="1191"/>
                    <a:pt x="1614" y="1095"/>
                    <a:pt x="1614" y="996"/>
                  </a:cubicBezTo>
                  <a:cubicBezTo>
                    <a:pt x="1611" y="921"/>
                    <a:pt x="1624" y="850"/>
                    <a:pt x="1644" y="785"/>
                  </a:cubicBezTo>
                  <a:cubicBezTo>
                    <a:pt x="1658" y="747"/>
                    <a:pt x="1672" y="713"/>
                    <a:pt x="1693" y="683"/>
                  </a:cubicBezTo>
                  <a:cubicBezTo>
                    <a:pt x="1764" y="553"/>
                    <a:pt x="1877" y="450"/>
                    <a:pt x="2016" y="400"/>
                  </a:cubicBezTo>
                  <a:lnTo>
                    <a:pt x="2016" y="400"/>
                  </a:lnTo>
                  <a:cubicBezTo>
                    <a:pt x="1829" y="423"/>
                    <a:pt x="1668" y="532"/>
                    <a:pt x="1576" y="686"/>
                  </a:cubicBezTo>
                  <a:cubicBezTo>
                    <a:pt x="1471" y="683"/>
                    <a:pt x="1369" y="652"/>
                    <a:pt x="1273" y="594"/>
                  </a:cubicBezTo>
                  <a:cubicBezTo>
                    <a:pt x="1177" y="536"/>
                    <a:pt x="1106" y="454"/>
                    <a:pt x="1054" y="365"/>
                  </a:cubicBezTo>
                  <a:cubicBezTo>
                    <a:pt x="1062" y="250"/>
                    <a:pt x="1038" y="133"/>
                    <a:pt x="976" y="28"/>
                  </a:cubicBezTo>
                  <a:cubicBezTo>
                    <a:pt x="972" y="17"/>
                    <a:pt x="966" y="11"/>
                    <a:pt x="959"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1"/>
            <p:cNvSpPr/>
            <p:nvPr/>
          </p:nvSpPr>
          <p:spPr>
            <a:xfrm rot="10800000">
              <a:off x="7406737" y="1572002"/>
              <a:ext cx="114939" cy="61323"/>
            </a:xfrm>
            <a:custGeom>
              <a:rect b="b" l="l" r="r" t="t"/>
              <a:pathLst>
                <a:path extrusionOk="0" h="1098" w="2058">
                  <a:moveTo>
                    <a:pt x="2058" y="1"/>
                  </a:moveTo>
                  <a:lnTo>
                    <a:pt x="2058" y="1"/>
                  </a:lnTo>
                  <a:cubicBezTo>
                    <a:pt x="1863" y="585"/>
                    <a:pt x="1313" y="969"/>
                    <a:pt x="709" y="969"/>
                  </a:cubicBezTo>
                  <a:cubicBezTo>
                    <a:pt x="603" y="969"/>
                    <a:pt x="496" y="957"/>
                    <a:pt x="389" y="933"/>
                  </a:cubicBezTo>
                  <a:cubicBezTo>
                    <a:pt x="250" y="901"/>
                    <a:pt x="120" y="847"/>
                    <a:pt x="0" y="783"/>
                  </a:cubicBezTo>
                  <a:lnTo>
                    <a:pt x="0" y="783"/>
                  </a:lnTo>
                  <a:cubicBezTo>
                    <a:pt x="154" y="915"/>
                    <a:pt x="338" y="1018"/>
                    <a:pt x="550" y="1065"/>
                  </a:cubicBezTo>
                  <a:cubicBezTo>
                    <a:pt x="644" y="1087"/>
                    <a:pt x="738" y="1097"/>
                    <a:pt x="830" y="1097"/>
                  </a:cubicBezTo>
                  <a:cubicBezTo>
                    <a:pt x="1395" y="1097"/>
                    <a:pt x="1905" y="709"/>
                    <a:pt x="2037" y="134"/>
                  </a:cubicBezTo>
                  <a:cubicBezTo>
                    <a:pt x="2047" y="90"/>
                    <a:pt x="2054" y="46"/>
                    <a:pt x="2058"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1"/>
            <p:cNvSpPr/>
            <p:nvPr/>
          </p:nvSpPr>
          <p:spPr>
            <a:xfrm rot="10800000">
              <a:off x="7518938" y="1915141"/>
              <a:ext cx="106953" cy="53169"/>
            </a:xfrm>
            <a:custGeom>
              <a:rect b="b" l="l" r="r" t="t"/>
              <a:pathLst>
                <a:path extrusionOk="0" h="952" w="1915">
                  <a:moveTo>
                    <a:pt x="1117" y="0"/>
                  </a:moveTo>
                  <a:cubicBezTo>
                    <a:pt x="623" y="0"/>
                    <a:pt x="167" y="329"/>
                    <a:pt x="28" y="828"/>
                  </a:cubicBezTo>
                  <a:cubicBezTo>
                    <a:pt x="18" y="869"/>
                    <a:pt x="8" y="910"/>
                    <a:pt x="1" y="951"/>
                  </a:cubicBezTo>
                  <a:cubicBezTo>
                    <a:pt x="199" y="445"/>
                    <a:pt x="687" y="122"/>
                    <a:pt x="1216" y="122"/>
                  </a:cubicBezTo>
                  <a:cubicBezTo>
                    <a:pt x="1332" y="122"/>
                    <a:pt x="1449" y="138"/>
                    <a:pt x="1567" y="170"/>
                  </a:cubicBezTo>
                  <a:cubicBezTo>
                    <a:pt x="1693" y="207"/>
                    <a:pt x="1809" y="258"/>
                    <a:pt x="1915" y="323"/>
                  </a:cubicBezTo>
                  <a:cubicBezTo>
                    <a:pt x="1781" y="194"/>
                    <a:pt x="1614" y="95"/>
                    <a:pt x="1423" y="43"/>
                  </a:cubicBezTo>
                  <a:cubicBezTo>
                    <a:pt x="1321" y="14"/>
                    <a:pt x="1218" y="0"/>
                    <a:pt x="1117"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1"/>
            <p:cNvSpPr/>
            <p:nvPr/>
          </p:nvSpPr>
          <p:spPr>
            <a:xfrm rot="10800000">
              <a:off x="7653256" y="1670185"/>
              <a:ext cx="72102" cy="73387"/>
            </a:xfrm>
            <a:custGeom>
              <a:rect b="b" l="l" r="r" t="t"/>
              <a:pathLst>
                <a:path extrusionOk="0" h="1314" w="1291">
                  <a:moveTo>
                    <a:pt x="199" y="0"/>
                  </a:moveTo>
                  <a:lnTo>
                    <a:pt x="199" y="0"/>
                  </a:lnTo>
                  <a:cubicBezTo>
                    <a:pt x="161" y="68"/>
                    <a:pt x="131" y="144"/>
                    <a:pt x="114" y="225"/>
                  </a:cubicBezTo>
                  <a:cubicBezTo>
                    <a:pt x="1" y="703"/>
                    <a:pt x="301" y="1181"/>
                    <a:pt x="779" y="1290"/>
                  </a:cubicBezTo>
                  <a:cubicBezTo>
                    <a:pt x="847" y="1305"/>
                    <a:pt x="915" y="1313"/>
                    <a:pt x="982" y="1313"/>
                  </a:cubicBezTo>
                  <a:cubicBezTo>
                    <a:pt x="1089" y="1313"/>
                    <a:pt x="1194" y="1293"/>
                    <a:pt x="1290" y="1255"/>
                  </a:cubicBezTo>
                  <a:lnTo>
                    <a:pt x="1290" y="1255"/>
                  </a:lnTo>
                  <a:cubicBezTo>
                    <a:pt x="1235" y="1265"/>
                    <a:pt x="1178" y="1270"/>
                    <a:pt x="1121" y="1270"/>
                  </a:cubicBezTo>
                  <a:cubicBezTo>
                    <a:pt x="1052" y="1270"/>
                    <a:pt x="981" y="1262"/>
                    <a:pt x="912" y="1246"/>
                  </a:cubicBezTo>
                  <a:cubicBezTo>
                    <a:pt x="387" y="1126"/>
                    <a:pt x="56" y="600"/>
                    <a:pt x="179" y="76"/>
                  </a:cubicBezTo>
                  <a:cubicBezTo>
                    <a:pt x="182" y="48"/>
                    <a:pt x="188" y="24"/>
                    <a:pt x="199"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1"/>
            <p:cNvSpPr/>
            <p:nvPr/>
          </p:nvSpPr>
          <p:spPr>
            <a:xfrm rot="10800000">
              <a:off x="6973176" y="3427209"/>
              <a:ext cx="280255" cy="281484"/>
            </a:xfrm>
            <a:custGeom>
              <a:rect b="b" l="l" r="r" t="t"/>
              <a:pathLst>
                <a:path extrusionOk="0" h="5040" w="5018">
                  <a:moveTo>
                    <a:pt x="400" y="1"/>
                  </a:moveTo>
                  <a:lnTo>
                    <a:pt x="0" y="373"/>
                  </a:lnTo>
                  <a:lnTo>
                    <a:pt x="5018" y="5039"/>
                  </a:lnTo>
                  <a:lnTo>
                    <a:pt x="400" y="1"/>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1"/>
            <p:cNvSpPr/>
            <p:nvPr/>
          </p:nvSpPr>
          <p:spPr>
            <a:xfrm rot="10800000">
              <a:off x="7085156" y="3638322"/>
              <a:ext cx="105612" cy="93605"/>
            </a:xfrm>
            <a:custGeom>
              <a:rect b="b" l="l" r="r" t="t"/>
              <a:pathLst>
                <a:path extrusionOk="0" h="1676" w="1891">
                  <a:moveTo>
                    <a:pt x="273" y="0"/>
                  </a:moveTo>
                  <a:lnTo>
                    <a:pt x="1" y="257"/>
                  </a:lnTo>
                  <a:lnTo>
                    <a:pt x="1890" y="1675"/>
                  </a:lnTo>
                  <a:lnTo>
                    <a:pt x="273"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1"/>
            <p:cNvSpPr/>
            <p:nvPr/>
          </p:nvSpPr>
          <p:spPr>
            <a:xfrm rot="10800000">
              <a:off x="6921125" y="3577166"/>
              <a:ext cx="200501" cy="195307"/>
            </a:xfrm>
            <a:custGeom>
              <a:rect b="b" l="l" r="r" t="t"/>
              <a:pathLst>
                <a:path extrusionOk="0" h="3497" w="3590">
                  <a:moveTo>
                    <a:pt x="345" y="0"/>
                  </a:moveTo>
                  <a:lnTo>
                    <a:pt x="1" y="317"/>
                  </a:lnTo>
                  <a:lnTo>
                    <a:pt x="3590" y="3497"/>
                  </a:lnTo>
                  <a:lnTo>
                    <a:pt x="345"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1"/>
            <p:cNvSpPr/>
            <p:nvPr/>
          </p:nvSpPr>
          <p:spPr>
            <a:xfrm rot="10800000">
              <a:off x="7087665" y="3708520"/>
              <a:ext cx="534205" cy="555428"/>
            </a:xfrm>
            <a:custGeom>
              <a:rect b="b" l="l" r="r" t="t"/>
              <a:pathLst>
                <a:path extrusionOk="0" h="9945" w="9565">
                  <a:moveTo>
                    <a:pt x="4716" y="1"/>
                  </a:moveTo>
                  <a:cubicBezTo>
                    <a:pt x="4587" y="1"/>
                    <a:pt x="4456" y="10"/>
                    <a:pt x="4326" y="30"/>
                  </a:cubicBezTo>
                  <a:cubicBezTo>
                    <a:pt x="3329" y="177"/>
                    <a:pt x="2542" y="848"/>
                    <a:pt x="2204" y="1722"/>
                  </a:cubicBezTo>
                  <a:cubicBezTo>
                    <a:pt x="2183" y="1766"/>
                    <a:pt x="2170" y="1810"/>
                    <a:pt x="2153" y="1855"/>
                  </a:cubicBezTo>
                  <a:cubicBezTo>
                    <a:pt x="2040" y="2207"/>
                    <a:pt x="1992" y="2582"/>
                    <a:pt x="2033" y="2970"/>
                  </a:cubicBezTo>
                  <a:cubicBezTo>
                    <a:pt x="1983" y="2827"/>
                    <a:pt x="1948" y="2677"/>
                    <a:pt x="1924" y="2523"/>
                  </a:cubicBezTo>
                  <a:cubicBezTo>
                    <a:pt x="1893" y="2319"/>
                    <a:pt x="1890" y="2121"/>
                    <a:pt x="1907" y="1927"/>
                  </a:cubicBezTo>
                  <a:lnTo>
                    <a:pt x="1907" y="1927"/>
                  </a:lnTo>
                  <a:cubicBezTo>
                    <a:pt x="1583" y="2036"/>
                    <a:pt x="1279" y="2227"/>
                    <a:pt x="1027" y="2493"/>
                  </a:cubicBezTo>
                  <a:cubicBezTo>
                    <a:pt x="516" y="3032"/>
                    <a:pt x="335" y="3765"/>
                    <a:pt x="475" y="4444"/>
                  </a:cubicBezTo>
                  <a:cubicBezTo>
                    <a:pt x="785" y="4140"/>
                    <a:pt x="1174" y="3915"/>
                    <a:pt x="1597" y="3803"/>
                  </a:cubicBezTo>
                  <a:lnTo>
                    <a:pt x="1597" y="3803"/>
                  </a:lnTo>
                  <a:cubicBezTo>
                    <a:pt x="1177" y="4025"/>
                    <a:pt x="819" y="4359"/>
                    <a:pt x="566" y="4768"/>
                  </a:cubicBezTo>
                  <a:cubicBezTo>
                    <a:pt x="529" y="4830"/>
                    <a:pt x="495" y="4891"/>
                    <a:pt x="461" y="4956"/>
                  </a:cubicBezTo>
                  <a:cubicBezTo>
                    <a:pt x="352" y="5171"/>
                    <a:pt x="270" y="5399"/>
                    <a:pt x="218" y="5648"/>
                  </a:cubicBezTo>
                  <a:cubicBezTo>
                    <a:pt x="1" y="6709"/>
                    <a:pt x="440" y="7753"/>
                    <a:pt x="1259" y="8360"/>
                  </a:cubicBezTo>
                  <a:cubicBezTo>
                    <a:pt x="1369" y="8438"/>
                    <a:pt x="1481" y="8510"/>
                    <a:pt x="1597" y="8572"/>
                  </a:cubicBezTo>
                  <a:cubicBezTo>
                    <a:pt x="1784" y="8671"/>
                    <a:pt x="1989" y="8749"/>
                    <a:pt x="2200" y="8803"/>
                  </a:cubicBezTo>
                  <a:cubicBezTo>
                    <a:pt x="2051" y="8800"/>
                    <a:pt x="1897" y="8783"/>
                    <a:pt x="1744" y="8753"/>
                  </a:cubicBezTo>
                  <a:cubicBezTo>
                    <a:pt x="1720" y="8749"/>
                    <a:pt x="1696" y="8742"/>
                    <a:pt x="1671" y="8735"/>
                  </a:cubicBezTo>
                  <a:lnTo>
                    <a:pt x="1671" y="8735"/>
                  </a:lnTo>
                  <a:cubicBezTo>
                    <a:pt x="1911" y="9209"/>
                    <a:pt x="2320" y="9598"/>
                    <a:pt x="2855" y="9803"/>
                  </a:cubicBezTo>
                  <a:cubicBezTo>
                    <a:pt x="3111" y="9900"/>
                    <a:pt x="3375" y="9944"/>
                    <a:pt x="3633" y="9944"/>
                  </a:cubicBezTo>
                  <a:cubicBezTo>
                    <a:pt x="3747" y="9944"/>
                    <a:pt x="3860" y="9936"/>
                    <a:pt x="3971" y="9919"/>
                  </a:cubicBezTo>
                  <a:cubicBezTo>
                    <a:pt x="3749" y="9783"/>
                    <a:pt x="3545" y="9612"/>
                    <a:pt x="3370" y="9411"/>
                  </a:cubicBezTo>
                  <a:lnTo>
                    <a:pt x="3370" y="9411"/>
                  </a:lnTo>
                  <a:cubicBezTo>
                    <a:pt x="3644" y="9612"/>
                    <a:pt x="3957" y="9759"/>
                    <a:pt x="4288" y="9844"/>
                  </a:cubicBezTo>
                  <a:cubicBezTo>
                    <a:pt x="4336" y="9858"/>
                    <a:pt x="4384" y="9868"/>
                    <a:pt x="4431" y="9878"/>
                  </a:cubicBezTo>
                  <a:cubicBezTo>
                    <a:pt x="4604" y="9912"/>
                    <a:pt x="4781" y="9929"/>
                    <a:pt x="4960" y="9929"/>
                  </a:cubicBezTo>
                  <a:cubicBezTo>
                    <a:pt x="5182" y="9929"/>
                    <a:pt x="5408" y="9902"/>
                    <a:pt x="5632" y="9844"/>
                  </a:cubicBezTo>
                  <a:cubicBezTo>
                    <a:pt x="6147" y="9710"/>
                    <a:pt x="6591" y="9438"/>
                    <a:pt x="6928" y="9073"/>
                  </a:cubicBezTo>
                  <a:cubicBezTo>
                    <a:pt x="6956" y="9049"/>
                    <a:pt x="6980" y="9022"/>
                    <a:pt x="7003" y="8991"/>
                  </a:cubicBezTo>
                  <a:cubicBezTo>
                    <a:pt x="7536" y="8377"/>
                    <a:pt x="7781" y="7528"/>
                    <a:pt x="7603" y="6678"/>
                  </a:cubicBezTo>
                  <a:lnTo>
                    <a:pt x="7603" y="6678"/>
                  </a:lnTo>
                  <a:cubicBezTo>
                    <a:pt x="7665" y="6818"/>
                    <a:pt x="7716" y="6961"/>
                    <a:pt x="7757" y="7115"/>
                  </a:cubicBezTo>
                  <a:cubicBezTo>
                    <a:pt x="7918" y="7736"/>
                    <a:pt x="7832" y="8367"/>
                    <a:pt x="7559" y="8899"/>
                  </a:cubicBezTo>
                  <a:cubicBezTo>
                    <a:pt x="7852" y="8810"/>
                    <a:pt x="8129" y="8657"/>
                    <a:pt x="8371" y="8442"/>
                  </a:cubicBezTo>
                  <a:cubicBezTo>
                    <a:pt x="8962" y="7920"/>
                    <a:pt x="9203" y="7152"/>
                    <a:pt x="9077" y="6429"/>
                  </a:cubicBezTo>
                  <a:lnTo>
                    <a:pt x="9077" y="6429"/>
                  </a:lnTo>
                  <a:cubicBezTo>
                    <a:pt x="8896" y="6586"/>
                    <a:pt x="8691" y="6719"/>
                    <a:pt x="8470" y="6821"/>
                  </a:cubicBezTo>
                  <a:cubicBezTo>
                    <a:pt x="8688" y="6654"/>
                    <a:pt x="8876" y="6453"/>
                    <a:pt x="9036" y="6231"/>
                  </a:cubicBezTo>
                  <a:cubicBezTo>
                    <a:pt x="9077" y="6170"/>
                    <a:pt x="9118" y="6108"/>
                    <a:pt x="9156" y="6044"/>
                  </a:cubicBezTo>
                  <a:cubicBezTo>
                    <a:pt x="9378" y="5669"/>
                    <a:pt x="9510" y="5239"/>
                    <a:pt x="9527" y="4775"/>
                  </a:cubicBezTo>
                  <a:cubicBezTo>
                    <a:pt x="9565" y="3704"/>
                    <a:pt x="8975" y="2756"/>
                    <a:pt x="8085" y="2288"/>
                  </a:cubicBezTo>
                  <a:cubicBezTo>
                    <a:pt x="8003" y="2248"/>
                    <a:pt x="7921" y="2207"/>
                    <a:pt x="7832" y="2172"/>
                  </a:cubicBezTo>
                  <a:cubicBezTo>
                    <a:pt x="7586" y="2073"/>
                    <a:pt x="7324" y="2008"/>
                    <a:pt x="7048" y="1988"/>
                  </a:cubicBezTo>
                  <a:cubicBezTo>
                    <a:pt x="7174" y="1968"/>
                    <a:pt x="7303" y="1960"/>
                    <a:pt x="7435" y="1960"/>
                  </a:cubicBezTo>
                  <a:cubicBezTo>
                    <a:pt x="7459" y="1960"/>
                    <a:pt x="7484" y="1961"/>
                    <a:pt x="7509" y="1961"/>
                  </a:cubicBezTo>
                  <a:cubicBezTo>
                    <a:pt x="7607" y="1964"/>
                    <a:pt x="7706" y="1974"/>
                    <a:pt x="7805" y="1991"/>
                  </a:cubicBezTo>
                  <a:cubicBezTo>
                    <a:pt x="7775" y="1845"/>
                    <a:pt x="7734" y="1701"/>
                    <a:pt x="7672" y="1562"/>
                  </a:cubicBezTo>
                  <a:cubicBezTo>
                    <a:pt x="7392" y="897"/>
                    <a:pt x="6819" y="439"/>
                    <a:pt x="6164" y="283"/>
                  </a:cubicBezTo>
                  <a:lnTo>
                    <a:pt x="6164" y="283"/>
                  </a:lnTo>
                  <a:cubicBezTo>
                    <a:pt x="6301" y="406"/>
                    <a:pt x="6420" y="546"/>
                    <a:pt x="6526" y="695"/>
                  </a:cubicBezTo>
                  <a:cubicBezTo>
                    <a:pt x="6311" y="501"/>
                    <a:pt x="6065" y="344"/>
                    <a:pt x="5799" y="225"/>
                  </a:cubicBezTo>
                  <a:cubicBezTo>
                    <a:pt x="5687" y="177"/>
                    <a:pt x="5567" y="136"/>
                    <a:pt x="5445" y="102"/>
                  </a:cubicBezTo>
                  <a:cubicBezTo>
                    <a:pt x="5213" y="36"/>
                    <a:pt x="4967" y="1"/>
                    <a:pt x="4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1"/>
            <p:cNvSpPr/>
            <p:nvPr/>
          </p:nvSpPr>
          <p:spPr>
            <a:xfrm rot="10800000">
              <a:off x="7063258" y="3689196"/>
              <a:ext cx="585866" cy="596757"/>
            </a:xfrm>
            <a:custGeom>
              <a:rect b="b" l="l" r="r" t="t"/>
              <a:pathLst>
                <a:path extrusionOk="0" h="10685" w="10490">
                  <a:moveTo>
                    <a:pt x="5204" y="395"/>
                  </a:moveTo>
                  <a:cubicBezTo>
                    <a:pt x="5455" y="395"/>
                    <a:pt x="5701" y="430"/>
                    <a:pt x="5933" y="496"/>
                  </a:cubicBezTo>
                  <a:cubicBezTo>
                    <a:pt x="6055" y="530"/>
                    <a:pt x="6175" y="571"/>
                    <a:pt x="6287" y="619"/>
                  </a:cubicBezTo>
                  <a:cubicBezTo>
                    <a:pt x="6553" y="738"/>
                    <a:pt x="6799" y="895"/>
                    <a:pt x="7014" y="1089"/>
                  </a:cubicBezTo>
                  <a:cubicBezTo>
                    <a:pt x="6908" y="940"/>
                    <a:pt x="6789" y="800"/>
                    <a:pt x="6652" y="677"/>
                  </a:cubicBezTo>
                  <a:lnTo>
                    <a:pt x="6652" y="677"/>
                  </a:lnTo>
                  <a:cubicBezTo>
                    <a:pt x="7307" y="833"/>
                    <a:pt x="7880" y="1291"/>
                    <a:pt x="8160" y="1956"/>
                  </a:cubicBezTo>
                  <a:cubicBezTo>
                    <a:pt x="8222" y="2095"/>
                    <a:pt x="8263" y="2239"/>
                    <a:pt x="8293" y="2385"/>
                  </a:cubicBezTo>
                  <a:cubicBezTo>
                    <a:pt x="8194" y="2368"/>
                    <a:pt x="8095" y="2358"/>
                    <a:pt x="7997" y="2355"/>
                  </a:cubicBezTo>
                  <a:cubicBezTo>
                    <a:pt x="7972" y="2355"/>
                    <a:pt x="7947" y="2354"/>
                    <a:pt x="7923" y="2354"/>
                  </a:cubicBezTo>
                  <a:cubicBezTo>
                    <a:pt x="7791" y="2354"/>
                    <a:pt x="7662" y="2362"/>
                    <a:pt x="7536" y="2382"/>
                  </a:cubicBezTo>
                  <a:cubicBezTo>
                    <a:pt x="7812" y="2402"/>
                    <a:pt x="8074" y="2467"/>
                    <a:pt x="8320" y="2566"/>
                  </a:cubicBezTo>
                  <a:cubicBezTo>
                    <a:pt x="8409" y="2601"/>
                    <a:pt x="8491" y="2642"/>
                    <a:pt x="8573" y="2682"/>
                  </a:cubicBezTo>
                  <a:cubicBezTo>
                    <a:pt x="9463" y="3150"/>
                    <a:pt x="10053" y="4098"/>
                    <a:pt x="10015" y="5169"/>
                  </a:cubicBezTo>
                  <a:cubicBezTo>
                    <a:pt x="9998" y="5633"/>
                    <a:pt x="9866" y="6063"/>
                    <a:pt x="9644" y="6438"/>
                  </a:cubicBezTo>
                  <a:cubicBezTo>
                    <a:pt x="9606" y="6502"/>
                    <a:pt x="9565" y="6564"/>
                    <a:pt x="9524" y="6625"/>
                  </a:cubicBezTo>
                  <a:cubicBezTo>
                    <a:pt x="9364" y="6847"/>
                    <a:pt x="9176" y="7048"/>
                    <a:pt x="8958" y="7215"/>
                  </a:cubicBezTo>
                  <a:cubicBezTo>
                    <a:pt x="9179" y="7113"/>
                    <a:pt x="9384" y="6980"/>
                    <a:pt x="9565" y="6823"/>
                  </a:cubicBezTo>
                  <a:lnTo>
                    <a:pt x="9565" y="6823"/>
                  </a:lnTo>
                  <a:cubicBezTo>
                    <a:pt x="9691" y="7546"/>
                    <a:pt x="9450" y="8314"/>
                    <a:pt x="8859" y="8836"/>
                  </a:cubicBezTo>
                  <a:cubicBezTo>
                    <a:pt x="8617" y="9051"/>
                    <a:pt x="8340" y="9204"/>
                    <a:pt x="8047" y="9293"/>
                  </a:cubicBezTo>
                  <a:cubicBezTo>
                    <a:pt x="8320" y="8761"/>
                    <a:pt x="8406" y="8130"/>
                    <a:pt x="8245" y="7509"/>
                  </a:cubicBezTo>
                  <a:cubicBezTo>
                    <a:pt x="8204" y="7355"/>
                    <a:pt x="8153" y="7212"/>
                    <a:pt x="8091" y="7072"/>
                  </a:cubicBezTo>
                  <a:lnTo>
                    <a:pt x="8091" y="7072"/>
                  </a:lnTo>
                  <a:cubicBezTo>
                    <a:pt x="8269" y="7922"/>
                    <a:pt x="8024" y="8771"/>
                    <a:pt x="7491" y="9385"/>
                  </a:cubicBezTo>
                  <a:cubicBezTo>
                    <a:pt x="7468" y="9416"/>
                    <a:pt x="7444" y="9443"/>
                    <a:pt x="7416" y="9467"/>
                  </a:cubicBezTo>
                  <a:cubicBezTo>
                    <a:pt x="7079" y="9832"/>
                    <a:pt x="6635" y="10104"/>
                    <a:pt x="6120" y="10238"/>
                  </a:cubicBezTo>
                  <a:cubicBezTo>
                    <a:pt x="5896" y="10296"/>
                    <a:pt x="5670" y="10323"/>
                    <a:pt x="5448" y="10323"/>
                  </a:cubicBezTo>
                  <a:cubicBezTo>
                    <a:pt x="5269" y="10323"/>
                    <a:pt x="5092" y="10306"/>
                    <a:pt x="4919" y="10272"/>
                  </a:cubicBezTo>
                  <a:cubicBezTo>
                    <a:pt x="4872" y="10262"/>
                    <a:pt x="4824" y="10252"/>
                    <a:pt x="4776" y="10238"/>
                  </a:cubicBezTo>
                  <a:cubicBezTo>
                    <a:pt x="4445" y="10153"/>
                    <a:pt x="4132" y="10006"/>
                    <a:pt x="3858" y="9805"/>
                  </a:cubicBezTo>
                  <a:lnTo>
                    <a:pt x="3858" y="9805"/>
                  </a:lnTo>
                  <a:cubicBezTo>
                    <a:pt x="4033" y="10006"/>
                    <a:pt x="4237" y="10177"/>
                    <a:pt x="4459" y="10313"/>
                  </a:cubicBezTo>
                  <a:cubicBezTo>
                    <a:pt x="4348" y="10330"/>
                    <a:pt x="4235" y="10338"/>
                    <a:pt x="4121" y="10338"/>
                  </a:cubicBezTo>
                  <a:cubicBezTo>
                    <a:pt x="3863" y="10338"/>
                    <a:pt x="3599" y="10294"/>
                    <a:pt x="3343" y="10197"/>
                  </a:cubicBezTo>
                  <a:cubicBezTo>
                    <a:pt x="2808" y="9992"/>
                    <a:pt x="2399" y="9603"/>
                    <a:pt x="2159" y="9129"/>
                  </a:cubicBezTo>
                  <a:lnTo>
                    <a:pt x="2159" y="9129"/>
                  </a:lnTo>
                  <a:cubicBezTo>
                    <a:pt x="2184" y="9136"/>
                    <a:pt x="2208" y="9143"/>
                    <a:pt x="2232" y="9147"/>
                  </a:cubicBezTo>
                  <a:cubicBezTo>
                    <a:pt x="2385" y="9177"/>
                    <a:pt x="2539" y="9194"/>
                    <a:pt x="2688" y="9197"/>
                  </a:cubicBezTo>
                  <a:cubicBezTo>
                    <a:pt x="2477" y="9143"/>
                    <a:pt x="2272" y="9065"/>
                    <a:pt x="2085" y="8966"/>
                  </a:cubicBezTo>
                  <a:cubicBezTo>
                    <a:pt x="1969" y="8904"/>
                    <a:pt x="1857" y="8832"/>
                    <a:pt x="1747" y="8754"/>
                  </a:cubicBezTo>
                  <a:cubicBezTo>
                    <a:pt x="928" y="8147"/>
                    <a:pt x="489" y="7103"/>
                    <a:pt x="706" y="6042"/>
                  </a:cubicBezTo>
                  <a:cubicBezTo>
                    <a:pt x="758" y="5793"/>
                    <a:pt x="840" y="5565"/>
                    <a:pt x="949" y="5350"/>
                  </a:cubicBezTo>
                  <a:cubicBezTo>
                    <a:pt x="983" y="5285"/>
                    <a:pt x="1017" y="5224"/>
                    <a:pt x="1054" y="5162"/>
                  </a:cubicBezTo>
                  <a:cubicBezTo>
                    <a:pt x="1307" y="4753"/>
                    <a:pt x="1665" y="4419"/>
                    <a:pt x="2085" y="4197"/>
                  </a:cubicBezTo>
                  <a:lnTo>
                    <a:pt x="2085" y="4197"/>
                  </a:lnTo>
                  <a:cubicBezTo>
                    <a:pt x="1662" y="4309"/>
                    <a:pt x="1273" y="4534"/>
                    <a:pt x="963" y="4838"/>
                  </a:cubicBezTo>
                  <a:cubicBezTo>
                    <a:pt x="823" y="4159"/>
                    <a:pt x="1004" y="3426"/>
                    <a:pt x="1515" y="2887"/>
                  </a:cubicBezTo>
                  <a:cubicBezTo>
                    <a:pt x="1767" y="2621"/>
                    <a:pt x="2071" y="2430"/>
                    <a:pt x="2395" y="2321"/>
                  </a:cubicBezTo>
                  <a:lnTo>
                    <a:pt x="2395" y="2321"/>
                  </a:lnTo>
                  <a:cubicBezTo>
                    <a:pt x="2378" y="2515"/>
                    <a:pt x="2381" y="2713"/>
                    <a:pt x="2412" y="2917"/>
                  </a:cubicBezTo>
                  <a:cubicBezTo>
                    <a:pt x="2436" y="3071"/>
                    <a:pt x="2471" y="3221"/>
                    <a:pt x="2521" y="3364"/>
                  </a:cubicBezTo>
                  <a:cubicBezTo>
                    <a:pt x="2480" y="2976"/>
                    <a:pt x="2528" y="2601"/>
                    <a:pt x="2641" y="2249"/>
                  </a:cubicBezTo>
                  <a:cubicBezTo>
                    <a:pt x="2658" y="2204"/>
                    <a:pt x="2671" y="2160"/>
                    <a:pt x="2692" y="2116"/>
                  </a:cubicBezTo>
                  <a:cubicBezTo>
                    <a:pt x="3030" y="1242"/>
                    <a:pt x="3817" y="571"/>
                    <a:pt x="4814" y="424"/>
                  </a:cubicBezTo>
                  <a:cubicBezTo>
                    <a:pt x="4944" y="404"/>
                    <a:pt x="5075" y="395"/>
                    <a:pt x="5204" y="395"/>
                  </a:cubicBezTo>
                  <a:close/>
                  <a:moveTo>
                    <a:pt x="4931" y="1"/>
                  </a:moveTo>
                  <a:cubicBezTo>
                    <a:pt x="4808" y="1"/>
                    <a:pt x="4683" y="10"/>
                    <a:pt x="4558" y="28"/>
                  </a:cubicBezTo>
                  <a:cubicBezTo>
                    <a:pt x="3436" y="195"/>
                    <a:pt x="2597" y="1069"/>
                    <a:pt x="2419" y="2130"/>
                  </a:cubicBezTo>
                  <a:cubicBezTo>
                    <a:pt x="1952" y="2181"/>
                    <a:pt x="1501" y="2396"/>
                    <a:pt x="1153" y="2761"/>
                  </a:cubicBezTo>
                  <a:cubicBezTo>
                    <a:pt x="560" y="3391"/>
                    <a:pt x="437" y="4299"/>
                    <a:pt x="775" y="5043"/>
                  </a:cubicBezTo>
                  <a:cubicBezTo>
                    <a:pt x="519" y="5350"/>
                    <a:pt x="335" y="5725"/>
                    <a:pt x="250" y="6145"/>
                  </a:cubicBezTo>
                  <a:cubicBezTo>
                    <a:pt x="1" y="7369"/>
                    <a:pt x="673" y="8566"/>
                    <a:pt x="1795" y="9016"/>
                  </a:cubicBezTo>
                  <a:cubicBezTo>
                    <a:pt x="1948" y="9658"/>
                    <a:pt x="2409" y="10214"/>
                    <a:pt x="3071" y="10463"/>
                  </a:cubicBezTo>
                  <a:cubicBezTo>
                    <a:pt x="3313" y="10556"/>
                    <a:pt x="3562" y="10600"/>
                    <a:pt x="3806" y="10600"/>
                  </a:cubicBezTo>
                  <a:cubicBezTo>
                    <a:pt x="4100" y="10600"/>
                    <a:pt x="4387" y="10536"/>
                    <a:pt x="4650" y="10419"/>
                  </a:cubicBezTo>
                  <a:cubicBezTo>
                    <a:pt x="4997" y="10589"/>
                    <a:pt x="5383" y="10684"/>
                    <a:pt x="5781" y="10684"/>
                  </a:cubicBezTo>
                  <a:cubicBezTo>
                    <a:pt x="5990" y="10684"/>
                    <a:pt x="6201" y="10658"/>
                    <a:pt x="6413" y="10603"/>
                  </a:cubicBezTo>
                  <a:cubicBezTo>
                    <a:pt x="7062" y="10436"/>
                    <a:pt x="7590" y="10033"/>
                    <a:pt x="7924" y="9508"/>
                  </a:cubicBezTo>
                  <a:cubicBezTo>
                    <a:pt x="8381" y="9490"/>
                    <a:pt x="8839" y="9320"/>
                    <a:pt x="9211" y="8989"/>
                  </a:cubicBezTo>
                  <a:cubicBezTo>
                    <a:pt x="9886" y="8389"/>
                    <a:pt x="10077" y="7444"/>
                    <a:pt x="9746" y="6650"/>
                  </a:cubicBezTo>
                  <a:cubicBezTo>
                    <a:pt x="10162" y="6216"/>
                    <a:pt x="10425" y="5636"/>
                    <a:pt x="10448" y="4988"/>
                  </a:cubicBezTo>
                  <a:cubicBezTo>
                    <a:pt x="10489" y="3788"/>
                    <a:pt x="9691" y="2750"/>
                    <a:pt x="8583" y="2447"/>
                  </a:cubicBezTo>
                  <a:cubicBezTo>
                    <a:pt x="8579" y="2188"/>
                    <a:pt x="8529" y="1928"/>
                    <a:pt x="8419" y="1676"/>
                  </a:cubicBezTo>
                  <a:cubicBezTo>
                    <a:pt x="8087" y="886"/>
                    <a:pt x="7322" y="412"/>
                    <a:pt x="6514" y="412"/>
                  </a:cubicBezTo>
                  <a:cubicBezTo>
                    <a:pt x="6450" y="412"/>
                    <a:pt x="6386" y="415"/>
                    <a:pt x="6322" y="421"/>
                  </a:cubicBezTo>
                  <a:cubicBezTo>
                    <a:pt x="5918" y="154"/>
                    <a:pt x="5437" y="1"/>
                    <a:pt x="4931"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1"/>
            <p:cNvSpPr/>
            <p:nvPr/>
          </p:nvSpPr>
          <p:spPr>
            <a:xfrm rot="10800000">
              <a:off x="7265604" y="3886907"/>
              <a:ext cx="197765" cy="202568"/>
            </a:xfrm>
            <a:custGeom>
              <a:rect b="b" l="l" r="r" t="t"/>
              <a:pathLst>
                <a:path extrusionOk="0" h="3627" w="3541">
                  <a:moveTo>
                    <a:pt x="1999" y="1061"/>
                  </a:moveTo>
                  <a:cubicBezTo>
                    <a:pt x="2034" y="1163"/>
                    <a:pt x="2084" y="1262"/>
                    <a:pt x="2153" y="1354"/>
                  </a:cubicBezTo>
                  <a:cubicBezTo>
                    <a:pt x="2289" y="1539"/>
                    <a:pt x="2473" y="1661"/>
                    <a:pt x="2678" y="1723"/>
                  </a:cubicBezTo>
                  <a:cubicBezTo>
                    <a:pt x="2555" y="1805"/>
                    <a:pt x="2449" y="1914"/>
                    <a:pt x="2368" y="2050"/>
                  </a:cubicBezTo>
                  <a:cubicBezTo>
                    <a:pt x="2272" y="2214"/>
                    <a:pt x="2224" y="2398"/>
                    <a:pt x="2228" y="2575"/>
                  </a:cubicBezTo>
                  <a:cubicBezTo>
                    <a:pt x="2124" y="2541"/>
                    <a:pt x="2012" y="2524"/>
                    <a:pt x="1897" y="2524"/>
                  </a:cubicBezTo>
                  <a:cubicBezTo>
                    <a:pt x="1887" y="2524"/>
                    <a:pt x="1877" y="2524"/>
                    <a:pt x="1867" y="2524"/>
                  </a:cubicBezTo>
                  <a:cubicBezTo>
                    <a:pt x="1692" y="2531"/>
                    <a:pt x="1529" y="2582"/>
                    <a:pt x="1389" y="2664"/>
                  </a:cubicBezTo>
                  <a:cubicBezTo>
                    <a:pt x="1385" y="2654"/>
                    <a:pt x="1382" y="2641"/>
                    <a:pt x="1379" y="2627"/>
                  </a:cubicBezTo>
                  <a:cubicBezTo>
                    <a:pt x="1307" y="2384"/>
                    <a:pt x="1150" y="2190"/>
                    <a:pt x="952" y="2060"/>
                  </a:cubicBezTo>
                  <a:cubicBezTo>
                    <a:pt x="1072" y="1965"/>
                    <a:pt x="1167" y="1835"/>
                    <a:pt x="1235" y="1685"/>
                  </a:cubicBezTo>
                  <a:cubicBezTo>
                    <a:pt x="1314" y="1504"/>
                    <a:pt x="1334" y="1310"/>
                    <a:pt x="1307" y="1126"/>
                  </a:cubicBezTo>
                  <a:lnTo>
                    <a:pt x="1307" y="1126"/>
                  </a:lnTo>
                  <a:cubicBezTo>
                    <a:pt x="1391" y="1146"/>
                    <a:pt x="1481" y="1157"/>
                    <a:pt x="1572" y="1157"/>
                  </a:cubicBezTo>
                  <a:cubicBezTo>
                    <a:pt x="1603" y="1157"/>
                    <a:pt x="1634" y="1156"/>
                    <a:pt x="1665" y="1153"/>
                  </a:cubicBezTo>
                  <a:cubicBezTo>
                    <a:pt x="1785" y="1142"/>
                    <a:pt x="1897" y="1109"/>
                    <a:pt x="1999" y="1061"/>
                  </a:cubicBezTo>
                  <a:close/>
                  <a:moveTo>
                    <a:pt x="2269" y="0"/>
                  </a:moveTo>
                  <a:lnTo>
                    <a:pt x="2269" y="0"/>
                  </a:lnTo>
                  <a:cubicBezTo>
                    <a:pt x="2030" y="229"/>
                    <a:pt x="1921" y="549"/>
                    <a:pt x="1958" y="863"/>
                  </a:cubicBezTo>
                  <a:cubicBezTo>
                    <a:pt x="1853" y="907"/>
                    <a:pt x="1744" y="938"/>
                    <a:pt x="1624" y="948"/>
                  </a:cubicBezTo>
                  <a:cubicBezTo>
                    <a:pt x="1591" y="952"/>
                    <a:pt x="1558" y="954"/>
                    <a:pt x="1525" y="954"/>
                  </a:cubicBezTo>
                  <a:cubicBezTo>
                    <a:pt x="1432" y="954"/>
                    <a:pt x="1340" y="940"/>
                    <a:pt x="1253" y="917"/>
                  </a:cubicBezTo>
                  <a:cubicBezTo>
                    <a:pt x="1160" y="668"/>
                    <a:pt x="969" y="457"/>
                    <a:pt x="707" y="341"/>
                  </a:cubicBezTo>
                  <a:cubicBezTo>
                    <a:pt x="696" y="338"/>
                    <a:pt x="683" y="331"/>
                    <a:pt x="672" y="328"/>
                  </a:cubicBezTo>
                  <a:lnTo>
                    <a:pt x="672" y="328"/>
                  </a:lnTo>
                  <a:cubicBezTo>
                    <a:pt x="860" y="457"/>
                    <a:pt x="996" y="641"/>
                    <a:pt x="1068" y="849"/>
                  </a:cubicBezTo>
                  <a:cubicBezTo>
                    <a:pt x="1092" y="917"/>
                    <a:pt x="1105" y="983"/>
                    <a:pt x="1116" y="1054"/>
                  </a:cubicBezTo>
                  <a:cubicBezTo>
                    <a:pt x="1143" y="1238"/>
                    <a:pt x="1119" y="1436"/>
                    <a:pt x="1037" y="1620"/>
                  </a:cubicBezTo>
                  <a:cubicBezTo>
                    <a:pt x="976" y="1760"/>
                    <a:pt x="891" y="1879"/>
                    <a:pt x="785" y="1975"/>
                  </a:cubicBezTo>
                  <a:cubicBezTo>
                    <a:pt x="748" y="2009"/>
                    <a:pt x="707" y="2043"/>
                    <a:pt x="662" y="2071"/>
                  </a:cubicBezTo>
                  <a:cubicBezTo>
                    <a:pt x="490" y="2190"/>
                    <a:pt x="283" y="2254"/>
                    <a:pt x="72" y="2254"/>
                  </a:cubicBezTo>
                  <a:cubicBezTo>
                    <a:pt x="48" y="2254"/>
                    <a:pt x="24" y="2253"/>
                    <a:pt x="0" y="2252"/>
                  </a:cubicBezTo>
                  <a:lnTo>
                    <a:pt x="0" y="2252"/>
                  </a:lnTo>
                  <a:cubicBezTo>
                    <a:pt x="99" y="2283"/>
                    <a:pt x="201" y="2298"/>
                    <a:pt x="301" y="2298"/>
                  </a:cubicBezTo>
                  <a:cubicBezTo>
                    <a:pt x="480" y="2298"/>
                    <a:pt x="656" y="2250"/>
                    <a:pt x="809" y="2162"/>
                  </a:cubicBezTo>
                  <a:cubicBezTo>
                    <a:pt x="982" y="2293"/>
                    <a:pt x="1119" y="2480"/>
                    <a:pt x="1187" y="2705"/>
                  </a:cubicBezTo>
                  <a:cubicBezTo>
                    <a:pt x="1198" y="2735"/>
                    <a:pt x="1204" y="2767"/>
                    <a:pt x="1212" y="2797"/>
                  </a:cubicBezTo>
                  <a:cubicBezTo>
                    <a:pt x="1000" y="2995"/>
                    <a:pt x="874" y="3278"/>
                    <a:pt x="887" y="3585"/>
                  </a:cubicBezTo>
                  <a:cubicBezTo>
                    <a:pt x="887" y="3598"/>
                    <a:pt x="887" y="3612"/>
                    <a:pt x="891" y="3626"/>
                  </a:cubicBezTo>
                  <a:cubicBezTo>
                    <a:pt x="928" y="3381"/>
                    <a:pt x="1051" y="3159"/>
                    <a:pt x="1232" y="2998"/>
                  </a:cubicBezTo>
                  <a:cubicBezTo>
                    <a:pt x="1289" y="2948"/>
                    <a:pt x="1355" y="2902"/>
                    <a:pt x="1423" y="2862"/>
                  </a:cubicBezTo>
                  <a:cubicBezTo>
                    <a:pt x="1563" y="2787"/>
                    <a:pt x="1719" y="2735"/>
                    <a:pt x="1894" y="2729"/>
                  </a:cubicBezTo>
                  <a:cubicBezTo>
                    <a:pt x="1904" y="2729"/>
                    <a:pt x="1913" y="2729"/>
                    <a:pt x="1923" y="2729"/>
                  </a:cubicBezTo>
                  <a:cubicBezTo>
                    <a:pt x="2036" y="2729"/>
                    <a:pt x="2145" y="2746"/>
                    <a:pt x="2248" y="2776"/>
                  </a:cubicBezTo>
                  <a:cubicBezTo>
                    <a:pt x="2310" y="2797"/>
                    <a:pt x="2368" y="2821"/>
                    <a:pt x="2426" y="2848"/>
                  </a:cubicBezTo>
                  <a:cubicBezTo>
                    <a:pt x="2644" y="2964"/>
                    <a:pt x="2821" y="3152"/>
                    <a:pt x="2914" y="3387"/>
                  </a:cubicBezTo>
                  <a:cubicBezTo>
                    <a:pt x="2865" y="3070"/>
                    <a:pt x="2675" y="2808"/>
                    <a:pt x="2409" y="2657"/>
                  </a:cubicBezTo>
                  <a:cubicBezTo>
                    <a:pt x="2412" y="2480"/>
                    <a:pt x="2460" y="2302"/>
                    <a:pt x="2555" y="2139"/>
                  </a:cubicBezTo>
                  <a:cubicBezTo>
                    <a:pt x="2651" y="1978"/>
                    <a:pt x="2780" y="1852"/>
                    <a:pt x="2931" y="1764"/>
                  </a:cubicBezTo>
                  <a:cubicBezTo>
                    <a:pt x="2943" y="1764"/>
                    <a:pt x="2954" y="1764"/>
                    <a:pt x="2966" y="1764"/>
                  </a:cubicBezTo>
                  <a:cubicBezTo>
                    <a:pt x="3149" y="1764"/>
                    <a:pt x="3334" y="1716"/>
                    <a:pt x="3497" y="1617"/>
                  </a:cubicBezTo>
                  <a:cubicBezTo>
                    <a:pt x="3510" y="1610"/>
                    <a:pt x="3524" y="1600"/>
                    <a:pt x="3541" y="1589"/>
                  </a:cubicBezTo>
                  <a:cubicBezTo>
                    <a:pt x="3528" y="1586"/>
                    <a:pt x="3517" y="1583"/>
                    <a:pt x="3504" y="1580"/>
                  </a:cubicBezTo>
                  <a:cubicBezTo>
                    <a:pt x="3389" y="1621"/>
                    <a:pt x="3271" y="1641"/>
                    <a:pt x="3154" y="1641"/>
                  </a:cubicBezTo>
                  <a:cubicBezTo>
                    <a:pt x="3068" y="1641"/>
                    <a:pt x="2983" y="1630"/>
                    <a:pt x="2900" y="1610"/>
                  </a:cubicBezTo>
                  <a:cubicBezTo>
                    <a:pt x="2668" y="1552"/>
                    <a:pt x="2456" y="1419"/>
                    <a:pt x="2306" y="1218"/>
                  </a:cubicBezTo>
                  <a:cubicBezTo>
                    <a:pt x="2245" y="1136"/>
                    <a:pt x="2201" y="1051"/>
                    <a:pt x="2166" y="962"/>
                  </a:cubicBezTo>
                  <a:cubicBezTo>
                    <a:pt x="2143" y="901"/>
                    <a:pt x="2125" y="839"/>
                    <a:pt x="2112" y="774"/>
                  </a:cubicBezTo>
                  <a:cubicBezTo>
                    <a:pt x="2064" y="508"/>
                    <a:pt x="2119" y="229"/>
                    <a:pt x="2269"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1"/>
            <p:cNvSpPr/>
            <p:nvPr/>
          </p:nvSpPr>
          <p:spPr>
            <a:xfrm rot="10800000">
              <a:off x="7581601" y="3769176"/>
              <a:ext cx="116671" cy="191733"/>
            </a:xfrm>
            <a:custGeom>
              <a:rect b="b" l="l" r="r" t="t"/>
              <a:pathLst>
                <a:path extrusionOk="0" h="3433" w="2089">
                  <a:moveTo>
                    <a:pt x="690" y="0"/>
                  </a:moveTo>
                  <a:lnTo>
                    <a:pt x="690" y="0"/>
                  </a:lnTo>
                  <a:cubicBezTo>
                    <a:pt x="468" y="260"/>
                    <a:pt x="308" y="577"/>
                    <a:pt x="232" y="935"/>
                  </a:cubicBezTo>
                  <a:cubicBezTo>
                    <a:pt x="1" y="2068"/>
                    <a:pt x="731" y="3169"/>
                    <a:pt x="1860" y="3401"/>
                  </a:cubicBezTo>
                  <a:cubicBezTo>
                    <a:pt x="1938" y="3415"/>
                    <a:pt x="2013" y="3425"/>
                    <a:pt x="2088" y="3432"/>
                  </a:cubicBezTo>
                  <a:cubicBezTo>
                    <a:pt x="925" y="3070"/>
                    <a:pt x="202" y="1880"/>
                    <a:pt x="451" y="659"/>
                  </a:cubicBezTo>
                  <a:cubicBezTo>
                    <a:pt x="498" y="424"/>
                    <a:pt x="580" y="202"/>
                    <a:pt x="690"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1"/>
            <p:cNvSpPr/>
            <p:nvPr/>
          </p:nvSpPr>
          <p:spPr>
            <a:xfrm rot="10800000">
              <a:off x="7012384" y="3971519"/>
              <a:ext cx="103323" cy="178385"/>
            </a:xfrm>
            <a:custGeom>
              <a:rect b="b" l="l" r="r" t="t"/>
              <a:pathLst>
                <a:path extrusionOk="0" h="3194" w="1850">
                  <a:moveTo>
                    <a:pt x="1" y="1"/>
                  </a:moveTo>
                  <a:cubicBezTo>
                    <a:pt x="1048" y="379"/>
                    <a:pt x="1659" y="1501"/>
                    <a:pt x="1379" y="2603"/>
                  </a:cubicBezTo>
                  <a:cubicBezTo>
                    <a:pt x="1324" y="2818"/>
                    <a:pt x="1242" y="3016"/>
                    <a:pt x="1133" y="3194"/>
                  </a:cubicBezTo>
                  <a:cubicBezTo>
                    <a:pt x="1344" y="2969"/>
                    <a:pt x="1508" y="2685"/>
                    <a:pt x="1590" y="2361"/>
                  </a:cubicBezTo>
                  <a:cubicBezTo>
                    <a:pt x="1850" y="1338"/>
                    <a:pt x="1229" y="297"/>
                    <a:pt x="206" y="39"/>
                  </a:cubicBezTo>
                  <a:cubicBezTo>
                    <a:pt x="137" y="21"/>
                    <a:pt x="69" y="7"/>
                    <a:pt x="1"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1"/>
            <p:cNvSpPr/>
            <p:nvPr/>
          </p:nvSpPr>
          <p:spPr>
            <a:xfrm rot="10800000">
              <a:off x="7408468" y="4186205"/>
              <a:ext cx="123484" cy="114939"/>
            </a:xfrm>
            <a:custGeom>
              <a:rect b="b" l="l" r="r" t="t"/>
              <a:pathLst>
                <a:path extrusionOk="0" h="2058" w="2211">
                  <a:moveTo>
                    <a:pt x="1526" y="0"/>
                  </a:moveTo>
                  <a:cubicBezTo>
                    <a:pt x="828" y="0"/>
                    <a:pt x="204" y="491"/>
                    <a:pt x="58" y="1201"/>
                  </a:cubicBezTo>
                  <a:cubicBezTo>
                    <a:pt x="0" y="1498"/>
                    <a:pt x="31" y="1794"/>
                    <a:pt x="137" y="2057"/>
                  </a:cubicBezTo>
                  <a:cubicBezTo>
                    <a:pt x="99" y="1853"/>
                    <a:pt x="96" y="1637"/>
                    <a:pt x="140" y="1419"/>
                  </a:cubicBezTo>
                  <a:cubicBezTo>
                    <a:pt x="301" y="637"/>
                    <a:pt x="989" y="100"/>
                    <a:pt x="1754" y="100"/>
                  </a:cubicBezTo>
                  <a:cubicBezTo>
                    <a:pt x="1863" y="100"/>
                    <a:pt x="1974" y="111"/>
                    <a:pt x="2084" y="133"/>
                  </a:cubicBezTo>
                  <a:cubicBezTo>
                    <a:pt x="2129" y="143"/>
                    <a:pt x="2170" y="154"/>
                    <a:pt x="2210" y="164"/>
                  </a:cubicBezTo>
                  <a:cubicBezTo>
                    <a:pt x="2092" y="106"/>
                    <a:pt x="1965" y="58"/>
                    <a:pt x="1829" y="31"/>
                  </a:cubicBezTo>
                  <a:cubicBezTo>
                    <a:pt x="1727" y="10"/>
                    <a:pt x="1626" y="0"/>
                    <a:pt x="1526"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 name="Google Shape;2249;p51"/>
          <p:cNvGrpSpPr/>
          <p:nvPr/>
        </p:nvGrpSpPr>
        <p:grpSpPr>
          <a:xfrm>
            <a:off x="1022942" y="2562149"/>
            <a:ext cx="874504" cy="961612"/>
            <a:chOff x="1022942" y="2562149"/>
            <a:chExt cx="874504" cy="961612"/>
          </a:xfrm>
        </p:grpSpPr>
        <p:sp>
          <p:nvSpPr>
            <p:cNvPr id="2250" name="Google Shape;2250;p51"/>
            <p:cNvSpPr/>
            <p:nvPr/>
          </p:nvSpPr>
          <p:spPr>
            <a:xfrm>
              <a:off x="1078822" y="2572086"/>
              <a:ext cx="792138" cy="892695"/>
            </a:xfrm>
            <a:custGeom>
              <a:rect b="b" l="l" r="r" t="t"/>
              <a:pathLst>
                <a:path extrusionOk="0" h="50229" w="44571">
                  <a:moveTo>
                    <a:pt x="20656" y="0"/>
                  </a:moveTo>
                  <a:cubicBezTo>
                    <a:pt x="12293" y="0"/>
                    <a:pt x="3351" y="3338"/>
                    <a:pt x="685" y="11928"/>
                  </a:cubicBezTo>
                  <a:cubicBezTo>
                    <a:pt x="620" y="12156"/>
                    <a:pt x="555" y="12395"/>
                    <a:pt x="490" y="12624"/>
                  </a:cubicBezTo>
                  <a:cubicBezTo>
                    <a:pt x="479" y="12700"/>
                    <a:pt x="457" y="12777"/>
                    <a:pt x="436" y="12852"/>
                  </a:cubicBezTo>
                  <a:cubicBezTo>
                    <a:pt x="402" y="13016"/>
                    <a:pt x="359" y="13168"/>
                    <a:pt x="327" y="13321"/>
                  </a:cubicBezTo>
                  <a:cubicBezTo>
                    <a:pt x="315" y="13418"/>
                    <a:pt x="294" y="13505"/>
                    <a:pt x="272" y="13604"/>
                  </a:cubicBezTo>
                  <a:cubicBezTo>
                    <a:pt x="250" y="13745"/>
                    <a:pt x="228" y="13875"/>
                    <a:pt x="196" y="14017"/>
                  </a:cubicBezTo>
                  <a:cubicBezTo>
                    <a:pt x="185" y="14115"/>
                    <a:pt x="174" y="14224"/>
                    <a:pt x="153" y="14333"/>
                  </a:cubicBezTo>
                  <a:cubicBezTo>
                    <a:pt x="141" y="14453"/>
                    <a:pt x="119" y="14583"/>
                    <a:pt x="98" y="14714"/>
                  </a:cubicBezTo>
                  <a:lnTo>
                    <a:pt x="65" y="15040"/>
                  </a:lnTo>
                  <a:cubicBezTo>
                    <a:pt x="54" y="15171"/>
                    <a:pt x="44" y="15290"/>
                    <a:pt x="32" y="15410"/>
                  </a:cubicBezTo>
                  <a:cubicBezTo>
                    <a:pt x="32" y="15530"/>
                    <a:pt x="22" y="15639"/>
                    <a:pt x="22" y="15759"/>
                  </a:cubicBezTo>
                  <a:cubicBezTo>
                    <a:pt x="11" y="15878"/>
                    <a:pt x="11" y="15998"/>
                    <a:pt x="0" y="16118"/>
                  </a:cubicBezTo>
                  <a:lnTo>
                    <a:pt x="0" y="16466"/>
                  </a:lnTo>
                  <a:lnTo>
                    <a:pt x="0" y="16804"/>
                  </a:lnTo>
                  <a:cubicBezTo>
                    <a:pt x="0" y="16923"/>
                    <a:pt x="11" y="17043"/>
                    <a:pt x="11" y="17162"/>
                  </a:cubicBezTo>
                  <a:cubicBezTo>
                    <a:pt x="22" y="17283"/>
                    <a:pt x="22" y="17391"/>
                    <a:pt x="32" y="17500"/>
                  </a:cubicBezTo>
                  <a:cubicBezTo>
                    <a:pt x="32" y="17620"/>
                    <a:pt x="44" y="17740"/>
                    <a:pt x="54" y="17870"/>
                  </a:cubicBezTo>
                  <a:cubicBezTo>
                    <a:pt x="65" y="17968"/>
                    <a:pt x="76" y="18077"/>
                    <a:pt x="87" y="18186"/>
                  </a:cubicBezTo>
                  <a:cubicBezTo>
                    <a:pt x="98" y="18316"/>
                    <a:pt x="119" y="18436"/>
                    <a:pt x="131" y="18556"/>
                  </a:cubicBezTo>
                  <a:cubicBezTo>
                    <a:pt x="141" y="18664"/>
                    <a:pt x="163" y="18763"/>
                    <a:pt x="174" y="18872"/>
                  </a:cubicBezTo>
                  <a:cubicBezTo>
                    <a:pt x="196" y="18991"/>
                    <a:pt x="218" y="19122"/>
                    <a:pt x="240" y="19252"/>
                  </a:cubicBezTo>
                  <a:cubicBezTo>
                    <a:pt x="261" y="19351"/>
                    <a:pt x="272" y="19438"/>
                    <a:pt x="294" y="19535"/>
                  </a:cubicBezTo>
                  <a:cubicBezTo>
                    <a:pt x="315" y="19666"/>
                    <a:pt x="348" y="19796"/>
                    <a:pt x="381" y="19927"/>
                  </a:cubicBezTo>
                  <a:cubicBezTo>
                    <a:pt x="392" y="20025"/>
                    <a:pt x="414" y="20112"/>
                    <a:pt x="436" y="20200"/>
                  </a:cubicBezTo>
                  <a:cubicBezTo>
                    <a:pt x="468" y="20341"/>
                    <a:pt x="511" y="20471"/>
                    <a:pt x="544" y="20602"/>
                  </a:cubicBezTo>
                  <a:cubicBezTo>
                    <a:pt x="566" y="20689"/>
                    <a:pt x="588" y="20776"/>
                    <a:pt x="610" y="20853"/>
                  </a:cubicBezTo>
                  <a:cubicBezTo>
                    <a:pt x="653" y="20994"/>
                    <a:pt x="697" y="21124"/>
                    <a:pt x="740" y="21266"/>
                  </a:cubicBezTo>
                  <a:cubicBezTo>
                    <a:pt x="762" y="21342"/>
                    <a:pt x="794" y="21419"/>
                    <a:pt x="816" y="21494"/>
                  </a:cubicBezTo>
                  <a:cubicBezTo>
                    <a:pt x="860" y="21636"/>
                    <a:pt x="914" y="21777"/>
                    <a:pt x="958" y="21919"/>
                  </a:cubicBezTo>
                  <a:cubicBezTo>
                    <a:pt x="990" y="21985"/>
                    <a:pt x="1012" y="22060"/>
                    <a:pt x="1045" y="22126"/>
                  </a:cubicBezTo>
                  <a:cubicBezTo>
                    <a:pt x="1099" y="22278"/>
                    <a:pt x="1154" y="22420"/>
                    <a:pt x="1219" y="22561"/>
                  </a:cubicBezTo>
                  <a:cubicBezTo>
                    <a:pt x="1241" y="22616"/>
                    <a:pt x="1273" y="22681"/>
                    <a:pt x="1295" y="22746"/>
                  </a:cubicBezTo>
                  <a:cubicBezTo>
                    <a:pt x="1360" y="22899"/>
                    <a:pt x="1426" y="23040"/>
                    <a:pt x="1491" y="23192"/>
                  </a:cubicBezTo>
                  <a:cubicBezTo>
                    <a:pt x="1524" y="23236"/>
                    <a:pt x="1546" y="23291"/>
                    <a:pt x="1567" y="23345"/>
                  </a:cubicBezTo>
                  <a:cubicBezTo>
                    <a:pt x="1643" y="23497"/>
                    <a:pt x="1720" y="23649"/>
                    <a:pt x="1807" y="23802"/>
                  </a:cubicBezTo>
                  <a:cubicBezTo>
                    <a:pt x="1817" y="23845"/>
                    <a:pt x="1850" y="23889"/>
                    <a:pt x="1872" y="23922"/>
                  </a:cubicBezTo>
                  <a:cubicBezTo>
                    <a:pt x="1948" y="24085"/>
                    <a:pt x="2046" y="24248"/>
                    <a:pt x="2133" y="24411"/>
                  </a:cubicBezTo>
                  <a:cubicBezTo>
                    <a:pt x="2144" y="24433"/>
                    <a:pt x="2166" y="24455"/>
                    <a:pt x="2177" y="24488"/>
                  </a:cubicBezTo>
                  <a:cubicBezTo>
                    <a:pt x="2286" y="24651"/>
                    <a:pt x="2383" y="24825"/>
                    <a:pt x="2492" y="24999"/>
                  </a:cubicBezTo>
                  <a:lnTo>
                    <a:pt x="2504" y="25010"/>
                  </a:lnTo>
                  <a:cubicBezTo>
                    <a:pt x="4049" y="27405"/>
                    <a:pt x="6084" y="29081"/>
                    <a:pt x="8413" y="30659"/>
                  </a:cubicBezTo>
                  <a:cubicBezTo>
                    <a:pt x="10819" y="29037"/>
                    <a:pt x="13279" y="27492"/>
                    <a:pt x="15749" y="25968"/>
                  </a:cubicBezTo>
                  <a:lnTo>
                    <a:pt x="15749" y="25968"/>
                  </a:lnTo>
                  <a:cubicBezTo>
                    <a:pt x="11995" y="28852"/>
                    <a:pt x="8294" y="31802"/>
                    <a:pt x="4789" y="34991"/>
                  </a:cubicBezTo>
                  <a:cubicBezTo>
                    <a:pt x="4789" y="35002"/>
                    <a:pt x="4778" y="35002"/>
                    <a:pt x="4778" y="35002"/>
                  </a:cubicBezTo>
                  <a:lnTo>
                    <a:pt x="4756" y="35024"/>
                  </a:lnTo>
                  <a:cubicBezTo>
                    <a:pt x="8925" y="37244"/>
                    <a:pt x="13093" y="39443"/>
                    <a:pt x="17186" y="41782"/>
                  </a:cubicBezTo>
                  <a:cubicBezTo>
                    <a:pt x="14041" y="44449"/>
                    <a:pt x="11058" y="47236"/>
                    <a:pt x="8229" y="50229"/>
                  </a:cubicBezTo>
                  <a:cubicBezTo>
                    <a:pt x="12854" y="47497"/>
                    <a:pt x="17654" y="45277"/>
                    <a:pt x="22650" y="43306"/>
                  </a:cubicBezTo>
                  <a:cubicBezTo>
                    <a:pt x="19156" y="40389"/>
                    <a:pt x="15553" y="37636"/>
                    <a:pt x="11918" y="34915"/>
                  </a:cubicBezTo>
                  <a:cubicBezTo>
                    <a:pt x="13453" y="34338"/>
                    <a:pt x="14215" y="34066"/>
                    <a:pt x="15760" y="33532"/>
                  </a:cubicBezTo>
                  <a:cubicBezTo>
                    <a:pt x="17687" y="32869"/>
                    <a:pt x="19613" y="32226"/>
                    <a:pt x="21551" y="31595"/>
                  </a:cubicBezTo>
                  <a:lnTo>
                    <a:pt x="21551" y="31595"/>
                  </a:lnTo>
                  <a:cubicBezTo>
                    <a:pt x="19896" y="32487"/>
                    <a:pt x="19069" y="32934"/>
                    <a:pt x="17437" y="33848"/>
                  </a:cubicBezTo>
                  <a:cubicBezTo>
                    <a:pt x="17599" y="33870"/>
                    <a:pt x="17774" y="33902"/>
                    <a:pt x="17937" y="33924"/>
                  </a:cubicBezTo>
                  <a:lnTo>
                    <a:pt x="17970" y="33924"/>
                  </a:lnTo>
                  <a:cubicBezTo>
                    <a:pt x="18133" y="33946"/>
                    <a:pt x="18296" y="33968"/>
                    <a:pt x="18448" y="33989"/>
                  </a:cubicBezTo>
                  <a:cubicBezTo>
                    <a:pt x="18470" y="33989"/>
                    <a:pt x="18492" y="33989"/>
                    <a:pt x="18503" y="34001"/>
                  </a:cubicBezTo>
                  <a:cubicBezTo>
                    <a:pt x="18656" y="34011"/>
                    <a:pt x="18818" y="34033"/>
                    <a:pt x="18971" y="34044"/>
                  </a:cubicBezTo>
                  <a:cubicBezTo>
                    <a:pt x="18993" y="34055"/>
                    <a:pt x="19014" y="34055"/>
                    <a:pt x="19036" y="34055"/>
                  </a:cubicBezTo>
                  <a:cubicBezTo>
                    <a:pt x="19189" y="34076"/>
                    <a:pt x="19341" y="34088"/>
                    <a:pt x="19483" y="34098"/>
                  </a:cubicBezTo>
                  <a:cubicBezTo>
                    <a:pt x="19515" y="34098"/>
                    <a:pt x="19548" y="34110"/>
                    <a:pt x="19570" y="34110"/>
                  </a:cubicBezTo>
                  <a:cubicBezTo>
                    <a:pt x="19722" y="34120"/>
                    <a:pt x="19863" y="34131"/>
                    <a:pt x="20005" y="34142"/>
                  </a:cubicBezTo>
                  <a:cubicBezTo>
                    <a:pt x="20038" y="34142"/>
                    <a:pt x="20071" y="34142"/>
                    <a:pt x="20103" y="34153"/>
                  </a:cubicBezTo>
                  <a:cubicBezTo>
                    <a:pt x="20245" y="34163"/>
                    <a:pt x="20386" y="34163"/>
                    <a:pt x="20528" y="34175"/>
                  </a:cubicBezTo>
                  <a:cubicBezTo>
                    <a:pt x="20560" y="34175"/>
                    <a:pt x="20593" y="34175"/>
                    <a:pt x="20637" y="34185"/>
                  </a:cubicBezTo>
                  <a:cubicBezTo>
                    <a:pt x="20767" y="34185"/>
                    <a:pt x="20908" y="34197"/>
                    <a:pt x="21050" y="34197"/>
                  </a:cubicBezTo>
                  <a:cubicBezTo>
                    <a:pt x="21082" y="34197"/>
                    <a:pt x="21126" y="34197"/>
                    <a:pt x="21159" y="34207"/>
                  </a:cubicBezTo>
                  <a:lnTo>
                    <a:pt x="21561" y="34207"/>
                  </a:lnTo>
                  <a:cubicBezTo>
                    <a:pt x="21605" y="34218"/>
                    <a:pt x="21648" y="34218"/>
                    <a:pt x="21681" y="34218"/>
                  </a:cubicBezTo>
                  <a:lnTo>
                    <a:pt x="22596" y="34218"/>
                  </a:lnTo>
                  <a:cubicBezTo>
                    <a:pt x="22639" y="34207"/>
                    <a:pt x="22693" y="34207"/>
                    <a:pt x="22737" y="34207"/>
                  </a:cubicBezTo>
                  <a:cubicBezTo>
                    <a:pt x="22857" y="34207"/>
                    <a:pt x="22988" y="34207"/>
                    <a:pt x="23118" y="34197"/>
                  </a:cubicBezTo>
                  <a:lnTo>
                    <a:pt x="23249" y="34197"/>
                  </a:lnTo>
                  <a:cubicBezTo>
                    <a:pt x="23379" y="34185"/>
                    <a:pt x="23499" y="34185"/>
                    <a:pt x="23629" y="34175"/>
                  </a:cubicBezTo>
                  <a:lnTo>
                    <a:pt x="23771" y="34175"/>
                  </a:lnTo>
                  <a:cubicBezTo>
                    <a:pt x="23891" y="34163"/>
                    <a:pt x="24011" y="34153"/>
                    <a:pt x="24141" y="34142"/>
                  </a:cubicBezTo>
                  <a:lnTo>
                    <a:pt x="24282" y="34142"/>
                  </a:lnTo>
                  <a:lnTo>
                    <a:pt x="24642" y="34110"/>
                  </a:lnTo>
                  <a:cubicBezTo>
                    <a:pt x="24696" y="34098"/>
                    <a:pt x="24751" y="34098"/>
                    <a:pt x="24794" y="34088"/>
                  </a:cubicBezTo>
                  <a:lnTo>
                    <a:pt x="25153" y="34055"/>
                  </a:lnTo>
                  <a:cubicBezTo>
                    <a:pt x="25197" y="34055"/>
                    <a:pt x="25251" y="34044"/>
                    <a:pt x="25305" y="34044"/>
                  </a:cubicBezTo>
                  <a:cubicBezTo>
                    <a:pt x="25426" y="34022"/>
                    <a:pt x="25534" y="34011"/>
                    <a:pt x="25654" y="34001"/>
                  </a:cubicBezTo>
                  <a:cubicBezTo>
                    <a:pt x="25709" y="33989"/>
                    <a:pt x="25763" y="33989"/>
                    <a:pt x="25817" y="33979"/>
                  </a:cubicBezTo>
                  <a:cubicBezTo>
                    <a:pt x="25926" y="33968"/>
                    <a:pt x="26035" y="33946"/>
                    <a:pt x="26154" y="33935"/>
                  </a:cubicBezTo>
                  <a:lnTo>
                    <a:pt x="26318" y="33902"/>
                  </a:lnTo>
                  <a:cubicBezTo>
                    <a:pt x="26427" y="33892"/>
                    <a:pt x="26536" y="33870"/>
                    <a:pt x="26655" y="33848"/>
                  </a:cubicBezTo>
                  <a:cubicBezTo>
                    <a:pt x="26710" y="33848"/>
                    <a:pt x="26764" y="33837"/>
                    <a:pt x="26819" y="33827"/>
                  </a:cubicBezTo>
                  <a:cubicBezTo>
                    <a:pt x="26928" y="33805"/>
                    <a:pt x="27036" y="33783"/>
                    <a:pt x="27145" y="33772"/>
                  </a:cubicBezTo>
                  <a:lnTo>
                    <a:pt x="27308" y="33739"/>
                  </a:lnTo>
                  <a:lnTo>
                    <a:pt x="27635" y="33674"/>
                  </a:lnTo>
                  <a:lnTo>
                    <a:pt x="27798" y="33641"/>
                  </a:lnTo>
                  <a:cubicBezTo>
                    <a:pt x="27907" y="33619"/>
                    <a:pt x="28016" y="33587"/>
                    <a:pt x="28114" y="33565"/>
                  </a:cubicBezTo>
                  <a:cubicBezTo>
                    <a:pt x="28179" y="33554"/>
                    <a:pt x="28234" y="33544"/>
                    <a:pt x="28288" y="33532"/>
                  </a:cubicBezTo>
                  <a:cubicBezTo>
                    <a:pt x="28397" y="33500"/>
                    <a:pt x="28495" y="33478"/>
                    <a:pt x="28604" y="33456"/>
                  </a:cubicBezTo>
                  <a:cubicBezTo>
                    <a:pt x="28658" y="33445"/>
                    <a:pt x="28713" y="33423"/>
                    <a:pt x="28778" y="33413"/>
                  </a:cubicBezTo>
                  <a:cubicBezTo>
                    <a:pt x="28875" y="33391"/>
                    <a:pt x="28974" y="33358"/>
                    <a:pt x="29083" y="33336"/>
                  </a:cubicBezTo>
                  <a:cubicBezTo>
                    <a:pt x="29137" y="33315"/>
                    <a:pt x="29192" y="33304"/>
                    <a:pt x="29257" y="33282"/>
                  </a:cubicBezTo>
                  <a:cubicBezTo>
                    <a:pt x="29354" y="33261"/>
                    <a:pt x="29453" y="33227"/>
                    <a:pt x="29550" y="33195"/>
                  </a:cubicBezTo>
                  <a:cubicBezTo>
                    <a:pt x="29605" y="33184"/>
                    <a:pt x="29670" y="33162"/>
                    <a:pt x="29724" y="33152"/>
                  </a:cubicBezTo>
                  <a:lnTo>
                    <a:pt x="30019" y="33053"/>
                  </a:lnTo>
                  <a:cubicBezTo>
                    <a:pt x="30084" y="33043"/>
                    <a:pt x="30138" y="33021"/>
                    <a:pt x="30193" y="32999"/>
                  </a:cubicBezTo>
                  <a:cubicBezTo>
                    <a:pt x="30290" y="32978"/>
                    <a:pt x="30389" y="32944"/>
                    <a:pt x="30486" y="32912"/>
                  </a:cubicBezTo>
                  <a:cubicBezTo>
                    <a:pt x="30541" y="32890"/>
                    <a:pt x="30606" y="32869"/>
                    <a:pt x="30660" y="32847"/>
                  </a:cubicBezTo>
                  <a:cubicBezTo>
                    <a:pt x="30759" y="32814"/>
                    <a:pt x="30846" y="32782"/>
                    <a:pt x="30943" y="32749"/>
                  </a:cubicBezTo>
                  <a:cubicBezTo>
                    <a:pt x="30998" y="32727"/>
                    <a:pt x="31064" y="32705"/>
                    <a:pt x="31118" y="32683"/>
                  </a:cubicBezTo>
                  <a:cubicBezTo>
                    <a:pt x="31216" y="32651"/>
                    <a:pt x="31303" y="32618"/>
                    <a:pt x="31401" y="32574"/>
                  </a:cubicBezTo>
                  <a:cubicBezTo>
                    <a:pt x="31455" y="32553"/>
                    <a:pt x="31521" y="32531"/>
                    <a:pt x="31575" y="32509"/>
                  </a:cubicBezTo>
                  <a:cubicBezTo>
                    <a:pt x="31662" y="32477"/>
                    <a:pt x="31760" y="32433"/>
                    <a:pt x="31847" y="32400"/>
                  </a:cubicBezTo>
                  <a:cubicBezTo>
                    <a:pt x="31901" y="32378"/>
                    <a:pt x="31967" y="32346"/>
                    <a:pt x="32021" y="32325"/>
                  </a:cubicBezTo>
                  <a:cubicBezTo>
                    <a:pt x="32119" y="32291"/>
                    <a:pt x="32206" y="32248"/>
                    <a:pt x="32293" y="32216"/>
                  </a:cubicBezTo>
                  <a:cubicBezTo>
                    <a:pt x="32348" y="32183"/>
                    <a:pt x="32413" y="32161"/>
                    <a:pt x="32467" y="32129"/>
                  </a:cubicBezTo>
                  <a:cubicBezTo>
                    <a:pt x="32554" y="32096"/>
                    <a:pt x="32641" y="32052"/>
                    <a:pt x="32728" y="32020"/>
                  </a:cubicBezTo>
                  <a:cubicBezTo>
                    <a:pt x="32783" y="31987"/>
                    <a:pt x="32849" y="31954"/>
                    <a:pt x="32903" y="31933"/>
                  </a:cubicBezTo>
                  <a:cubicBezTo>
                    <a:pt x="32990" y="31889"/>
                    <a:pt x="33077" y="31846"/>
                    <a:pt x="33153" y="31802"/>
                  </a:cubicBezTo>
                  <a:cubicBezTo>
                    <a:pt x="33219" y="31780"/>
                    <a:pt x="33273" y="31747"/>
                    <a:pt x="33338" y="31715"/>
                  </a:cubicBezTo>
                  <a:cubicBezTo>
                    <a:pt x="33415" y="31671"/>
                    <a:pt x="33502" y="31638"/>
                    <a:pt x="33577" y="31595"/>
                  </a:cubicBezTo>
                  <a:cubicBezTo>
                    <a:pt x="33643" y="31563"/>
                    <a:pt x="33698" y="31530"/>
                    <a:pt x="33763" y="31497"/>
                  </a:cubicBezTo>
                  <a:cubicBezTo>
                    <a:pt x="33839" y="31454"/>
                    <a:pt x="33926" y="31410"/>
                    <a:pt x="34002" y="31367"/>
                  </a:cubicBezTo>
                  <a:cubicBezTo>
                    <a:pt x="34056" y="31334"/>
                    <a:pt x="34122" y="31301"/>
                    <a:pt x="34176" y="31268"/>
                  </a:cubicBezTo>
                  <a:cubicBezTo>
                    <a:pt x="34252" y="31214"/>
                    <a:pt x="34339" y="31171"/>
                    <a:pt x="34416" y="31127"/>
                  </a:cubicBezTo>
                  <a:cubicBezTo>
                    <a:pt x="34470" y="31094"/>
                    <a:pt x="34535" y="31062"/>
                    <a:pt x="34590" y="31018"/>
                  </a:cubicBezTo>
                  <a:lnTo>
                    <a:pt x="34818" y="30888"/>
                  </a:lnTo>
                  <a:cubicBezTo>
                    <a:pt x="34873" y="30844"/>
                    <a:pt x="34938" y="30811"/>
                    <a:pt x="34992" y="30768"/>
                  </a:cubicBezTo>
                  <a:cubicBezTo>
                    <a:pt x="35069" y="30724"/>
                    <a:pt x="35145" y="30681"/>
                    <a:pt x="35210" y="30627"/>
                  </a:cubicBezTo>
                  <a:cubicBezTo>
                    <a:pt x="35275" y="30593"/>
                    <a:pt x="35330" y="30550"/>
                    <a:pt x="35384" y="30518"/>
                  </a:cubicBezTo>
                  <a:cubicBezTo>
                    <a:pt x="35461" y="30463"/>
                    <a:pt x="35537" y="30419"/>
                    <a:pt x="35602" y="30365"/>
                  </a:cubicBezTo>
                  <a:cubicBezTo>
                    <a:pt x="35667" y="30322"/>
                    <a:pt x="35722" y="30278"/>
                    <a:pt x="35776" y="30245"/>
                  </a:cubicBezTo>
                  <a:cubicBezTo>
                    <a:pt x="35853" y="30191"/>
                    <a:pt x="35918" y="30148"/>
                    <a:pt x="35983" y="30093"/>
                  </a:cubicBezTo>
                  <a:cubicBezTo>
                    <a:pt x="36049" y="30049"/>
                    <a:pt x="36103" y="30006"/>
                    <a:pt x="36157" y="29962"/>
                  </a:cubicBezTo>
                  <a:cubicBezTo>
                    <a:pt x="36223" y="29908"/>
                    <a:pt x="36298" y="29865"/>
                    <a:pt x="36364" y="29810"/>
                  </a:cubicBezTo>
                  <a:lnTo>
                    <a:pt x="36527" y="29679"/>
                  </a:lnTo>
                  <a:cubicBezTo>
                    <a:pt x="36593" y="29625"/>
                    <a:pt x="36658" y="29570"/>
                    <a:pt x="36734" y="29516"/>
                  </a:cubicBezTo>
                  <a:cubicBezTo>
                    <a:pt x="36789" y="29473"/>
                    <a:pt x="36843" y="29418"/>
                    <a:pt x="36898" y="29374"/>
                  </a:cubicBezTo>
                  <a:cubicBezTo>
                    <a:pt x="36963" y="29320"/>
                    <a:pt x="37028" y="29266"/>
                    <a:pt x="37082" y="29212"/>
                  </a:cubicBezTo>
                  <a:cubicBezTo>
                    <a:pt x="37137" y="29168"/>
                    <a:pt x="37191" y="29113"/>
                    <a:pt x="37246" y="29070"/>
                  </a:cubicBezTo>
                  <a:cubicBezTo>
                    <a:pt x="37311" y="29016"/>
                    <a:pt x="37376" y="28961"/>
                    <a:pt x="37430" y="28907"/>
                  </a:cubicBezTo>
                  <a:cubicBezTo>
                    <a:pt x="37485" y="28852"/>
                    <a:pt x="37539" y="28798"/>
                    <a:pt x="37594" y="28754"/>
                  </a:cubicBezTo>
                  <a:cubicBezTo>
                    <a:pt x="37659" y="28689"/>
                    <a:pt x="37713" y="28634"/>
                    <a:pt x="37779" y="28580"/>
                  </a:cubicBezTo>
                  <a:lnTo>
                    <a:pt x="37931" y="28428"/>
                  </a:lnTo>
                  <a:lnTo>
                    <a:pt x="38105" y="28254"/>
                  </a:lnTo>
                  <a:cubicBezTo>
                    <a:pt x="38160" y="28199"/>
                    <a:pt x="38214" y="28145"/>
                    <a:pt x="38258" y="28090"/>
                  </a:cubicBezTo>
                  <a:lnTo>
                    <a:pt x="38432" y="27916"/>
                  </a:lnTo>
                  <a:cubicBezTo>
                    <a:pt x="38475" y="27851"/>
                    <a:pt x="38530" y="27797"/>
                    <a:pt x="38584" y="27742"/>
                  </a:cubicBezTo>
                  <a:cubicBezTo>
                    <a:pt x="38628" y="27688"/>
                    <a:pt x="38683" y="27623"/>
                    <a:pt x="38737" y="27568"/>
                  </a:cubicBezTo>
                  <a:cubicBezTo>
                    <a:pt x="38791" y="27502"/>
                    <a:pt x="38835" y="27448"/>
                    <a:pt x="38889" y="27394"/>
                  </a:cubicBezTo>
                  <a:cubicBezTo>
                    <a:pt x="38944" y="27328"/>
                    <a:pt x="38987" y="27263"/>
                    <a:pt x="39041" y="27209"/>
                  </a:cubicBezTo>
                  <a:cubicBezTo>
                    <a:pt x="39096" y="27144"/>
                    <a:pt x="39140" y="27089"/>
                    <a:pt x="39183" y="27023"/>
                  </a:cubicBezTo>
                  <a:cubicBezTo>
                    <a:pt x="39237" y="26969"/>
                    <a:pt x="39281" y="26904"/>
                    <a:pt x="39336" y="26839"/>
                  </a:cubicBezTo>
                  <a:cubicBezTo>
                    <a:pt x="39379" y="26774"/>
                    <a:pt x="39423" y="26719"/>
                    <a:pt x="39477" y="26653"/>
                  </a:cubicBezTo>
                  <a:cubicBezTo>
                    <a:pt x="39520" y="26588"/>
                    <a:pt x="39564" y="26534"/>
                    <a:pt x="39619" y="26469"/>
                  </a:cubicBezTo>
                  <a:lnTo>
                    <a:pt x="39749" y="26273"/>
                  </a:lnTo>
                  <a:lnTo>
                    <a:pt x="39880" y="26077"/>
                  </a:lnTo>
                  <a:cubicBezTo>
                    <a:pt x="39934" y="26012"/>
                    <a:pt x="39967" y="25946"/>
                    <a:pt x="40010" y="25881"/>
                  </a:cubicBezTo>
                  <a:lnTo>
                    <a:pt x="40141" y="25685"/>
                  </a:lnTo>
                  <a:lnTo>
                    <a:pt x="40272" y="25489"/>
                  </a:lnTo>
                  <a:cubicBezTo>
                    <a:pt x="40315" y="25424"/>
                    <a:pt x="40347" y="25359"/>
                    <a:pt x="40391" y="25293"/>
                  </a:cubicBezTo>
                  <a:cubicBezTo>
                    <a:pt x="40434" y="25217"/>
                    <a:pt x="40468" y="25151"/>
                    <a:pt x="40511" y="25086"/>
                  </a:cubicBezTo>
                  <a:cubicBezTo>
                    <a:pt x="40555" y="25010"/>
                    <a:pt x="40587" y="24945"/>
                    <a:pt x="40630" y="24880"/>
                  </a:cubicBezTo>
                  <a:cubicBezTo>
                    <a:pt x="40663" y="24814"/>
                    <a:pt x="40707" y="24738"/>
                    <a:pt x="40739" y="24672"/>
                  </a:cubicBezTo>
                  <a:cubicBezTo>
                    <a:pt x="40783" y="24597"/>
                    <a:pt x="40816" y="24531"/>
                    <a:pt x="40848" y="24466"/>
                  </a:cubicBezTo>
                  <a:cubicBezTo>
                    <a:pt x="40892" y="24390"/>
                    <a:pt x="40925" y="24314"/>
                    <a:pt x="40957" y="24248"/>
                  </a:cubicBezTo>
                  <a:cubicBezTo>
                    <a:pt x="41000" y="24172"/>
                    <a:pt x="41034" y="24107"/>
                    <a:pt x="41066" y="24041"/>
                  </a:cubicBezTo>
                  <a:cubicBezTo>
                    <a:pt x="41099" y="23965"/>
                    <a:pt x="41131" y="23889"/>
                    <a:pt x="41175" y="23813"/>
                  </a:cubicBezTo>
                  <a:cubicBezTo>
                    <a:pt x="41196" y="23748"/>
                    <a:pt x="41229" y="23671"/>
                    <a:pt x="41262" y="23606"/>
                  </a:cubicBezTo>
                  <a:lnTo>
                    <a:pt x="41360" y="23378"/>
                  </a:lnTo>
                  <a:cubicBezTo>
                    <a:pt x="41392" y="23301"/>
                    <a:pt x="41425" y="23236"/>
                    <a:pt x="41447" y="23170"/>
                  </a:cubicBezTo>
                  <a:cubicBezTo>
                    <a:pt x="41479" y="23083"/>
                    <a:pt x="41512" y="23008"/>
                    <a:pt x="41545" y="22931"/>
                  </a:cubicBezTo>
                  <a:cubicBezTo>
                    <a:pt x="41578" y="22855"/>
                    <a:pt x="41599" y="22790"/>
                    <a:pt x="41621" y="22725"/>
                  </a:cubicBezTo>
                  <a:cubicBezTo>
                    <a:pt x="41653" y="22638"/>
                    <a:pt x="41687" y="22561"/>
                    <a:pt x="41719" y="22474"/>
                  </a:cubicBezTo>
                  <a:cubicBezTo>
                    <a:pt x="41741" y="22409"/>
                    <a:pt x="41762" y="22333"/>
                    <a:pt x="41784" y="22268"/>
                  </a:cubicBezTo>
                  <a:cubicBezTo>
                    <a:pt x="41817" y="22180"/>
                    <a:pt x="41839" y="22093"/>
                    <a:pt x="41871" y="22006"/>
                  </a:cubicBezTo>
                  <a:lnTo>
                    <a:pt x="41936" y="21810"/>
                  </a:lnTo>
                  <a:cubicBezTo>
                    <a:pt x="41958" y="21712"/>
                    <a:pt x="41991" y="21625"/>
                    <a:pt x="42013" y="21527"/>
                  </a:cubicBezTo>
                  <a:cubicBezTo>
                    <a:pt x="42035" y="21473"/>
                    <a:pt x="42057" y="21407"/>
                    <a:pt x="42067" y="21342"/>
                  </a:cubicBezTo>
                  <a:cubicBezTo>
                    <a:pt x="42100" y="21233"/>
                    <a:pt x="42122" y="21136"/>
                    <a:pt x="42154" y="21027"/>
                  </a:cubicBezTo>
                  <a:cubicBezTo>
                    <a:pt x="42165" y="20972"/>
                    <a:pt x="42176" y="20918"/>
                    <a:pt x="42187" y="20874"/>
                  </a:cubicBezTo>
                  <a:cubicBezTo>
                    <a:pt x="42231" y="20711"/>
                    <a:pt x="42263" y="20548"/>
                    <a:pt x="42296" y="20395"/>
                  </a:cubicBezTo>
                  <a:cubicBezTo>
                    <a:pt x="44570" y="9413"/>
                    <a:pt x="35243" y="1881"/>
                    <a:pt x="25371" y="357"/>
                  </a:cubicBezTo>
                  <a:cubicBezTo>
                    <a:pt x="23853" y="124"/>
                    <a:pt x="22265" y="0"/>
                    <a:pt x="20656" y="0"/>
                  </a:cubicBezTo>
                  <a:close/>
                </a:path>
              </a:pathLst>
            </a:custGeom>
            <a:solidFill>
              <a:srgbClr val="FFFFFF"/>
            </a:solidFill>
            <a:ln cap="flat" cmpd="sng" w="190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1"/>
            <p:cNvSpPr/>
            <p:nvPr/>
          </p:nvSpPr>
          <p:spPr>
            <a:xfrm>
              <a:off x="1022942" y="2562149"/>
              <a:ext cx="874504" cy="961612"/>
            </a:xfrm>
            <a:custGeom>
              <a:rect b="b" l="l" r="r" t="t"/>
              <a:pathLst>
                <a:path extrusionOk="0" h="55020" w="50036">
                  <a:moveTo>
                    <a:pt x="24216" y="1264"/>
                  </a:moveTo>
                  <a:cubicBezTo>
                    <a:pt x="25825" y="1264"/>
                    <a:pt x="27413" y="1388"/>
                    <a:pt x="28931" y="1621"/>
                  </a:cubicBezTo>
                  <a:cubicBezTo>
                    <a:pt x="38803" y="3145"/>
                    <a:pt x="48130" y="10688"/>
                    <a:pt x="45856" y="21659"/>
                  </a:cubicBezTo>
                  <a:cubicBezTo>
                    <a:pt x="43877" y="31235"/>
                    <a:pt x="34399" y="35457"/>
                    <a:pt x="25404" y="35457"/>
                  </a:cubicBezTo>
                  <a:cubicBezTo>
                    <a:pt x="23909" y="35457"/>
                    <a:pt x="22428" y="35340"/>
                    <a:pt x="20997" y="35112"/>
                  </a:cubicBezTo>
                  <a:cubicBezTo>
                    <a:pt x="22629" y="34198"/>
                    <a:pt x="23456" y="33751"/>
                    <a:pt x="25111" y="32859"/>
                  </a:cubicBezTo>
                  <a:lnTo>
                    <a:pt x="25111" y="32859"/>
                  </a:lnTo>
                  <a:cubicBezTo>
                    <a:pt x="21878" y="33915"/>
                    <a:pt x="18667" y="35003"/>
                    <a:pt x="15478" y="36179"/>
                  </a:cubicBezTo>
                  <a:cubicBezTo>
                    <a:pt x="19113" y="38900"/>
                    <a:pt x="22716" y="41653"/>
                    <a:pt x="26210" y="44570"/>
                  </a:cubicBezTo>
                  <a:cubicBezTo>
                    <a:pt x="21181" y="46551"/>
                    <a:pt x="16360" y="48783"/>
                    <a:pt x="11702" y="51547"/>
                  </a:cubicBezTo>
                  <a:cubicBezTo>
                    <a:pt x="14564" y="48522"/>
                    <a:pt x="17579" y="45735"/>
                    <a:pt x="20746" y="43046"/>
                  </a:cubicBezTo>
                  <a:cubicBezTo>
                    <a:pt x="16653" y="40707"/>
                    <a:pt x="12485" y="38508"/>
                    <a:pt x="8316" y="36288"/>
                  </a:cubicBezTo>
                  <a:cubicBezTo>
                    <a:pt x="11821" y="33088"/>
                    <a:pt x="15543" y="30127"/>
                    <a:pt x="19309" y="27232"/>
                  </a:cubicBezTo>
                  <a:lnTo>
                    <a:pt x="19309" y="27232"/>
                  </a:lnTo>
                  <a:cubicBezTo>
                    <a:pt x="16839" y="28756"/>
                    <a:pt x="14379" y="30301"/>
                    <a:pt x="11973" y="31923"/>
                  </a:cubicBezTo>
                  <a:cubicBezTo>
                    <a:pt x="5563" y="28070"/>
                    <a:pt x="1982" y="20506"/>
                    <a:pt x="4245" y="13192"/>
                  </a:cubicBezTo>
                  <a:cubicBezTo>
                    <a:pt x="6911" y="4602"/>
                    <a:pt x="15853" y="1264"/>
                    <a:pt x="24216" y="1264"/>
                  </a:cubicBezTo>
                  <a:close/>
                  <a:moveTo>
                    <a:pt x="24041" y="1"/>
                  </a:moveTo>
                  <a:cubicBezTo>
                    <a:pt x="15003" y="1"/>
                    <a:pt x="5316" y="3513"/>
                    <a:pt x="2417" y="12821"/>
                  </a:cubicBezTo>
                  <a:cubicBezTo>
                    <a:pt x="1" y="20571"/>
                    <a:pt x="3505" y="28745"/>
                    <a:pt x="10265" y="33023"/>
                  </a:cubicBezTo>
                  <a:cubicBezTo>
                    <a:pt x="10428" y="32914"/>
                    <a:pt x="10613" y="32805"/>
                    <a:pt x="10798" y="32718"/>
                  </a:cubicBezTo>
                  <a:lnTo>
                    <a:pt x="10798" y="32718"/>
                  </a:lnTo>
                  <a:cubicBezTo>
                    <a:pt x="9155" y="33850"/>
                    <a:pt x="7554" y="35025"/>
                    <a:pt x="5965" y="36222"/>
                  </a:cubicBezTo>
                  <a:cubicBezTo>
                    <a:pt x="10210" y="38453"/>
                    <a:pt x="14466" y="40663"/>
                    <a:pt x="18656" y="42981"/>
                  </a:cubicBezTo>
                  <a:cubicBezTo>
                    <a:pt x="14771" y="46737"/>
                    <a:pt x="11201" y="50677"/>
                    <a:pt x="7968" y="55019"/>
                  </a:cubicBezTo>
                  <a:cubicBezTo>
                    <a:pt x="14346" y="50720"/>
                    <a:pt x="21149" y="47683"/>
                    <a:pt x="28387" y="45148"/>
                  </a:cubicBezTo>
                  <a:cubicBezTo>
                    <a:pt x="25034" y="42241"/>
                    <a:pt x="21551" y="39498"/>
                    <a:pt x="18014" y="36810"/>
                  </a:cubicBezTo>
                  <a:cubicBezTo>
                    <a:pt x="18297" y="36647"/>
                    <a:pt x="18438" y="36559"/>
                    <a:pt x="18733" y="36397"/>
                  </a:cubicBezTo>
                  <a:cubicBezTo>
                    <a:pt x="19168" y="36494"/>
                    <a:pt x="19614" y="36581"/>
                    <a:pt x="20071" y="36658"/>
                  </a:cubicBezTo>
                  <a:cubicBezTo>
                    <a:pt x="21802" y="36957"/>
                    <a:pt x="23602" y="37112"/>
                    <a:pt x="25417" y="37112"/>
                  </a:cubicBezTo>
                  <a:cubicBezTo>
                    <a:pt x="35212" y="37112"/>
                    <a:pt x="45447" y="32613"/>
                    <a:pt x="47586" y="22127"/>
                  </a:cubicBezTo>
                  <a:cubicBezTo>
                    <a:pt x="50036" y="10111"/>
                    <a:pt x="39989" y="2003"/>
                    <a:pt x="29170" y="380"/>
                  </a:cubicBezTo>
                  <a:cubicBezTo>
                    <a:pt x="27521" y="133"/>
                    <a:pt x="25793" y="1"/>
                    <a:pt x="24041"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 name="Google Shape;2252;p51"/>
          <p:cNvGrpSpPr/>
          <p:nvPr/>
        </p:nvGrpSpPr>
        <p:grpSpPr>
          <a:xfrm>
            <a:off x="3922668" y="2469103"/>
            <a:ext cx="758087" cy="1139498"/>
            <a:chOff x="3922668" y="2469103"/>
            <a:chExt cx="758087" cy="1139498"/>
          </a:xfrm>
        </p:grpSpPr>
        <p:sp>
          <p:nvSpPr>
            <p:cNvPr id="2253" name="Google Shape;2253;p51"/>
            <p:cNvSpPr/>
            <p:nvPr/>
          </p:nvSpPr>
          <p:spPr>
            <a:xfrm>
              <a:off x="3922668" y="2469103"/>
              <a:ext cx="758087" cy="1139498"/>
            </a:xfrm>
            <a:custGeom>
              <a:rect b="b" l="l" r="r" t="t"/>
              <a:pathLst>
                <a:path extrusionOk="0" h="65198" w="43375">
                  <a:moveTo>
                    <a:pt x="2363" y="2580"/>
                  </a:moveTo>
                  <a:lnTo>
                    <a:pt x="41905" y="4507"/>
                  </a:lnTo>
                  <a:lnTo>
                    <a:pt x="41339" y="34438"/>
                  </a:lnTo>
                  <a:lnTo>
                    <a:pt x="22934" y="35799"/>
                  </a:lnTo>
                  <a:lnTo>
                    <a:pt x="17884" y="40609"/>
                  </a:lnTo>
                  <a:lnTo>
                    <a:pt x="26613" y="40609"/>
                  </a:lnTo>
                  <a:lnTo>
                    <a:pt x="13388" y="54988"/>
                  </a:lnTo>
                  <a:lnTo>
                    <a:pt x="17829" y="45268"/>
                  </a:lnTo>
                  <a:lnTo>
                    <a:pt x="9546" y="45867"/>
                  </a:lnTo>
                  <a:lnTo>
                    <a:pt x="13203" y="37279"/>
                  </a:lnTo>
                  <a:lnTo>
                    <a:pt x="18188" y="35603"/>
                  </a:lnTo>
                  <a:lnTo>
                    <a:pt x="2363" y="36082"/>
                  </a:lnTo>
                  <a:lnTo>
                    <a:pt x="2363" y="2580"/>
                  </a:lnTo>
                  <a:close/>
                  <a:moveTo>
                    <a:pt x="0" y="1"/>
                  </a:moveTo>
                  <a:lnTo>
                    <a:pt x="0" y="38727"/>
                  </a:lnTo>
                  <a:lnTo>
                    <a:pt x="10918" y="37747"/>
                  </a:lnTo>
                  <a:lnTo>
                    <a:pt x="10918" y="37747"/>
                  </a:lnTo>
                  <a:lnTo>
                    <a:pt x="7772" y="45115"/>
                  </a:lnTo>
                  <a:lnTo>
                    <a:pt x="6542" y="48011"/>
                  </a:lnTo>
                  <a:lnTo>
                    <a:pt x="9677" y="47782"/>
                  </a:lnTo>
                  <a:lnTo>
                    <a:pt x="14727" y="47412"/>
                  </a:lnTo>
                  <a:lnTo>
                    <a:pt x="14727" y="47412"/>
                  </a:lnTo>
                  <a:lnTo>
                    <a:pt x="11636" y="54193"/>
                  </a:lnTo>
                  <a:lnTo>
                    <a:pt x="6608" y="65197"/>
                  </a:lnTo>
                  <a:lnTo>
                    <a:pt x="14803" y="56294"/>
                  </a:lnTo>
                  <a:lnTo>
                    <a:pt x="28028" y="41905"/>
                  </a:lnTo>
                  <a:lnTo>
                    <a:pt x="30988" y="38683"/>
                  </a:lnTo>
                  <a:lnTo>
                    <a:pt x="22694" y="38683"/>
                  </a:lnTo>
                  <a:lnTo>
                    <a:pt x="23761" y="37671"/>
                  </a:lnTo>
                  <a:lnTo>
                    <a:pt x="42623" y="35363"/>
                  </a:lnTo>
                  <a:lnTo>
                    <a:pt x="43374" y="3397"/>
                  </a:lnTo>
                  <a:lnTo>
                    <a:pt x="436" y="567"/>
                  </a:lnTo>
                  <a:lnTo>
                    <a:pt x="0"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1"/>
            <p:cNvSpPr/>
            <p:nvPr/>
          </p:nvSpPr>
          <p:spPr>
            <a:xfrm>
              <a:off x="3963948" y="2514193"/>
              <a:ext cx="691113" cy="1058437"/>
            </a:xfrm>
            <a:custGeom>
              <a:rect b="b" l="l" r="r" t="t"/>
              <a:pathLst>
                <a:path extrusionOk="0" h="60560" w="39543">
                  <a:moveTo>
                    <a:pt x="1" y="0"/>
                  </a:moveTo>
                  <a:lnTo>
                    <a:pt x="1" y="33502"/>
                  </a:lnTo>
                  <a:lnTo>
                    <a:pt x="15826" y="33023"/>
                  </a:lnTo>
                  <a:lnTo>
                    <a:pt x="10841" y="34699"/>
                  </a:lnTo>
                  <a:lnTo>
                    <a:pt x="7184" y="43287"/>
                  </a:lnTo>
                  <a:lnTo>
                    <a:pt x="15467" y="42688"/>
                  </a:lnTo>
                  <a:lnTo>
                    <a:pt x="5715" y="60560"/>
                  </a:lnTo>
                  <a:lnTo>
                    <a:pt x="24251" y="38029"/>
                  </a:lnTo>
                  <a:lnTo>
                    <a:pt x="15522" y="38029"/>
                  </a:lnTo>
                  <a:lnTo>
                    <a:pt x="20572" y="33219"/>
                  </a:lnTo>
                  <a:lnTo>
                    <a:pt x="38977" y="31858"/>
                  </a:lnTo>
                  <a:lnTo>
                    <a:pt x="39543" y="1927"/>
                  </a:lnTo>
                  <a:lnTo>
                    <a:pt x="1" y="0"/>
                  </a:lnTo>
                  <a:close/>
                </a:path>
              </a:pathLst>
            </a:cu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 name="Google Shape;2255;p51"/>
          <p:cNvGrpSpPr/>
          <p:nvPr/>
        </p:nvGrpSpPr>
        <p:grpSpPr>
          <a:xfrm>
            <a:off x="2121966" y="2425551"/>
            <a:ext cx="1263672" cy="1022830"/>
            <a:chOff x="2121966" y="2425551"/>
            <a:chExt cx="1263672" cy="1022830"/>
          </a:xfrm>
        </p:grpSpPr>
        <p:sp>
          <p:nvSpPr>
            <p:cNvPr id="2256" name="Google Shape;2256;p51"/>
            <p:cNvSpPr/>
            <p:nvPr/>
          </p:nvSpPr>
          <p:spPr>
            <a:xfrm>
              <a:off x="2121983" y="2425551"/>
              <a:ext cx="1086786" cy="847099"/>
            </a:xfrm>
            <a:custGeom>
              <a:rect b="b" l="l" r="r" t="t"/>
              <a:pathLst>
                <a:path extrusionOk="0" h="48468" w="62182">
                  <a:moveTo>
                    <a:pt x="31543" y="926"/>
                  </a:moveTo>
                  <a:cubicBezTo>
                    <a:pt x="35711" y="926"/>
                    <a:pt x="39706" y="3461"/>
                    <a:pt x="41142" y="7935"/>
                  </a:cubicBezTo>
                  <a:cubicBezTo>
                    <a:pt x="40369" y="8033"/>
                    <a:pt x="38073" y="8925"/>
                    <a:pt x="36930" y="11145"/>
                  </a:cubicBezTo>
                  <a:cubicBezTo>
                    <a:pt x="39989" y="9067"/>
                    <a:pt x="42916" y="8196"/>
                    <a:pt x="45583" y="8196"/>
                  </a:cubicBezTo>
                  <a:cubicBezTo>
                    <a:pt x="55771" y="8196"/>
                    <a:pt x="62181" y="20898"/>
                    <a:pt x="57207" y="27863"/>
                  </a:cubicBezTo>
                  <a:cubicBezTo>
                    <a:pt x="57207" y="27863"/>
                    <a:pt x="54867" y="31858"/>
                    <a:pt x="53746" y="35221"/>
                  </a:cubicBezTo>
                  <a:cubicBezTo>
                    <a:pt x="53137" y="38704"/>
                    <a:pt x="51112" y="39804"/>
                    <a:pt x="49088" y="39804"/>
                  </a:cubicBezTo>
                  <a:cubicBezTo>
                    <a:pt x="47901" y="39804"/>
                    <a:pt x="46715" y="39434"/>
                    <a:pt x="45789" y="38933"/>
                  </a:cubicBezTo>
                  <a:lnTo>
                    <a:pt x="45789" y="38933"/>
                  </a:lnTo>
                  <a:cubicBezTo>
                    <a:pt x="45910" y="43875"/>
                    <a:pt x="42274" y="46367"/>
                    <a:pt x="38475" y="46367"/>
                  </a:cubicBezTo>
                  <a:cubicBezTo>
                    <a:pt x="35461" y="46367"/>
                    <a:pt x="32337" y="44789"/>
                    <a:pt x="30922" y="41589"/>
                  </a:cubicBezTo>
                  <a:cubicBezTo>
                    <a:pt x="27504" y="43744"/>
                    <a:pt x="24337" y="44647"/>
                    <a:pt x="21551" y="44647"/>
                  </a:cubicBezTo>
                  <a:cubicBezTo>
                    <a:pt x="11146" y="44647"/>
                    <a:pt x="6139" y="31999"/>
                    <a:pt x="14465" y="24522"/>
                  </a:cubicBezTo>
                  <a:lnTo>
                    <a:pt x="14465" y="24522"/>
                  </a:lnTo>
                  <a:cubicBezTo>
                    <a:pt x="12244" y="25273"/>
                    <a:pt x="10906" y="27222"/>
                    <a:pt x="9883" y="29507"/>
                  </a:cubicBezTo>
                  <a:cubicBezTo>
                    <a:pt x="0" y="20016"/>
                    <a:pt x="8348" y="9872"/>
                    <a:pt x="15640" y="9872"/>
                  </a:cubicBezTo>
                  <a:cubicBezTo>
                    <a:pt x="16076" y="9872"/>
                    <a:pt x="16511" y="9905"/>
                    <a:pt x="16925" y="9981"/>
                  </a:cubicBezTo>
                  <a:cubicBezTo>
                    <a:pt x="16707" y="7935"/>
                    <a:pt x="18351" y="6683"/>
                    <a:pt x="19918" y="6683"/>
                  </a:cubicBezTo>
                  <a:cubicBezTo>
                    <a:pt x="20571" y="6683"/>
                    <a:pt x="21213" y="6901"/>
                    <a:pt x="21703" y="7379"/>
                  </a:cubicBezTo>
                  <a:cubicBezTo>
                    <a:pt x="23978" y="2939"/>
                    <a:pt x="27820" y="926"/>
                    <a:pt x="31543" y="926"/>
                  </a:cubicBezTo>
                  <a:close/>
                  <a:moveTo>
                    <a:pt x="31630" y="0"/>
                  </a:moveTo>
                  <a:cubicBezTo>
                    <a:pt x="27428" y="0"/>
                    <a:pt x="23837" y="2242"/>
                    <a:pt x="21398" y="5976"/>
                  </a:cubicBezTo>
                  <a:cubicBezTo>
                    <a:pt x="21017" y="5877"/>
                    <a:pt x="20625" y="5823"/>
                    <a:pt x="20223" y="5823"/>
                  </a:cubicBezTo>
                  <a:cubicBezTo>
                    <a:pt x="18906" y="5823"/>
                    <a:pt x="17926" y="6356"/>
                    <a:pt x="17055" y="7325"/>
                  </a:cubicBezTo>
                  <a:cubicBezTo>
                    <a:pt x="16620" y="7804"/>
                    <a:pt x="16315" y="8359"/>
                    <a:pt x="16119" y="8969"/>
                  </a:cubicBezTo>
                  <a:cubicBezTo>
                    <a:pt x="11591" y="9034"/>
                    <a:pt x="6650" y="11592"/>
                    <a:pt x="4843" y="16076"/>
                  </a:cubicBezTo>
                  <a:cubicBezTo>
                    <a:pt x="2895" y="20919"/>
                    <a:pt x="4158" y="26242"/>
                    <a:pt x="8762" y="30672"/>
                  </a:cubicBezTo>
                  <a:lnTo>
                    <a:pt x="8936" y="30835"/>
                  </a:lnTo>
                  <a:cubicBezTo>
                    <a:pt x="8435" y="33208"/>
                    <a:pt x="8425" y="36234"/>
                    <a:pt x="9339" y="38628"/>
                  </a:cubicBezTo>
                  <a:cubicBezTo>
                    <a:pt x="11265" y="43657"/>
                    <a:pt x="15869" y="46792"/>
                    <a:pt x="21355" y="46792"/>
                  </a:cubicBezTo>
                  <a:cubicBezTo>
                    <a:pt x="24207" y="46792"/>
                    <a:pt x="27156" y="45964"/>
                    <a:pt x="30128" y="44342"/>
                  </a:cubicBezTo>
                  <a:cubicBezTo>
                    <a:pt x="31923" y="46944"/>
                    <a:pt x="35123" y="48468"/>
                    <a:pt x="38497" y="48468"/>
                  </a:cubicBezTo>
                  <a:cubicBezTo>
                    <a:pt x="41034" y="48468"/>
                    <a:pt x="43428" y="47520"/>
                    <a:pt x="45061" y="45855"/>
                  </a:cubicBezTo>
                  <a:cubicBezTo>
                    <a:pt x="46171" y="44712"/>
                    <a:pt x="47335" y="42905"/>
                    <a:pt x="47662" y="41284"/>
                  </a:cubicBezTo>
                  <a:cubicBezTo>
                    <a:pt x="48153" y="41403"/>
                    <a:pt x="48374" y="41416"/>
                    <a:pt x="48735" y="41416"/>
                  </a:cubicBezTo>
                  <a:cubicBezTo>
                    <a:pt x="48838" y="41416"/>
                    <a:pt x="48952" y="41415"/>
                    <a:pt x="49088" y="41415"/>
                  </a:cubicBezTo>
                  <a:cubicBezTo>
                    <a:pt x="50644" y="41415"/>
                    <a:pt x="54334" y="40849"/>
                    <a:pt x="55314" y="35613"/>
                  </a:cubicBezTo>
                  <a:cubicBezTo>
                    <a:pt x="56304" y="32696"/>
                    <a:pt x="58285" y="29213"/>
                    <a:pt x="58567" y="28734"/>
                  </a:cubicBezTo>
                  <a:cubicBezTo>
                    <a:pt x="61126" y="25077"/>
                    <a:pt x="61201" y="19875"/>
                    <a:pt x="58753" y="15119"/>
                  </a:cubicBezTo>
                  <a:cubicBezTo>
                    <a:pt x="56042" y="9851"/>
                    <a:pt x="50992" y="6585"/>
                    <a:pt x="45583" y="6585"/>
                  </a:cubicBezTo>
                  <a:cubicBezTo>
                    <a:pt x="44560" y="6585"/>
                    <a:pt x="43526" y="6694"/>
                    <a:pt x="42492" y="6922"/>
                  </a:cubicBezTo>
                  <a:cubicBezTo>
                    <a:pt x="40794" y="2351"/>
                    <a:pt x="36549" y="0"/>
                    <a:pt x="31630"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1"/>
            <p:cNvSpPr/>
            <p:nvPr/>
          </p:nvSpPr>
          <p:spPr>
            <a:xfrm>
              <a:off x="2121966" y="2441769"/>
              <a:ext cx="1086681" cy="794178"/>
            </a:xfrm>
            <a:custGeom>
              <a:rect b="b" l="l" r="r" t="t"/>
              <a:pathLst>
                <a:path extrusionOk="0" h="45440" w="62176">
                  <a:moveTo>
                    <a:pt x="31541" y="1"/>
                  </a:moveTo>
                  <a:cubicBezTo>
                    <a:pt x="27825" y="1"/>
                    <a:pt x="23977" y="2013"/>
                    <a:pt x="21704" y="6451"/>
                  </a:cubicBezTo>
                  <a:cubicBezTo>
                    <a:pt x="21218" y="5978"/>
                    <a:pt x="20575" y="5759"/>
                    <a:pt x="19918" y="5759"/>
                  </a:cubicBezTo>
                  <a:cubicBezTo>
                    <a:pt x="18354" y="5759"/>
                    <a:pt x="16711" y="7006"/>
                    <a:pt x="16926" y="9053"/>
                  </a:cubicBezTo>
                  <a:cubicBezTo>
                    <a:pt x="16504" y="8979"/>
                    <a:pt x="16075" y="8944"/>
                    <a:pt x="15642" y="8944"/>
                  </a:cubicBezTo>
                  <a:cubicBezTo>
                    <a:pt x="8358" y="8944"/>
                    <a:pt x="1" y="19087"/>
                    <a:pt x="9884" y="28579"/>
                  </a:cubicBezTo>
                  <a:cubicBezTo>
                    <a:pt x="10907" y="26294"/>
                    <a:pt x="12245" y="24345"/>
                    <a:pt x="14466" y="23594"/>
                  </a:cubicBezTo>
                  <a:lnTo>
                    <a:pt x="14466" y="23594"/>
                  </a:lnTo>
                  <a:cubicBezTo>
                    <a:pt x="6137" y="31073"/>
                    <a:pt x="11146" y="43720"/>
                    <a:pt x="21556" y="43720"/>
                  </a:cubicBezTo>
                  <a:cubicBezTo>
                    <a:pt x="24342" y="43720"/>
                    <a:pt x="27515" y="42814"/>
                    <a:pt x="30923" y="40661"/>
                  </a:cubicBezTo>
                  <a:cubicBezTo>
                    <a:pt x="32336" y="43858"/>
                    <a:pt x="35456" y="45440"/>
                    <a:pt x="38475" y="45440"/>
                  </a:cubicBezTo>
                  <a:cubicBezTo>
                    <a:pt x="42270" y="45440"/>
                    <a:pt x="45906" y="42940"/>
                    <a:pt x="45790" y="38005"/>
                  </a:cubicBezTo>
                  <a:lnTo>
                    <a:pt x="45790" y="38005"/>
                  </a:lnTo>
                  <a:cubicBezTo>
                    <a:pt x="46711" y="38504"/>
                    <a:pt x="47905" y="38882"/>
                    <a:pt x="49094" y="38882"/>
                  </a:cubicBezTo>
                  <a:cubicBezTo>
                    <a:pt x="51123" y="38882"/>
                    <a:pt x="53136" y="37780"/>
                    <a:pt x="53747" y="34293"/>
                  </a:cubicBezTo>
                  <a:cubicBezTo>
                    <a:pt x="54868" y="30930"/>
                    <a:pt x="57208" y="26935"/>
                    <a:pt x="57208" y="26935"/>
                  </a:cubicBezTo>
                  <a:cubicBezTo>
                    <a:pt x="62176" y="19968"/>
                    <a:pt x="55773" y="7267"/>
                    <a:pt x="45586" y="7267"/>
                  </a:cubicBezTo>
                  <a:cubicBezTo>
                    <a:pt x="42915" y="7267"/>
                    <a:pt x="39985" y="8140"/>
                    <a:pt x="36931" y="10217"/>
                  </a:cubicBezTo>
                  <a:cubicBezTo>
                    <a:pt x="38074" y="7997"/>
                    <a:pt x="40370" y="7105"/>
                    <a:pt x="41143" y="7007"/>
                  </a:cubicBezTo>
                  <a:cubicBezTo>
                    <a:pt x="39711" y="2531"/>
                    <a:pt x="35708" y="1"/>
                    <a:pt x="315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1"/>
            <p:cNvSpPr/>
            <p:nvPr/>
          </p:nvSpPr>
          <p:spPr>
            <a:xfrm>
              <a:off x="2979870" y="2872186"/>
              <a:ext cx="288029" cy="288012"/>
            </a:xfrm>
            <a:custGeom>
              <a:rect b="b" l="l" r="r" t="t"/>
              <a:pathLst>
                <a:path extrusionOk="0" h="16479" w="16480">
                  <a:moveTo>
                    <a:pt x="8240" y="0"/>
                  </a:moveTo>
                  <a:cubicBezTo>
                    <a:pt x="3701" y="0"/>
                    <a:pt x="1" y="3690"/>
                    <a:pt x="1" y="8240"/>
                  </a:cubicBezTo>
                  <a:cubicBezTo>
                    <a:pt x="1" y="12778"/>
                    <a:pt x="3701" y="16479"/>
                    <a:pt x="8240" y="16479"/>
                  </a:cubicBezTo>
                  <a:cubicBezTo>
                    <a:pt x="12789" y="16479"/>
                    <a:pt x="16479" y="12778"/>
                    <a:pt x="16479" y="8240"/>
                  </a:cubicBezTo>
                  <a:cubicBezTo>
                    <a:pt x="16479" y="3690"/>
                    <a:pt x="12789" y="0"/>
                    <a:pt x="8240"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1"/>
            <p:cNvSpPr/>
            <p:nvPr/>
          </p:nvSpPr>
          <p:spPr>
            <a:xfrm>
              <a:off x="2996420" y="2885119"/>
              <a:ext cx="249404" cy="249596"/>
            </a:xfrm>
            <a:custGeom>
              <a:rect b="b" l="l" r="r" t="t"/>
              <a:pathLst>
                <a:path extrusionOk="0" h="14281" w="14270">
                  <a:moveTo>
                    <a:pt x="7140" y="0"/>
                  </a:moveTo>
                  <a:cubicBezTo>
                    <a:pt x="3200" y="0"/>
                    <a:pt x="0" y="3200"/>
                    <a:pt x="0" y="7140"/>
                  </a:cubicBezTo>
                  <a:cubicBezTo>
                    <a:pt x="0" y="11080"/>
                    <a:pt x="3200" y="14280"/>
                    <a:pt x="7140" y="14280"/>
                  </a:cubicBezTo>
                  <a:cubicBezTo>
                    <a:pt x="11080" y="14280"/>
                    <a:pt x="14270" y="11080"/>
                    <a:pt x="14270" y="7140"/>
                  </a:cubicBezTo>
                  <a:cubicBezTo>
                    <a:pt x="14270" y="3200"/>
                    <a:pt x="11080" y="0"/>
                    <a:pt x="71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1"/>
            <p:cNvSpPr/>
            <p:nvPr/>
          </p:nvSpPr>
          <p:spPr>
            <a:xfrm>
              <a:off x="3177708" y="3129793"/>
              <a:ext cx="207930" cy="183566"/>
            </a:xfrm>
            <a:custGeom>
              <a:rect b="b" l="l" r="r" t="t"/>
              <a:pathLst>
                <a:path extrusionOk="0" h="10503" w="11897">
                  <a:moveTo>
                    <a:pt x="5940" y="1"/>
                  </a:moveTo>
                  <a:cubicBezTo>
                    <a:pt x="5291" y="1"/>
                    <a:pt x="4632" y="122"/>
                    <a:pt x="3994" y="379"/>
                  </a:cubicBezTo>
                  <a:cubicBezTo>
                    <a:pt x="1306" y="1456"/>
                    <a:pt x="0" y="4525"/>
                    <a:pt x="1077" y="7214"/>
                  </a:cubicBezTo>
                  <a:cubicBezTo>
                    <a:pt x="1898" y="9252"/>
                    <a:pt x="3867" y="10502"/>
                    <a:pt x="5946" y="10502"/>
                  </a:cubicBezTo>
                  <a:cubicBezTo>
                    <a:pt x="6598" y="10502"/>
                    <a:pt x="7261" y="10379"/>
                    <a:pt x="7902" y="10120"/>
                  </a:cubicBezTo>
                  <a:cubicBezTo>
                    <a:pt x="10590" y="9042"/>
                    <a:pt x="11896" y="5984"/>
                    <a:pt x="10819" y="3296"/>
                  </a:cubicBezTo>
                  <a:cubicBezTo>
                    <a:pt x="9998" y="1247"/>
                    <a:pt x="8020" y="1"/>
                    <a:pt x="5940"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1"/>
            <p:cNvSpPr/>
            <p:nvPr/>
          </p:nvSpPr>
          <p:spPr>
            <a:xfrm>
              <a:off x="3190256" y="3140663"/>
              <a:ext cx="176558" cy="155847"/>
            </a:xfrm>
            <a:custGeom>
              <a:rect b="b" l="l" r="r" t="t"/>
              <a:pathLst>
                <a:path extrusionOk="0" h="8917" w="10102">
                  <a:moveTo>
                    <a:pt x="5049" y="1"/>
                  </a:moveTo>
                  <a:cubicBezTo>
                    <a:pt x="4495" y="1"/>
                    <a:pt x="3931" y="104"/>
                    <a:pt x="3385" y="323"/>
                  </a:cubicBezTo>
                  <a:cubicBezTo>
                    <a:pt x="1111" y="1237"/>
                    <a:pt x="1" y="3838"/>
                    <a:pt x="915" y="6123"/>
                  </a:cubicBezTo>
                  <a:cubicBezTo>
                    <a:pt x="1611" y="7864"/>
                    <a:pt x="3285" y="8916"/>
                    <a:pt x="5052" y="8916"/>
                  </a:cubicBezTo>
                  <a:cubicBezTo>
                    <a:pt x="5607" y="8916"/>
                    <a:pt x="6170" y="8813"/>
                    <a:pt x="6716" y="8595"/>
                  </a:cubicBezTo>
                  <a:cubicBezTo>
                    <a:pt x="9001" y="7680"/>
                    <a:pt x="10101" y="5079"/>
                    <a:pt x="9187" y="2793"/>
                  </a:cubicBezTo>
                  <a:cubicBezTo>
                    <a:pt x="8491" y="1053"/>
                    <a:pt x="6817" y="1"/>
                    <a:pt x="50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1"/>
            <p:cNvSpPr/>
            <p:nvPr/>
          </p:nvSpPr>
          <p:spPr>
            <a:xfrm>
              <a:off x="3170088" y="3329464"/>
              <a:ext cx="135643" cy="118917"/>
            </a:xfrm>
            <a:custGeom>
              <a:rect b="b" l="l" r="r" t="t"/>
              <a:pathLst>
                <a:path extrusionOk="0" h="6804" w="7761">
                  <a:moveTo>
                    <a:pt x="3888" y="1"/>
                  </a:moveTo>
                  <a:cubicBezTo>
                    <a:pt x="2632" y="1"/>
                    <a:pt x="1419" y="700"/>
                    <a:pt x="828" y="1906"/>
                  </a:cubicBezTo>
                  <a:cubicBezTo>
                    <a:pt x="1" y="3582"/>
                    <a:pt x="698" y="5628"/>
                    <a:pt x="2374" y="6455"/>
                  </a:cubicBezTo>
                  <a:cubicBezTo>
                    <a:pt x="2856" y="6692"/>
                    <a:pt x="3368" y="6804"/>
                    <a:pt x="3872" y="6804"/>
                  </a:cubicBezTo>
                  <a:cubicBezTo>
                    <a:pt x="5131" y="6804"/>
                    <a:pt x="6343" y="6107"/>
                    <a:pt x="6934" y="4910"/>
                  </a:cubicBezTo>
                  <a:cubicBezTo>
                    <a:pt x="7761" y="3222"/>
                    <a:pt x="7064" y="1187"/>
                    <a:pt x="5378" y="349"/>
                  </a:cubicBezTo>
                  <a:cubicBezTo>
                    <a:pt x="4899" y="113"/>
                    <a:pt x="4390" y="1"/>
                    <a:pt x="3888"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1"/>
            <p:cNvSpPr/>
            <p:nvPr/>
          </p:nvSpPr>
          <p:spPr>
            <a:xfrm>
              <a:off x="3186079" y="3336438"/>
              <a:ext cx="103886" cy="91023"/>
            </a:xfrm>
            <a:custGeom>
              <a:rect b="b" l="l" r="r" t="t"/>
              <a:pathLst>
                <a:path extrusionOk="0" h="5208" w="5944">
                  <a:moveTo>
                    <a:pt x="2979" y="0"/>
                  </a:moveTo>
                  <a:cubicBezTo>
                    <a:pt x="2016" y="0"/>
                    <a:pt x="1090" y="534"/>
                    <a:pt x="632" y="1452"/>
                  </a:cubicBezTo>
                  <a:cubicBezTo>
                    <a:pt x="0" y="2748"/>
                    <a:pt x="533" y="4304"/>
                    <a:pt x="1817" y="4935"/>
                  </a:cubicBezTo>
                  <a:cubicBezTo>
                    <a:pt x="2190" y="5120"/>
                    <a:pt x="2585" y="5207"/>
                    <a:pt x="2973" y="5207"/>
                  </a:cubicBezTo>
                  <a:cubicBezTo>
                    <a:pt x="3933" y="5207"/>
                    <a:pt x="4854" y="4671"/>
                    <a:pt x="5312" y="3749"/>
                  </a:cubicBezTo>
                  <a:cubicBezTo>
                    <a:pt x="5943" y="2465"/>
                    <a:pt x="5409" y="897"/>
                    <a:pt x="4125" y="266"/>
                  </a:cubicBezTo>
                  <a:cubicBezTo>
                    <a:pt x="3755" y="86"/>
                    <a:pt x="3364" y="0"/>
                    <a:pt x="29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4" name="Google Shape;2264;p51"/>
          <p:cNvGrpSpPr/>
          <p:nvPr/>
        </p:nvGrpSpPr>
        <p:grpSpPr>
          <a:xfrm>
            <a:off x="5506442" y="1370556"/>
            <a:ext cx="1011908" cy="670456"/>
            <a:chOff x="403450" y="3325825"/>
            <a:chExt cx="1988031" cy="1317203"/>
          </a:xfrm>
        </p:grpSpPr>
        <p:sp>
          <p:nvSpPr>
            <p:cNvPr id="2265" name="Google Shape;2265;p51"/>
            <p:cNvSpPr/>
            <p:nvPr/>
          </p:nvSpPr>
          <p:spPr>
            <a:xfrm>
              <a:off x="1497958" y="3325825"/>
              <a:ext cx="893524" cy="592640"/>
            </a:xfrm>
            <a:custGeom>
              <a:rect b="b" l="l" r="r" t="t"/>
              <a:pathLst>
                <a:path extrusionOk="0" h="32856" w="49537">
                  <a:moveTo>
                    <a:pt x="49537" y="0"/>
                  </a:moveTo>
                  <a:lnTo>
                    <a:pt x="33893" y="9804"/>
                  </a:lnTo>
                  <a:lnTo>
                    <a:pt x="32679" y="8395"/>
                  </a:lnTo>
                  <a:lnTo>
                    <a:pt x="14160" y="22660"/>
                  </a:lnTo>
                  <a:lnTo>
                    <a:pt x="13089" y="21193"/>
                  </a:lnTo>
                  <a:lnTo>
                    <a:pt x="0" y="32856"/>
                  </a:lnTo>
                  <a:lnTo>
                    <a:pt x="13201" y="23960"/>
                  </a:lnTo>
                  <a:lnTo>
                    <a:pt x="14224" y="25566"/>
                  </a:lnTo>
                  <a:lnTo>
                    <a:pt x="32283" y="11909"/>
                  </a:lnTo>
                  <a:lnTo>
                    <a:pt x="33378" y="13358"/>
                  </a:lnTo>
                  <a:lnTo>
                    <a:pt x="495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1"/>
            <p:cNvSpPr/>
            <p:nvPr/>
          </p:nvSpPr>
          <p:spPr>
            <a:xfrm>
              <a:off x="403450" y="4044959"/>
              <a:ext cx="890151" cy="598069"/>
            </a:xfrm>
            <a:custGeom>
              <a:rect b="b" l="l" r="r" t="t"/>
              <a:pathLst>
                <a:path extrusionOk="0" h="33157" w="49350">
                  <a:moveTo>
                    <a:pt x="49349" y="0"/>
                  </a:moveTo>
                  <a:lnTo>
                    <a:pt x="36073" y="9295"/>
                  </a:lnTo>
                  <a:lnTo>
                    <a:pt x="35018" y="7710"/>
                  </a:lnTo>
                  <a:lnTo>
                    <a:pt x="17230" y="21712"/>
                  </a:lnTo>
                  <a:lnTo>
                    <a:pt x="16104" y="20283"/>
                  </a:lnTo>
                  <a:lnTo>
                    <a:pt x="0" y="33156"/>
                  </a:lnTo>
                  <a:lnTo>
                    <a:pt x="0" y="33156"/>
                  </a:lnTo>
                  <a:lnTo>
                    <a:pt x="15657" y="23847"/>
                  </a:lnTo>
                  <a:lnTo>
                    <a:pt x="16899" y="25232"/>
                  </a:lnTo>
                  <a:lnTo>
                    <a:pt x="35138" y="10612"/>
                  </a:lnTo>
                  <a:lnTo>
                    <a:pt x="36237" y="12058"/>
                  </a:lnTo>
                  <a:lnTo>
                    <a:pt x="493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1"/>
            <p:cNvSpPr/>
            <p:nvPr/>
          </p:nvSpPr>
          <p:spPr>
            <a:xfrm>
              <a:off x="1287660" y="4254265"/>
              <a:ext cx="34848" cy="36508"/>
            </a:xfrm>
            <a:custGeom>
              <a:rect b="b" l="l" r="r" t="t"/>
              <a:pathLst>
                <a:path extrusionOk="0" h="2024" w="1932">
                  <a:moveTo>
                    <a:pt x="751" y="1"/>
                  </a:moveTo>
                  <a:lnTo>
                    <a:pt x="638" y="697"/>
                  </a:lnTo>
                  <a:lnTo>
                    <a:pt x="1" y="1000"/>
                  </a:lnTo>
                  <a:lnTo>
                    <a:pt x="628" y="1325"/>
                  </a:lnTo>
                  <a:lnTo>
                    <a:pt x="717" y="2024"/>
                  </a:lnTo>
                  <a:lnTo>
                    <a:pt x="1218" y="1525"/>
                  </a:lnTo>
                  <a:lnTo>
                    <a:pt x="1914" y="1655"/>
                  </a:lnTo>
                  <a:lnTo>
                    <a:pt x="1593" y="1024"/>
                  </a:lnTo>
                  <a:lnTo>
                    <a:pt x="1931" y="407"/>
                  </a:lnTo>
                  <a:lnTo>
                    <a:pt x="1931" y="407"/>
                  </a:lnTo>
                  <a:lnTo>
                    <a:pt x="1235" y="516"/>
                  </a:lnTo>
                  <a:lnTo>
                    <a:pt x="751"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1"/>
            <p:cNvSpPr/>
            <p:nvPr/>
          </p:nvSpPr>
          <p:spPr>
            <a:xfrm>
              <a:off x="1057539" y="3752013"/>
              <a:ext cx="41432" cy="41739"/>
            </a:xfrm>
            <a:custGeom>
              <a:rect b="b" l="l" r="r" t="t"/>
              <a:pathLst>
                <a:path extrusionOk="0" h="2314" w="2297">
                  <a:moveTo>
                    <a:pt x="1617" y="1"/>
                  </a:moveTo>
                  <a:lnTo>
                    <a:pt x="976" y="502"/>
                  </a:lnTo>
                  <a:lnTo>
                    <a:pt x="199" y="253"/>
                  </a:lnTo>
                  <a:lnTo>
                    <a:pt x="475" y="1021"/>
                  </a:lnTo>
                  <a:lnTo>
                    <a:pt x="1" y="1683"/>
                  </a:lnTo>
                  <a:lnTo>
                    <a:pt x="1" y="1683"/>
                  </a:lnTo>
                  <a:lnTo>
                    <a:pt x="816" y="1655"/>
                  </a:lnTo>
                  <a:lnTo>
                    <a:pt x="1297" y="2313"/>
                  </a:lnTo>
                  <a:lnTo>
                    <a:pt x="1526" y="1529"/>
                  </a:lnTo>
                  <a:lnTo>
                    <a:pt x="2296" y="1274"/>
                  </a:lnTo>
                  <a:lnTo>
                    <a:pt x="1625" y="816"/>
                  </a:lnTo>
                  <a:lnTo>
                    <a:pt x="1617"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1"/>
            <p:cNvSpPr/>
            <p:nvPr/>
          </p:nvSpPr>
          <p:spPr>
            <a:xfrm>
              <a:off x="1356617" y="4107458"/>
              <a:ext cx="7900" cy="85480"/>
            </a:xfrm>
            <a:custGeom>
              <a:rect b="b" l="l" r="r" t="t"/>
              <a:pathLst>
                <a:path extrusionOk="0" h="4739" w="438">
                  <a:moveTo>
                    <a:pt x="219" y="1"/>
                  </a:moveTo>
                  <a:lnTo>
                    <a:pt x="1" y="4739"/>
                  </a:lnTo>
                  <a:lnTo>
                    <a:pt x="438" y="4739"/>
                  </a:lnTo>
                  <a:lnTo>
                    <a:pt x="21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1"/>
            <p:cNvSpPr/>
            <p:nvPr/>
          </p:nvSpPr>
          <p:spPr>
            <a:xfrm>
              <a:off x="1446208" y="4081755"/>
              <a:ext cx="81349" cy="126389"/>
            </a:xfrm>
            <a:custGeom>
              <a:rect b="b" l="l" r="r" t="t"/>
              <a:pathLst>
                <a:path extrusionOk="0" h="7007" w="4510">
                  <a:moveTo>
                    <a:pt x="1" y="0"/>
                  </a:moveTo>
                  <a:lnTo>
                    <a:pt x="4138" y="7006"/>
                  </a:lnTo>
                  <a:lnTo>
                    <a:pt x="4510" y="6775"/>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1"/>
            <p:cNvSpPr/>
            <p:nvPr/>
          </p:nvSpPr>
          <p:spPr>
            <a:xfrm>
              <a:off x="1117477" y="3992704"/>
              <a:ext cx="103499" cy="25577"/>
            </a:xfrm>
            <a:custGeom>
              <a:rect b="b" l="l" r="r" t="t"/>
              <a:pathLst>
                <a:path extrusionOk="0" h="1418" w="5738">
                  <a:moveTo>
                    <a:pt x="5738" y="1"/>
                  </a:moveTo>
                  <a:lnTo>
                    <a:pt x="1" y="991"/>
                  </a:lnTo>
                  <a:lnTo>
                    <a:pt x="89" y="1417"/>
                  </a:lnTo>
                  <a:lnTo>
                    <a:pt x="573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1"/>
            <p:cNvSpPr/>
            <p:nvPr/>
          </p:nvSpPr>
          <p:spPr>
            <a:xfrm>
              <a:off x="1096680" y="3788376"/>
              <a:ext cx="143615" cy="105177"/>
            </a:xfrm>
            <a:custGeom>
              <a:rect b="b" l="l" r="r" t="t"/>
              <a:pathLst>
                <a:path extrusionOk="0" h="5831" w="7962">
                  <a:moveTo>
                    <a:pt x="256" y="1"/>
                  </a:moveTo>
                  <a:lnTo>
                    <a:pt x="0" y="352"/>
                  </a:lnTo>
                  <a:lnTo>
                    <a:pt x="7962" y="5831"/>
                  </a:lnTo>
                  <a:lnTo>
                    <a:pt x="2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1"/>
            <p:cNvSpPr/>
            <p:nvPr/>
          </p:nvSpPr>
          <p:spPr>
            <a:xfrm>
              <a:off x="1310243" y="3694311"/>
              <a:ext cx="20382" cy="83261"/>
            </a:xfrm>
            <a:custGeom>
              <a:rect b="b" l="l" r="r" t="t"/>
              <a:pathLst>
                <a:path extrusionOk="0" h="4616" w="1130">
                  <a:moveTo>
                    <a:pt x="427" y="0"/>
                  </a:moveTo>
                  <a:lnTo>
                    <a:pt x="0" y="85"/>
                  </a:lnTo>
                  <a:lnTo>
                    <a:pt x="1129" y="4616"/>
                  </a:lnTo>
                  <a:lnTo>
                    <a:pt x="4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1"/>
            <p:cNvSpPr/>
            <p:nvPr/>
          </p:nvSpPr>
          <p:spPr>
            <a:xfrm>
              <a:off x="1544151" y="3907135"/>
              <a:ext cx="96681" cy="20382"/>
            </a:xfrm>
            <a:custGeom>
              <a:rect b="b" l="l" r="r" t="t"/>
              <a:pathLst>
                <a:path extrusionOk="0" h="1130" w="5360">
                  <a:moveTo>
                    <a:pt x="5285" y="1"/>
                  </a:moveTo>
                  <a:lnTo>
                    <a:pt x="1" y="1130"/>
                  </a:lnTo>
                  <a:lnTo>
                    <a:pt x="1" y="1130"/>
                  </a:lnTo>
                  <a:lnTo>
                    <a:pt x="5360" y="430"/>
                  </a:lnTo>
                  <a:lnTo>
                    <a:pt x="528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1"/>
            <p:cNvSpPr/>
            <p:nvPr/>
          </p:nvSpPr>
          <p:spPr>
            <a:xfrm>
              <a:off x="1334611" y="3604341"/>
              <a:ext cx="16252" cy="174152"/>
            </a:xfrm>
            <a:custGeom>
              <a:rect b="b" l="l" r="r" t="t"/>
              <a:pathLst>
                <a:path extrusionOk="0" h="9655" w="901">
                  <a:moveTo>
                    <a:pt x="433" y="1"/>
                  </a:moveTo>
                  <a:lnTo>
                    <a:pt x="0" y="32"/>
                  </a:lnTo>
                  <a:lnTo>
                    <a:pt x="901" y="9655"/>
                  </a:lnTo>
                  <a:lnTo>
                    <a:pt x="4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1"/>
            <p:cNvSpPr/>
            <p:nvPr/>
          </p:nvSpPr>
          <p:spPr>
            <a:xfrm>
              <a:off x="1310297" y="4107458"/>
              <a:ext cx="36742" cy="143867"/>
            </a:xfrm>
            <a:custGeom>
              <a:rect b="b" l="l" r="r" t="t"/>
              <a:pathLst>
                <a:path extrusionOk="0" h="7976" w="2037">
                  <a:moveTo>
                    <a:pt x="2037" y="1"/>
                  </a:moveTo>
                  <a:lnTo>
                    <a:pt x="1" y="7880"/>
                  </a:lnTo>
                  <a:lnTo>
                    <a:pt x="427" y="7976"/>
                  </a:lnTo>
                  <a:lnTo>
                    <a:pt x="203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1"/>
            <p:cNvSpPr/>
            <p:nvPr/>
          </p:nvSpPr>
          <p:spPr>
            <a:xfrm>
              <a:off x="1518196" y="4036643"/>
              <a:ext cx="70779" cy="33604"/>
            </a:xfrm>
            <a:custGeom>
              <a:rect b="b" l="l" r="r" t="t"/>
              <a:pathLst>
                <a:path extrusionOk="0" h="1863" w="3924">
                  <a:moveTo>
                    <a:pt x="1" y="0"/>
                  </a:moveTo>
                  <a:lnTo>
                    <a:pt x="3749" y="1863"/>
                  </a:lnTo>
                  <a:lnTo>
                    <a:pt x="3924" y="1464"/>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1"/>
            <p:cNvSpPr/>
            <p:nvPr/>
          </p:nvSpPr>
          <p:spPr>
            <a:xfrm>
              <a:off x="1519422" y="4019165"/>
              <a:ext cx="128625" cy="42298"/>
            </a:xfrm>
            <a:custGeom>
              <a:rect b="b" l="l" r="r" t="t"/>
              <a:pathLst>
                <a:path extrusionOk="0" h="2345" w="7131">
                  <a:moveTo>
                    <a:pt x="1" y="1"/>
                  </a:moveTo>
                  <a:lnTo>
                    <a:pt x="7004" y="2345"/>
                  </a:lnTo>
                  <a:lnTo>
                    <a:pt x="7130" y="1925"/>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1"/>
            <p:cNvSpPr/>
            <p:nvPr/>
          </p:nvSpPr>
          <p:spPr>
            <a:xfrm>
              <a:off x="1650915" y="3891316"/>
              <a:ext cx="26533" cy="26046"/>
            </a:xfrm>
            <a:custGeom>
              <a:rect b="b" l="l" r="r" t="t"/>
              <a:pathLst>
                <a:path extrusionOk="0" h="1444" w="1471">
                  <a:moveTo>
                    <a:pt x="788" y="1"/>
                  </a:moveTo>
                  <a:lnTo>
                    <a:pt x="516" y="437"/>
                  </a:lnTo>
                  <a:lnTo>
                    <a:pt x="1" y="458"/>
                  </a:lnTo>
                  <a:lnTo>
                    <a:pt x="331" y="853"/>
                  </a:lnTo>
                  <a:lnTo>
                    <a:pt x="195" y="1352"/>
                  </a:lnTo>
                  <a:lnTo>
                    <a:pt x="672" y="1157"/>
                  </a:lnTo>
                  <a:lnTo>
                    <a:pt x="1102" y="1443"/>
                  </a:lnTo>
                  <a:lnTo>
                    <a:pt x="1065" y="928"/>
                  </a:lnTo>
                  <a:lnTo>
                    <a:pt x="1470" y="607"/>
                  </a:lnTo>
                  <a:lnTo>
                    <a:pt x="969" y="481"/>
                  </a:lnTo>
                  <a:lnTo>
                    <a:pt x="788"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0" name="Google Shape;2280;p51"/>
          <p:cNvGrpSpPr/>
          <p:nvPr/>
        </p:nvGrpSpPr>
        <p:grpSpPr>
          <a:xfrm>
            <a:off x="5387963" y="2606112"/>
            <a:ext cx="1130375" cy="807186"/>
            <a:chOff x="2501675" y="3049050"/>
            <a:chExt cx="3739248" cy="2670147"/>
          </a:xfrm>
        </p:grpSpPr>
        <p:sp>
          <p:nvSpPr>
            <p:cNvPr id="2281" name="Google Shape;2281;p51"/>
            <p:cNvSpPr/>
            <p:nvPr/>
          </p:nvSpPr>
          <p:spPr>
            <a:xfrm>
              <a:off x="3117971" y="4049992"/>
              <a:ext cx="3028633" cy="821845"/>
            </a:xfrm>
            <a:custGeom>
              <a:rect b="b" l="l" r="r" t="t"/>
              <a:pathLst>
                <a:path extrusionOk="0" h="15497" w="57109">
                  <a:moveTo>
                    <a:pt x="12046" y="0"/>
                  </a:moveTo>
                  <a:cubicBezTo>
                    <a:pt x="10930" y="7"/>
                    <a:pt x="9886" y="14"/>
                    <a:pt x="8921" y="17"/>
                  </a:cubicBezTo>
                  <a:cubicBezTo>
                    <a:pt x="7956" y="62"/>
                    <a:pt x="7068" y="99"/>
                    <a:pt x="6270" y="134"/>
                  </a:cubicBezTo>
                  <a:cubicBezTo>
                    <a:pt x="4674" y="266"/>
                    <a:pt x="3419" y="369"/>
                    <a:pt x="2576" y="526"/>
                  </a:cubicBezTo>
                  <a:cubicBezTo>
                    <a:pt x="1731" y="655"/>
                    <a:pt x="1276" y="727"/>
                    <a:pt x="1276" y="727"/>
                  </a:cubicBezTo>
                  <a:cubicBezTo>
                    <a:pt x="1276" y="727"/>
                    <a:pt x="1731" y="666"/>
                    <a:pt x="2580" y="556"/>
                  </a:cubicBezTo>
                  <a:cubicBezTo>
                    <a:pt x="3429" y="420"/>
                    <a:pt x="4684" y="359"/>
                    <a:pt x="6277" y="252"/>
                  </a:cubicBezTo>
                  <a:cubicBezTo>
                    <a:pt x="7076" y="232"/>
                    <a:pt x="7962" y="211"/>
                    <a:pt x="8924" y="188"/>
                  </a:cubicBezTo>
                  <a:cubicBezTo>
                    <a:pt x="9886" y="198"/>
                    <a:pt x="10927" y="211"/>
                    <a:pt x="12042" y="225"/>
                  </a:cubicBezTo>
                  <a:cubicBezTo>
                    <a:pt x="13151" y="280"/>
                    <a:pt x="14334" y="338"/>
                    <a:pt x="15582" y="400"/>
                  </a:cubicBezTo>
                  <a:cubicBezTo>
                    <a:pt x="16828" y="502"/>
                    <a:pt x="18137" y="573"/>
                    <a:pt x="19502" y="703"/>
                  </a:cubicBezTo>
                  <a:cubicBezTo>
                    <a:pt x="22227" y="962"/>
                    <a:pt x="25171" y="1313"/>
                    <a:pt x="28279" y="1781"/>
                  </a:cubicBezTo>
                  <a:cubicBezTo>
                    <a:pt x="31376" y="2262"/>
                    <a:pt x="34633" y="2859"/>
                    <a:pt x="37973" y="3606"/>
                  </a:cubicBezTo>
                  <a:cubicBezTo>
                    <a:pt x="41306" y="4360"/>
                    <a:pt x="44734" y="5257"/>
                    <a:pt x="48111" y="6450"/>
                  </a:cubicBezTo>
                  <a:cubicBezTo>
                    <a:pt x="49796" y="7051"/>
                    <a:pt x="51474" y="7723"/>
                    <a:pt x="53064" y="8566"/>
                  </a:cubicBezTo>
                  <a:cubicBezTo>
                    <a:pt x="53855" y="8988"/>
                    <a:pt x="54629" y="9456"/>
                    <a:pt x="55295" y="10026"/>
                  </a:cubicBezTo>
                  <a:cubicBezTo>
                    <a:pt x="55629" y="10309"/>
                    <a:pt x="55922" y="10629"/>
                    <a:pt x="56144" y="10970"/>
                  </a:cubicBezTo>
                  <a:cubicBezTo>
                    <a:pt x="56366" y="11315"/>
                    <a:pt x="56461" y="11697"/>
                    <a:pt x="56359" y="12035"/>
                  </a:cubicBezTo>
                  <a:cubicBezTo>
                    <a:pt x="56260" y="12376"/>
                    <a:pt x="55973" y="12680"/>
                    <a:pt x="55632" y="12921"/>
                  </a:cubicBezTo>
                  <a:cubicBezTo>
                    <a:pt x="55292" y="13167"/>
                    <a:pt x="54889" y="13355"/>
                    <a:pt x="54483" y="13519"/>
                  </a:cubicBezTo>
                  <a:cubicBezTo>
                    <a:pt x="53661" y="13846"/>
                    <a:pt x="52784" y="14061"/>
                    <a:pt x="51904" y="14235"/>
                  </a:cubicBezTo>
                  <a:cubicBezTo>
                    <a:pt x="50137" y="14579"/>
                    <a:pt x="48336" y="14743"/>
                    <a:pt x="46548" y="14842"/>
                  </a:cubicBezTo>
                  <a:cubicBezTo>
                    <a:pt x="45230" y="14910"/>
                    <a:pt x="43916" y="14940"/>
                    <a:pt x="42612" y="14940"/>
                  </a:cubicBezTo>
                  <a:cubicBezTo>
                    <a:pt x="40378" y="14940"/>
                    <a:pt x="38172" y="14852"/>
                    <a:pt x="36015" y="14716"/>
                  </a:cubicBezTo>
                  <a:cubicBezTo>
                    <a:pt x="32604" y="14491"/>
                    <a:pt x="29306" y="14163"/>
                    <a:pt x="26201" y="13750"/>
                  </a:cubicBezTo>
                  <a:cubicBezTo>
                    <a:pt x="24649" y="13522"/>
                    <a:pt x="23131" y="13321"/>
                    <a:pt x="21675" y="13082"/>
                  </a:cubicBezTo>
                  <a:cubicBezTo>
                    <a:pt x="20949" y="12956"/>
                    <a:pt x="20232" y="12829"/>
                    <a:pt x="19532" y="12707"/>
                  </a:cubicBezTo>
                  <a:cubicBezTo>
                    <a:pt x="18830" y="12584"/>
                    <a:pt x="18141" y="12475"/>
                    <a:pt x="17473" y="12328"/>
                  </a:cubicBezTo>
                  <a:cubicBezTo>
                    <a:pt x="14784" y="11795"/>
                    <a:pt x="12336" y="11240"/>
                    <a:pt x="10183" y="10684"/>
                  </a:cubicBezTo>
                  <a:cubicBezTo>
                    <a:pt x="9644" y="10537"/>
                    <a:pt x="9126" y="10394"/>
                    <a:pt x="8624" y="10257"/>
                  </a:cubicBezTo>
                  <a:cubicBezTo>
                    <a:pt x="8123" y="10121"/>
                    <a:pt x="7635" y="10002"/>
                    <a:pt x="7178" y="9848"/>
                  </a:cubicBezTo>
                  <a:cubicBezTo>
                    <a:pt x="6260" y="9555"/>
                    <a:pt x="5418" y="9289"/>
                    <a:pt x="4653" y="9046"/>
                  </a:cubicBezTo>
                  <a:cubicBezTo>
                    <a:pt x="3907" y="8766"/>
                    <a:pt x="3238" y="8518"/>
                    <a:pt x="2655" y="8303"/>
                  </a:cubicBezTo>
                  <a:cubicBezTo>
                    <a:pt x="2068" y="8102"/>
                    <a:pt x="1597" y="7859"/>
                    <a:pt x="1202" y="7692"/>
                  </a:cubicBezTo>
                  <a:cubicBezTo>
                    <a:pt x="421" y="7345"/>
                    <a:pt x="1" y="7157"/>
                    <a:pt x="1" y="7157"/>
                  </a:cubicBezTo>
                  <a:lnTo>
                    <a:pt x="1" y="7157"/>
                  </a:lnTo>
                  <a:cubicBezTo>
                    <a:pt x="1" y="7157"/>
                    <a:pt x="414" y="7354"/>
                    <a:pt x="1188" y="7723"/>
                  </a:cubicBezTo>
                  <a:cubicBezTo>
                    <a:pt x="1948" y="8122"/>
                    <a:pt x="3126" y="8569"/>
                    <a:pt x="4616" y="9159"/>
                  </a:cubicBezTo>
                  <a:cubicBezTo>
                    <a:pt x="5374" y="9415"/>
                    <a:pt x="6216" y="9698"/>
                    <a:pt x="7126" y="10008"/>
                  </a:cubicBezTo>
                  <a:cubicBezTo>
                    <a:pt x="7584" y="10172"/>
                    <a:pt x="8068" y="10298"/>
                    <a:pt x="8570" y="10449"/>
                  </a:cubicBezTo>
                  <a:cubicBezTo>
                    <a:pt x="9067" y="10595"/>
                    <a:pt x="9586" y="10745"/>
                    <a:pt x="10122" y="10902"/>
                  </a:cubicBezTo>
                  <a:cubicBezTo>
                    <a:pt x="10654" y="11066"/>
                    <a:pt x="11213" y="11206"/>
                    <a:pt x="11790" y="11353"/>
                  </a:cubicBezTo>
                  <a:cubicBezTo>
                    <a:pt x="12363" y="11496"/>
                    <a:pt x="12953" y="11649"/>
                    <a:pt x="13560" y="11803"/>
                  </a:cubicBezTo>
                  <a:cubicBezTo>
                    <a:pt x="14164" y="11967"/>
                    <a:pt x="14792" y="12099"/>
                    <a:pt x="15433" y="12236"/>
                  </a:cubicBezTo>
                  <a:cubicBezTo>
                    <a:pt x="16078" y="12376"/>
                    <a:pt x="16733" y="12519"/>
                    <a:pt x="17404" y="12666"/>
                  </a:cubicBezTo>
                  <a:cubicBezTo>
                    <a:pt x="18073" y="12819"/>
                    <a:pt x="18765" y="12935"/>
                    <a:pt x="19468" y="13069"/>
                  </a:cubicBezTo>
                  <a:cubicBezTo>
                    <a:pt x="20171" y="13201"/>
                    <a:pt x="20887" y="13335"/>
                    <a:pt x="21613" y="13470"/>
                  </a:cubicBezTo>
                  <a:cubicBezTo>
                    <a:pt x="23073" y="13723"/>
                    <a:pt x="24584" y="13941"/>
                    <a:pt x="26137" y="14190"/>
                  </a:cubicBezTo>
                  <a:cubicBezTo>
                    <a:pt x="29258" y="14640"/>
                    <a:pt x="32553" y="15016"/>
                    <a:pt x="35981" y="15245"/>
                  </a:cubicBezTo>
                  <a:cubicBezTo>
                    <a:pt x="38252" y="15396"/>
                    <a:pt x="40579" y="15497"/>
                    <a:pt x="42941" y="15497"/>
                  </a:cubicBezTo>
                  <a:cubicBezTo>
                    <a:pt x="44144" y="15497"/>
                    <a:pt x="45357" y="15470"/>
                    <a:pt x="46576" y="15412"/>
                  </a:cubicBezTo>
                  <a:cubicBezTo>
                    <a:pt x="48384" y="15316"/>
                    <a:pt x="50205" y="15159"/>
                    <a:pt x="52017" y="14815"/>
                  </a:cubicBezTo>
                  <a:cubicBezTo>
                    <a:pt x="52921" y="14640"/>
                    <a:pt x="53824" y="14423"/>
                    <a:pt x="54705" y="14078"/>
                  </a:cubicBezTo>
                  <a:cubicBezTo>
                    <a:pt x="55144" y="13900"/>
                    <a:pt x="55578" y="13703"/>
                    <a:pt x="55983" y="13412"/>
                  </a:cubicBezTo>
                  <a:cubicBezTo>
                    <a:pt x="56380" y="13133"/>
                    <a:pt x="56778" y="12751"/>
                    <a:pt x="56942" y="12205"/>
                  </a:cubicBezTo>
                  <a:cubicBezTo>
                    <a:pt x="57109" y="11656"/>
                    <a:pt x="56932" y="11069"/>
                    <a:pt x="56659" y="10653"/>
                  </a:cubicBezTo>
                  <a:cubicBezTo>
                    <a:pt x="56386" y="10230"/>
                    <a:pt x="56045" y="9879"/>
                    <a:pt x="55684" y="9572"/>
                  </a:cubicBezTo>
                  <a:cubicBezTo>
                    <a:pt x="54957" y="8955"/>
                    <a:pt x="54155" y="8477"/>
                    <a:pt x="53340" y="8044"/>
                  </a:cubicBezTo>
                  <a:cubicBezTo>
                    <a:pt x="51706" y="7187"/>
                    <a:pt x="50004" y="6515"/>
                    <a:pt x="48299" y="5912"/>
                  </a:cubicBezTo>
                  <a:cubicBezTo>
                    <a:pt x="44884" y="4721"/>
                    <a:pt x="41439" y="3834"/>
                    <a:pt x="38086" y="3087"/>
                  </a:cubicBezTo>
                  <a:cubicBezTo>
                    <a:pt x="34733" y="2340"/>
                    <a:pt x="31458" y="1791"/>
                    <a:pt x="28340" y="1341"/>
                  </a:cubicBezTo>
                  <a:cubicBezTo>
                    <a:pt x="25226" y="907"/>
                    <a:pt x="22265" y="590"/>
                    <a:pt x="19529" y="362"/>
                  </a:cubicBezTo>
                  <a:cubicBezTo>
                    <a:pt x="18161" y="249"/>
                    <a:pt x="16845" y="184"/>
                    <a:pt x="15596" y="106"/>
                  </a:cubicBezTo>
                  <a:cubicBezTo>
                    <a:pt x="14348" y="68"/>
                    <a:pt x="13161" y="35"/>
                    <a:pt x="120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1"/>
            <p:cNvSpPr/>
            <p:nvPr/>
          </p:nvSpPr>
          <p:spPr>
            <a:xfrm>
              <a:off x="2940311" y="3258477"/>
              <a:ext cx="2931955" cy="2108890"/>
            </a:xfrm>
            <a:custGeom>
              <a:rect b="b" l="l" r="r" t="t"/>
              <a:pathLst>
                <a:path extrusionOk="0" h="39766" w="55286">
                  <a:moveTo>
                    <a:pt x="4599" y="1"/>
                  </a:moveTo>
                  <a:cubicBezTo>
                    <a:pt x="4105" y="1"/>
                    <a:pt x="3610" y="39"/>
                    <a:pt x="3116" y="134"/>
                  </a:cubicBezTo>
                  <a:cubicBezTo>
                    <a:pt x="2621" y="220"/>
                    <a:pt x="2137" y="405"/>
                    <a:pt x="1663" y="660"/>
                  </a:cubicBezTo>
                  <a:lnTo>
                    <a:pt x="1366" y="865"/>
                  </a:lnTo>
                  <a:lnTo>
                    <a:pt x="1294" y="916"/>
                  </a:lnTo>
                  <a:lnTo>
                    <a:pt x="1257" y="943"/>
                  </a:lnTo>
                  <a:cubicBezTo>
                    <a:pt x="1249" y="947"/>
                    <a:pt x="1195" y="987"/>
                    <a:pt x="1202" y="987"/>
                  </a:cubicBezTo>
                  <a:lnTo>
                    <a:pt x="1062" y="1124"/>
                  </a:lnTo>
                  <a:cubicBezTo>
                    <a:pt x="970" y="1219"/>
                    <a:pt x="868" y="1305"/>
                    <a:pt x="789" y="1411"/>
                  </a:cubicBezTo>
                  <a:lnTo>
                    <a:pt x="561" y="1731"/>
                  </a:lnTo>
                  <a:cubicBezTo>
                    <a:pt x="298" y="2181"/>
                    <a:pt x="117" y="2683"/>
                    <a:pt x="73" y="3188"/>
                  </a:cubicBezTo>
                  <a:cubicBezTo>
                    <a:pt x="1" y="3689"/>
                    <a:pt x="35" y="4191"/>
                    <a:pt x="93" y="4678"/>
                  </a:cubicBezTo>
                  <a:cubicBezTo>
                    <a:pt x="223" y="5654"/>
                    <a:pt x="530" y="6575"/>
                    <a:pt x="888" y="7455"/>
                  </a:cubicBezTo>
                  <a:cubicBezTo>
                    <a:pt x="1249" y="8338"/>
                    <a:pt x="1673" y="9185"/>
                    <a:pt x="2137" y="9996"/>
                  </a:cubicBezTo>
                  <a:cubicBezTo>
                    <a:pt x="3058" y="11627"/>
                    <a:pt x="4108" y="13145"/>
                    <a:pt x="5203" y="14588"/>
                  </a:cubicBezTo>
                  <a:cubicBezTo>
                    <a:pt x="7393" y="17470"/>
                    <a:pt x="9767" y="20045"/>
                    <a:pt x="12114" y="22378"/>
                  </a:cubicBezTo>
                  <a:cubicBezTo>
                    <a:pt x="14461" y="24719"/>
                    <a:pt x="16797" y="26799"/>
                    <a:pt x="19001" y="28665"/>
                  </a:cubicBezTo>
                  <a:cubicBezTo>
                    <a:pt x="19560" y="29122"/>
                    <a:pt x="20096" y="29579"/>
                    <a:pt x="20638" y="30009"/>
                  </a:cubicBezTo>
                  <a:cubicBezTo>
                    <a:pt x="21180" y="30436"/>
                    <a:pt x="21713" y="30851"/>
                    <a:pt x="22232" y="31261"/>
                  </a:cubicBezTo>
                  <a:cubicBezTo>
                    <a:pt x="22750" y="31664"/>
                    <a:pt x="23255" y="32059"/>
                    <a:pt x="23746" y="32441"/>
                  </a:cubicBezTo>
                  <a:cubicBezTo>
                    <a:pt x="24233" y="32827"/>
                    <a:pt x="24735" y="33167"/>
                    <a:pt x="25206" y="33515"/>
                  </a:cubicBezTo>
                  <a:cubicBezTo>
                    <a:pt x="26157" y="34198"/>
                    <a:pt x="27037" y="34853"/>
                    <a:pt x="27873" y="35433"/>
                  </a:cubicBezTo>
                  <a:cubicBezTo>
                    <a:pt x="28715" y="35996"/>
                    <a:pt x="29493" y="36511"/>
                    <a:pt x="30193" y="36978"/>
                  </a:cubicBezTo>
                  <a:cubicBezTo>
                    <a:pt x="30544" y="37210"/>
                    <a:pt x="30875" y="37432"/>
                    <a:pt x="31185" y="37640"/>
                  </a:cubicBezTo>
                  <a:cubicBezTo>
                    <a:pt x="31506" y="37834"/>
                    <a:pt x="31806" y="38018"/>
                    <a:pt x="32086" y="38186"/>
                  </a:cubicBezTo>
                  <a:cubicBezTo>
                    <a:pt x="32642" y="38526"/>
                    <a:pt x="33120" y="38813"/>
                    <a:pt x="33505" y="39049"/>
                  </a:cubicBezTo>
                  <a:cubicBezTo>
                    <a:pt x="34272" y="39516"/>
                    <a:pt x="34685" y="39765"/>
                    <a:pt x="34685" y="39765"/>
                  </a:cubicBezTo>
                  <a:cubicBezTo>
                    <a:pt x="34685" y="39765"/>
                    <a:pt x="34279" y="39506"/>
                    <a:pt x="33522" y="39021"/>
                  </a:cubicBezTo>
                  <a:cubicBezTo>
                    <a:pt x="33140" y="38775"/>
                    <a:pt x="32673" y="38479"/>
                    <a:pt x="32123" y="38124"/>
                  </a:cubicBezTo>
                  <a:cubicBezTo>
                    <a:pt x="31851" y="37950"/>
                    <a:pt x="31554" y="37759"/>
                    <a:pt x="31237" y="37558"/>
                  </a:cubicBezTo>
                  <a:cubicBezTo>
                    <a:pt x="30930" y="37343"/>
                    <a:pt x="30602" y="37118"/>
                    <a:pt x="30258" y="36879"/>
                  </a:cubicBezTo>
                  <a:cubicBezTo>
                    <a:pt x="29565" y="36401"/>
                    <a:pt x="28801" y="35869"/>
                    <a:pt x="27969" y="35293"/>
                  </a:cubicBezTo>
                  <a:cubicBezTo>
                    <a:pt x="27147" y="34702"/>
                    <a:pt x="26280" y="34031"/>
                    <a:pt x="25343" y="33335"/>
                  </a:cubicBezTo>
                  <a:cubicBezTo>
                    <a:pt x="24878" y="32977"/>
                    <a:pt x="24384" y="32632"/>
                    <a:pt x="23902" y="32237"/>
                  </a:cubicBezTo>
                  <a:cubicBezTo>
                    <a:pt x="23419" y="31848"/>
                    <a:pt x="22920" y="31445"/>
                    <a:pt x="22412" y="31029"/>
                  </a:cubicBezTo>
                  <a:cubicBezTo>
                    <a:pt x="21900" y="30620"/>
                    <a:pt x="21379" y="30197"/>
                    <a:pt x="20840" y="29763"/>
                  </a:cubicBezTo>
                  <a:cubicBezTo>
                    <a:pt x="20308" y="29334"/>
                    <a:pt x="19776" y="28866"/>
                    <a:pt x="19223" y="28403"/>
                  </a:cubicBezTo>
                  <a:cubicBezTo>
                    <a:pt x="17046" y="26520"/>
                    <a:pt x="14737" y="24418"/>
                    <a:pt x="12431" y="22068"/>
                  </a:cubicBezTo>
                  <a:cubicBezTo>
                    <a:pt x="10119" y="19718"/>
                    <a:pt x="7792" y="17126"/>
                    <a:pt x="5626" y="14267"/>
                  </a:cubicBezTo>
                  <a:cubicBezTo>
                    <a:pt x="4549" y="12834"/>
                    <a:pt x="3511" y="11330"/>
                    <a:pt x="2614" y="9727"/>
                  </a:cubicBezTo>
                  <a:cubicBezTo>
                    <a:pt x="2160" y="8928"/>
                    <a:pt x="1754" y="8100"/>
                    <a:pt x="1407" y="7247"/>
                  </a:cubicBezTo>
                  <a:cubicBezTo>
                    <a:pt x="1062" y="6391"/>
                    <a:pt x="772" y="5507"/>
                    <a:pt x="656" y="4603"/>
                  </a:cubicBezTo>
                  <a:cubicBezTo>
                    <a:pt x="540" y="3710"/>
                    <a:pt x="598" y="2768"/>
                    <a:pt x="1055" y="2038"/>
                  </a:cubicBezTo>
                  <a:lnTo>
                    <a:pt x="1239" y="1776"/>
                  </a:lnTo>
                  <a:cubicBezTo>
                    <a:pt x="1301" y="1690"/>
                    <a:pt x="1389" y="1625"/>
                    <a:pt x="1461" y="1547"/>
                  </a:cubicBezTo>
                  <a:lnTo>
                    <a:pt x="1574" y="1431"/>
                  </a:lnTo>
                  <a:cubicBezTo>
                    <a:pt x="1584" y="1424"/>
                    <a:pt x="1586" y="1422"/>
                    <a:pt x="1586" y="1422"/>
                  </a:cubicBezTo>
                  <a:lnTo>
                    <a:pt x="1586" y="1422"/>
                  </a:lnTo>
                  <a:cubicBezTo>
                    <a:pt x="1586" y="1421"/>
                    <a:pt x="1587" y="1421"/>
                    <a:pt x="1587" y="1421"/>
                  </a:cubicBezTo>
                  <a:lnTo>
                    <a:pt x="1625" y="1397"/>
                  </a:lnTo>
                  <a:lnTo>
                    <a:pt x="1700" y="1346"/>
                  </a:lnTo>
                  <a:lnTo>
                    <a:pt x="1993" y="1141"/>
                  </a:lnTo>
                  <a:cubicBezTo>
                    <a:pt x="2362" y="957"/>
                    <a:pt x="2778" y="786"/>
                    <a:pt x="3231" y="715"/>
                  </a:cubicBezTo>
                  <a:cubicBezTo>
                    <a:pt x="3669" y="629"/>
                    <a:pt x="4120" y="594"/>
                    <a:pt x="4575" y="594"/>
                  </a:cubicBezTo>
                  <a:cubicBezTo>
                    <a:pt x="5048" y="594"/>
                    <a:pt x="5525" y="632"/>
                    <a:pt x="5998" y="691"/>
                  </a:cubicBezTo>
                  <a:cubicBezTo>
                    <a:pt x="6932" y="807"/>
                    <a:pt x="7860" y="1014"/>
                    <a:pt x="8774" y="1274"/>
                  </a:cubicBezTo>
                  <a:cubicBezTo>
                    <a:pt x="10607" y="1776"/>
                    <a:pt x="12390" y="2478"/>
                    <a:pt x="14130" y="3245"/>
                  </a:cubicBezTo>
                  <a:cubicBezTo>
                    <a:pt x="15870" y="4017"/>
                    <a:pt x="17565" y="4876"/>
                    <a:pt x="19219" y="5787"/>
                  </a:cubicBezTo>
                  <a:cubicBezTo>
                    <a:pt x="22521" y="7609"/>
                    <a:pt x="25650" y="9618"/>
                    <a:pt x="28589" y="11691"/>
                  </a:cubicBezTo>
                  <a:cubicBezTo>
                    <a:pt x="31519" y="13773"/>
                    <a:pt x="34276" y="15894"/>
                    <a:pt x="36804" y="18012"/>
                  </a:cubicBezTo>
                  <a:cubicBezTo>
                    <a:pt x="39334" y="20127"/>
                    <a:pt x="41640" y="22228"/>
                    <a:pt x="43690" y="24248"/>
                  </a:cubicBezTo>
                  <a:cubicBezTo>
                    <a:pt x="45737" y="26270"/>
                    <a:pt x="47535" y="28208"/>
                    <a:pt x="49049" y="29989"/>
                  </a:cubicBezTo>
                  <a:cubicBezTo>
                    <a:pt x="50561" y="31772"/>
                    <a:pt x="51785" y="33407"/>
                    <a:pt x="52723" y="34798"/>
                  </a:cubicBezTo>
                  <a:cubicBezTo>
                    <a:pt x="53658" y="36197"/>
                    <a:pt x="54295" y="37353"/>
                    <a:pt x="54705" y="38155"/>
                  </a:cubicBezTo>
                  <a:cubicBezTo>
                    <a:pt x="54909" y="38558"/>
                    <a:pt x="55039" y="38878"/>
                    <a:pt x="55138" y="39086"/>
                  </a:cubicBezTo>
                  <a:cubicBezTo>
                    <a:pt x="55233" y="39301"/>
                    <a:pt x="55285" y="39410"/>
                    <a:pt x="55285" y="39410"/>
                  </a:cubicBezTo>
                  <a:cubicBezTo>
                    <a:pt x="55285" y="39410"/>
                    <a:pt x="55237" y="39298"/>
                    <a:pt x="55145" y="39082"/>
                  </a:cubicBezTo>
                  <a:cubicBezTo>
                    <a:pt x="55053" y="38871"/>
                    <a:pt x="54930" y="38547"/>
                    <a:pt x="54736" y="38141"/>
                  </a:cubicBezTo>
                  <a:cubicBezTo>
                    <a:pt x="54344" y="37330"/>
                    <a:pt x="53739" y="36149"/>
                    <a:pt x="52822" y="34734"/>
                  </a:cubicBezTo>
                  <a:cubicBezTo>
                    <a:pt x="50997" y="31906"/>
                    <a:pt x="48012" y="28099"/>
                    <a:pt x="43933" y="24006"/>
                  </a:cubicBezTo>
                  <a:cubicBezTo>
                    <a:pt x="41900" y="21956"/>
                    <a:pt x="39608" y="19820"/>
                    <a:pt x="37090" y="17674"/>
                  </a:cubicBezTo>
                  <a:cubicBezTo>
                    <a:pt x="34579" y="15519"/>
                    <a:pt x="31840" y="13349"/>
                    <a:pt x="28893" y="11258"/>
                  </a:cubicBezTo>
                  <a:cubicBezTo>
                    <a:pt x="25949" y="9168"/>
                    <a:pt x="22811" y="7134"/>
                    <a:pt x="19492" y="5289"/>
                  </a:cubicBezTo>
                  <a:cubicBezTo>
                    <a:pt x="17835" y="4368"/>
                    <a:pt x="16125" y="3495"/>
                    <a:pt x="14372" y="2707"/>
                  </a:cubicBezTo>
                  <a:cubicBezTo>
                    <a:pt x="12612" y="1926"/>
                    <a:pt x="10811" y="1206"/>
                    <a:pt x="8935" y="687"/>
                  </a:cubicBezTo>
                  <a:cubicBezTo>
                    <a:pt x="8000" y="425"/>
                    <a:pt x="7045" y="216"/>
                    <a:pt x="6073" y="98"/>
                  </a:cubicBezTo>
                  <a:cubicBezTo>
                    <a:pt x="5586" y="39"/>
                    <a:pt x="5094" y="1"/>
                    <a:pt x="45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1"/>
            <p:cNvSpPr/>
            <p:nvPr/>
          </p:nvSpPr>
          <p:spPr>
            <a:xfrm>
              <a:off x="4782465" y="5301460"/>
              <a:ext cx="1158707" cy="417737"/>
            </a:xfrm>
            <a:custGeom>
              <a:rect b="b" l="l" r="r" t="t"/>
              <a:pathLst>
                <a:path extrusionOk="0" h="7877" w="21849">
                  <a:moveTo>
                    <a:pt x="20300" y="6321"/>
                  </a:moveTo>
                  <a:lnTo>
                    <a:pt x="20300" y="6321"/>
                  </a:lnTo>
                  <a:cubicBezTo>
                    <a:pt x="20299" y="6321"/>
                    <a:pt x="20298" y="6322"/>
                    <a:pt x="20296" y="6324"/>
                  </a:cubicBezTo>
                  <a:lnTo>
                    <a:pt x="20299" y="6321"/>
                  </a:lnTo>
                  <a:lnTo>
                    <a:pt x="20300" y="6321"/>
                  </a:lnTo>
                  <a:close/>
                  <a:moveTo>
                    <a:pt x="20982" y="0"/>
                  </a:moveTo>
                  <a:cubicBezTo>
                    <a:pt x="20982" y="0"/>
                    <a:pt x="21009" y="109"/>
                    <a:pt x="21067" y="314"/>
                  </a:cubicBezTo>
                  <a:cubicBezTo>
                    <a:pt x="21125" y="518"/>
                    <a:pt x="21197" y="822"/>
                    <a:pt x="21282" y="1208"/>
                  </a:cubicBezTo>
                  <a:cubicBezTo>
                    <a:pt x="21368" y="1593"/>
                    <a:pt x="21450" y="2064"/>
                    <a:pt x="21494" y="2610"/>
                  </a:cubicBezTo>
                  <a:cubicBezTo>
                    <a:pt x="21535" y="3149"/>
                    <a:pt x="21531" y="3769"/>
                    <a:pt x="21391" y="4407"/>
                  </a:cubicBezTo>
                  <a:cubicBezTo>
                    <a:pt x="21258" y="5046"/>
                    <a:pt x="20954" y="5707"/>
                    <a:pt x="20422" y="6202"/>
                  </a:cubicBezTo>
                  <a:lnTo>
                    <a:pt x="20324" y="6294"/>
                  </a:lnTo>
                  <a:lnTo>
                    <a:pt x="20300" y="6321"/>
                  </a:lnTo>
                  <a:lnTo>
                    <a:pt x="20300" y="6321"/>
                  </a:lnTo>
                  <a:cubicBezTo>
                    <a:pt x="20300" y="6321"/>
                    <a:pt x="20300" y="6321"/>
                    <a:pt x="20300" y="6321"/>
                  </a:cubicBezTo>
                  <a:lnTo>
                    <a:pt x="20300" y="6321"/>
                  </a:lnTo>
                  <a:cubicBezTo>
                    <a:pt x="20299" y="6321"/>
                    <a:pt x="20294" y="6325"/>
                    <a:pt x="20295" y="6325"/>
                  </a:cubicBezTo>
                  <a:cubicBezTo>
                    <a:pt x="20295" y="6325"/>
                    <a:pt x="20295" y="6325"/>
                    <a:pt x="20296" y="6324"/>
                  </a:cubicBezTo>
                  <a:lnTo>
                    <a:pt x="20296" y="6324"/>
                  </a:lnTo>
                  <a:lnTo>
                    <a:pt x="20283" y="6335"/>
                  </a:lnTo>
                  <a:lnTo>
                    <a:pt x="20222" y="6379"/>
                  </a:lnTo>
                  <a:cubicBezTo>
                    <a:pt x="20143" y="6437"/>
                    <a:pt x="20064" y="6502"/>
                    <a:pt x="19986" y="6556"/>
                  </a:cubicBezTo>
                  <a:cubicBezTo>
                    <a:pt x="19829" y="6649"/>
                    <a:pt x="19679" y="6744"/>
                    <a:pt x="19498" y="6822"/>
                  </a:cubicBezTo>
                  <a:cubicBezTo>
                    <a:pt x="19150" y="6979"/>
                    <a:pt x="18772" y="7105"/>
                    <a:pt x="18369" y="7177"/>
                  </a:cubicBezTo>
                  <a:cubicBezTo>
                    <a:pt x="17927" y="7268"/>
                    <a:pt x="17465" y="7302"/>
                    <a:pt x="16992" y="7302"/>
                  </a:cubicBezTo>
                  <a:cubicBezTo>
                    <a:pt x="16614" y="7302"/>
                    <a:pt x="16230" y="7281"/>
                    <a:pt x="15845" y="7249"/>
                  </a:cubicBezTo>
                  <a:cubicBezTo>
                    <a:pt x="14975" y="7174"/>
                    <a:pt x="14098" y="7000"/>
                    <a:pt x="13232" y="6785"/>
                  </a:cubicBezTo>
                  <a:cubicBezTo>
                    <a:pt x="12362" y="6573"/>
                    <a:pt x="11503" y="6315"/>
                    <a:pt x="10667" y="6028"/>
                  </a:cubicBezTo>
                  <a:cubicBezTo>
                    <a:pt x="9834" y="5734"/>
                    <a:pt x="9016" y="5430"/>
                    <a:pt x="8235" y="5110"/>
                  </a:cubicBezTo>
                  <a:cubicBezTo>
                    <a:pt x="7454" y="4789"/>
                    <a:pt x="6706" y="4462"/>
                    <a:pt x="6001" y="4145"/>
                  </a:cubicBezTo>
                  <a:cubicBezTo>
                    <a:pt x="5297" y="3814"/>
                    <a:pt x="4633" y="3507"/>
                    <a:pt x="4025" y="3207"/>
                  </a:cubicBezTo>
                  <a:cubicBezTo>
                    <a:pt x="3414" y="2906"/>
                    <a:pt x="2859" y="2626"/>
                    <a:pt x="2367" y="2378"/>
                  </a:cubicBezTo>
                  <a:cubicBezTo>
                    <a:pt x="1876" y="2129"/>
                    <a:pt x="1454" y="1904"/>
                    <a:pt x="1102" y="1716"/>
                  </a:cubicBezTo>
                  <a:cubicBezTo>
                    <a:pt x="403" y="1345"/>
                    <a:pt x="1" y="1132"/>
                    <a:pt x="1" y="1132"/>
                  </a:cubicBezTo>
                  <a:lnTo>
                    <a:pt x="1" y="1132"/>
                  </a:lnTo>
                  <a:cubicBezTo>
                    <a:pt x="1" y="1132"/>
                    <a:pt x="96" y="1198"/>
                    <a:pt x="273" y="1313"/>
                  </a:cubicBezTo>
                  <a:cubicBezTo>
                    <a:pt x="451" y="1430"/>
                    <a:pt x="706" y="1610"/>
                    <a:pt x="1040" y="1818"/>
                  </a:cubicBezTo>
                  <a:cubicBezTo>
                    <a:pt x="1378" y="2033"/>
                    <a:pt x="1784" y="2289"/>
                    <a:pt x="2259" y="2576"/>
                  </a:cubicBezTo>
                  <a:cubicBezTo>
                    <a:pt x="2729" y="2865"/>
                    <a:pt x="3265" y="3186"/>
                    <a:pt x="3861" y="3517"/>
                  </a:cubicBezTo>
                  <a:cubicBezTo>
                    <a:pt x="4455" y="3851"/>
                    <a:pt x="5107" y="4199"/>
                    <a:pt x="5802" y="4554"/>
                  </a:cubicBezTo>
                  <a:cubicBezTo>
                    <a:pt x="6502" y="4902"/>
                    <a:pt x="7242" y="5267"/>
                    <a:pt x="8027" y="5605"/>
                  </a:cubicBezTo>
                  <a:cubicBezTo>
                    <a:pt x="8811" y="5942"/>
                    <a:pt x="9626" y="6283"/>
                    <a:pt x="10472" y="6584"/>
                  </a:cubicBezTo>
                  <a:cubicBezTo>
                    <a:pt x="11322" y="6883"/>
                    <a:pt x="12195" y="7154"/>
                    <a:pt x="13085" y="7379"/>
                  </a:cubicBezTo>
                  <a:cubicBezTo>
                    <a:pt x="13979" y="7593"/>
                    <a:pt x="14883" y="7760"/>
                    <a:pt x="15793" y="7836"/>
                  </a:cubicBezTo>
                  <a:cubicBezTo>
                    <a:pt x="16116" y="7861"/>
                    <a:pt x="16441" y="7876"/>
                    <a:pt x="16764" y="7876"/>
                  </a:cubicBezTo>
                  <a:cubicBezTo>
                    <a:pt x="17345" y="7876"/>
                    <a:pt x="17921" y="7827"/>
                    <a:pt x="18478" y="7702"/>
                  </a:cubicBezTo>
                  <a:cubicBezTo>
                    <a:pt x="18912" y="7614"/>
                    <a:pt x="19331" y="7470"/>
                    <a:pt x="19716" y="7272"/>
                  </a:cubicBezTo>
                  <a:cubicBezTo>
                    <a:pt x="19910" y="7181"/>
                    <a:pt x="20099" y="7055"/>
                    <a:pt x="20279" y="6932"/>
                  </a:cubicBezTo>
                  <a:cubicBezTo>
                    <a:pt x="20361" y="6870"/>
                    <a:pt x="20433" y="6806"/>
                    <a:pt x="20511" y="6744"/>
                  </a:cubicBezTo>
                  <a:lnTo>
                    <a:pt x="20569" y="6696"/>
                  </a:lnTo>
                  <a:lnTo>
                    <a:pt x="20583" y="6686"/>
                  </a:lnTo>
                  <a:lnTo>
                    <a:pt x="20600" y="6672"/>
                  </a:lnTo>
                  <a:lnTo>
                    <a:pt x="20606" y="6666"/>
                  </a:lnTo>
                  <a:lnTo>
                    <a:pt x="20634" y="6638"/>
                  </a:lnTo>
                  <a:lnTo>
                    <a:pt x="20743" y="6526"/>
                  </a:lnTo>
                  <a:cubicBezTo>
                    <a:pt x="21337" y="5932"/>
                    <a:pt x="21630" y="5164"/>
                    <a:pt x="21736" y="4476"/>
                  </a:cubicBezTo>
                  <a:cubicBezTo>
                    <a:pt x="21848" y="3777"/>
                    <a:pt x="21804" y="3135"/>
                    <a:pt x="21719" y="2582"/>
                  </a:cubicBezTo>
                  <a:cubicBezTo>
                    <a:pt x="21630" y="2030"/>
                    <a:pt x="21511" y="1559"/>
                    <a:pt x="21398" y="1177"/>
                  </a:cubicBezTo>
                  <a:cubicBezTo>
                    <a:pt x="21286" y="795"/>
                    <a:pt x="21176" y="502"/>
                    <a:pt x="21098" y="304"/>
                  </a:cubicBezTo>
                  <a:cubicBezTo>
                    <a:pt x="21023" y="106"/>
                    <a:pt x="20982" y="0"/>
                    <a:pt x="209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1"/>
            <p:cNvSpPr/>
            <p:nvPr/>
          </p:nvSpPr>
          <p:spPr>
            <a:xfrm>
              <a:off x="3297965" y="3474373"/>
              <a:ext cx="2413615" cy="2054797"/>
            </a:xfrm>
            <a:custGeom>
              <a:rect b="b" l="l" r="r" t="t"/>
              <a:pathLst>
                <a:path extrusionOk="0" h="38746" w="45512">
                  <a:moveTo>
                    <a:pt x="7208" y="0"/>
                  </a:moveTo>
                  <a:cubicBezTo>
                    <a:pt x="7209" y="1"/>
                    <a:pt x="7618" y="177"/>
                    <a:pt x="8382" y="512"/>
                  </a:cubicBezTo>
                  <a:cubicBezTo>
                    <a:pt x="8573" y="597"/>
                    <a:pt x="8788" y="689"/>
                    <a:pt x="9023" y="791"/>
                  </a:cubicBezTo>
                  <a:cubicBezTo>
                    <a:pt x="9139" y="843"/>
                    <a:pt x="9262" y="898"/>
                    <a:pt x="9389" y="952"/>
                  </a:cubicBezTo>
                  <a:cubicBezTo>
                    <a:pt x="9515" y="1016"/>
                    <a:pt x="9644" y="1082"/>
                    <a:pt x="9781" y="1150"/>
                  </a:cubicBezTo>
                  <a:cubicBezTo>
                    <a:pt x="10316" y="1426"/>
                    <a:pt x="10937" y="1743"/>
                    <a:pt x="11629" y="2094"/>
                  </a:cubicBezTo>
                  <a:cubicBezTo>
                    <a:pt x="12311" y="2469"/>
                    <a:pt x="13052" y="2913"/>
                    <a:pt x="13867" y="3377"/>
                  </a:cubicBezTo>
                  <a:cubicBezTo>
                    <a:pt x="14276" y="3602"/>
                    <a:pt x="14685" y="3872"/>
                    <a:pt x="15112" y="4141"/>
                  </a:cubicBezTo>
                  <a:cubicBezTo>
                    <a:pt x="15538" y="4414"/>
                    <a:pt x="15982" y="4697"/>
                    <a:pt x="16439" y="4987"/>
                  </a:cubicBezTo>
                  <a:cubicBezTo>
                    <a:pt x="16900" y="5270"/>
                    <a:pt x="17360" y="5591"/>
                    <a:pt x="17831" y="5918"/>
                  </a:cubicBezTo>
                  <a:cubicBezTo>
                    <a:pt x="18305" y="6246"/>
                    <a:pt x="18793" y="6583"/>
                    <a:pt x="19290" y="6931"/>
                  </a:cubicBezTo>
                  <a:cubicBezTo>
                    <a:pt x="20290" y="7624"/>
                    <a:pt x="21300" y="8409"/>
                    <a:pt x="22374" y="9196"/>
                  </a:cubicBezTo>
                  <a:cubicBezTo>
                    <a:pt x="23429" y="10015"/>
                    <a:pt x="24513" y="10881"/>
                    <a:pt x="25632" y="11782"/>
                  </a:cubicBezTo>
                  <a:cubicBezTo>
                    <a:pt x="26178" y="12249"/>
                    <a:pt x="26737" y="12723"/>
                    <a:pt x="27300" y="13205"/>
                  </a:cubicBezTo>
                  <a:cubicBezTo>
                    <a:pt x="27866" y="13685"/>
                    <a:pt x="28443" y="14170"/>
                    <a:pt x="29009" y="14685"/>
                  </a:cubicBezTo>
                  <a:cubicBezTo>
                    <a:pt x="31288" y="16718"/>
                    <a:pt x="33604" y="18959"/>
                    <a:pt x="35876" y="21394"/>
                  </a:cubicBezTo>
                  <a:cubicBezTo>
                    <a:pt x="38137" y="23837"/>
                    <a:pt x="40368" y="26470"/>
                    <a:pt x="42271" y="29394"/>
                  </a:cubicBezTo>
                  <a:cubicBezTo>
                    <a:pt x="42749" y="30124"/>
                    <a:pt x="43189" y="30877"/>
                    <a:pt x="43595" y="31652"/>
                  </a:cubicBezTo>
                  <a:cubicBezTo>
                    <a:pt x="44001" y="32423"/>
                    <a:pt x="44366" y="33224"/>
                    <a:pt x="44632" y="34049"/>
                  </a:cubicBezTo>
                  <a:cubicBezTo>
                    <a:pt x="44891" y="34872"/>
                    <a:pt x="45051" y="35745"/>
                    <a:pt x="44918" y="36560"/>
                  </a:cubicBezTo>
                  <a:cubicBezTo>
                    <a:pt x="44837" y="36963"/>
                    <a:pt x="44659" y="37331"/>
                    <a:pt x="44376" y="37607"/>
                  </a:cubicBezTo>
                  <a:cubicBezTo>
                    <a:pt x="44304" y="37665"/>
                    <a:pt x="44229" y="37758"/>
                    <a:pt x="44161" y="37791"/>
                  </a:cubicBezTo>
                  <a:lnTo>
                    <a:pt x="43878" y="37969"/>
                  </a:lnTo>
                  <a:cubicBezTo>
                    <a:pt x="43694" y="38037"/>
                    <a:pt x="43527" y="38122"/>
                    <a:pt x="43315" y="38163"/>
                  </a:cubicBezTo>
                  <a:cubicBezTo>
                    <a:pt x="42963" y="38254"/>
                    <a:pt x="42595" y="38291"/>
                    <a:pt x="42221" y="38291"/>
                  </a:cubicBezTo>
                  <a:cubicBezTo>
                    <a:pt x="41738" y="38291"/>
                    <a:pt x="41245" y="38229"/>
                    <a:pt x="40764" y="38147"/>
                  </a:cubicBezTo>
                  <a:cubicBezTo>
                    <a:pt x="39904" y="37996"/>
                    <a:pt x="39054" y="37758"/>
                    <a:pt x="38226" y="37467"/>
                  </a:cubicBezTo>
                  <a:cubicBezTo>
                    <a:pt x="36568" y="36891"/>
                    <a:pt x="34964" y="36154"/>
                    <a:pt x="33416" y="35353"/>
                  </a:cubicBezTo>
                  <a:cubicBezTo>
                    <a:pt x="30318" y="33739"/>
                    <a:pt x="27415" y="31877"/>
                    <a:pt x="24698" y="29956"/>
                  </a:cubicBezTo>
                  <a:cubicBezTo>
                    <a:pt x="21979" y="28029"/>
                    <a:pt x="19441" y="26040"/>
                    <a:pt x="17111" y="24069"/>
                  </a:cubicBezTo>
                  <a:cubicBezTo>
                    <a:pt x="14781" y="22087"/>
                    <a:pt x="12653" y="20132"/>
                    <a:pt x="10760" y="18253"/>
                  </a:cubicBezTo>
                  <a:cubicBezTo>
                    <a:pt x="8870" y="16374"/>
                    <a:pt x="7208" y="14579"/>
                    <a:pt x="5803" y="12928"/>
                  </a:cubicBezTo>
                  <a:cubicBezTo>
                    <a:pt x="4401" y="11277"/>
                    <a:pt x="3262" y="9766"/>
                    <a:pt x="2389" y="8477"/>
                  </a:cubicBezTo>
                  <a:cubicBezTo>
                    <a:pt x="1522" y="7187"/>
                    <a:pt x="908" y="6126"/>
                    <a:pt x="540" y="5380"/>
                  </a:cubicBezTo>
                  <a:cubicBezTo>
                    <a:pt x="342" y="5011"/>
                    <a:pt x="229" y="4711"/>
                    <a:pt x="134" y="4516"/>
                  </a:cubicBezTo>
                  <a:cubicBezTo>
                    <a:pt x="45" y="4319"/>
                    <a:pt x="1" y="4220"/>
                    <a:pt x="1" y="4220"/>
                  </a:cubicBezTo>
                  <a:lnTo>
                    <a:pt x="1" y="4220"/>
                  </a:lnTo>
                  <a:cubicBezTo>
                    <a:pt x="1" y="4220"/>
                    <a:pt x="45" y="4322"/>
                    <a:pt x="130" y="4520"/>
                  </a:cubicBezTo>
                  <a:cubicBezTo>
                    <a:pt x="223" y="4714"/>
                    <a:pt x="328" y="5018"/>
                    <a:pt x="522" y="5386"/>
                  </a:cubicBezTo>
                  <a:cubicBezTo>
                    <a:pt x="878" y="6144"/>
                    <a:pt x="1475" y="7214"/>
                    <a:pt x="2328" y="8521"/>
                  </a:cubicBezTo>
                  <a:cubicBezTo>
                    <a:pt x="4030" y="11131"/>
                    <a:pt x="6810" y="14641"/>
                    <a:pt x="10579" y="18437"/>
                  </a:cubicBezTo>
                  <a:cubicBezTo>
                    <a:pt x="12459" y="20337"/>
                    <a:pt x="14576" y="22315"/>
                    <a:pt x="16892" y="24321"/>
                  </a:cubicBezTo>
                  <a:cubicBezTo>
                    <a:pt x="19216" y="26320"/>
                    <a:pt x="21740" y="28343"/>
                    <a:pt x="24465" y="30280"/>
                  </a:cubicBezTo>
                  <a:cubicBezTo>
                    <a:pt x="27190" y="32218"/>
                    <a:pt x="30101" y="34098"/>
                    <a:pt x="33218" y="35732"/>
                  </a:cubicBezTo>
                  <a:cubicBezTo>
                    <a:pt x="34777" y="36546"/>
                    <a:pt x="36394" y="37294"/>
                    <a:pt x="38083" y="37887"/>
                  </a:cubicBezTo>
                  <a:cubicBezTo>
                    <a:pt x="38925" y="38184"/>
                    <a:pt x="39794" y="38429"/>
                    <a:pt x="40685" y="38590"/>
                  </a:cubicBezTo>
                  <a:cubicBezTo>
                    <a:pt x="41190" y="38677"/>
                    <a:pt x="41709" y="38746"/>
                    <a:pt x="42234" y="38746"/>
                  </a:cubicBezTo>
                  <a:cubicBezTo>
                    <a:pt x="42630" y="38746"/>
                    <a:pt x="43030" y="38707"/>
                    <a:pt x="43428" y="38607"/>
                  </a:cubicBezTo>
                  <a:cubicBezTo>
                    <a:pt x="43656" y="38563"/>
                    <a:pt x="43891" y="38454"/>
                    <a:pt x="44120" y="38355"/>
                  </a:cubicBezTo>
                  <a:lnTo>
                    <a:pt x="44403" y="38177"/>
                  </a:lnTo>
                  <a:lnTo>
                    <a:pt x="44437" y="38153"/>
                  </a:lnTo>
                  <a:cubicBezTo>
                    <a:pt x="44458" y="38139"/>
                    <a:pt x="44444" y="38153"/>
                    <a:pt x="44489" y="38116"/>
                  </a:cubicBezTo>
                  <a:lnTo>
                    <a:pt x="44557" y="38054"/>
                  </a:lnTo>
                  <a:lnTo>
                    <a:pt x="44693" y="37928"/>
                  </a:lnTo>
                  <a:cubicBezTo>
                    <a:pt x="45048" y="37584"/>
                    <a:pt x="45266" y="37116"/>
                    <a:pt x="45361" y="36645"/>
                  </a:cubicBezTo>
                  <a:cubicBezTo>
                    <a:pt x="45512" y="35697"/>
                    <a:pt x="45324" y="34773"/>
                    <a:pt x="45051" y="33913"/>
                  </a:cubicBezTo>
                  <a:cubicBezTo>
                    <a:pt x="44771" y="33054"/>
                    <a:pt x="44396" y="32239"/>
                    <a:pt x="43980" y="31450"/>
                  </a:cubicBezTo>
                  <a:cubicBezTo>
                    <a:pt x="43564" y="30663"/>
                    <a:pt x="43113" y="29899"/>
                    <a:pt x="42629" y="29162"/>
                  </a:cubicBezTo>
                  <a:cubicBezTo>
                    <a:pt x="40695" y="26211"/>
                    <a:pt x="38444" y="23570"/>
                    <a:pt x="36165" y="21122"/>
                  </a:cubicBezTo>
                  <a:cubicBezTo>
                    <a:pt x="33883" y="18679"/>
                    <a:pt x="31529" y="16455"/>
                    <a:pt x="29227" y="14436"/>
                  </a:cubicBezTo>
                  <a:cubicBezTo>
                    <a:pt x="28657" y="13924"/>
                    <a:pt x="28075" y="13444"/>
                    <a:pt x="27505" y="12966"/>
                  </a:cubicBezTo>
                  <a:cubicBezTo>
                    <a:pt x="26935" y="12488"/>
                    <a:pt x="26372" y="12018"/>
                    <a:pt x="25819" y="11557"/>
                  </a:cubicBezTo>
                  <a:cubicBezTo>
                    <a:pt x="24690" y="10660"/>
                    <a:pt x="23592" y="9801"/>
                    <a:pt x="22531" y="8992"/>
                  </a:cubicBezTo>
                  <a:cubicBezTo>
                    <a:pt x="21989" y="8596"/>
                    <a:pt x="21460" y="8211"/>
                    <a:pt x="20945" y="7836"/>
                  </a:cubicBezTo>
                  <a:cubicBezTo>
                    <a:pt x="20423" y="7463"/>
                    <a:pt x="19929" y="7082"/>
                    <a:pt x="19417" y="6751"/>
                  </a:cubicBezTo>
                  <a:cubicBezTo>
                    <a:pt x="18909" y="6413"/>
                    <a:pt x="18418" y="6082"/>
                    <a:pt x="17936" y="5761"/>
                  </a:cubicBezTo>
                  <a:cubicBezTo>
                    <a:pt x="17459" y="5441"/>
                    <a:pt x="16995" y="5127"/>
                    <a:pt x="16527" y="4851"/>
                  </a:cubicBezTo>
                  <a:cubicBezTo>
                    <a:pt x="16064" y="4564"/>
                    <a:pt x="15617" y="4288"/>
                    <a:pt x="15184" y="4025"/>
                  </a:cubicBezTo>
                  <a:cubicBezTo>
                    <a:pt x="14754" y="3759"/>
                    <a:pt x="14337" y="3497"/>
                    <a:pt x="13925" y="3275"/>
                  </a:cubicBezTo>
                  <a:cubicBezTo>
                    <a:pt x="13103" y="2825"/>
                    <a:pt x="12356" y="2392"/>
                    <a:pt x="11664" y="2030"/>
                  </a:cubicBezTo>
                  <a:cubicBezTo>
                    <a:pt x="10964" y="1685"/>
                    <a:pt x="10340" y="1378"/>
                    <a:pt x="9798" y="1109"/>
                  </a:cubicBezTo>
                  <a:cubicBezTo>
                    <a:pt x="9661" y="1044"/>
                    <a:pt x="9532" y="979"/>
                    <a:pt x="9405" y="918"/>
                  </a:cubicBezTo>
                  <a:cubicBezTo>
                    <a:pt x="9276" y="863"/>
                    <a:pt x="9153" y="812"/>
                    <a:pt x="9033" y="764"/>
                  </a:cubicBezTo>
                  <a:cubicBezTo>
                    <a:pt x="8798" y="665"/>
                    <a:pt x="8583" y="577"/>
                    <a:pt x="8389" y="495"/>
                  </a:cubicBezTo>
                  <a:cubicBezTo>
                    <a:pt x="7622" y="174"/>
                    <a:pt x="7209" y="1"/>
                    <a:pt x="7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1"/>
            <p:cNvSpPr/>
            <p:nvPr/>
          </p:nvSpPr>
          <p:spPr>
            <a:xfrm>
              <a:off x="4483094" y="3516110"/>
              <a:ext cx="510014" cy="595449"/>
            </a:xfrm>
            <a:custGeom>
              <a:rect b="b" l="l" r="r" t="t"/>
              <a:pathLst>
                <a:path extrusionOk="0" h="11228" w="9617">
                  <a:moveTo>
                    <a:pt x="5932" y="1"/>
                  </a:moveTo>
                  <a:lnTo>
                    <a:pt x="3886" y="3917"/>
                  </a:lnTo>
                  <a:lnTo>
                    <a:pt x="0" y="3474"/>
                  </a:lnTo>
                  <a:lnTo>
                    <a:pt x="2858" y="6342"/>
                  </a:lnTo>
                  <a:lnTo>
                    <a:pt x="62" y="11227"/>
                  </a:lnTo>
                  <a:lnTo>
                    <a:pt x="4700" y="8355"/>
                  </a:lnTo>
                  <a:lnTo>
                    <a:pt x="7696" y="11053"/>
                  </a:lnTo>
                  <a:lnTo>
                    <a:pt x="7033" y="6912"/>
                  </a:lnTo>
                  <a:lnTo>
                    <a:pt x="9616" y="5316"/>
                  </a:lnTo>
                  <a:lnTo>
                    <a:pt x="6563" y="4842"/>
                  </a:lnTo>
                  <a:lnTo>
                    <a:pt x="5932" y="1"/>
                  </a:ln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1"/>
            <p:cNvSpPr/>
            <p:nvPr/>
          </p:nvSpPr>
          <p:spPr>
            <a:xfrm>
              <a:off x="4532414" y="3587439"/>
              <a:ext cx="390478" cy="447966"/>
            </a:xfrm>
            <a:custGeom>
              <a:rect b="b" l="l" r="r" t="t"/>
              <a:pathLst>
                <a:path extrusionOk="0" h="8447" w="7363">
                  <a:moveTo>
                    <a:pt x="4757" y="0"/>
                  </a:moveTo>
                  <a:lnTo>
                    <a:pt x="3573" y="3401"/>
                  </a:lnTo>
                  <a:lnTo>
                    <a:pt x="1" y="2541"/>
                  </a:lnTo>
                  <a:lnTo>
                    <a:pt x="2836" y="4813"/>
                  </a:lnTo>
                  <a:lnTo>
                    <a:pt x="802" y="8310"/>
                  </a:lnTo>
                  <a:lnTo>
                    <a:pt x="4088" y="5939"/>
                  </a:lnTo>
                  <a:lnTo>
                    <a:pt x="6172" y="8446"/>
                  </a:lnTo>
                  <a:lnTo>
                    <a:pt x="5510" y="5059"/>
                  </a:lnTo>
                  <a:lnTo>
                    <a:pt x="7362" y="4131"/>
                  </a:lnTo>
                  <a:lnTo>
                    <a:pt x="5312" y="3827"/>
                  </a:lnTo>
                  <a:lnTo>
                    <a:pt x="4757"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1"/>
            <p:cNvSpPr/>
            <p:nvPr/>
          </p:nvSpPr>
          <p:spPr>
            <a:xfrm>
              <a:off x="2501675" y="3365815"/>
              <a:ext cx="639890" cy="604040"/>
            </a:xfrm>
            <a:custGeom>
              <a:rect b="b" l="l" r="r" t="t"/>
              <a:pathLst>
                <a:path extrusionOk="0" h="11390" w="12066">
                  <a:moveTo>
                    <a:pt x="7082" y="1"/>
                  </a:moveTo>
                  <a:lnTo>
                    <a:pt x="4906" y="3562"/>
                  </a:lnTo>
                  <a:lnTo>
                    <a:pt x="0" y="3186"/>
                  </a:lnTo>
                  <a:lnTo>
                    <a:pt x="3561" y="6915"/>
                  </a:lnTo>
                  <a:lnTo>
                    <a:pt x="2043" y="11042"/>
                  </a:lnTo>
                  <a:lnTo>
                    <a:pt x="5506" y="9047"/>
                  </a:lnTo>
                  <a:lnTo>
                    <a:pt x="9402" y="11390"/>
                  </a:lnTo>
                  <a:lnTo>
                    <a:pt x="9002" y="7246"/>
                  </a:lnTo>
                  <a:lnTo>
                    <a:pt x="12066" y="4926"/>
                  </a:lnTo>
                  <a:lnTo>
                    <a:pt x="8187" y="4135"/>
                  </a:lnTo>
                  <a:lnTo>
                    <a:pt x="7082" y="1"/>
                  </a:ln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1"/>
            <p:cNvSpPr/>
            <p:nvPr/>
          </p:nvSpPr>
          <p:spPr>
            <a:xfrm>
              <a:off x="2581967" y="3460267"/>
              <a:ext cx="495536" cy="435980"/>
            </a:xfrm>
            <a:custGeom>
              <a:rect b="b" l="l" r="r" t="t"/>
              <a:pathLst>
                <a:path extrusionOk="0" h="8221" w="9344">
                  <a:moveTo>
                    <a:pt x="5251" y="0"/>
                  </a:moveTo>
                  <a:lnTo>
                    <a:pt x="3746" y="2787"/>
                  </a:lnTo>
                  <a:lnTo>
                    <a:pt x="1" y="2180"/>
                  </a:lnTo>
                  <a:lnTo>
                    <a:pt x="2931" y="4738"/>
                  </a:lnTo>
                  <a:lnTo>
                    <a:pt x="1437" y="8220"/>
                  </a:lnTo>
                  <a:lnTo>
                    <a:pt x="4336" y="6669"/>
                  </a:lnTo>
                  <a:lnTo>
                    <a:pt x="7126" y="8132"/>
                  </a:lnTo>
                  <a:lnTo>
                    <a:pt x="6737" y="5147"/>
                  </a:lnTo>
                  <a:lnTo>
                    <a:pt x="9344" y="3439"/>
                  </a:lnTo>
                  <a:lnTo>
                    <a:pt x="6301" y="2934"/>
                  </a:lnTo>
                  <a:lnTo>
                    <a:pt x="5251"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1"/>
            <p:cNvSpPr/>
            <p:nvPr/>
          </p:nvSpPr>
          <p:spPr>
            <a:xfrm>
              <a:off x="6030861" y="4946671"/>
              <a:ext cx="210062" cy="213562"/>
            </a:xfrm>
            <a:custGeom>
              <a:rect b="b" l="l" r="r" t="t"/>
              <a:pathLst>
                <a:path extrusionOk="0" h="4027" w="3961">
                  <a:moveTo>
                    <a:pt x="2910" y="1"/>
                  </a:moveTo>
                  <a:lnTo>
                    <a:pt x="1928" y="929"/>
                  </a:lnTo>
                  <a:lnTo>
                    <a:pt x="628" y="520"/>
                  </a:lnTo>
                  <a:lnTo>
                    <a:pt x="1201" y="1781"/>
                  </a:lnTo>
                  <a:lnTo>
                    <a:pt x="0" y="2928"/>
                  </a:lnTo>
                  <a:lnTo>
                    <a:pt x="0" y="2928"/>
                  </a:lnTo>
                  <a:lnTo>
                    <a:pt x="1668" y="2583"/>
                  </a:lnTo>
                  <a:lnTo>
                    <a:pt x="2487" y="4026"/>
                  </a:lnTo>
                  <a:lnTo>
                    <a:pt x="2712" y="2603"/>
                  </a:lnTo>
                  <a:lnTo>
                    <a:pt x="3960" y="2017"/>
                  </a:lnTo>
                  <a:lnTo>
                    <a:pt x="2817" y="1362"/>
                  </a:lnTo>
                  <a:lnTo>
                    <a:pt x="2910"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1"/>
            <p:cNvSpPr/>
            <p:nvPr/>
          </p:nvSpPr>
          <p:spPr>
            <a:xfrm>
              <a:off x="3177846" y="3049050"/>
              <a:ext cx="325354" cy="346143"/>
            </a:xfrm>
            <a:custGeom>
              <a:rect b="b" l="l" r="r" t="t"/>
              <a:pathLst>
                <a:path extrusionOk="0" h="6527" w="6135">
                  <a:moveTo>
                    <a:pt x="3504" y="1"/>
                  </a:moveTo>
                  <a:lnTo>
                    <a:pt x="2232" y="2057"/>
                  </a:lnTo>
                  <a:lnTo>
                    <a:pt x="1" y="1849"/>
                  </a:lnTo>
                  <a:lnTo>
                    <a:pt x="1280" y="3606"/>
                  </a:lnTo>
                  <a:lnTo>
                    <a:pt x="386" y="5786"/>
                  </a:lnTo>
                  <a:lnTo>
                    <a:pt x="2559" y="4892"/>
                  </a:lnTo>
                  <a:lnTo>
                    <a:pt x="4196" y="6526"/>
                  </a:lnTo>
                  <a:lnTo>
                    <a:pt x="4214" y="4244"/>
                  </a:lnTo>
                  <a:lnTo>
                    <a:pt x="6134" y="3074"/>
                  </a:lnTo>
                  <a:lnTo>
                    <a:pt x="4122" y="2463"/>
                  </a:lnTo>
                  <a:lnTo>
                    <a:pt x="3504"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1"/>
            <p:cNvSpPr/>
            <p:nvPr/>
          </p:nvSpPr>
          <p:spPr>
            <a:xfrm>
              <a:off x="3210090" y="3102772"/>
              <a:ext cx="261981" cy="257102"/>
            </a:xfrm>
            <a:custGeom>
              <a:rect b="b" l="l" r="r" t="t"/>
              <a:pathLst>
                <a:path extrusionOk="0" h="4848" w="4940">
                  <a:moveTo>
                    <a:pt x="2777" y="0"/>
                  </a:moveTo>
                  <a:lnTo>
                    <a:pt x="1729" y="1417"/>
                  </a:lnTo>
                  <a:lnTo>
                    <a:pt x="0" y="1195"/>
                  </a:lnTo>
                  <a:lnTo>
                    <a:pt x="1129" y="2546"/>
                  </a:lnTo>
                  <a:lnTo>
                    <a:pt x="433" y="4098"/>
                  </a:lnTo>
                  <a:lnTo>
                    <a:pt x="2023" y="3593"/>
                  </a:lnTo>
                  <a:lnTo>
                    <a:pt x="3319" y="4848"/>
                  </a:lnTo>
                  <a:lnTo>
                    <a:pt x="3258" y="2948"/>
                  </a:lnTo>
                  <a:lnTo>
                    <a:pt x="4939" y="2122"/>
                  </a:lnTo>
                  <a:lnTo>
                    <a:pt x="3135" y="1757"/>
                  </a:lnTo>
                  <a:lnTo>
                    <a:pt x="2777"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1"/>
            <p:cNvSpPr/>
            <p:nvPr/>
          </p:nvSpPr>
          <p:spPr>
            <a:xfrm>
              <a:off x="4214800" y="5026644"/>
              <a:ext cx="347363" cy="338719"/>
            </a:xfrm>
            <a:custGeom>
              <a:rect b="b" l="l" r="r" t="t"/>
              <a:pathLst>
                <a:path extrusionOk="0" h="6387" w="6550">
                  <a:moveTo>
                    <a:pt x="1583" y="1"/>
                  </a:moveTo>
                  <a:lnTo>
                    <a:pt x="2074" y="2419"/>
                  </a:lnTo>
                  <a:lnTo>
                    <a:pt x="1" y="3811"/>
                  </a:lnTo>
                  <a:lnTo>
                    <a:pt x="2678" y="3889"/>
                  </a:lnTo>
                  <a:lnTo>
                    <a:pt x="3207" y="6386"/>
                  </a:lnTo>
                  <a:lnTo>
                    <a:pt x="4376" y="4343"/>
                  </a:lnTo>
                  <a:lnTo>
                    <a:pt x="6550" y="4275"/>
                  </a:lnTo>
                  <a:lnTo>
                    <a:pt x="5018" y="2641"/>
                  </a:lnTo>
                  <a:lnTo>
                    <a:pt x="5857" y="373"/>
                  </a:lnTo>
                  <a:lnTo>
                    <a:pt x="5857" y="373"/>
                  </a:lnTo>
                  <a:lnTo>
                    <a:pt x="3534" y="1396"/>
                  </a:lnTo>
                  <a:lnTo>
                    <a:pt x="1583" y="1"/>
                  </a:ln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1"/>
            <p:cNvSpPr/>
            <p:nvPr/>
          </p:nvSpPr>
          <p:spPr>
            <a:xfrm>
              <a:off x="4275045" y="5063025"/>
              <a:ext cx="252382" cy="252912"/>
            </a:xfrm>
            <a:custGeom>
              <a:rect b="b" l="l" r="r" t="t"/>
              <a:pathLst>
                <a:path extrusionOk="0" h="4769" w="4759">
                  <a:moveTo>
                    <a:pt x="989" y="0"/>
                  </a:moveTo>
                  <a:lnTo>
                    <a:pt x="1375" y="1832"/>
                  </a:lnTo>
                  <a:lnTo>
                    <a:pt x="0" y="2788"/>
                  </a:lnTo>
                  <a:lnTo>
                    <a:pt x="1746" y="3019"/>
                  </a:lnTo>
                  <a:lnTo>
                    <a:pt x="2201" y="4769"/>
                  </a:lnTo>
                  <a:lnTo>
                    <a:pt x="2999" y="3265"/>
                  </a:lnTo>
                  <a:lnTo>
                    <a:pt x="4759" y="3330"/>
                  </a:lnTo>
                  <a:lnTo>
                    <a:pt x="3520" y="2102"/>
                  </a:lnTo>
                  <a:lnTo>
                    <a:pt x="3994" y="403"/>
                  </a:lnTo>
                  <a:lnTo>
                    <a:pt x="2388" y="1198"/>
                  </a:lnTo>
                  <a:lnTo>
                    <a:pt x="989"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1"/>
            <p:cNvSpPr/>
            <p:nvPr/>
          </p:nvSpPr>
          <p:spPr>
            <a:xfrm>
              <a:off x="5091965" y="4083986"/>
              <a:ext cx="224381" cy="233767"/>
            </a:xfrm>
            <a:custGeom>
              <a:rect b="b" l="l" r="r" t="t"/>
              <a:pathLst>
                <a:path extrusionOk="0" h="4408" w="4231">
                  <a:moveTo>
                    <a:pt x="1618" y="0"/>
                  </a:moveTo>
                  <a:lnTo>
                    <a:pt x="1659" y="1798"/>
                  </a:lnTo>
                  <a:lnTo>
                    <a:pt x="1" y="2238"/>
                  </a:lnTo>
                  <a:lnTo>
                    <a:pt x="1410" y="2955"/>
                  </a:lnTo>
                  <a:lnTo>
                    <a:pt x="1528" y="4408"/>
                  </a:lnTo>
                  <a:lnTo>
                    <a:pt x="2576" y="3326"/>
                  </a:lnTo>
                  <a:lnTo>
                    <a:pt x="4124" y="3814"/>
                  </a:lnTo>
                  <a:lnTo>
                    <a:pt x="3357" y="2289"/>
                  </a:lnTo>
                  <a:lnTo>
                    <a:pt x="4230" y="932"/>
                  </a:lnTo>
                  <a:lnTo>
                    <a:pt x="2624" y="1341"/>
                  </a:lnTo>
                  <a:lnTo>
                    <a:pt x="1618" y="0"/>
                  </a:lnTo>
                  <a:close/>
                </a:path>
              </a:pathLst>
            </a:custGeom>
            <a:solidFill>
              <a:srgbClr val="B45F0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1"/>
            <p:cNvSpPr/>
            <p:nvPr/>
          </p:nvSpPr>
          <p:spPr>
            <a:xfrm>
              <a:off x="5145157" y="4139723"/>
              <a:ext cx="133377" cy="135551"/>
            </a:xfrm>
            <a:custGeom>
              <a:rect b="b" l="l" r="r" t="t"/>
              <a:pathLst>
                <a:path extrusionOk="0" h="2556" w="2515">
                  <a:moveTo>
                    <a:pt x="1000" y="0"/>
                  </a:moveTo>
                  <a:lnTo>
                    <a:pt x="925" y="939"/>
                  </a:lnTo>
                  <a:lnTo>
                    <a:pt x="1" y="1228"/>
                  </a:lnTo>
                  <a:lnTo>
                    <a:pt x="826" y="1614"/>
                  </a:lnTo>
                  <a:lnTo>
                    <a:pt x="840" y="2555"/>
                  </a:lnTo>
                  <a:lnTo>
                    <a:pt x="1460" y="1860"/>
                  </a:lnTo>
                  <a:lnTo>
                    <a:pt x="2381" y="2067"/>
                  </a:lnTo>
                  <a:lnTo>
                    <a:pt x="1911" y="1232"/>
                  </a:lnTo>
                  <a:lnTo>
                    <a:pt x="2515" y="454"/>
                  </a:lnTo>
                  <a:lnTo>
                    <a:pt x="1546" y="709"/>
                  </a:lnTo>
                  <a:lnTo>
                    <a:pt x="1000"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 name="Google Shape;2296;p51"/>
          <p:cNvGrpSpPr/>
          <p:nvPr/>
        </p:nvGrpSpPr>
        <p:grpSpPr>
          <a:xfrm>
            <a:off x="1227005" y="3596193"/>
            <a:ext cx="284524" cy="1303068"/>
            <a:chOff x="2053313" y="2959702"/>
            <a:chExt cx="1170882" cy="2276102"/>
          </a:xfrm>
        </p:grpSpPr>
        <p:sp>
          <p:nvSpPr>
            <p:cNvPr id="2297" name="Google Shape;2297;p51"/>
            <p:cNvSpPr/>
            <p:nvPr/>
          </p:nvSpPr>
          <p:spPr>
            <a:xfrm>
              <a:off x="2053313" y="2959702"/>
              <a:ext cx="1170882" cy="2276102"/>
            </a:xfrm>
            <a:custGeom>
              <a:rect b="b" l="l" r="r" t="t"/>
              <a:pathLst>
                <a:path extrusionOk="0" h="40681" w="17331">
                  <a:moveTo>
                    <a:pt x="0" y="1"/>
                  </a:moveTo>
                  <a:lnTo>
                    <a:pt x="0" y="39771"/>
                  </a:lnTo>
                  <a:lnTo>
                    <a:pt x="16972" y="40680"/>
                  </a:lnTo>
                  <a:lnTo>
                    <a:pt x="17330" y="1"/>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1"/>
            <p:cNvSpPr/>
            <p:nvPr/>
          </p:nvSpPr>
          <p:spPr>
            <a:xfrm>
              <a:off x="2185750" y="3257775"/>
              <a:ext cx="906021" cy="105872"/>
            </a:xfrm>
            <a:custGeom>
              <a:rect b="b" l="l" r="r" t="t"/>
              <a:pathLst>
                <a:path extrusionOk="0" h="40681" w="17331">
                  <a:moveTo>
                    <a:pt x="0" y="1"/>
                  </a:moveTo>
                  <a:lnTo>
                    <a:pt x="0" y="39771"/>
                  </a:lnTo>
                  <a:lnTo>
                    <a:pt x="16972" y="40680"/>
                  </a:lnTo>
                  <a:lnTo>
                    <a:pt x="17330"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1"/>
            <p:cNvSpPr/>
            <p:nvPr/>
          </p:nvSpPr>
          <p:spPr>
            <a:xfrm rot="10800000">
              <a:off x="2185753" y="3538253"/>
              <a:ext cx="906021" cy="105872"/>
            </a:xfrm>
            <a:custGeom>
              <a:rect b="b" l="l" r="r" t="t"/>
              <a:pathLst>
                <a:path extrusionOk="0" h="40681" w="17331">
                  <a:moveTo>
                    <a:pt x="0" y="1"/>
                  </a:moveTo>
                  <a:lnTo>
                    <a:pt x="0" y="39771"/>
                  </a:lnTo>
                  <a:lnTo>
                    <a:pt x="16972" y="40680"/>
                  </a:lnTo>
                  <a:lnTo>
                    <a:pt x="17330"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1"/>
            <p:cNvSpPr/>
            <p:nvPr/>
          </p:nvSpPr>
          <p:spPr>
            <a:xfrm>
              <a:off x="2185750" y="3818725"/>
              <a:ext cx="906021" cy="105872"/>
            </a:xfrm>
            <a:custGeom>
              <a:rect b="b" l="l" r="r" t="t"/>
              <a:pathLst>
                <a:path extrusionOk="0" h="40681" w="17331">
                  <a:moveTo>
                    <a:pt x="0" y="1"/>
                  </a:moveTo>
                  <a:lnTo>
                    <a:pt x="0" y="39771"/>
                  </a:lnTo>
                  <a:lnTo>
                    <a:pt x="16972" y="40680"/>
                  </a:lnTo>
                  <a:lnTo>
                    <a:pt x="17330"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1"/>
            <p:cNvSpPr/>
            <p:nvPr/>
          </p:nvSpPr>
          <p:spPr>
            <a:xfrm rot="10800000">
              <a:off x="2185753" y="4099203"/>
              <a:ext cx="906021" cy="105872"/>
            </a:xfrm>
            <a:custGeom>
              <a:rect b="b" l="l" r="r" t="t"/>
              <a:pathLst>
                <a:path extrusionOk="0" h="40681" w="17331">
                  <a:moveTo>
                    <a:pt x="0" y="1"/>
                  </a:moveTo>
                  <a:lnTo>
                    <a:pt x="0" y="39771"/>
                  </a:lnTo>
                  <a:lnTo>
                    <a:pt x="16972" y="40680"/>
                  </a:lnTo>
                  <a:lnTo>
                    <a:pt x="17330"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1"/>
            <p:cNvSpPr/>
            <p:nvPr/>
          </p:nvSpPr>
          <p:spPr>
            <a:xfrm>
              <a:off x="2185750" y="4379675"/>
              <a:ext cx="906021" cy="105872"/>
            </a:xfrm>
            <a:custGeom>
              <a:rect b="b" l="l" r="r" t="t"/>
              <a:pathLst>
                <a:path extrusionOk="0" h="40681" w="17331">
                  <a:moveTo>
                    <a:pt x="0" y="1"/>
                  </a:moveTo>
                  <a:lnTo>
                    <a:pt x="0" y="39771"/>
                  </a:lnTo>
                  <a:lnTo>
                    <a:pt x="16972" y="40680"/>
                  </a:lnTo>
                  <a:lnTo>
                    <a:pt x="17330"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1"/>
            <p:cNvSpPr/>
            <p:nvPr/>
          </p:nvSpPr>
          <p:spPr>
            <a:xfrm rot="10800000">
              <a:off x="2185753" y="4660153"/>
              <a:ext cx="906021" cy="105872"/>
            </a:xfrm>
            <a:custGeom>
              <a:rect b="b" l="l" r="r" t="t"/>
              <a:pathLst>
                <a:path extrusionOk="0" h="40681" w="17331">
                  <a:moveTo>
                    <a:pt x="0" y="1"/>
                  </a:moveTo>
                  <a:lnTo>
                    <a:pt x="0" y="39771"/>
                  </a:lnTo>
                  <a:lnTo>
                    <a:pt x="16972" y="40680"/>
                  </a:lnTo>
                  <a:lnTo>
                    <a:pt x="17330"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 name="Google Shape;2304;p51"/>
          <p:cNvGrpSpPr/>
          <p:nvPr/>
        </p:nvGrpSpPr>
        <p:grpSpPr>
          <a:xfrm>
            <a:off x="1925435" y="3741742"/>
            <a:ext cx="830623" cy="1157511"/>
            <a:chOff x="3232101" y="4085225"/>
            <a:chExt cx="1263690" cy="1761009"/>
          </a:xfrm>
        </p:grpSpPr>
        <p:sp>
          <p:nvSpPr>
            <p:cNvPr id="2305" name="Google Shape;2305;p51"/>
            <p:cNvSpPr/>
            <p:nvPr/>
          </p:nvSpPr>
          <p:spPr>
            <a:xfrm rot="10800000">
              <a:off x="3232101" y="4085225"/>
              <a:ext cx="1263690" cy="1761009"/>
            </a:xfrm>
            <a:custGeom>
              <a:rect b="b" l="l" r="r" t="t"/>
              <a:pathLst>
                <a:path extrusionOk="0" h="40677" w="17331">
                  <a:moveTo>
                    <a:pt x="1" y="0"/>
                  </a:moveTo>
                  <a:lnTo>
                    <a:pt x="362" y="40676"/>
                  </a:lnTo>
                  <a:lnTo>
                    <a:pt x="17331" y="39771"/>
                  </a:lnTo>
                  <a:lnTo>
                    <a:pt x="17331"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1"/>
            <p:cNvSpPr/>
            <p:nvPr/>
          </p:nvSpPr>
          <p:spPr>
            <a:xfrm>
              <a:off x="3681440" y="4326600"/>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1"/>
            <p:cNvSpPr/>
            <p:nvPr/>
          </p:nvSpPr>
          <p:spPr>
            <a:xfrm>
              <a:off x="3951690" y="4326600"/>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1"/>
            <p:cNvSpPr/>
            <p:nvPr/>
          </p:nvSpPr>
          <p:spPr>
            <a:xfrm>
              <a:off x="4221940" y="4326600"/>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1"/>
            <p:cNvSpPr/>
            <p:nvPr/>
          </p:nvSpPr>
          <p:spPr>
            <a:xfrm rot="10800000">
              <a:off x="4221940" y="4607075"/>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1"/>
            <p:cNvSpPr/>
            <p:nvPr/>
          </p:nvSpPr>
          <p:spPr>
            <a:xfrm rot="10800000">
              <a:off x="3951690" y="4607075"/>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1"/>
            <p:cNvSpPr/>
            <p:nvPr/>
          </p:nvSpPr>
          <p:spPr>
            <a:xfrm rot="10800000">
              <a:off x="3681440" y="4607075"/>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1"/>
            <p:cNvSpPr/>
            <p:nvPr/>
          </p:nvSpPr>
          <p:spPr>
            <a:xfrm>
              <a:off x="3681440" y="4887550"/>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1"/>
            <p:cNvSpPr/>
            <p:nvPr/>
          </p:nvSpPr>
          <p:spPr>
            <a:xfrm>
              <a:off x="3951690" y="4887550"/>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1"/>
            <p:cNvSpPr/>
            <p:nvPr/>
          </p:nvSpPr>
          <p:spPr>
            <a:xfrm>
              <a:off x="4221940" y="4887550"/>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1"/>
            <p:cNvSpPr/>
            <p:nvPr/>
          </p:nvSpPr>
          <p:spPr>
            <a:xfrm rot="10800000">
              <a:off x="4221940" y="5168025"/>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1"/>
            <p:cNvSpPr/>
            <p:nvPr/>
          </p:nvSpPr>
          <p:spPr>
            <a:xfrm rot="10800000">
              <a:off x="3951690" y="5168025"/>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1"/>
            <p:cNvSpPr/>
            <p:nvPr/>
          </p:nvSpPr>
          <p:spPr>
            <a:xfrm rot="10800000">
              <a:off x="3681440" y="5168025"/>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18" name="Google Shape;2318;p51"/>
            <p:cNvGrpSpPr/>
            <p:nvPr/>
          </p:nvGrpSpPr>
          <p:grpSpPr>
            <a:xfrm>
              <a:off x="3411240" y="4326600"/>
              <a:ext cx="126040" cy="1025488"/>
              <a:chOff x="3681500" y="3779625"/>
              <a:chExt cx="126040" cy="1025488"/>
            </a:xfrm>
          </p:grpSpPr>
          <p:sp>
            <p:nvSpPr>
              <p:cNvPr id="2319" name="Google Shape;2319;p51"/>
              <p:cNvSpPr/>
              <p:nvPr/>
            </p:nvSpPr>
            <p:spPr>
              <a:xfrm>
                <a:off x="3681500" y="3779625"/>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1"/>
              <p:cNvSpPr/>
              <p:nvPr/>
            </p:nvSpPr>
            <p:spPr>
              <a:xfrm rot="10800000">
                <a:off x="3681500" y="4060100"/>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1"/>
              <p:cNvSpPr/>
              <p:nvPr/>
            </p:nvSpPr>
            <p:spPr>
              <a:xfrm>
                <a:off x="3681500" y="4340575"/>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1"/>
              <p:cNvSpPr/>
              <p:nvPr/>
            </p:nvSpPr>
            <p:spPr>
              <a:xfrm rot="10800000">
                <a:off x="3681500" y="4621050"/>
                <a:ext cx="126040" cy="184063"/>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23" name="Google Shape;2323;p51"/>
          <p:cNvGrpSpPr/>
          <p:nvPr/>
        </p:nvGrpSpPr>
        <p:grpSpPr>
          <a:xfrm>
            <a:off x="3169962" y="3651350"/>
            <a:ext cx="726006" cy="1303102"/>
            <a:chOff x="3010125" y="3651350"/>
            <a:chExt cx="726006" cy="1303102"/>
          </a:xfrm>
        </p:grpSpPr>
        <p:sp>
          <p:nvSpPr>
            <p:cNvPr id="2324" name="Google Shape;2324;p51"/>
            <p:cNvSpPr/>
            <p:nvPr/>
          </p:nvSpPr>
          <p:spPr>
            <a:xfrm flipH="1">
              <a:off x="3010125" y="3651350"/>
              <a:ext cx="726006" cy="1303102"/>
            </a:xfrm>
            <a:custGeom>
              <a:rect b="b" l="l" r="r" t="t"/>
              <a:pathLst>
                <a:path extrusionOk="0" h="42175" w="16795">
                  <a:moveTo>
                    <a:pt x="14998" y="0"/>
                  </a:moveTo>
                  <a:lnTo>
                    <a:pt x="1" y="737"/>
                  </a:lnTo>
                  <a:lnTo>
                    <a:pt x="1" y="42175"/>
                  </a:lnTo>
                  <a:lnTo>
                    <a:pt x="16794" y="41417"/>
                  </a:lnTo>
                  <a:lnTo>
                    <a:pt x="14998"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1"/>
            <p:cNvSpPr/>
            <p:nvPr/>
          </p:nvSpPr>
          <p:spPr>
            <a:xfrm flipH="1">
              <a:off x="3440588" y="3855161"/>
              <a:ext cx="160268" cy="131997"/>
            </a:xfrm>
            <a:custGeom>
              <a:rect b="b" l="l" r="r" t="t"/>
              <a:pathLst>
                <a:path extrusionOk="0" h="40677" w="17331">
                  <a:moveTo>
                    <a:pt x="1" y="0"/>
                  </a:moveTo>
                  <a:lnTo>
                    <a:pt x="362" y="40676"/>
                  </a:lnTo>
                  <a:lnTo>
                    <a:pt x="17331" y="39771"/>
                  </a:lnTo>
                  <a:lnTo>
                    <a:pt x="17331" y="0"/>
                  </a:ln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1"/>
            <p:cNvSpPr/>
            <p:nvPr/>
          </p:nvSpPr>
          <p:spPr>
            <a:xfrm flipH="1" rot="10800000">
              <a:off x="3440604" y="4076625"/>
              <a:ext cx="160268" cy="131997"/>
            </a:xfrm>
            <a:custGeom>
              <a:rect b="b" l="l" r="r" t="t"/>
              <a:pathLst>
                <a:path extrusionOk="0" h="40677" w="17331">
                  <a:moveTo>
                    <a:pt x="1" y="0"/>
                  </a:moveTo>
                  <a:lnTo>
                    <a:pt x="362" y="40676"/>
                  </a:lnTo>
                  <a:lnTo>
                    <a:pt x="17331" y="39771"/>
                  </a:lnTo>
                  <a:lnTo>
                    <a:pt x="17331" y="0"/>
                  </a:ln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1"/>
            <p:cNvSpPr/>
            <p:nvPr/>
          </p:nvSpPr>
          <p:spPr>
            <a:xfrm flipH="1">
              <a:off x="3440588" y="4297944"/>
              <a:ext cx="160268" cy="131997"/>
            </a:xfrm>
            <a:custGeom>
              <a:rect b="b" l="l" r="r" t="t"/>
              <a:pathLst>
                <a:path extrusionOk="0" h="40677" w="17331">
                  <a:moveTo>
                    <a:pt x="1" y="0"/>
                  </a:moveTo>
                  <a:lnTo>
                    <a:pt x="362" y="40676"/>
                  </a:lnTo>
                  <a:lnTo>
                    <a:pt x="17331" y="39771"/>
                  </a:lnTo>
                  <a:lnTo>
                    <a:pt x="17331" y="0"/>
                  </a:ln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1"/>
            <p:cNvSpPr/>
            <p:nvPr/>
          </p:nvSpPr>
          <p:spPr>
            <a:xfrm flipH="1" rot="10800000">
              <a:off x="3440604" y="4519409"/>
              <a:ext cx="160268" cy="131997"/>
            </a:xfrm>
            <a:custGeom>
              <a:rect b="b" l="l" r="r" t="t"/>
              <a:pathLst>
                <a:path extrusionOk="0" h="40677" w="17331">
                  <a:moveTo>
                    <a:pt x="1" y="0"/>
                  </a:moveTo>
                  <a:lnTo>
                    <a:pt x="362" y="40676"/>
                  </a:lnTo>
                  <a:lnTo>
                    <a:pt x="17331" y="39771"/>
                  </a:lnTo>
                  <a:lnTo>
                    <a:pt x="17331" y="0"/>
                  </a:ln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1"/>
            <p:cNvSpPr/>
            <p:nvPr/>
          </p:nvSpPr>
          <p:spPr>
            <a:xfrm flipH="1" rot="10800000">
              <a:off x="3163876" y="4519409"/>
              <a:ext cx="160268" cy="131997"/>
            </a:xfrm>
            <a:custGeom>
              <a:rect b="b" l="l" r="r" t="t"/>
              <a:pathLst>
                <a:path extrusionOk="0" h="40677" w="17331">
                  <a:moveTo>
                    <a:pt x="1" y="0"/>
                  </a:moveTo>
                  <a:lnTo>
                    <a:pt x="362" y="40676"/>
                  </a:lnTo>
                  <a:lnTo>
                    <a:pt x="17331" y="39771"/>
                  </a:lnTo>
                  <a:lnTo>
                    <a:pt x="17331" y="0"/>
                  </a:ln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1"/>
            <p:cNvSpPr/>
            <p:nvPr/>
          </p:nvSpPr>
          <p:spPr>
            <a:xfrm flipH="1">
              <a:off x="3163860" y="4297944"/>
              <a:ext cx="160268" cy="131997"/>
            </a:xfrm>
            <a:custGeom>
              <a:rect b="b" l="l" r="r" t="t"/>
              <a:pathLst>
                <a:path extrusionOk="0" h="40677" w="17331">
                  <a:moveTo>
                    <a:pt x="1" y="0"/>
                  </a:moveTo>
                  <a:lnTo>
                    <a:pt x="362" y="40676"/>
                  </a:lnTo>
                  <a:lnTo>
                    <a:pt x="17331" y="39771"/>
                  </a:lnTo>
                  <a:lnTo>
                    <a:pt x="17331" y="0"/>
                  </a:ln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1"/>
            <p:cNvSpPr/>
            <p:nvPr/>
          </p:nvSpPr>
          <p:spPr>
            <a:xfrm flipH="1" rot="10800000">
              <a:off x="3163876" y="4076625"/>
              <a:ext cx="160268" cy="131997"/>
            </a:xfrm>
            <a:custGeom>
              <a:rect b="b" l="l" r="r" t="t"/>
              <a:pathLst>
                <a:path extrusionOk="0" h="40677" w="17331">
                  <a:moveTo>
                    <a:pt x="1" y="0"/>
                  </a:moveTo>
                  <a:lnTo>
                    <a:pt x="362" y="40676"/>
                  </a:lnTo>
                  <a:lnTo>
                    <a:pt x="17331" y="39771"/>
                  </a:lnTo>
                  <a:lnTo>
                    <a:pt x="17331" y="0"/>
                  </a:ln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1"/>
            <p:cNvSpPr/>
            <p:nvPr/>
          </p:nvSpPr>
          <p:spPr>
            <a:xfrm flipH="1">
              <a:off x="3163860" y="3855161"/>
              <a:ext cx="160268" cy="131997"/>
            </a:xfrm>
            <a:custGeom>
              <a:rect b="b" l="l" r="r" t="t"/>
              <a:pathLst>
                <a:path extrusionOk="0" h="40677" w="17331">
                  <a:moveTo>
                    <a:pt x="1" y="0"/>
                  </a:moveTo>
                  <a:lnTo>
                    <a:pt x="362" y="40676"/>
                  </a:lnTo>
                  <a:lnTo>
                    <a:pt x="17331" y="39771"/>
                  </a:lnTo>
                  <a:lnTo>
                    <a:pt x="17331" y="0"/>
                  </a:ln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3" name="Google Shape;2333;p51"/>
          <p:cNvGrpSpPr/>
          <p:nvPr/>
        </p:nvGrpSpPr>
        <p:grpSpPr>
          <a:xfrm>
            <a:off x="4432566" y="3699662"/>
            <a:ext cx="627939" cy="1254984"/>
            <a:chOff x="4328199" y="3699525"/>
            <a:chExt cx="800432" cy="1599725"/>
          </a:xfrm>
        </p:grpSpPr>
        <p:sp>
          <p:nvSpPr>
            <p:cNvPr id="2334" name="Google Shape;2334;p51"/>
            <p:cNvSpPr/>
            <p:nvPr/>
          </p:nvSpPr>
          <p:spPr>
            <a:xfrm>
              <a:off x="4328199" y="3699525"/>
              <a:ext cx="800432" cy="1599725"/>
            </a:xfrm>
            <a:custGeom>
              <a:rect b="b" l="l" r="r" t="t"/>
              <a:pathLst>
                <a:path extrusionOk="0" h="40677" w="17331">
                  <a:moveTo>
                    <a:pt x="1" y="0"/>
                  </a:moveTo>
                  <a:lnTo>
                    <a:pt x="362" y="40676"/>
                  </a:lnTo>
                  <a:lnTo>
                    <a:pt x="17331" y="39771"/>
                  </a:lnTo>
                  <a:lnTo>
                    <a:pt x="17331" y="0"/>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1"/>
            <p:cNvSpPr/>
            <p:nvPr/>
          </p:nvSpPr>
          <p:spPr>
            <a:xfrm rot="5400000">
              <a:off x="4394936" y="4015071"/>
              <a:ext cx="371707" cy="91125"/>
            </a:xfrm>
            <a:custGeom>
              <a:rect b="b" l="l" r="r" t="t"/>
              <a:pathLst>
                <a:path extrusionOk="0" h="40681" w="17331">
                  <a:moveTo>
                    <a:pt x="0" y="1"/>
                  </a:moveTo>
                  <a:lnTo>
                    <a:pt x="0" y="39771"/>
                  </a:lnTo>
                  <a:lnTo>
                    <a:pt x="16972" y="40680"/>
                  </a:lnTo>
                  <a:lnTo>
                    <a:pt x="173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1"/>
            <p:cNvSpPr/>
            <p:nvPr/>
          </p:nvSpPr>
          <p:spPr>
            <a:xfrm rot="5400000">
              <a:off x="4557830" y="4015071"/>
              <a:ext cx="371707" cy="91125"/>
            </a:xfrm>
            <a:custGeom>
              <a:rect b="b" l="l" r="r" t="t"/>
              <a:pathLst>
                <a:path extrusionOk="0" h="40681" w="17331">
                  <a:moveTo>
                    <a:pt x="0" y="1"/>
                  </a:moveTo>
                  <a:lnTo>
                    <a:pt x="0" y="39771"/>
                  </a:lnTo>
                  <a:lnTo>
                    <a:pt x="16972" y="40680"/>
                  </a:lnTo>
                  <a:lnTo>
                    <a:pt x="173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1"/>
            <p:cNvSpPr/>
            <p:nvPr/>
          </p:nvSpPr>
          <p:spPr>
            <a:xfrm rot="-5400000">
              <a:off x="4720757" y="4015059"/>
              <a:ext cx="371707" cy="91125"/>
            </a:xfrm>
            <a:custGeom>
              <a:rect b="b" l="l" r="r" t="t"/>
              <a:pathLst>
                <a:path extrusionOk="0" h="40681" w="17331">
                  <a:moveTo>
                    <a:pt x="0" y="1"/>
                  </a:moveTo>
                  <a:lnTo>
                    <a:pt x="0" y="39771"/>
                  </a:lnTo>
                  <a:lnTo>
                    <a:pt x="16972" y="40680"/>
                  </a:lnTo>
                  <a:lnTo>
                    <a:pt x="173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1"/>
            <p:cNvSpPr/>
            <p:nvPr/>
          </p:nvSpPr>
          <p:spPr>
            <a:xfrm rot="5400000">
              <a:off x="4394936" y="4570246"/>
              <a:ext cx="371707" cy="91125"/>
            </a:xfrm>
            <a:custGeom>
              <a:rect b="b" l="l" r="r" t="t"/>
              <a:pathLst>
                <a:path extrusionOk="0" h="40681" w="17331">
                  <a:moveTo>
                    <a:pt x="0" y="1"/>
                  </a:moveTo>
                  <a:lnTo>
                    <a:pt x="0" y="39771"/>
                  </a:lnTo>
                  <a:lnTo>
                    <a:pt x="16972" y="40680"/>
                  </a:lnTo>
                  <a:lnTo>
                    <a:pt x="173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1"/>
            <p:cNvSpPr/>
            <p:nvPr/>
          </p:nvSpPr>
          <p:spPr>
            <a:xfrm rot="5400000">
              <a:off x="4557830" y="4570246"/>
              <a:ext cx="371707" cy="91125"/>
            </a:xfrm>
            <a:custGeom>
              <a:rect b="b" l="l" r="r" t="t"/>
              <a:pathLst>
                <a:path extrusionOk="0" h="40681" w="17331">
                  <a:moveTo>
                    <a:pt x="0" y="1"/>
                  </a:moveTo>
                  <a:lnTo>
                    <a:pt x="0" y="39771"/>
                  </a:lnTo>
                  <a:lnTo>
                    <a:pt x="16972" y="40680"/>
                  </a:lnTo>
                  <a:lnTo>
                    <a:pt x="173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1"/>
            <p:cNvSpPr/>
            <p:nvPr/>
          </p:nvSpPr>
          <p:spPr>
            <a:xfrm rot="-5400000">
              <a:off x="4720757" y="4570234"/>
              <a:ext cx="371707" cy="91125"/>
            </a:xfrm>
            <a:custGeom>
              <a:rect b="b" l="l" r="r" t="t"/>
              <a:pathLst>
                <a:path extrusionOk="0" h="40681" w="17331">
                  <a:moveTo>
                    <a:pt x="0" y="1"/>
                  </a:moveTo>
                  <a:lnTo>
                    <a:pt x="0" y="39771"/>
                  </a:lnTo>
                  <a:lnTo>
                    <a:pt x="16972" y="40680"/>
                  </a:lnTo>
                  <a:lnTo>
                    <a:pt x="1733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 name="Google Shape;2341;p51"/>
          <p:cNvGrpSpPr/>
          <p:nvPr/>
        </p:nvGrpSpPr>
        <p:grpSpPr>
          <a:xfrm>
            <a:off x="5597097" y="3741742"/>
            <a:ext cx="830623" cy="1157511"/>
            <a:chOff x="4957760" y="3741742"/>
            <a:chExt cx="830623" cy="1157511"/>
          </a:xfrm>
        </p:grpSpPr>
        <p:sp>
          <p:nvSpPr>
            <p:cNvPr id="2342" name="Google Shape;2342;p51"/>
            <p:cNvSpPr/>
            <p:nvPr/>
          </p:nvSpPr>
          <p:spPr>
            <a:xfrm rot="10800000">
              <a:off x="4957760" y="3741742"/>
              <a:ext cx="830623" cy="1157511"/>
            </a:xfrm>
            <a:custGeom>
              <a:rect b="b" l="l" r="r" t="t"/>
              <a:pathLst>
                <a:path extrusionOk="0" h="40677" w="17331">
                  <a:moveTo>
                    <a:pt x="1" y="0"/>
                  </a:moveTo>
                  <a:lnTo>
                    <a:pt x="362" y="40676"/>
                  </a:lnTo>
                  <a:lnTo>
                    <a:pt x="17331" y="39771"/>
                  </a:lnTo>
                  <a:lnTo>
                    <a:pt x="17331" y="0"/>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1"/>
            <p:cNvSpPr/>
            <p:nvPr/>
          </p:nvSpPr>
          <p:spPr>
            <a:xfrm>
              <a:off x="5253110" y="3900398"/>
              <a:ext cx="82846" cy="120985"/>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1"/>
            <p:cNvSpPr/>
            <p:nvPr/>
          </p:nvSpPr>
          <p:spPr>
            <a:xfrm>
              <a:off x="5430746" y="3900398"/>
              <a:ext cx="82846" cy="120985"/>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1"/>
            <p:cNvSpPr/>
            <p:nvPr/>
          </p:nvSpPr>
          <p:spPr>
            <a:xfrm>
              <a:off x="5608381" y="3900398"/>
              <a:ext cx="82846" cy="120985"/>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1"/>
            <p:cNvSpPr/>
            <p:nvPr/>
          </p:nvSpPr>
          <p:spPr>
            <a:xfrm>
              <a:off x="5253110" y="4269110"/>
              <a:ext cx="82846" cy="120985"/>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1"/>
            <p:cNvSpPr/>
            <p:nvPr/>
          </p:nvSpPr>
          <p:spPr>
            <a:xfrm>
              <a:off x="5430746" y="4269110"/>
              <a:ext cx="82846" cy="120985"/>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1"/>
            <p:cNvSpPr/>
            <p:nvPr/>
          </p:nvSpPr>
          <p:spPr>
            <a:xfrm>
              <a:off x="5608381" y="4269110"/>
              <a:ext cx="82846" cy="120985"/>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1"/>
            <p:cNvSpPr/>
            <p:nvPr/>
          </p:nvSpPr>
          <p:spPr>
            <a:xfrm>
              <a:off x="5075508" y="3900398"/>
              <a:ext cx="82846" cy="120985"/>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1"/>
            <p:cNvSpPr/>
            <p:nvPr/>
          </p:nvSpPr>
          <p:spPr>
            <a:xfrm rot="10800000">
              <a:off x="5075417" y="4084749"/>
              <a:ext cx="627945" cy="70575"/>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1"/>
            <p:cNvSpPr/>
            <p:nvPr/>
          </p:nvSpPr>
          <p:spPr>
            <a:xfrm>
              <a:off x="5075508" y="4269110"/>
              <a:ext cx="82846" cy="120985"/>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1"/>
            <p:cNvSpPr/>
            <p:nvPr/>
          </p:nvSpPr>
          <p:spPr>
            <a:xfrm rot="10800000">
              <a:off x="5075417" y="4453428"/>
              <a:ext cx="627945" cy="94574"/>
            </a:xfrm>
            <a:custGeom>
              <a:rect b="b" l="l" r="r" t="t"/>
              <a:pathLst>
                <a:path extrusionOk="0" h="40677" w="17331">
                  <a:moveTo>
                    <a:pt x="1" y="0"/>
                  </a:moveTo>
                  <a:lnTo>
                    <a:pt x="362" y="40676"/>
                  </a:lnTo>
                  <a:lnTo>
                    <a:pt x="17331" y="39771"/>
                  </a:lnTo>
                  <a:lnTo>
                    <a:pt x="173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356" name="Shape 2356"/>
        <p:cNvGrpSpPr/>
        <p:nvPr/>
      </p:nvGrpSpPr>
      <p:grpSpPr>
        <a:xfrm>
          <a:off x="0" y="0"/>
          <a:ext cx="0" cy="0"/>
          <a:chOff x="0" y="0"/>
          <a:chExt cx="0" cy="0"/>
        </a:xfrm>
      </p:grpSpPr>
      <p:grpSp>
        <p:nvGrpSpPr>
          <p:cNvPr id="2357" name="Google Shape;2357;p52"/>
          <p:cNvGrpSpPr/>
          <p:nvPr/>
        </p:nvGrpSpPr>
        <p:grpSpPr>
          <a:xfrm flipH="1">
            <a:off x="-11" y="148206"/>
            <a:ext cx="6765910" cy="5122481"/>
            <a:chOff x="4787750" y="2566875"/>
            <a:chExt cx="637800" cy="482975"/>
          </a:xfrm>
        </p:grpSpPr>
        <p:sp>
          <p:nvSpPr>
            <p:cNvPr id="2358" name="Google Shape;2358;p52"/>
            <p:cNvSpPr/>
            <p:nvPr/>
          </p:nvSpPr>
          <p:spPr>
            <a:xfrm>
              <a:off x="4791250" y="2566875"/>
              <a:ext cx="634300" cy="482975"/>
            </a:xfrm>
            <a:custGeom>
              <a:rect b="b" l="l" r="r" t="t"/>
              <a:pathLst>
                <a:path extrusionOk="0" h="19319" w="25372">
                  <a:moveTo>
                    <a:pt x="16000" y="0"/>
                  </a:moveTo>
                  <a:cubicBezTo>
                    <a:pt x="12314" y="0"/>
                    <a:pt x="10819" y="2912"/>
                    <a:pt x="10800" y="4235"/>
                  </a:cubicBezTo>
                  <a:cubicBezTo>
                    <a:pt x="10800" y="4235"/>
                    <a:pt x="8381" y="4266"/>
                    <a:pt x="8381" y="6579"/>
                  </a:cubicBezTo>
                  <a:cubicBezTo>
                    <a:pt x="8381" y="6579"/>
                    <a:pt x="5533" y="6738"/>
                    <a:pt x="4404" y="8761"/>
                  </a:cubicBezTo>
                  <a:cubicBezTo>
                    <a:pt x="3279" y="10784"/>
                    <a:pt x="3790" y="13022"/>
                    <a:pt x="3790" y="13022"/>
                  </a:cubicBezTo>
                  <a:cubicBezTo>
                    <a:pt x="3790" y="13022"/>
                    <a:pt x="1832" y="13226"/>
                    <a:pt x="963" y="14418"/>
                  </a:cubicBezTo>
                  <a:cubicBezTo>
                    <a:pt x="92" y="15608"/>
                    <a:pt x="1" y="17872"/>
                    <a:pt x="1062" y="19012"/>
                  </a:cubicBezTo>
                  <a:lnTo>
                    <a:pt x="25372" y="19319"/>
                  </a:lnTo>
                  <a:lnTo>
                    <a:pt x="25372" y="6002"/>
                  </a:lnTo>
                  <a:cubicBezTo>
                    <a:pt x="25372" y="6002"/>
                    <a:pt x="24352" y="5387"/>
                    <a:pt x="23105" y="5387"/>
                  </a:cubicBezTo>
                  <a:cubicBezTo>
                    <a:pt x="22595" y="5387"/>
                    <a:pt x="22046" y="5490"/>
                    <a:pt x="21514" y="5781"/>
                  </a:cubicBezTo>
                  <a:cubicBezTo>
                    <a:pt x="21514" y="5781"/>
                    <a:pt x="21459" y="667"/>
                    <a:pt x="17022" y="70"/>
                  </a:cubicBezTo>
                  <a:cubicBezTo>
                    <a:pt x="16664" y="23"/>
                    <a:pt x="16324" y="0"/>
                    <a:pt x="160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2"/>
            <p:cNvSpPr/>
            <p:nvPr/>
          </p:nvSpPr>
          <p:spPr>
            <a:xfrm>
              <a:off x="5225825" y="2576625"/>
              <a:ext cx="101750" cy="138875"/>
            </a:xfrm>
            <a:custGeom>
              <a:rect b="b" l="l" r="r" t="t"/>
              <a:pathLst>
                <a:path extrusionOk="0" h="5555" w="4070">
                  <a:moveTo>
                    <a:pt x="0" y="1"/>
                  </a:moveTo>
                  <a:cubicBezTo>
                    <a:pt x="1" y="1"/>
                    <a:pt x="2930" y="1038"/>
                    <a:pt x="3418" y="5554"/>
                  </a:cubicBezTo>
                  <a:cubicBezTo>
                    <a:pt x="3418" y="5554"/>
                    <a:pt x="4070" y="898"/>
                    <a:pt x="0"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2"/>
            <p:cNvSpPr/>
            <p:nvPr/>
          </p:nvSpPr>
          <p:spPr>
            <a:xfrm>
              <a:off x="5009475" y="2683100"/>
              <a:ext cx="87275" cy="42025"/>
            </a:xfrm>
            <a:custGeom>
              <a:rect b="b" l="l" r="r" t="t"/>
              <a:pathLst>
                <a:path extrusionOk="0" h="1681" w="3491">
                  <a:moveTo>
                    <a:pt x="1810" y="1"/>
                  </a:moveTo>
                  <a:cubicBezTo>
                    <a:pt x="1783" y="1"/>
                    <a:pt x="1757" y="1"/>
                    <a:pt x="1730" y="2"/>
                  </a:cubicBezTo>
                  <a:cubicBezTo>
                    <a:pt x="321" y="57"/>
                    <a:pt x="0" y="1578"/>
                    <a:pt x="0" y="1578"/>
                  </a:cubicBezTo>
                  <a:cubicBezTo>
                    <a:pt x="0" y="1578"/>
                    <a:pt x="463" y="299"/>
                    <a:pt x="1742" y="299"/>
                  </a:cubicBezTo>
                  <a:cubicBezTo>
                    <a:pt x="1744" y="299"/>
                    <a:pt x="1746" y="299"/>
                    <a:pt x="1747" y="299"/>
                  </a:cubicBezTo>
                  <a:cubicBezTo>
                    <a:pt x="3050" y="299"/>
                    <a:pt x="3354" y="1346"/>
                    <a:pt x="3490" y="1680"/>
                  </a:cubicBezTo>
                  <a:cubicBezTo>
                    <a:pt x="3490" y="1680"/>
                    <a:pt x="3388" y="1"/>
                    <a:pt x="1810"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2"/>
            <p:cNvSpPr/>
            <p:nvPr/>
          </p:nvSpPr>
          <p:spPr>
            <a:xfrm>
              <a:off x="5206800" y="2764875"/>
              <a:ext cx="67650" cy="37175"/>
            </a:xfrm>
            <a:custGeom>
              <a:rect b="b" l="l" r="r" t="t"/>
              <a:pathLst>
                <a:path extrusionOk="0" h="1487" w="2706">
                  <a:moveTo>
                    <a:pt x="1213" y="0"/>
                  </a:moveTo>
                  <a:cubicBezTo>
                    <a:pt x="244" y="0"/>
                    <a:pt x="1" y="967"/>
                    <a:pt x="1" y="967"/>
                  </a:cubicBezTo>
                  <a:cubicBezTo>
                    <a:pt x="1" y="967"/>
                    <a:pt x="323" y="264"/>
                    <a:pt x="1054" y="264"/>
                  </a:cubicBezTo>
                  <a:cubicBezTo>
                    <a:pt x="1108" y="264"/>
                    <a:pt x="1164" y="268"/>
                    <a:pt x="1222" y="276"/>
                  </a:cubicBezTo>
                  <a:cubicBezTo>
                    <a:pt x="2170" y="412"/>
                    <a:pt x="2586" y="1121"/>
                    <a:pt x="2706" y="1487"/>
                  </a:cubicBezTo>
                  <a:cubicBezTo>
                    <a:pt x="2706" y="1487"/>
                    <a:pt x="2512" y="64"/>
                    <a:pt x="1287" y="2"/>
                  </a:cubicBezTo>
                  <a:cubicBezTo>
                    <a:pt x="1262" y="1"/>
                    <a:pt x="1237" y="0"/>
                    <a:pt x="1213"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2"/>
            <p:cNvSpPr/>
            <p:nvPr/>
          </p:nvSpPr>
          <p:spPr>
            <a:xfrm>
              <a:off x="5122825" y="2760475"/>
              <a:ext cx="73275" cy="32950"/>
            </a:xfrm>
            <a:custGeom>
              <a:rect b="b" l="l" r="r" t="t"/>
              <a:pathLst>
                <a:path extrusionOk="0" h="1318" w="2931">
                  <a:moveTo>
                    <a:pt x="1596" y="0"/>
                  </a:moveTo>
                  <a:cubicBezTo>
                    <a:pt x="1578" y="0"/>
                    <a:pt x="1560" y="1"/>
                    <a:pt x="1542" y="1"/>
                  </a:cubicBezTo>
                  <a:cubicBezTo>
                    <a:pt x="573" y="46"/>
                    <a:pt x="160" y="769"/>
                    <a:pt x="0" y="1318"/>
                  </a:cubicBezTo>
                  <a:cubicBezTo>
                    <a:pt x="0" y="1318"/>
                    <a:pt x="592" y="236"/>
                    <a:pt x="1523" y="236"/>
                  </a:cubicBezTo>
                  <a:cubicBezTo>
                    <a:pt x="1525" y="236"/>
                    <a:pt x="1526" y="236"/>
                    <a:pt x="1528" y="236"/>
                  </a:cubicBezTo>
                  <a:cubicBezTo>
                    <a:pt x="2463" y="240"/>
                    <a:pt x="2930" y="918"/>
                    <a:pt x="2930" y="918"/>
                  </a:cubicBezTo>
                  <a:cubicBezTo>
                    <a:pt x="2930" y="918"/>
                    <a:pt x="2433" y="0"/>
                    <a:pt x="1596"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2"/>
            <p:cNvSpPr/>
            <p:nvPr/>
          </p:nvSpPr>
          <p:spPr>
            <a:xfrm>
              <a:off x="4880200" y="2747875"/>
              <a:ext cx="78825" cy="148575"/>
            </a:xfrm>
            <a:custGeom>
              <a:rect b="b" l="l" r="r" t="t"/>
              <a:pathLst>
                <a:path extrusionOk="0" h="5943" w="3153">
                  <a:moveTo>
                    <a:pt x="3152" y="0"/>
                  </a:moveTo>
                  <a:cubicBezTo>
                    <a:pt x="3152" y="0"/>
                    <a:pt x="1586" y="608"/>
                    <a:pt x="771" y="2302"/>
                  </a:cubicBezTo>
                  <a:cubicBezTo>
                    <a:pt x="1" y="3899"/>
                    <a:pt x="355" y="5755"/>
                    <a:pt x="355" y="5755"/>
                  </a:cubicBezTo>
                  <a:cubicBezTo>
                    <a:pt x="395" y="5750"/>
                    <a:pt x="436" y="5748"/>
                    <a:pt x="477" y="5748"/>
                  </a:cubicBezTo>
                  <a:cubicBezTo>
                    <a:pt x="888" y="5748"/>
                    <a:pt x="1358" y="5942"/>
                    <a:pt x="1358" y="5942"/>
                  </a:cubicBezTo>
                  <a:cubicBezTo>
                    <a:pt x="1358" y="5942"/>
                    <a:pt x="966" y="4609"/>
                    <a:pt x="1306" y="3084"/>
                  </a:cubicBezTo>
                  <a:cubicBezTo>
                    <a:pt x="1832" y="727"/>
                    <a:pt x="3152" y="0"/>
                    <a:pt x="3152"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2"/>
            <p:cNvSpPr/>
            <p:nvPr/>
          </p:nvSpPr>
          <p:spPr>
            <a:xfrm>
              <a:off x="5107550" y="2864950"/>
              <a:ext cx="83775" cy="71325"/>
            </a:xfrm>
            <a:custGeom>
              <a:rect b="b" l="l" r="r" t="t"/>
              <a:pathLst>
                <a:path extrusionOk="0" h="2853" w="3351">
                  <a:moveTo>
                    <a:pt x="1147" y="0"/>
                  </a:moveTo>
                  <a:cubicBezTo>
                    <a:pt x="608" y="0"/>
                    <a:pt x="128" y="185"/>
                    <a:pt x="0" y="359"/>
                  </a:cubicBezTo>
                  <a:cubicBezTo>
                    <a:pt x="0" y="359"/>
                    <a:pt x="317" y="246"/>
                    <a:pt x="761" y="246"/>
                  </a:cubicBezTo>
                  <a:cubicBezTo>
                    <a:pt x="1093" y="246"/>
                    <a:pt x="1496" y="309"/>
                    <a:pt x="1890" y="530"/>
                  </a:cubicBezTo>
                  <a:cubicBezTo>
                    <a:pt x="2811" y="1045"/>
                    <a:pt x="2839" y="2344"/>
                    <a:pt x="2753" y="2852"/>
                  </a:cubicBezTo>
                  <a:cubicBezTo>
                    <a:pt x="2753" y="2852"/>
                    <a:pt x="3350" y="1692"/>
                    <a:pt x="2589" y="666"/>
                  </a:cubicBezTo>
                  <a:cubicBezTo>
                    <a:pt x="2221" y="166"/>
                    <a:pt x="1657" y="0"/>
                    <a:pt x="1147"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2"/>
            <p:cNvSpPr/>
            <p:nvPr/>
          </p:nvSpPr>
          <p:spPr>
            <a:xfrm>
              <a:off x="5148900" y="2960225"/>
              <a:ext cx="69425" cy="40175"/>
            </a:xfrm>
            <a:custGeom>
              <a:rect b="b" l="l" r="r" t="t"/>
              <a:pathLst>
                <a:path extrusionOk="0" h="1607" w="2777">
                  <a:moveTo>
                    <a:pt x="1322" y="0"/>
                  </a:moveTo>
                  <a:cubicBezTo>
                    <a:pt x="520" y="0"/>
                    <a:pt x="32" y="760"/>
                    <a:pt x="1" y="1037"/>
                  </a:cubicBezTo>
                  <a:cubicBezTo>
                    <a:pt x="1" y="1037"/>
                    <a:pt x="356" y="279"/>
                    <a:pt x="1227" y="279"/>
                  </a:cubicBezTo>
                  <a:cubicBezTo>
                    <a:pt x="1248" y="279"/>
                    <a:pt x="1269" y="279"/>
                    <a:pt x="1290" y="280"/>
                  </a:cubicBezTo>
                  <a:cubicBezTo>
                    <a:pt x="2129" y="317"/>
                    <a:pt x="2405" y="982"/>
                    <a:pt x="2511" y="1606"/>
                  </a:cubicBezTo>
                  <a:cubicBezTo>
                    <a:pt x="2511" y="1606"/>
                    <a:pt x="2777" y="450"/>
                    <a:pt x="1826" y="96"/>
                  </a:cubicBezTo>
                  <a:cubicBezTo>
                    <a:pt x="1647" y="29"/>
                    <a:pt x="1479" y="0"/>
                    <a:pt x="1322"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2"/>
            <p:cNvSpPr/>
            <p:nvPr/>
          </p:nvSpPr>
          <p:spPr>
            <a:xfrm>
              <a:off x="5308625" y="2900425"/>
              <a:ext cx="81550" cy="54700"/>
            </a:xfrm>
            <a:custGeom>
              <a:rect b="b" l="l" r="r" t="t"/>
              <a:pathLst>
                <a:path extrusionOk="0" h="2188" w="3262">
                  <a:moveTo>
                    <a:pt x="1815" y="0"/>
                  </a:moveTo>
                  <a:cubicBezTo>
                    <a:pt x="1737" y="0"/>
                    <a:pt x="1656" y="7"/>
                    <a:pt x="1570" y="21"/>
                  </a:cubicBezTo>
                  <a:cubicBezTo>
                    <a:pt x="117" y="260"/>
                    <a:pt x="1" y="1802"/>
                    <a:pt x="164" y="2187"/>
                  </a:cubicBezTo>
                  <a:cubicBezTo>
                    <a:pt x="164" y="2187"/>
                    <a:pt x="76" y="1085"/>
                    <a:pt x="1103" y="557"/>
                  </a:cubicBezTo>
                  <a:cubicBezTo>
                    <a:pt x="1351" y="428"/>
                    <a:pt x="1585" y="373"/>
                    <a:pt x="1803" y="373"/>
                  </a:cubicBezTo>
                  <a:cubicBezTo>
                    <a:pt x="2405" y="373"/>
                    <a:pt x="2891" y="792"/>
                    <a:pt x="3261" y="1243"/>
                  </a:cubicBezTo>
                  <a:cubicBezTo>
                    <a:pt x="3261" y="1243"/>
                    <a:pt x="2888" y="0"/>
                    <a:pt x="1815"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2"/>
            <p:cNvSpPr/>
            <p:nvPr/>
          </p:nvSpPr>
          <p:spPr>
            <a:xfrm>
              <a:off x="5213900" y="2860350"/>
              <a:ext cx="59275" cy="36875"/>
            </a:xfrm>
            <a:custGeom>
              <a:rect b="b" l="l" r="r" t="t"/>
              <a:pathLst>
                <a:path extrusionOk="0" h="1475" w="2371">
                  <a:moveTo>
                    <a:pt x="1324" y="0"/>
                  </a:moveTo>
                  <a:cubicBezTo>
                    <a:pt x="1294" y="0"/>
                    <a:pt x="1263" y="1"/>
                    <a:pt x="1231" y="4"/>
                  </a:cubicBezTo>
                  <a:cubicBezTo>
                    <a:pt x="174" y="89"/>
                    <a:pt x="0" y="1188"/>
                    <a:pt x="95" y="1474"/>
                  </a:cubicBezTo>
                  <a:cubicBezTo>
                    <a:pt x="95" y="1474"/>
                    <a:pt x="95" y="679"/>
                    <a:pt x="860" y="358"/>
                  </a:cubicBezTo>
                  <a:cubicBezTo>
                    <a:pt x="1016" y="293"/>
                    <a:pt x="1162" y="264"/>
                    <a:pt x="1298" y="264"/>
                  </a:cubicBezTo>
                  <a:cubicBezTo>
                    <a:pt x="1770" y="264"/>
                    <a:pt x="2119" y="613"/>
                    <a:pt x="2371" y="976"/>
                  </a:cubicBezTo>
                  <a:cubicBezTo>
                    <a:pt x="2371" y="976"/>
                    <a:pt x="2161" y="0"/>
                    <a:pt x="1324"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2"/>
            <p:cNvSpPr/>
            <p:nvPr/>
          </p:nvSpPr>
          <p:spPr>
            <a:xfrm>
              <a:off x="5006675" y="2862825"/>
              <a:ext cx="75150" cy="57500"/>
            </a:xfrm>
            <a:custGeom>
              <a:rect b="b" l="l" r="r" t="t"/>
              <a:pathLst>
                <a:path extrusionOk="0" h="2300" w="3006">
                  <a:moveTo>
                    <a:pt x="1828" y="1"/>
                  </a:moveTo>
                  <a:cubicBezTo>
                    <a:pt x="1591" y="1"/>
                    <a:pt x="1332" y="62"/>
                    <a:pt x="1061" y="226"/>
                  </a:cubicBezTo>
                  <a:cubicBezTo>
                    <a:pt x="0" y="864"/>
                    <a:pt x="153" y="2300"/>
                    <a:pt x="153" y="2300"/>
                  </a:cubicBezTo>
                  <a:cubicBezTo>
                    <a:pt x="153" y="2300"/>
                    <a:pt x="576" y="336"/>
                    <a:pt x="2129" y="336"/>
                  </a:cubicBezTo>
                  <a:cubicBezTo>
                    <a:pt x="2389" y="336"/>
                    <a:pt x="2680" y="391"/>
                    <a:pt x="3005" y="519"/>
                  </a:cubicBezTo>
                  <a:cubicBezTo>
                    <a:pt x="3005" y="519"/>
                    <a:pt x="2515" y="1"/>
                    <a:pt x="1828"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2"/>
            <p:cNvSpPr/>
            <p:nvPr/>
          </p:nvSpPr>
          <p:spPr>
            <a:xfrm>
              <a:off x="4910975" y="2912625"/>
              <a:ext cx="19200" cy="48800"/>
            </a:xfrm>
            <a:custGeom>
              <a:rect b="b" l="l" r="r" t="t"/>
              <a:pathLst>
                <a:path extrusionOk="0" h="1952" w="768">
                  <a:moveTo>
                    <a:pt x="768" y="1"/>
                  </a:moveTo>
                  <a:cubicBezTo>
                    <a:pt x="1" y="734"/>
                    <a:pt x="499" y="1951"/>
                    <a:pt x="499" y="1951"/>
                  </a:cubicBezTo>
                  <a:cubicBezTo>
                    <a:pt x="277" y="588"/>
                    <a:pt x="768" y="1"/>
                    <a:pt x="768"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2"/>
            <p:cNvSpPr/>
            <p:nvPr/>
          </p:nvSpPr>
          <p:spPr>
            <a:xfrm>
              <a:off x="4787750" y="2902300"/>
              <a:ext cx="110725" cy="113700"/>
            </a:xfrm>
            <a:custGeom>
              <a:rect b="b" l="l" r="r" t="t"/>
              <a:pathLst>
                <a:path extrusionOk="0" h="4548" w="4429">
                  <a:moveTo>
                    <a:pt x="3903" y="1"/>
                  </a:moveTo>
                  <a:cubicBezTo>
                    <a:pt x="3218" y="1"/>
                    <a:pt x="2008" y="191"/>
                    <a:pt x="1177" y="1389"/>
                  </a:cubicBezTo>
                  <a:cubicBezTo>
                    <a:pt x="106" y="2938"/>
                    <a:pt x="768" y="4548"/>
                    <a:pt x="768" y="4548"/>
                  </a:cubicBezTo>
                  <a:cubicBezTo>
                    <a:pt x="768" y="4548"/>
                    <a:pt x="1" y="349"/>
                    <a:pt x="4428" y="42"/>
                  </a:cubicBezTo>
                  <a:cubicBezTo>
                    <a:pt x="4428" y="42"/>
                    <a:pt x="4223" y="1"/>
                    <a:pt x="390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2"/>
            <p:cNvSpPr/>
            <p:nvPr/>
          </p:nvSpPr>
          <p:spPr>
            <a:xfrm>
              <a:off x="5267350" y="2736950"/>
              <a:ext cx="43950" cy="119150"/>
            </a:xfrm>
            <a:custGeom>
              <a:rect b="b" l="l" r="r" t="t"/>
              <a:pathLst>
                <a:path extrusionOk="0" h="4766" w="1758">
                  <a:moveTo>
                    <a:pt x="1757" y="1"/>
                  </a:moveTo>
                  <a:lnTo>
                    <a:pt x="1757" y="1"/>
                  </a:lnTo>
                  <a:cubicBezTo>
                    <a:pt x="1096" y="447"/>
                    <a:pt x="485" y="1516"/>
                    <a:pt x="710" y="2924"/>
                  </a:cubicBezTo>
                  <a:cubicBezTo>
                    <a:pt x="921" y="4247"/>
                    <a:pt x="1757" y="4766"/>
                    <a:pt x="1757" y="4766"/>
                  </a:cubicBezTo>
                  <a:cubicBezTo>
                    <a:pt x="1" y="2081"/>
                    <a:pt x="1757" y="1"/>
                    <a:pt x="1757"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2"/>
            <p:cNvSpPr/>
            <p:nvPr/>
          </p:nvSpPr>
          <p:spPr>
            <a:xfrm>
              <a:off x="5068200" y="2620200"/>
              <a:ext cx="21575" cy="51150"/>
            </a:xfrm>
            <a:custGeom>
              <a:rect b="b" l="l" r="r" t="t"/>
              <a:pathLst>
                <a:path extrusionOk="0" h="2046" w="863">
                  <a:moveTo>
                    <a:pt x="822" y="1"/>
                  </a:moveTo>
                  <a:cubicBezTo>
                    <a:pt x="816" y="1"/>
                    <a:pt x="809" y="4"/>
                    <a:pt x="803" y="11"/>
                  </a:cubicBezTo>
                  <a:cubicBezTo>
                    <a:pt x="343" y="598"/>
                    <a:pt x="70" y="1274"/>
                    <a:pt x="2" y="2017"/>
                  </a:cubicBezTo>
                  <a:cubicBezTo>
                    <a:pt x="0" y="2036"/>
                    <a:pt x="14" y="2045"/>
                    <a:pt x="28" y="2045"/>
                  </a:cubicBezTo>
                  <a:cubicBezTo>
                    <a:pt x="43" y="2045"/>
                    <a:pt x="58" y="2036"/>
                    <a:pt x="60" y="2017"/>
                  </a:cubicBezTo>
                  <a:cubicBezTo>
                    <a:pt x="128" y="1290"/>
                    <a:pt x="394" y="625"/>
                    <a:pt x="844" y="52"/>
                  </a:cubicBezTo>
                  <a:cubicBezTo>
                    <a:pt x="862" y="32"/>
                    <a:pt x="843" y="1"/>
                    <a:pt x="822"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2"/>
            <p:cNvSpPr/>
            <p:nvPr/>
          </p:nvSpPr>
          <p:spPr>
            <a:xfrm>
              <a:off x="5329025" y="2718525"/>
              <a:ext cx="88350" cy="13475"/>
            </a:xfrm>
            <a:custGeom>
              <a:rect b="b" l="l" r="r" t="t"/>
              <a:pathLst>
                <a:path extrusionOk="0" h="539" w="3534">
                  <a:moveTo>
                    <a:pt x="1436" y="1"/>
                  </a:moveTo>
                  <a:cubicBezTo>
                    <a:pt x="961" y="1"/>
                    <a:pt x="488" y="92"/>
                    <a:pt x="30" y="311"/>
                  </a:cubicBezTo>
                  <a:cubicBezTo>
                    <a:pt x="1" y="327"/>
                    <a:pt x="20" y="365"/>
                    <a:pt x="47" y="365"/>
                  </a:cubicBezTo>
                  <a:cubicBezTo>
                    <a:pt x="50" y="365"/>
                    <a:pt x="54" y="364"/>
                    <a:pt x="58" y="362"/>
                  </a:cubicBezTo>
                  <a:cubicBezTo>
                    <a:pt x="506" y="148"/>
                    <a:pt x="971" y="58"/>
                    <a:pt x="1438" y="58"/>
                  </a:cubicBezTo>
                  <a:cubicBezTo>
                    <a:pt x="2130" y="58"/>
                    <a:pt x="2826" y="255"/>
                    <a:pt x="3476" y="537"/>
                  </a:cubicBezTo>
                  <a:cubicBezTo>
                    <a:pt x="3480" y="538"/>
                    <a:pt x="3484" y="539"/>
                    <a:pt x="3488" y="539"/>
                  </a:cubicBezTo>
                  <a:cubicBezTo>
                    <a:pt x="3515" y="539"/>
                    <a:pt x="3533" y="500"/>
                    <a:pt x="3503" y="485"/>
                  </a:cubicBezTo>
                  <a:cubicBezTo>
                    <a:pt x="2842" y="200"/>
                    <a:pt x="2138" y="1"/>
                    <a:pt x="1436"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2"/>
            <p:cNvSpPr/>
            <p:nvPr/>
          </p:nvSpPr>
          <p:spPr>
            <a:xfrm>
              <a:off x="5147350" y="2849075"/>
              <a:ext cx="36050" cy="20350"/>
            </a:xfrm>
            <a:custGeom>
              <a:rect b="b" l="l" r="r" t="t"/>
              <a:pathLst>
                <a:path extrusionOk="0" h="814" w="1442">
                  <a:moveTo>
                    <a:pt x="42" y="1"/>
                  </a:moveTo>
                  <a:cubicBezTo>
                    <a:pt x="10" y="1"/>
                    <a:pt x="0" y="49"/>
                    <a:pt x="32" y="55"/>
                  </a:cubicBezTo>
                  <a:cubicBezTo>
                    <a:pt x="567" y="131"/>
                    <a:pt x="1035" y="390"/>
                    <a:pt x="1383" y="803"/>
                  </a:cubicBezTo>
                  <a:cubicBezTo>
                    <a:pt x="1388" y="810"/>
                    <a:pt x="1395" y="814"/>
                    <a:pt x="1402" y="814"/>
                  </a:cubicBezTo>
                  <a:cubicBezTo>
                    <a:pt x="1423" y="814"/>
                    <a:pt x="1441" y="785"/>
                    <a:pt x="1423" y="762"/>
                  </a:cubicBezTo>
                  <a:cubicBezTo>
                    <a:pt x="1069" y="342"/>
                    <a:pt x="592" y="76"/>
                    <a:pt x="49" y="1"/>
                  </a:cubicBezTo>
                  <a:cubicBezTo>
                    <a:pt x="47" y="1"/>
                    <a:pt x="44" y="1"/>
                    <a:pt x="42"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2"/>
            <p:cNvSpPr/>
            <p:nvPr/>
          </p:nvSpPr>
          <p:spPr>
            <a:xfrm>
              <a:off x="5153725" y="2837325"/>
              <a:ext cx="24175" cy="10475"/>
            </a:xfrm>
            <a:custGeom>
              <a:rect b="b" l="l" r="r" t="t"/>
              <a:pathLst>
                <a:path extrusionOk="0" h="419" w="967">
                  <a:moveTo>
                    <a:pt x="44" y="0"/>
                  </a:moveTo>
                  <a:cubicBezTo>
                    <a:pt x="14" y="0"/>
                    <a:pt x="1" y="49"/>
                    <a:pt x="36" y="55"/>
                  </a:cubicBezTo>
                  <a:cubicBezTo>
                    <a:pt x="353" y="110"/>
                    <a:pt x="647" y="229"/>
                    <a:pt x="913" y="413"/>
                  </a:cubicBezTo>
                  <a:cubicBezTo>
                    <a:pt x="918" y="417"/>
                    <a:pt x="923" y="418"/>
                    <a:pt x="927" y="418"/>
                  </a:cubicBezTo>
                  <a:cubicBezTo>
                    <a:pt x="951" y="418"/>
                    <a:pt x="966" y="379"/>
                    <a:pt x="940" y="362"/>
                  </a:cubicBezTo>
                  <a:cubicBezTo>
                    <a:pt x="671" y="178"/>
                    <a:pt x="374" y="55"/>
                    <a:pt x="50" y="1"/>
                  </a:cubicBezTo>
                  <a:cubicBezTo>
                    <a:pt x="48" y="0"/>
                    <a:pt x="46" y="0"/>
                    <a:pt x="44"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2"/>
            <p:cNvSpPr/>
            <p:nvPr/>
          </p:nvSpPr>
          <p:spPr>
            <a:xfrm>
              <a:off x="4990700" y="2846050"/>
              <a:ext cx="30750" cy="42025"/>
            </a:xfrm>
            <a:custGeom>
              <a:rect b="b" l="l" r="r" t="t"/>
              <a:pathLst>
                <a:path extrusionOk="0" h="1681" w="1230">
                  <a:moveTo>
                    <a:pt x="1191" y="1"/>
                  </a:moveTo>
                  <a:cubicBezTo>
                    <a:pt x="1188" y="1"/>
                    <a:pt x="1185" y="1"/>
                    <a:pt x="1181" y="3"/>
                  </a:cubicBezTo>
                  <a:cubicBezTo>
                    <a:pt x="537" y="211"/>
                    <a:pt x="131" y="1023"/>
                    <a:pt x="5" y="1644"/>
                  </a:cubicBezTo>
                  <a:cubicBezTo>
                    <a:pt x="0" y="1666"/>
                    <a:pt x="18" y="1680"/>
                    <a:pt x="35" y="1680"/>
                  </a:cubicBezTo>
                  <a:cubicBezTo>
                    <a:pt x="46" y="1680"/>
                    <a:pt x="56" y="1674"/>
                    <a:pt x="59" y="1661"/>
                  </a:cubicBezTo>
                  <a:cubicBezTo>
                    <a:pt x="182" y="1064"/>
                    <a:pt x="578" y="258"/>
                    <a:pt x="1198" y="58"/>
                  </a:cubicBezTo>
                  <a:cubicBezTo>
                    <a:pt x="1229" y="48"/>
                    <a:pt x="1219" y="1"/>
                    <a:pt x="1191"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2"/>
            <p:cNvSpPr/>
            <p:nvPr/>
          </p:nvSpPr>
          <p:spPr>
            <a:xfrm>
              <a:off x="4982825" y="2837950"/>
              <a:ext cx="27500" cy="32225"/>
            </a:xfrm>
            <a:custGeom>
              <a:rect b="b" l="l" r="r" t="t"/>
              <a:pathLst>
                <a:path extrusionOk="0" h="1289" w="1100">
                  <a:moveTo>
                    <a:pt x="1052" y="0"/>
                  </a:moveTo>
                  <a:cubicBezTo>
                    <a:pt x="1048" y="0"/>
                    <a:pt x="1044" y="1"/>
                    <a:pt x="1039" y="3"/>
                  </a:cubicBezTo>
                  <a:cubicBezTo>
                    <a:pt x="537" y="225"/>
                    <a:pt x="186" y="750"/>
                    <a:pt x="9" y="1251"/>
                  </a:cubicBezTo>
                  <a:cubicBezTo>
                    <a:pt x="1" y="1274"/>
                    <a:pt x="19" y="1288"/>
                    <a:pt x="37" y="1288"/>
                  </a:cubicBezTo>
                  <a:cubicBezTo>
                    <a:pt x="48" y="1288"/>
                    <a:pt x="60" y="1282"/>
                    <a:pt x="63" y="1268"/>
                  </a:cubicBezTo>
                  <a:cubicBezTo>
                    <a:pt x="238" y="777"/>
                    <a:pt x="578" y="269"/>
                    <a:pt x="1070" y="54"/>
                  </a:cubicBezTo>
                  <a:cubicBezTo>
                    <a:pt x="1100" y="39"/>
                    <a:pt x="1080" y="0"/>
                    <a:pt x="1052"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2"/>
            <p:cNvSpPr/>
            <p:nvPr/>
          </p:nvSpPr>
          <p:spPr>
            <a:xfrm>
              <a:off x="4810000" y="2979100"/>
              <a:ext cx="6275" cy="27325"/>
            </a:xfrm>
            <a:custGeom>
              <a:rect b="b" l="l" r="r" t="t"/>
              <a:pathLst>
                <a:path extrusionOk="0" h="1093" w="251">
                  <a:moveTo>
                    <a:pt x="90" y="1"/>
                  </a:moveTo>
                  <a:cubicBezTo>
                    <a:pt x="76" y="1"/>
                    <a:pt x="60" y="10"/>
                    <a:pt x="59" y="29"/>
                  </a:cubicBezTo>
                  <a:cubicBezTo>
                    <a:pt x="42" y="347"/>
                    <a:pt x="1" y="800"/>
                    <a:pt x="189" y="1080"/>
                  </a:cubicBezTo>
                  <a:cubicBezTo>
                    <a:pt x="195" y="1089"/>
                    <a:pt x="203" y="1093"/>
                    <a:pt x="211" y="1093"/>
                  </a:cubicBezTo>
                  <a:cubicBezTo>
                    <a:pt x="231" y="1093"/>
                    <a:pt x="251" y="1071"/>
                    <a:pt x="236" y="1049"/>
                  </a:cubicBezTo>
                  <a:cubicBezTo>
                    <a:pt x="59" y="787"/>
                    <a:pt x="100" y="333"/>
                    <a:pt x="117" y="29"/>
                  </a:cubicBezTo>
                  <a:cubicBezTo>
                    <a:pt x="119" y="10"/>
                    <a:pt x="105" y="1"/>
                    <a:pt x="90"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2"/>
            <p:cNvSpPr/>
            <p:nvPr/>
          </p:nvSpPr>
          <p:spPr>
            <a:xfrm>
              <a:off x="4943350" y="2902100"/>
              <a:ext cx="56550" cy="13750"/>
            </a:xfrm>
            <a:custGeom>
              <a:rect b="b" l="l" r="r" t="t"/>
              <a:pathLst>
                <a:path extrusionOk="0" h="550" w="2262">
                  <a:moveTo>
                    <a:pt x="846" y="1"/>
                  </a:moveTo>
                  <a:cubicBezTo>
                    <a:pt x="561" y="1"/>
                    <a:pt x="280" y="72"/>
                    <a:pt x="26" y="241"/>
                  </a:cubicBezTo>
                  <a:cubicBezTo>
                    <a:pt x="0" y="258"/>
                    <a:pt x="17" y="297"/>
                    <a:pt x="42" y="297"/>
                  </a:cubicBezTo>
                  <a:cubicBezTo>
                    <a:pt x="47" y="297"/>
                    <a:pt x="52" y="296"/>
                    <a:pt x="57" y="292"/>
                  </a:cubicBezTo>
                  <a:cubicBezTo>
                    <a:pt x="303" y="128"/>
                    <a:pt x="575" y="59"/>
                    <a:pt x="850" y="59"/>
                  </a:cubicBezTo>
                  <a:cubicBezTo>
                    <a:pt x="1329" y="59"/>
                    <a:pt x="1819" y="267"/>
                    <a:pt x="2209" y="544"/>
                  </a:cubicBezTo>
                  <a:cubicBezTo>
                    <a:pt x="2214" y="548"/>
                    <a:pt x="2219" y="549"/>
                    <a:pt x="2224" y="549"/>
                  </a:cubicBezTo>
                  <a:cubicBezTo>
                    <a:pt x="2247" y="549"/>
                    <a:pt x="2262" y="513"/>
                    <a:pt x="2236" y="493"/>
                  </a:cubicBezTo>
                  <a:cubicBezTo>
                    <a:pt x="1837" y="211"/>
                    <a:pt x="1336" y="1"/>
                    <a:pt x="846"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2"/>
            <p:cNvSpPr/>
            <p:nvPr/>
          </p:nvSpPr>
          <p:spPr>
            <a:xfrm>
              <a:off x="4979125" y="2915175"/>
              <a:ext cx="16500" cy="7350"/>
            </a:xfrm>
            <a:custGeom>
              <a:rect b="b" l="l" r="r" t="t"/>
              <a:pathLst>
                <a:path extrusionOk="0" h="294" w="660">
                  <a:moveTo>
                    <a:pt x="35" y="1"/>
                  </a:moveTo>
                  <a:cubicBezTo>
                    <a:pt x="0" y="1"/>
                    <a:pt x="1" y="56"/>
                    <a:pt x="38" y="59"/>
                  </a:cubicBezTo>
                  <a:cubicBezTo>
                    <a:pt x="249" y="83"/>
                    <a:pt x="440" y="161"/>
                    <a:pt x="608" y="287"/>
                  </a:cubicBezTo>
                  <a:cubicBezTo>
                    <a:pt x="613" y="292"/>
                    <a:pt x="618" y="294"/>
                    <a:pt x="622" y="294"/>
                  </a:cubicBezTo>
                  <a:cubicBezTo>
                    <a:pt x="644" y="294"/>
                    <a:pt x="659" y="257"/>
                    <a:pt x="635" y="240"/>
                  </a:cubicBezTo>
                  <a:cubicBezTo>
                    <a:pt x="460" y="103"/>
                    <a:pt x="260" y="25"/>
                    <a:pt x="38" y="1"/>
                  </a:cubicBezTo>
                  <a:cubicBezTo>
                    <a:pt x="37" y="1"/>
                    <a:pt x="36" y="1"/>
                    <a:pt x="35"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2"/>
            <p:cNvSpPr/>
            <p:nvPr/>
          </p:nvSpPr>
          <p:spPr>
            <a:xfrm>
              <a:off x="5376600" y="2730900"/>
              <a:ext cx="37425" cy="14125"/>
            </a:xfrm>
            <a:custGeom>
              <a:rect b="b" l="l" r="r" t="t"/>
              <a:pathLst>
                <a:path extrusionOk="0" h="565" w="1497">
                  <a:moveTo>
                    <a:pt x="35" y="1"/>
                  </a:moveTo>
                  <a:cubicBezTo>
                    <a:pt x="0" y="1"/>
                    <a:pt x="1" y="55"/>
                    <a:pt x="38" y="59"/>
                  </a:cubicBezTo>
                  <a:cubicBezTo>
                    <a:pt x="550" y="96"/>
                    <a:pt x="1020" y="263"/>
                    <a:pt x="1443" y="560"/>
                  </a:cubicBezTo>
                  <a:cubicBezTo>
                    <a:pt x="1448" y="563"/>
                    <a:pt x="1453" y="565"/>
                    <a:pt x="1458" y="565"/>
                  </a:cubicBezTo>
                  <a:cubicBezTo>
                    <a:pt x="1481" y="565"/>
                    <a:pt x="1496" y="526"/>
                    <a:pt x="1471" y="509"/>
                  </a:cubicBezTo>
                  <a:cubicBezTo>
                    <a:pt x="1044" y="209"/>
                    <a:pt x="560" y="38"/>
                    <a:pt x="38" y="1"/>
                  </a:cubicBezTo>
                  <a:cubicBezTo>
                    <a:pt x="37" y="1"/>
                    <a:pt x="36" y="1"/>
                    <a:pt x="35"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2"/>
            <p:cNvSpPr/>
            <p:nvPr/>
          </p:nvSpPr>
          <p:spPr>
            <a:xfrm>
              <a:off x="5238250" y="2854175"/>
              <a:ext cx="34375" cy="15800"/>
            </a:xfrm>
            <a:custGeom>
              <a:rect b="b" l="l" r="r" t="t"/>
              <a:pathLst>
                <a:path extrusionOk="0" h="632" w="1375">
                  <a:moveTo>
                    <a:pt x="361" y="1"/>
                  </a:moveTo>
                  <a:cubicBezTo>
                    <a:pt x="252" y="1"/>
                    <a:pt x="142" y="18"/>
                    <a:pt x="32" y="56"/>
                  </a:cubicBezTo>
                  <a:cubicBezTo>
                    <a:pt x="1" y="69"/>
                    <a:pt x="10" y="116"/>
                    <a:pt x="40" y="116"/>
                  </a:cubicBezTo>
                  <a:cubicBezTo>
                    <a:pt x="43" y="116"/>
                    <a:pt x="46" y="115"/>
                    <a:pt x="49" y="114"/>
                  </a:cubicBezTo>
                  <a:cubicBezTo>
                    <a:pt x="154" y="77"/>
                    <a:pt x="260" y="60"/>
                    <a:pt x="364" y="60"/>
                  </a:cubicBezTo>
                  <a:cubicBezTo>
                    <a:pt x="748" y="60"/>
                    <a:pt x="1105" y="294"/>
                    <a:pt x="1311" y="619"/>
                  </a:cubicBezTo>
                  <a:cubicBezTo>
                    <a:pt x="1317" y="628"/>
                    <a:pt x="1325" y="632"/>
                    <a:pt x="1334" y="632"/>
                  </a:cubicBezTo>
                  <a:cubicBezTo>
                    <a:pt x="1354" y="632"/>
                    <a:pt x="1375" y="610"/>
                    <a:pt x="1363" y="588"/>
                  </a:cubicBezTo>
                  <a:cubicBezTo>
                    <a:pt x="1142" y="247"/>
                    <a:pt x="766" y="1"/>
                    <a:pt x="361"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2"/>
            <p:cNvSpPr/>
            <p:nvPr/>
          </p:nvSpPr>
          <p:spPr>
            <a:xfrm>
              <a:off x="5239400" y="2846250"/>
              <a:ext cx="23950" cy="4575"/>
            </a:xfrm>
            <a:custGeom>
              <a:rect b="b" l="l" r="r" t="t"/>
              <a:pathLst>
                <a:path extrusionOk="0" h="183" w="958">
                  <a:moveTo>
                    <a:pt x="415" y="1"/>
                  </a:moveTo>
                  <a:cubicBezTo>
                    <a:pt x="290" y="1"/>
                    <a:pt x="162" y="15"/>
                    <a:pt x="37" y="29"/>
                  </a:cubicBezTo>
                  <a:cubicBezTo>
                    <a:pt x="2" y="35"/>
                    <a:pt x="0" y="87"/>
                    <a:pt x="31" y="87"/>
                  </a:cubicBezTo>
                  <a:cubicBezTo>
                    <a:pt x="33" y="87"/>
                    <a:pt x="35" y="87"/>
                    <a:pt x="37" y="87"/>
                  </a:cubicBezTo>
                  <a:cubicBezTo>
                    <a:pt x="162" y="72"/>
                    <a:pt x="288" y="57"/>
                    <a:pt x="413" y="57"/>
                  </a:cubicBezTo>
                  <a:cubicBezTo>
                    <a:pt x="582" y="57"/>
                    <a:pt x="748" y="85"/>
                    <a:pt x="901" y="179"/>
                  </a:cubicBezTo>
                  <a:cubicBezTo>
                    <a:pt x="906" y="182"/>
                    <a:pt x="910" y="183"/>
                    <a:pt x="915" y="183"/>
                  </a:cubicBezTo>
                  <a:cubicBezTo>
                    <a:pt x="941" y="183"/>
                    <a:pt x="957" y="145"/>
                    <a:pt x="931" y="128"/>
                  </a:cubicBezTo>
                  <a:cubicBezTo>
                    <a:pt x="769" y="30"/>
                    <a:pt x="594" y="1"/>
                    <a:pt x="415"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2"/>
            <p:cNvSpPr/>
            <p:nvPr/>
          </p:nvSpPr>
          <p:spPr>
            <a:xfrm>
              <a:off x="5209925" y="2966125"/>
              <a:ext cx="10650" cy="34125"/>
            </a:xfrm>
            <a:custGeom>
              <a:rect b="b" l="l" r="r" t="t"/>
              <a:pathLst>
                <a:path extrusionOk="0" h="1365" w="426">
                  <a:moveTo>
                    <a:pt x="41" y="0"/>
                  </a:moveTo>
                  <a:cubicBezTo>
                    <a:pt x="21" y="0"/>
                    <a:pt x="0" y="22"/>
                    <a:pt x="13" y="44"/>
                  </a:cubicBezTo>
                  <a:cubicBezTo>
                    <a:pt x="247" y="425"/>
                    <a:pt x="364" y="883"/>
                    <a:pt x="230" y="1329"/>
                  </a:cubicBezTo>
                  <a:cubicBezTo>
                    <a:pt x="224" y="1350"/>
                    <a:pt x="242" y="1364"/>
                    <a:pt x="259" y="1364"/>
                  </a:cubicBezTo>
                  <a:cubicBezTo>
                    <a:pt x="270" y="1364"/>
                    <a:pt x="281" y="1358"/>
                    <a:pt x="285" y="1343"/>
                  </a:cubicBezTo>
                  <a:cubicBezTo>
                    <a:pt x="425" y="879"/>
                    <a:pt x="309" y="412"/>
                    <a:pt x="63" y="13"/>
                  </a:cubicBezTo>
                  <a:cubicBezTo>
                    <a:pt x="57" y="4"/>
                    <a:pt x="49" y="0"/>
                    <a:pt x="41"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2"/>
            <p:cNvSpPr/>
            <p:nvPr/>
          </p:nvSpPr>
          <p:spPr>
            <a:xfrm>
              <a:off x="5221475" y="2983900"/>
              <a:ext cx="3100" cy="16775"/>
            </a:xfrm>
            <a:custGeom>
              <a:rect b="b" l="l" r="r" t="t"/>
              <a:pathLst>
                <a:path extrusionOk="0" h="671" w="124">
                  <a:moveTo>
                    <a:pt x="51" y="0"/>
                  </a:moveTo>
                  <a:cubicBezTo>
                    <a:pt x="33" y="0"/>
                    <a:pt x="15" y="15"/>
                    <a:pt x="21" y="35"/>
                  </a:cubicBezTo>
                  <a:cubicBezTo>
                    <a:pt x="65" y="237"/>
                    <a:pt x="62" y="434"/>
                    <a:pt x="7" y="635"/>
                  </a:cubicBezTo>
                  <a:cubicBezTo>
                    <a:pt x="1" y="656"/>
                    <a:pt x="18" y="671"/>
                    <a:pt x="35" y="671"/>
                  </a:cubicBezTo>
                  <a:cubicBezTo>
                    <a:pt x="47" y="671"/>
                    <a:pt x="58" y="664"/>
                    <a:pt x="62" y="649"/>
                  </a:cubicBezTo>
                  <a:cubicBezTo>
                    <a:pt x="120" y="441"/>
                    <a:pt x="124" y="233"/>
                    <a:pt x="75" y="21"/>
                  </a:cubicBezTo>
                  <a:cubicBezTo>
                    <a:pt x="73" y="6"/>
                    <a:pt x="62" y="0"/>
                    <a:pt x="51"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2"/>
            <p:cNvSpPr/>
            <p:nvPr/>
          </p:nvSpPr>
          <p:spPr>
            <a:xfrm>
              <a:off x="5327250" y="2892075"/>
              <a:ext cx="53925" cy="12350"/>
            </a:xfrm>
            <a:custGeom>
              <a:rect b="b" l="l" r="r" t="t"/>
              <a:pathLst>
                <a:path extrusionOk="0" h="494" w="2157">
                  <a:moveTo>
                    <a:pt x="1040" y="0"/>
                  </a:moveTo>
                  <a:cubicBezTo>
                    <a:pt x="682" y="0"/>
                    <a:pt x="317" y="95"/>
                    <a:pt x="27" y="246"/>
                  </a:cubicBezTo>
                  <a:cubicBezTo>
                    <a:pt x="0" y="261"/>
                    <a:pt x="16" y="300"/>
                    <a:pt x="43" y="300"/>
                  </a:cubicBezTo>
                  <a:cubicBezTo>
                    <a:pt x="48" y="300"/>
                    <a:pt x="52" y="299"/>
                    <a:pt x="57" y="297"/>
                  </a:cubicBezTo>
                  <a:cubicBezTo>
                    <a:pt x="335" y="150"/>
                    <a:pt x="689" y="58"/>
                    <a:pt x="1038" y="58"/>
                  </a:cubicBezTo>
                  <a:cubicBezTo>
                    <a:pt x="1440" y="58"/>
                    <a:pt x="1836" y="181"/>
                    <a:pt x="2097" y="484"/>
                  </a:cubicBezTo>
                  <a:cubicBezTo>
                    <a:pt x="2103" y="491"/>
                    <a:pt x="2109" y="494"/>
                    <a:pt x="2116" y="494"/>
                  </a:cubicBezTo>
                  <a:cubicBezTo>
                    <a:pt x="2137" y="494"/>
                    <a:pt x="2156" y="465"/>
                    <a:pt x="2138" y="444"/>
                  </a:cubicBezTo>
                  <a:cubicBezTo>
                    <a:pt x="1867" y="128"/>
                    <a:pt x="1458" y="0"/>
                    <a:pt x="1040"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2"/>
            <p:cNvSpPr/>
            <p:nvPr/>
          </p:nvSpPr>
          <p:spPr>
            <a:xfrm>
              <a:off x="5350675" y="2880775"/>
              <a:ext cx="32025" cy="9150"/>
            </a:xfrm>
            <a:custGeom>
              <a:rect b="b" l="l" r="r" t="t"/>
              <a:pathLst>
                <a:path extrusionOk="0" h="366" w="1281">
                  <a:moveTo>
                    <a:pt x="219" y="0"/>
                  </a:moveTo>
                  <a:cubicBezTo>
                    <a:pt x="159" y="0"/>
                    <a:pt x="99" y="3"/>
                    <a:pt x="38" y="9"/>
                  </a:cubicBezTo>
                  <a:cubicBezTo>
                    <a:pt x="1" y="12"/>
                    <a:pt x="0" y="67"/>
                    <a:pt x="35" y="67"/>
                  </a:cubicBezTo>
                  <a:cubicBezTo>
                    <a:pt x="36" y="67"/>
                    <a:pt x="37" y="67"/>
                    <a:pt x="38" y="67"/>
                  </a:cubicBezTo>
                  <a:cubicBezTo>
                    <a:pt x="99" y="61"/>
                    <a:pt x="160" y="58"/>
                    <a:pt x="220" y="58"/>
                  </a:cubicBezTo>
                  <a:cubicBezTo>
                    <a:pt x="579" y="58"/>
                    <a:pt x="918" y="162"/>
                    <a:pt x="1225" y="360"/>
                  </a:cubicBezTo>
                  <a:cubicBezTo>
                    <a:pt x="1231" y="364"/>
                    <a:pt x="1236" y="365"/>
                    <a:pt x="1242" y="365"/>
                  </a:cubicBezTo>
                  <a:cubicBezTo>
                    <a:pt x="1267" y="365"/>
                    <a:pt x="1281" y="330"/>
                    <a:pt x="1255" y="313"/>
                  </a:cubicBezTo>
                  <a:cubicBezTo>
                    <a:pt x="939" y="107"/>
                    <a:pt x="587" y="0"/>
                    <a:pt x="219"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2"/>
            <p:cNvSpPr/>
            <p:nvPr/>
          </p:nvSpPr>
          <p:spPr>
            <a:xfrm>
              <a:off x="4877175" y="2980400"/>
              <a:ext cx="48675" cy="32650"/>
            </a:xfrm>
            <a:custGeom>
              <a:rect b="b" l="l" r="r" t="t"/>
              <a:pathLst>
                <a:path extrusionOk="0" h="1306" w="1947">
                  <a:moveTo>
                    <a:pt x="1869" y="1"/>
                  </a:moveTo>
                  <a:cubicBezTo>
                    <a:pt x="1061" y="1"/>
                    <a:pt x="270" y="495"/>
                    <a:pt x="9" y="1270"/>
                  </a:cubicBezTo>
                  <a:cubicBezTo>
                    <a:pt x="0" y="1291"/>
                    <a:pt x="19" y="1306"/>
                    <a:pt x="37" y="1306"/>
                  </a:cubicBezTo>
                  <a:cubicBezTo>
                    <a:pt x="48" y="1306"/>
                    <a:pt x="59" y="1300"/>
                    <a:pt x="64" y="1287"/>
                  </a:cubicBezTo>
                  <a:cubicBezTo>
                    <a:pt x="318" y="537"/>
                    <a:pt x="1087" y="59"/>
                    <a:pt x="1868" y="59"/>
                  </a:cubicBezTo>
                  <a:cubicBezTo>
                    <a:pt x="1881" y="59"/>
                    <a:pt x="1895" y="59"/>
                    <a:pt x="1909" y="59"/>
                  </a:cubicBezTo>
                  <a:cubicBezTo>
                    <a:pt x="1946" y="59"/>
                    <a:pt x="1946" y="1"/>
                    <a:pt x="1909" y="1"/>
                  </a:cubicBezTo>
                  <a:cubicBezTo>
                    <a:pt x="1896" y="1"/>
                    <a:pt x="1883" y="1"/>
                    <a:pt x="1869"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2"/>
            <p:cNvSpPr/>
            <p:nvPr/>
          </p:nvSpPr>
          <p:spPr>
            <a:xfrm>
              <a:off x="4884425" y="2996700"/>
              <a:ext cx="15350" cy="19725"/>
            </a:xfrm>
            <a:custGeom>
              <a:rect b="b" l="l" r="r" t="t"/>
              <a:pathLst>
                <a:path extrusionOk="0" h="789" w="614">
                  <a:moveTo>
                    <a:pt x="570" y="0"/>
                  </a:moveTo>
                  <a:cubicBezTo>
                    <a:pt x="564" y="0"/>
                    <a:pt x="557" y="3"/>
                    <a:pt x="551" y="8"/>
                  </a:cubicBezTo>
                  <a:cubicBezTo>
                    <a:pt x="306" y="209"/>
                    <a:pt x="125" y="462"/>
                    <a:pt x="8" y="755"/>
                  </a:cubicBezTo>
                  <a:cubicBezTo>
                    <a:pt x="1" y="775"/>
                    <a:pt x="17" y="788"/>
                    <a:pt x="34" y="788"/>
                  </a:cubicBezTo>
                  <a:cubicBezTo>
                    <a:pt x="46" y="788"/>
                    <a:pt x="58" y="782"/>
                    <a:pt x="63" y="769"/>
                  </a:cubicBezTo>
                  <a:cubicBezTo>
                    <a:pt x="175" y="485"/>
                    <a:pt x="356" y="243"/>
                    <a:pt x="592" y="49"/>
                  </a:cubicBezTo>
                  <a:cubicBezTo>
                    <a:pt x="613" y="30"/>
                    <a:pt x="593" y="0"/>
                    <a:pt x="570"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2"/>
            <p:cNvSpPr/>
            <p:nvPr/>
          </p:nvSpPr>
          <p:spPr>
            <a:xfrm>
              <a:off x="4994200" y="2742300"/>
              <a:ext cx="84925" cy="26250"/>
            </a:xfrm>
            <a:custGeom>
              <a:rect b="b" l="l" r="r" t="t"/>
              <a:pathLst>
                <a:path extrusionOk="0" h="1050" w="3397">
                  <a:moveTo>
                    <a:pt x="416" y="0"/>
                  </a:moveTo>
                  <a:cubicBezTo>
                    <a:pt x="290" y="0"/>
                    <a:pt x="164" y="4"/>
                    <a:pt x="38" y="12"/>
                  </a:cubicBezTo>
                  <a:cubicBezTo>
                    <a:pt x="2" y="15"/>
                    <a:pt x="1" y="70"/>
                    <a:pt x="35" y="70"/>
                  </a:cubicBezTo>
                  <a:cubicBezTo>
                    <a:pt x="36" y="70"/>
                    <a:pt x="37" y="70"/>
                    <a:pt x="38" y="69"/>
                  </a:cubicBezTo>
                  <a:cubicBezTo>
                    <a:pt x="160" y="62"/>
                    <a:pt x="282" y="58"/>
                    <a:pt x="404" y="58"/>
                  </a:cubicBezTo>
                  <a:cubicBezTo>
                    <a:pt x="1465" y="58"/>
                    <a:pt x="2501" y="344"/>
                    <a:pt x="3333" y="1042"/>
                  </a:cubicBezTo>
                  <a:cubicBezTo>
                    <a:pt x="3339" y="1047"/>
                    <a:pt x="3346" y="1049"/>
                    <a:pt x="3352" y="1049"/>
                  </a:cubicBezTo>
                  <a:cubicBezTo>
                    <a:pt x="3375" y="1049"/>
                    <a:pt x="3396" y="1020"/>
                    <a:pt x="3374" y="1001"/>
                  </a:cubicBezTo>
                  <a:cubicBezTo>
                    <a:pt x="2534" y="295"/>
                    <a:pt x="1490" y="0"/>
                    <a:pt x="416"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2"/>
            <p:cNvSpPr/>
            <p:nvPr/>
          </p:nvSpPr>
          <p:spPr>
            <a:xfrm>
              <a:off x="4993275" y="2753875"/>
              <a:ext cx="36850" cy="5325"/>
            </a:xfrm>
            <a:custGeom>
              <a:rect b="b" l="l" r="r" t="t"/>
              <a:pathLst>
                <a:path extrusionOk="0" h="213" w="1474">
                  <a:moveTo>
                    <a:pt x="337" y="0"/>
                  </a:moveTo>
                  <a:cubicBezTo>
                    <a:pt x="236" y="0"/>
                    <a:pt x="135" y="4"/>
                    <a:pt x="38" y="12"/>
                  </a:cubicBezTo>
                  <a:cubicBezTo>
                    <a:pt x="2" y="16"/>
                    <a:pt x="1" y="71"/>
                    <a:pt x="35" y="71"/>
                  </a:cubicBezTo>
                  <a:cubicBezTo>
                    <a:pt x="36" y="71"/>
                    <a:pt x="37" y="71"/>
                    <a:pt x="38" y="71"/>
                  </a:cubicBezTo>
                  <a:cubicBezTo>
                    <a:pt x="138" y="62"/>
                    <a:pt x="240" y="58"/>
                    <a:pt x="344" y="58"/>
                  </a:cubicBezTo>
                  <a:cubicBezTo>
                    <a:pt x="710" y="58"/>
                    <a:pt x="1088" y="110"/>
                    <a:pt x="1426" y="211"/>
                  </a:cubicBezTo>
                  <a:cubicBezTo>
                    <a:pt x="1430" y="212"/>
                    <a:pt x="1433" y="213"/>
                    <a:pt x="1436" y="213"/>
                  </a:cubicBezTo>
                  <a:cubicBezTo>
                    <a:pt x="1463" y="213"/>
                    <a:pt x="1474" y="165"/>
                    <a:pt x="1443" y="156"/>
                  </a:cubicBezTo>
                  <a:cubicBezTo>
                    <a:pt x="1098" y="54"/>
                    <a:pt x="710" y="0"/>
                    <a:pt x="337" y="0"/>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92" name="Google Shape;2392;p52"/>
          <p:cNvSpPr txBox="1"/>
          <p:nvPr>
            <p:ph idx="1" type="subTitle"/>
          </p:nvPr>
        </p:nvSpPr>
        <p:spPr>
          <a:xfrm>
            <a:off x="1149000" y="1549550"/>
            <a:ext cx="5720100" cy="3317100"/>
          </a:xfrm>
          <a:prstGeom prst="rect">
            <a:avLst/>
          </a:prstGeom>
        </p:spPr>
        <p:txBody>
          <a:bodyPr anchorCtr="0" anchor="t" bIns="91425" lIns="91425" spcFirstLastPara="1" rIns="91425" wrap="square" tIns="91425">
            <a:noAutofit/>
          </a:bodyPr>
          <a:lstStyle/>
          <a:p>
            <a:pPr indent="0" lvl="0" marL="0" rtl="0" algn="l">
              <a:spcBef>
                <a:spcPts val="300"/>
              </a:spcBef>
              <a:spcAft>
                <a:spcPts val="0"/>
              </a:spcAft>
              <a:buNone/>
            </a:pPr>
            <a:r>
              <a:rPr lang="en" sz="1100">
                <a:solidFill>
                  <a:srgbClr val="20293B"/>
                </a:solidFill>
              </a:rPr>
              <a:t>Did you like the resources on this template? Get them for free at our other websites.</a:t>
            </a:r>
            <a:endParaRPr sz="1100">
              <a:solidFill>
                <a:srgbClr val="20293B"/>
              </a:solidFill>
            </a:endParaRPr>
          </a:p>
          <a:p>
            <a:pPr indent="0" lvl="0" marL="0" rtl="0" algn="l">
              <a:spcBef>
                <a:spcPts val="300"/>
              </a:spcBef>
              <a:spcAft>
                <a:spcPts val="0"/>
              </a:spcAft>
              <a:buNone/>
            </a:pPr>
            <a:r>
              <a:t/>
            </a:r>
            <a:endParaRPr sz="1100">
              <a:solidFill>
                <a:srgbClr val="20293B"/>
              </a:solidFill>
            </a:endParaRPr>
          </a:p>
          <a:p>
            <a:pPr indent="0" lvl="0" marL="0" rtl="0" algn="l">
              <a:lnSpc>
                <a:spcPct val="115000"/>
              </a:lnSpc>
              <a:spcBef>
                <a:spcPts val="0"/>
              </a:spcBef>
              <a:spcAft>
                <a:spcPts val="0"/>
              </a:spcAft>
              <a:buNone/>
            </a:pPr>
            <a:r>
              <a:rPr lang="en" sz="1400">
                <a:solidFill>
                  <a:srgbClr val="20293B"/>
                </a:solidFill>
                <a:latin typeface="Bangers"/>
                <a:ea typeface="Bangers"/>
                <a:cs typeface="Bangers"/>
                <a:sym typeface="Bangers"/>
              </a:rPr>
              <a:t>ILLUSTRATIONS</a:t>
            </a:r>
            <a:endParaRPr sz="1400">
              <a:solidFill>
                <a:srgbClr val="20293B"/>
              </a:solidFill>
              <a:latin typeface="Bangers"/>
              <a:ea typeface="Bangers"/>
              <a:cs typeface="Bangers"/>
              <a:sym typeface="Bangers"/>
            </a:endParaRPr>
          </a:p>
          <a:p>
            <a:pPr indent="-196850" lvl="0" marL="241300" rtl="0" algn="l">
              <a:lnSpc>
                <a:spcPct val="115000"/>
              </a:lnSpc>
              <a:spcBef>
                <a:spcPts val="1600"/>
              </a:spcBef>
              <a:spcAft>
                <a:spcPts val="0"/>
              </a:spcAft>
              <a:buClr>
                <a:srgbClr val="20293B"/>
              </a:buClr>
              <a:buSzPts val="1100"/>
              <a:buFont typeface="Barlow Condensed"/>
              <a:buChar char="◂"/>
            </a:pPr>
            <a:r>
              <a:rPr lang="en" sz="1100">
                <a:solidFill>
                  <a:srgbClr val="20293B"/>
                </a:solidFill>
                <a:uFill>
                  <a:noFill/>
                </a:uFill>
                <a:hlinkClick r:id="rId4">
                  <a:extLst>
                    <a:ext uri="{A12FA001-AC4F-418D-AE19-62706E023703}">
                      <ahyp:hlinkClr val="tx"/>
                    </a:ext>
                  </a:extLst>
                </a:hlinkClick>
              </a:rPr>
              <a:t>Collection of superheroes</a:t>
            </a:r>
            <a:endParaRPr sz="1100">
              <a:solidFill>
                <a:srgbClr val="20293B"/>
              </a:solidFill>
            </a:endParaRPr>
          </a:p>
          <a:p>
            <a:pPr indent="-196850" lvl="0" marL="241300" rtl="0" algn="l">
              <a:lnSpc>
                <a:spcPct val="115000"/>
              </a:lnSpc>
              <a:spcBef>
                <a:spcPts val="300"/>
              </a:spcBef>
              <a:spcAft>
                <a:spcPts val="0"/>
              </a:spcAft>
              <a:buClr>
                <a:srgbClr val="20293B"/>
              </a:buClr>
              <a:buSzPts val="1100"/>
              <a:buFont typeface="Barlow Condensed"/>
              <a:buChar char="◂"/>
            </a:pPr>
            <a:r>
              <a:rPr lang="en" sz="1100">
                <a:solidFill>
                  <a:srgbClr val="20293B"/>
                </a:solidFill>
                <a:uFill>
                  <a:noFill/>
                </a:uFill>
                <a:hlinkClick r:id="rId5">
                  <a:extLst>
                    <a:ext uri="{A12FA001-AC4F-418D-AE19-62706E023703}">
                      <ahyp:hlinkClr val="tx"/>
                    </a:ext>
                  </a:extLst>
                </a:hlinkClick>
              </a:rPr>
              <a:t>Set of superheroes</a:t>
            </a:r>
            <a:endParaRPr sz="1100">
              <a:solidFill>
                <a:srgbClr val="20293B"/>
              </a:solidFill>
            </a:endParaRPr>
          </a:p>
          <a:p>
            <a:pPr indent="-196850" lvl="0" marL="241300" rtl="0" algn="l">
              <a:lnSpc>
                <a:spcPct val="115000"/>
              </a:lnSpc>
              <a:spcBef>
                <a:spcPts val="300"/>
              </a:spcBef>
              <a:spcAft>
                <a:spcPts val="0"/>
              </a:spcAft>
              <a:buClr>
                <a:srgbClr val="20293B"/>
              </a:buClr>
              <a:buSzPts val="1100"/>
              <a:buFont typeface="Barlow Condensed"/>
              <a:buChar char="◂"/>
            </a:pPr>
            <a:r>
              <a:rPr lang="en" sz="1100">
                <a:solidFill>
                  <a:srgbClr val="20293B"/>
                </a:solidFill>
                <a:uFill>
                  <a:noFill/>
                </a:uFill>
                <a:hlinkClick r:id="rId6">
                  <a:extLst>
                    <a:ext uri="{A12FA001-AC4F-418D-AE19-62706E023703}">
                      <ahyp:hlinkClr val="tx"/>
                    </a:ext>
                  </a:extLst>
                </a:hlinkClick>
              </a:rPr>
              <a:t>Female superhero collectio</a:t>
            </a:r>
            <a:r>
              <a:rPr lang="en" sz="1100">
                <a:solidFill>
                  <a:srgbClr val="20293B"/>
                </a:solidFill>
              </a:rPr>
              <a:t>n</a:t>
            </a:r>
            <a:endParaRPr sz="1100">
              <a:solidFill>
                <a:srgbClr val="20293B"/>
              </a:solidFill>
            </a:endParaRPr>
          </a:p>
          <a:p>
            <a:pPr indent="-196850" lvl="0" marL="241300" rtl="0" algn="l">
              <a:lnSpc>
                <a:spcPct val="115000"/>
              </a:lnSpc>
              <a:spcBef>
                <a:spcPts val="300"/>
              </a:spcBef>
              <a:spcAft>
                <a:spcPts val="0"/>
              </a:spcAft>
              <a:buClr>
                <a:srgbClr val="20293B"/>
              </a:buClr>
              <a:buSzPts val="1100"/>
              <a:buFont typeface="Barlow Condensed"/>
              <a:buChar char="◂"/>
            </a:pPr>
            <a:r>
              <a:rPr lang="en" sz="1100">
                <a:solidFill>
                  <a:srgbClr val="20293B"/>
                </a:solidFill>
                <a:uFill>
                  <a:noFill/>
                </a:uFill>
                <a:hlinkClick r:id="rId7">
                  <a:extLst>
                    <a:ext uri="{A12FA001-AC4F-418D-AE19-62706E023703}">
                      <ahyp:hlinkClr val="tx"/>
                    </a:ext>
                  </a:extLst>
                </a:hlinkClick>
              </a:rPr>
              <a:t>Comic background in style pop art of cloud with lightning</a:t>
            </a:r>
            <a:endParaRPr sz="1100">
              <a:solidFill>
                <a:srgbClr val="20293B"/>
              </a:solidFill>
            </a:endParaRPr>
          </a:p>
          <a:p>
            <a:pPr indent="-196850" lvl="0" marL="241300" rtl="0" algn="l">
              <a:lnSpc>
                <a:spcPct val="115000"/>
              </a:lnSpc>
              <a:spcBef>
                <a:spcPts val="300"/>
              </a:spcBef>
              <a:spcAft>
                <a:spcPts val="0"/>
              </a:spcAft>
              <a:buClr>
                <a:srgbClr val="20293B"/>
              </a:buClr>
              <a:buSzPts val="1100"/>
              <a:buFont typeface="Barlow Condensed"/>
              <a:buChar char="◂"/>
            </a:pPr>
            <a:r>
              <a:rPr lang="en" sz="1100">
                <a:solidFill>
                  <a:srgbClr val="20293B"/>
                </a:solidFill>
                <a:uFill>
                  <a:noFill/>
                </a:uFill>
                <a:hlinkClick r:id="rId8">
                  <a:extLst>
                    <a:ext uri="{A12FA001-AC4F-418D-AE19-62706E023703}">
                      <ahyp:hlinkClr val="tx"/>
                    </a:ext>
                  </a:extLst>
                </a:hlinkClick>
              </a:rPr>
              <a:t>Comic retro background with clouds border</a:t>
            </a:r>
            <a:endParaRPr sz="1100">
              <a:solidFill>
                <a:srgbClr val="20293B"/>
              </a:solidFill>
            </a:endParaRPr>
          </a:p>
          <a:p>
            <a:pPr indent="-196850" lvl="0" marL="241300" rtl="0" algn="l">
              <a:lnSpc>
                <a:spcPct val="115000"/>
              </a:lnSpc>
              <a:spcBef>
                <a:spcPts val="300"/>
              </a:spcBef>
              <a:spcAft>
                <a:spcPts val="0"/>
              </a:spcAft>
              <a:buClr>
                <a:srgbClr val="20293B"/>
              </a:buClr>
              <a:buSzPts val="1100"/>
              <a:buFont typeface="Barlow Condensed"/>
              <a:buChar char="◂"/>
            </a:pPr>
            <a:r>
              <a:rPr lang="en" sz="1100">
                <a:solidFill>
                  <a:srgbClr val="20293B"/>
                </a:solidFill>
                <a:uFill>
                  <a:noFill/>
                </a:uFill>
                <a:hlinkClick r:id="rId9">
                  <a:extLst>
                    <a:ext uri="{A12FA001-AC4F-418D-AE19-62706E023703}">
                      <ahyp:hlinkClr val="tx"/>
                    </a:ext>
                  </a:extLst>
                </a:hlinkClick>
              </a:rPr>
              <a:t>Hand drawn school timetable template</a:t>
            </a:r>
            <a:endParaRPr sz="1100">
              <a:solidFill>
                <a:srgbClr val="20293B"/>
              </a:solidFill>
            </a:endParaRPr>
          </a:p>
          <a:p>
            <a:pPr indent="-196850" lvl="0" marL="241300" rtl="0" algn="l">
              <a:lnSpc>
                <a:spcPct val="115000"/>
              </a:lnSpc>
              <a:spcBef>
                <a:spcPts val="300"/>
              </a:spcBef>
              <a:spcAft>
                <a:spcPts val="0"/>
              </a:spcAft>
              <a:buClr>
                <a:srgbClr val="20293B"/>
              </a:buClr>
              <a:buSzPts val="1100"/>
              <a:buFont typeface="Barlow Condensed"/>
              <a:buChar char="◂"/>
            </a:pPr>
            <a:r>
              <a:rPr lang="en" sz="1100">
                <a:solidFill>
                  <a:srgbClr val="20293B"/>
                </a:solidFill>
                <a:uFill>
                  <a:noFill/>
                </a:uFill>
                <a:hlinkClick r:id="rId10">
                  <a:extLst>
                    <a:ext uri="{A12FA001-AC4F-418D-AE19-62706E023703}">
                      <ahyp:hlinkClr val="tx"/>
                    </a:ext>
                  </a:extLst>
                </a:hlinkClick>
              </a:rPr>
              <a:t>School timetable in flat style</a:t>
            </a:r>
            <a:endParaRPr sz="1100">
              <a:solidFill>
                <a:srgbClr val="20293B"/>
              </a:solidFill>
            </a:endParaRPr>
          </a:p>
          <a:p>
            <a:pPr indent="-196850" lvl="0" marL="241300" rtl="0" algn="l">
              <a:lnSpc>
                <a:spcPct val="115000"/>
              </a:lnSpc>
              <a:spcBef>
                <a:spcPts val="300"/>
              </a:spcBef>
              <a:spcAft>
                <a:spcPts val="0"/>
              </a:spcAft>
              <a:buClr>
                <a:srgbClr val="20293B"/>
              </a:buClr>
              <a:buSzPts val="1100"/>
              <a:buFont typeface="Barlow Condensed"/>
              <a:buChar char="◂"/>
            </a:pPr>
            <a:r>
              <a:rPr lang="en" sz="1100">
                <a:solidFill>
                  <a:srgbClr val="20293B"/>
                </a:solidFill>
                <a:uFill>
                  <a:noFill/>
                </a:uFill>
                <a:hlinkClick r:id="rId11">
                  <a:extLst>
                    <a:ext uri="{A12FA001-AC4F-418D-AE19-62706E023703}">
                      <ahyp:hlinkClr val="tx"/>
                    </a:ext>
                  </a:extLst>
                </a:hlinkClick>
              </a:rPr>
              <a:t>Collection of comic sound effects</a:t>
            </a:r>
            <a:endParaRPr sz="1100">
              <a:solidFill>
                <a:srgbClr val="20293B"/>
              </a:solidFill>
            </a:endParaRPr>
          </a:p>
          <a:p>
            <a:pPr indent="-196850" lvl="0" marL="241300" rtl="0" algn="l">
              <a:lnSpc>
                <a:spcPct val="115000"/>
              </a:lnSpc>
              <a:spcBef>
                <a:spcPts val="300"/>
              </a:spcBef>
              <a:spcAft>
                <a:spcPts val="0"/>
              </a:spcAft>
              <a:buClr>
                <a:srgbClr val="20293B"/>
              </a:buClr>
              <a:buSzPts val="1100"/>
              <a:buFont typeface="Barlow Condensed"/>
              <a:buChar char="◂"/>
            </a:pPr>
            <a:r>
              <a:rPr lang="en" sz="1100">
                <a:solidFill>
                  <a:srgbClr val="20293B"/>
                </a:solidFill>
                <a:uFill>
                  <a:noFill/>
                </a:uFill>
                <a:hlinkClick r:id="rId12">
                  <a:extLst>
                    <a:ext uri="{A12FA001-AC4F-418D-AE19-62706E023703}">
                      <ahyp:hlinkClr val="tx"/>
                    </a:ext>
                  </a:extLst>
                </a:hlinkClick>
              </a:rPr>
              <a:t>Halftone superhero background</a:t>
            </a:r>
            <a:endParaRPr sz="1100">
              <a:solidFill>
                <a:srgbClr val="20293B"/>
              </a:solidFill>
            </a:endParaRPr>
          </a:p>
          <a:p>
            <a:pPr indent="0" lvl="0" marL="241300" rtl="0" algn="l">
              <a:lnSpc>
                <a:spcPct val="115000"/>
              </a:lnSpc>
              <a:spcBef>
                <a:spcPts val="300"/>
              </a:spcBef>
              <a:spcAft>
                <a:spcPts val="0"/>
              </a:spcAft>
              <a:buNone/>
            </a:pPr>
            <a:r>
              <a:t/>
            </a:r>
            <a:endParaRPr>
              <a:solidFill>
                <a:srgbClr val="20293B"/>
              </a:solidFill>
            </a:endParaRPr>
          </a:p>
        </p:txBody>
      </p:sp>
      <p:sp>
        <p:nvSpPr>
          <p:cNvPr id="2393" name="Google Shape;2393;p52"/>
          <p:cNvSpPr txBox="1"/>
          <p:nvPr>
            <p:ph type="title"/>
          </p:nvPr>
        </p:nvSpPr>
        <p:spPr>
          <a:xfrm>
            <a:off x="1225195" y="375868"/>
            <a:ext cx="670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RESOURCES</a:t>
            </a:r>
            <a:endParaRPr>
              <a:solidFill>
                <a:srgbClr val="FFFFFF"/>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97" name="Shape 2397"/>
        <p:cNvGrpSpPr/>
        <p:nvPr/>
      </p:nvGrpSpPr>
      <p:grpSpPr>
        <a:xfrm>
          <a:off x="0" y="0"/>
          <a:ext cx="0" cy="0"/>
          <a:chOff x="0" y="0"/>
          <a:chExt cx="0" cy="0"/>
        </a:xfrm>
      </p:grpSpPr>
      <p:sp>
        <p:nvSpPr>
          <p:cNvPr id="2398" name="Google Shape;2398;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399" name="Google Shape;2399;p5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u="sng">
                <a:solidFill>
                  <a:srgbClr val="869FB2"/>
                </a:solid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400" name="Google Shape;2400;p5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04" name="Shape 2404"/>
        <p:cNvGrpSpPr/>
        <p:nvPr/>
      </p:nvGrpSpPr>
      <p:grpSpPr>
        <a:xfrm>
          <a:off x="0" y="0"/>
          <a:ext cx="0" cy="0"/>
          <a:chOff x="0" y="0"/>
          <a:chExt cx="0" cy="0"/>
        </a:xfrm>
      </p:grpSpPr>
      <p:sp>
        <p:nvSpPr>
          <p:cNvPr id="2405" name="Google Shape;2405;p5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406" name="Google Shape;2406;p5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407" name="Google Shape;2407;p5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Bangers</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https://fonts.google.com/specimen/Bangers</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Barlow Condensed</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https://fonts.google.com/specimen/Barlow+Condensed</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2408" name="Google Shape;2408;p54"/>
          <p:cNvSpPr/>
          <p:nvPr/>
        </p:nvSpPr>
        <p:spPr>
          <a:xfrm>
            <a:off x="2052638" y="3498875"/>
            <a:ext cx="791400" cy="754200"/>
          </a:xfrm>
          <a:prstGeom prst="roundRect">
            <a:avLst>
              <a:gd fmla="val 16667" name="adj"/>
            </a:avLst>
          </a:prstGeom>
          <a:solidFill>
            <a:srgbClr val="682BA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4"/>
          <p:cNvSpPr/>
          <p:nvPr/>
        </p:nvSpPr>
        <p:spPr>
          <a:xfrm>
            <a:off x="3114457" y="3498875"/>
            <a:ext cx="791400" cy="754200"/>
          </a:xfrm>
          <a:prstGeom prst="roundRect">
            <a:avLst>
              <a:gd fmla="val 16667" name="adj"/>
            </a:avLst>
          </a:prstGeom>
          <a:solidFill>
            <a:srgbClr val="CC000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4"/>
          <p:cNvSpPr/>
          <p:nvPr/>
        </p:nvSpPr>
        <p:spPr>
          <a:xfrm>
            <a:off x="4176277" y="3498875"/>
            <a:ext cx="791400" cy="754200"/>
          </a:xfrm>
          <a:prstGeom prst="roundRect">
            <a:avLst>
              <a:gd fmla="val 16667" name="adj"/>
            </a:avLst>
          </a:prstGeom>
          <a:solidFill>
            <a:srgbClr val="DB262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4"/>
          <p:cNvSpPr/>
          <p:nvPr/>
        </p:nvSpPr>
        <p:spPr>
          <a:xfrm>
            <a:off x="990813" y="3498875"/>
            <a:ext cx="791400" cy="754200"/>
          </a:xfrm>
          <a:prstGeom prst="roundRect">
            <a:avLst>
              <a:gd fmla="val 16667" name="adj"/>
            </a:avLst>
          </a:prstGeom>
          <a:solidFill>
            <a:srgbClr val="20293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4"/>
          <p:cNvSpPr txBox="1"/>
          <p:nvPr/>
        </p:nvSpPr>
        <p:spPr>
          <a:xfrm>
            <a:off x="20526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#682ba8</a:t>
            </a:r>
            <a:endParaRPr sz="1000">
              <a:solidFill>
                <a:srgbClr val="FFFFFF"/>
              </a:solidFill>
            </a:endParaRPr>
          </a:p>
        </p:txBody>
      </p:sp>
      <p:sp>
        <p:nvSpPr>
          <p:cNvPr id="2413" name="Google Shape;2413;p54"/>
          <p:cNvSpPr txBox="1"/>
          <p:nvPr/>
        </p:nvSpPr>
        <p:spPr>
          <a:xfrm>
            <a:off x="31144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#cc0000</a:t>
            </a:r>
            <a:endParaRPr sz="1000">
              <a:solidFill>
                <a:srgbClr val="FFFFFF"/>
              </a:solidFill>
            </a:endParaRPr>
          </a:p>
        </p:txBody>
      </p:sp>
      <p:sp>
        <p:nvSpPr>
          <p:cNvPr id="2414" name="Google Shape;2414;p54"/>
          <p:cNvSpPr txBox="1"/>
          <p:nvPr/>
        </p:nvSpPr>
        <p:spPr>
          <a:xfrm>
            <a:off x="41762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#db2626</a:t>
            </a:r>
            <a:endParaRPr sz="1000">
              <a:solidFill>
                <a:srgbClr val="FFFFFF"/>
              </a:solidFill>
            </a:endParaRPr>
          </a:p>
        </p:txBody>
      </p:sp>
      <p:sp>
        <p:nvSpPr>
          <p:cNvPr id="2415" name="Google Shape;2415;p54"/>
          <p:cNvSpPr txBox="1"/>
          <p:nvPr/>
        </p:nvSpPr>
        <p:spPr>
          <a:xfrm>
            <a:off x="9908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#20293b</a:t>
            </a:r>
            <a:endParaRPr sz="1000">
              <a:solidFill>
                <a:srgbClr val="FFFFFF"/>
              </a:solidFill>
            </a:endParaRPr>
          </a:p>
        </p:txBody>
      </p:sp>
      <p:sp>
        <p:nvSpPr>
          <p:cNvPr id="2416" name="Google Shape;2416;p54"/>
          <p:cNvSpPr/>
          <p:nvPr/>
        </p:nvSpPr>
        <p:spPr>
          <a:xfrm>
            <a:off x="5238107" y="3498875"/>
            <a:ext cx="791400" cy="754200"/>
          </a:xfrm>
          <a:prstGeom prst="roundRect">
            <a:avLst>
              <a:gd fmla="val 16667" name="adj"/>
            </a:avLst>
          </a:prstGeom>
          <a:solidFill>
            <a:srgbClr val="F7931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4"/>
          <p:cNvSpPr/>
          <p:nvPr/>
        </p:nvSpPr>
        <p:spPr>
          <a:xfrm>
            <a:off x="6299927" y="3498875"/>
            <a:ext cx="791400" cy="754200"/>
          </a:xfrm>
          <a:prstGeom prst="roundRect">
            <a:avLst>
              <a:gd fmla="val 16667" name="adj"/>
            </a:avLst>
          </a:prstGeom>
          <a:solidFill>
            <a:srgbClr val="F99E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4"/>
          <p:cNvSpPr txBox="1"/>
          <p:nvPr/>
        </p:nvSpPr>
        <p:spPr>
          <a:xfrm>
            <a:off x="52381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#f7931e</a:t>
            </a:r>
            <a:endParaRPr sz="1000">
              <a:solidFill>
                <a:srgbClr val="FFFFFF"/>
              </a:solidFill>
            </a:endParaRPr>
          </a:p>
        </p:txBody>
      </p:sp>
      <p:sp>
        <p:nvSpPr>
          <p:cNvPr id="2419" name="Google Shape;2419;p54"/>
          <p:cNvSpPr txBox="1"/>
          <p:nvPr/>
        </p:nvSpPr>
        <p:spPr>
          <a:xfrm>
            <a:off x="62999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#f99e43</a:t>
            </a:r>
            <a:endParaRPr sz="1000">
              <a:solidFill>
                <a:srgbClr val="FFFFFF"/>
              </a:solidFill>
            </a:endParaRPr>
          </a:p>
        </p:txBody>
      </p:sp>
      <p:sp>
        <p:nvSpPr>
          <p:cNvPr id="2420" name="Google Shape;2420;p54"/>
          <p:cNvSpPr/>
          <p:nvPr/>
        </p:nvSpPr>
        <p:spPr>
          <a:xfrm>
            <a:off x="7361752" y="3498875"/>
            <a:ext cx="791400" cy="754200"/>
          </a:xfrm>
          <a:prstGeom prst="roundRect">
            <a:avLst>
              <a:gd fmla="val 16667" name="adj"/>
            </a:avLst>
          </a:prstGeom>
          <a:solidFill>
            <a:srgbClr val="D9D9D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4"/>
          <p:cNvSpPr txBox="1"/>
          <p:nvPr/>
        </p:nvSpPr>
        <p:spPr>
          <a:xfrm>
            <a:off x="73617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20293B"/>
                </a:solidFill>
              </a:rPr>
              <a:t>#d9d9d9</a:t>
            </a:r>
            <a:endParaRPr sz="1000">
              <a:solidFill>
                <a:srgbClr val="20293B"/>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22" name="Shape 222"/>
        <p:cNvGrpSpPr/>
        <p:nvPr/>
      </p:nvGrpSpPr>
      <p:grpSpPr>
        <a:xfrm>
          <a:off x="0" y="0"/>
          <a:ext cx="0" cy="0"/>
          <a:chOff x="0" y="0"/>
          <a:chExt cx="0" cy="0"/>
        </a:xfrm>
      </p:grpSpPr>
      <p:sp>
        <p:nvSpPr>
          <p:cNvPr id="223" name="Google Shape;223;p28"/>
          <p:cNvSpPr/>
          <p:nvPr/>
        </p:nvSpPr>
        <p:spPr>
          <a:xfrm rot="2579224">
            <a:off x="3081286" y="-334901"/>
            <a:ext cx="5935434" cy="5935434"/>
          </a:xfrm>
          <a:prstGeom prst="irregularSeal2">
            <a:avLst/>
          </a:prstGeom>
          <a:solidFill>
            <a:srgbClr val="FFFFFF"/>
          </a:solidFill>
          <a:ln cap="flat" cmpd="sng" w="38100">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8"/>
          <p:cNvSpPr txBox="1"/>
          <p:nvPr>
            <p:ph idx="2" type="subTitle"/>
          </p:nvPr>
        </p:nvSpPr>
        <p:spPr>
          <a:xfrm>
            <a:off x="6125650" y="3117150"/>
            <a:ext cx="16938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225" name="Google Shape;225;p28"/>
          <p:cNvSpPr txBox="1"/>
          <p:nvPr>
            <p:ph idx="3" type="subTitle"/>
          </p:nvPr>
        </p:nvSpPr>
        <p:spPr>
          <a:xfrm>
            <a:off x="4281550" y="2097050"/>
            <a:ext cx="16938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226" name="Google Shape;226;p28"/>
          <p:cNvSpPr txBox="1"/>
          <p:nvPr>
            <p:ph idx="4" type="subTitle"/>
          </p:nvPr>
        </p:nvSpPr>
        <p:spPr>
          <a:xfrm>
            <a:off x="4281550" y="3117151"/>
            <a:ext cx="16938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227" name="Google Shape;227;p28"/>
          <p:cNvSpPr txBox="1"/>
          <p:nvPr>
            <p:ph idx="1" type="subTitle"/>
          </p:nvPr>
        </p:nvSpPr>
        <p:spPr>
          <a:xfrm>
            <a:off x="6125650" y="2097050"/>
            <a:ext cx="1693800" cy="5778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grpSp>
        <p:nvGrpSpPr>
          <p:cNvPr id="228" name="Google Shape;228;p28"/>
          <p:cNvGrpSpPr/>
          <p:nvPr/>
        </p:nvGrpSpPr>
        <p:grpSpPr>
          <a:xfrm>
            <a:off x="426209" y="1611061"/>
            <a:ext cx="4144836" cy="3462316"/>
            <a:chOff x="426209" y="1611061"/>
            <a:chExt cx="4144836" cy="3462316"/>
          </a:xfrm>
        </p:grpSpPr>
        <p:sp>
          <p:nvSpPr>
            <p:cNvPr id="229" name="Google Shape;229;p28"/>
            <p:cNvSpPr/>
            <p:nvPr/>
          </p:nvSpPr>
          <p:spPr>
            <a:xfrm>
              <a:off x="841475" y="4926077"/>
              <a:ext cx="3351900" cy="147300"/>
            </a:xfrm>
            <a:prstGeom prst="ellipse">
              <a:avLst/>
            </a:prstGeom>
            <a:solidFill>
              <a:srgbClr val="20293B">
                <a:alpha val="56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 name="Google Shape;230;p28"/>
            <p:cNvGrpSpPr/>
            <p:nvPr/>
          </p:nvGrpSpPr>
          <p:grpSpPr>
            <a:xfrm>
              <a:off x="426209" y="1611061"/>
              <a:ext cx="4144836" cy="3372827"/>
              <a:chOff x="692975" y="3884150"/>
              <a:chExt cx="1936025" cy="1575425"/>
            </a:xfrm>
          </p:grpSpPr>
          <p:sp>
            <p:nvSpPr>
              <p:cNvPr id="231" name="Google Shape;231;p28"/>
              <p:cNvSpPr/>
              <p:nvPr/>
            </p:nvSpPr>
            <p:spPr>
              <a:xfrm>
                <a:off x="954125" y="3884150"/>
                <a:ext cx="1105750" cy="405150"/>
              </a:xfrm>
              <a:custGeom>
                <a:rect b="b" l="l" r="r" t="t"/>
                <a:pathLst>
                  <a:path extrusionOk="0" h="16206" w="44230">
                    <a:moveTo>
                      <a:pt x="12208" y="1"/>
                    </a:moveTo>
                    <a:cubicBezTo>
                      <a:pt x="9332" y="1"/>
                      <a:pt x="6590" y="800"/>
                      <a:pt x="4476" y="2783"/>
                    </a:cubicBezTo>
                    <a:cubicBezTo>
                      <a:pt x="1" y="6982"/>
                      <a:pt x="4144" y="10519"/>
                      <a:pt x="9725" y="10850"/>
                    </a:cubicBezTo>
                    <a:cubicBezTo>
                      <a:pt x="15302" y="11178"/>
                      <a:pt x="25742" y="13555"/>
                      <a:pt x="27344" y="14604"/>
                    </a:cubicBezTo>
                    <a:cubicBezTo>
                      <a:pt x="28946" y="15653"/>
                      <a:pt x="30988" y="16206"/>
                      <a:pt x="30988" y="16206"/>
                    </a:cubicBezTo>
                    <a:lnTo>
                      <a:pt x="35462" y="15268"/>
                    </a:lnTo>
                    <a:lnTo>
                      <a:pt x="39604" y="10740"/>
                    </a:lnTo>
                    <a:cubicBezTo>
                      <a:pt x="39604" y="10740"/>
                      <a:pt x="40875" y="10350"/>
                      <a:pt x="42092" y="9191"/>
                    </a:cubicBezTo>
                    <a:cubicBezTo>
                      <a:pt x="43262" y="8073"/>
                      <a:pt x="44230" y="5978"/>
                      <a:pt x="41124" y="5978"/>
                    </a:cubicBezTo>
                    <a:cubicBezTo>
                      <a:pt x="41010" y="5978"/>
                      <a:pt x="40890" y="5981"/>
                      <a:pt x="40764" y="5987"/>
                    </a:cubicBezTo>
                    <a:cubicBezTo>
                      <a:pt x="38186" y="6109"/>
                      <a:pt x="34142" y="6758"/>
                      <a:pt x="31219" y="6758"/>
                    </a:cubicBezTo>
                    <a:cubicBezTo>
                      <a:pt x="30133" y="6758"/>
                      <a:pt x="29201" y="6669"/>
                      <a:pt x="28557" y="6429"/>
                    </a:cubicBezTo>
                    <a:cubicBezTo>
                      <a:pt x="26184" y="5544"/>
                      <a:pt x="27066" y="5216"/>
                      <a:pt x="21653" y="2454"/>
                    </a:cubicBezTo>
                    <a:cubicBezTo>
                      <a:pt x="18798" y="997"/>
                      <a:pt x="15420" y="1"/>
                      <a:pt x="12208" y="1"/>
                    </a:cubicBezTo>
                    <a:close/>
                  </a:path>
                </a:pathLst>
              </a:custGeom>
              <a:solidFill>
                <a:srgbClr val="0F16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8"/>
              <p:cNvSpPr/>
              <p:nvPr/>
            </p:nvSpPr>
            <p:spPr>
              <a:xfrm>
                <a:off x="692975" y="4122100"/>
                <a:ext cx="1936025" cy="838475"/>
              </a:xfrm>
              <a:custGeom>
                <a:rect b="b" l="l" r="r" t="t"/>
                <a:pathLst>
                  <a:path extrusionOk="0" h="33539" w="77441">
                    <a:moveTo>
                      <a:pt x="5106" y="0"/>
                    </a:moveTo>
                    <a:cubicBezTo>
                      <a:pt x="3986" y="0"/>
                      <a:pt x="2273" y="348"/>
                      <a:pt x="1595" y="619"/>
                    </a:cubicBezTo>
                    <a:cubicBezTo>
                      <a:pt x="797" y="940"/>
                      <a:pt x="0" y="1684"/>
                      <a:pt x="640" y="2214"/>
                    </a:cubicBezTo>
                    <a:cubicBezTo>
                      <a:pt x="993" y="2509"/>
                      <a:pt x="2409" y="2575"/>
                      <a:pt x="3601" y="2575"/>
                    </a:cubicBezTo>
                    <a:cubicBezTo>
                      <a:pt x="4559" y="2575"/>
                      <a:pt x="5373" y="2532"/>
                      <a:pt x="5373" y="2532"/>
                    </a:cubicBezTo>
                    <a:lnTo>
                      <a:pt x="5373" y="2532"/>
                    </a:lnTo>
                    <a:cubicBezTo>
                      <a:pt x="5373" y="2532"/>
                      <a:pt x="4786" y="3383"/>
                      <a:pt x="4468" y="3863"/>
                    </a:cubicBezTo>
                    <a:cubicBezTo>
                      <a:pt x="4349" y="4041"/>
                      <a:pt x="4415" y="4124"/>
                      <a:pt x="4576" y="4124"/>
                    </a:cubicBezTo>
                    <a:cubicBezTo>
                      <a:pt x="4849" y="4124"/>
                      <a:pt x="5395" y="3890"/>
                      <a:pt x="5795" y="3490"/>
                    </a:cubicBezTo>
                    <a:cubicBezTo>
                      <a:pt x="6435" y="2854"/>
                      <a:pt x="7870" y="1895"/>
                      <a:pt x="8456" y="1734"/>
                    </a:cubicBezTo>
                    <a:cubicBezTo>
                      <a:pt x="8541" y="1711"/>
                      <a:pt x="8685" y="1701"/>
                      <a:pt x="8875" y="1701"/>
                    </a:cubicBezTo>
                    <a:cubicBezTo>
                      <a:pt x="9990" y="1701"/>
                      <a:pt x="12698" y="2064"/>
                      <a:pt x="14516" y="2428"/>
                    </a:cubicBezTo>
                    <a:cubicBezTo>
                      <a:pt x="15661" y="2657"/>
                      <a:pt x="16804" y="2916"/>
                      <a:pt x="18147" y="2916"/>
                    </a:cubicBezTo>
                    <a:cubicBezTo>
                      <a:pt x="19300" y="2916"/>
                      <a:pt x="20599" y="2725"/>
                      <a:pt x="22171" y="2160"/>
                    </a:cubicBezTo>
                    <a:cubicBezTo>
                      <a:pt x="25895" y="3383"/>
                      <a:pt x="33125" y="4768"/>
                      <a:pt x="33125" y="4768"/>
                    </a:cubicBezTo>
                    <a:cubicBezTo>
                      <a:pt x="33125" y="4768"/>
                      <a:pt x="27966" y="8753"/>
                      <a:pt x="25098" y="9604"/>
                    </a:cubicBezTo>
                    <a:cubicBezTo>
                      <a:pt x="25098" y="9604"/>
                      <a:pt x="21109" y="9712"/>
                      <a:pt x="17864" y="10191"/>
                    </a:cubicBezTo>
                    <a:cubicBezTo>
                      <a:pt x="14623" y="10666"/>
                      <a:pt x="12814" y="12634"/>
                      <a:pt x="12123" y="14602"/>
                    </a:cubicBezTo>
                    <a:cubicBezTo>
                      <a:pt x="11432" y="16569"/>
                      <a:pt x="13293" y="18962"/>
                      <a:pt x="16802" y="19920"/>
                    </a:cubicBezTo>
                    <a:cubicBezTo>
                      <a:pt x="17439" y="20094"/>
                      <a:pt x="18360" y="20165"/>
                      <a:pt x="19440" y="20165"/>
                    </a:cubicBezTo>
                    <a:cubicBezTo>
                      <a:pt x="24302" y="20165"/>
                      <a:pt x="32390" y="18724"/>
                      <a:pt x="32390" y="18724"/>
                    </a:cubicBezTo>
                    <a:lnTo>
                      <a:pt x="32390" y="18724"/>
                    </a:lnTo>
                    <a:cubicBezTo>
                      <a:pt x="32390" y="18724"/>
                      <a:pt x="29491" y="19357"/>
                      <a:pt x="28429" y="20101"/>
                    </a:cubicBezTo>
                    <a:cubicBezTo>
                      <a:pt x="27363" y="20845"/>
                      <a:pt x="24510" y="30606"/>
                      <a:pt x="24510" y="30606"/>
                    </a:cubicBezTo>
                    <a:lnTo>
                      <a:pt x="24139" y="31193"/>
                    </a:lnTo>
                    <a:cubicBezTo>
                      <a:pt x="24139" y="31193"/>
                      <a:pt x="30035" y="33539"/>
                      <a:pt x="30347" y="33539"/>
                    </a:cubicBezTo>
                    <a:cubicBezTo>
                      <a:pt x="30357" y="33539"/>
                      <a:pt x="30361" y="33537"/>
                      <a:pt x="30359" y="33532"/>
                    </a:cubicBezTo>
                    <a:cubicBezTo>
                      <a:pt x="30306" y="33371"/>
                      <a:pt x="25734" y="30498"/>
                      <a:pt x="25734" y="30498"/>
                    </a:cubicBezTo>
                    <a:cubicBezTo>
                      <a:pt x="25734" y="30498"/>
                      <a:pt x="33142" y="21506"/>
                      <a:pt x="35749" y="19221"/>
                    </a:cubicBezTo>
                    <a:cubicBezTo>
                      <a:pt x="38354" y="16934"/>
                      <a:pt x="38547" y="16569"/>
                      <a:pt x="35890" y="15878"/>
                    </a:cubicBezTo>
                    <a:cubicBezTo>
                      <a:pt x="33232" y="15188"/>
                      <a:pt x="30413" y="14444"/>
                      <a:pt x="30413" y="14444"/>
                    </a:cubicBezTo>
                    <a:cubicBezTo>
                      <a:pt x="30413" y="14444"/>
                      <a:pt x="35199" y="13858"/>
                      <a:pt x="37113" y="13378"/>
                    </a:cubicBezTo>
                    <a:cubicBezTo>
                      <a:pt x="37656" y="13547"/>
                      <a:pt x="38087" y="13690"/>
                      <a:pt x="38519" y="13690"/>
                    </a:cubicBezTo>
                    <a:cubicBezTo>
                      <a:pt x="39315" y="13690"/>
                      <a:pt x="40116" y="13207"/>
                      <a:pt x="41631" y="11518"/>
                    </a:cubicBezTo>
                    <a:cubicBezTo>
                      <a:pt x="44025" y="14283"/>
                      <a:pt x="51362" y="20347"/>
                      <a:pt x="51362" y="20347"/>
                    </a:cubicBezTo>
                    <a:cubicBezTo>
                      <a:pt x="51362" y="20347"/>
                      <a:pt x="52423" y="23323"/>
                      <a:pt x="54710" y="24332"/>
                    </a:cubicBezTo>
                    <a:cubicBezTo>
                      <a:pt x="56999" y="25344"/>
                      <a:pt x="64228" y="26195"/>
                      <a:pt x="66621" y="27257"/>
                    </a:cubicBezTo>
                    <a:cubicBezTo>
                      <a:pt x="67566" y="28326"/>
                      <a:pt x="68693" y="28806"/>
                      <a:pt x="69226" y="28940"/>
                    </a:cubicBezTo>
                    <a:cubicBezTo>
                      <a:pt x="69437" y="28993"/>
                      <a:pt x="69724" y="29032"/>
                      <a:pt x="69973" y="29032"/>
                    </a:cubicBezTo>
                    <a:cubicBezTo>
                      <a:pt x="70352" y="29032"/>
                      <a:pt x="70640" y="28942"/>
                      <a:pt x="70426" y="28672"/>
                    </a:cubicBezTo>
                    <a:cubicBezTo>
                      <a:pt x="70775" y="28672"/>
                      <a:pt x="71597" y="28868"/>
                      <a:pt x="72626" y="28868"/>
                    </a:cubicBezTo>
                    <a:cubicBezTo>
                      <a:pt x="73435" y="28868"/>
                      <a:pt x="74371" y="28747"/>
                      <a:pt x="75309" y="28317"/>
                    </a:cubicBezTo>
                    <a:cubicBezTo>
                      <a:pt x="77441" y="27341"/>
                      <a:pt x="74243" y="27208"/>
                      <a:pt x="72779" y="27030"/>
                    </a:cubicBezTo>
                    <a:cubicBezTo>
                      <a:pt x="71314" y="26852"/>
                      <a:pt x="67312" y="26034"/>
                      <a:pt x="67312" y="26034"/>
                    </a:cubicBezTo>
                    <a:cubicBezTo>
                      <a:pt x="67312" y="26034"/>
                      <a:pt x="56201" y="21144"/>
                      <a:pt x="53647" y="19813"/>
                    </a:cubicBezTo>
                    <a:cubicBezTo>
                      <a:pt x="50935" y="17156"/>
                      <a:pt x="45087" y="10244"/>
                      <a:pt x="44769" y="9872"/>
                    </a:cubicBezTo>
                    <a:cubicBezTo>
                      <a:pt x="44450" y="9497"/>
                      <a:pt x="41950" y="7425"/>
                      <a:pt x="41950" y="7425"/>
                    </a:cubicBezTo>
                    <a:cubicBezTo>
                      <a:pt x="41950" y="7425"/>
                      <a:pt x="43706" y="7211"/>
                      <a:pt x="45884" y="6946"/>
                    </a:cubicBezTo>
                    <a:cubicBezTo>
                      <a:pt x="45926" y="5512"/>
                      <a:pt x="45303" y="4709"/>
                      <a:pt x="44772" y="4709"/>
                    </a:cubicBezTo>
                    <a:cubicBezTo>
                      <a:pt x="44615" y="4709"/>
                      <a:pt x="44465" y="4780"/>
                      <a:pt x="44343" y="4925"/>
                    </a:cubicBezTo>
                    <a:cubicBezTo>
                      <a:pt x="44343" y="4925"/>
                      <a:pt x="41685" y="5883"/>
                      <a:pt x="40676" y="5937"/>
                    </a:cubicBezTo>
                    <a:lnTo>
                      <a:pt x="38015" y="2958"/>
                    </a:lnTo>
                    <a:cubicBezTo>
                      <a:pt x="38015" y="2958"/>
                      <a:pt x="27276" y="940"/>
                      <a:pt x="24407" y="514"/>
                    </a:cubicBezTo>
                    <a:cubicBezTo>
                      <a:pt x="23730" y="414"/>
                      <a:pt x="22488" y="375"/>
                      <a:pt x="20985" y="375"/>
                    </a:cubicBezTo>
                    <a:cubicBezTo>
                      <a:pt x="16101" y="375"/>
                      <a:pt x="8456" y="779"/>
                      <a:pt x="8456" y="779"/>
                    </a:cubicBezTo>
                    <a:cubicBezTo>
                      <a:pt x="8456" y="779"/>
                      <a:pt x="6646" y="192"/>
                      <a:pt x="5637" y="35"/>
                    </a:cubicBezTo>
                    <a:cubicBezTo>
                      <a:pt x="5485" y="11"/>
                      <a:pt x="5305" y="0"/>
                      <a:pt x="5106"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8"/>
              <p:cNvSpPr/>
              <p:nvPr/>
            </p:nvSpPr>
            <p:spPr>
              <a:xfrm>
                <a:off x="1085775" y="4551650"/>
                <a:ext cx="802275" cy="529850"/>
              </a:xfrm>
              <a:custGeom>
                <a:rect b="b" l="l" r="r" t="t"/>
                <a:pathLst>
                  <a:path extrusionOk="0" h="21194" w="32091">
                    <a:moveTo>
                      <a:pt x="1321" y="0"/>
                    </a:moveTo>
                    <a:lnTo>
                      <a:pt x="1" y="2203"/>
                    </a:lnTo>
                    <a:cubicBezTo>
                      <a:pt x="1" y="2203"/>
                      <a:pt x="2367" y="4568"/>
                      <a:pt x="6496" y="5507"/>
                    </a:cubicBezTo>
                    <a:cubicBezTo>
                      <a:pt x="10625" y="6443"/>
                      <a:pt x="22239" y="6938"/>
                      <a:pt x="22239" y="6938"/>
                    </a:cubicBezTo>
                    <a:cubicBezTo>
                      <a:pt x="22239" y="6938"/>
                      <a:pt x="21468" y="11175"/>
                      <a:pt x="24163" y="12881"/>
                    </a:cubicBezTo>
                    <a:cubicBezTo>
                      <a:pt x="26861" y="14587"/>
                      <a:pt x="31208" y="21193"/>
                      <a:pt x="31208" y="21193"/>
                    </a:cubicBezTo>
                    <a:lnTo>
                      <a:pt x="32090" y="20972"/>
                    </a:lnTo>
                    <a:lnTo>
                      <a:pt x="25101" y="5011"/>
                    </a:lnTo>
                    <a:cubicBezTo>
                      <a:pt x="25101" y="5011"/>
                      <a:pt x="14862" y="1046"/>
                      <a:pt x="10515" y="554"/>
                    </a:cubicBezTo>
                    <a:cubicBezTo>
                      <a:pt x="6164" y="57"/>
                      <a:pt x="1321" y="0"/>
                      <a:pt x="1321"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8"/>
              <p:cNvSpPr/>
              <p:nvPr/>
            </p:nvSpPr>
            <p:spPr>
              <a:xfrm>
                <a:off x="1212300" y="4362375"/>
                <a:ext cx="214725" cy="114725"/>
              </a:xfrm>
              <a:custGeom>
                <a:rect b="b" l="l" r="r" t="t"/>
                <a:pathLst>
                  <a:path extrusionOk="0" h="4589" w="8589">
                    <a:moveTo>
                      <a:pt x="4090" y="0"/>
                    </a:moveTo>
                    <a:cubicBezTo>
                      <a:pt x="3500" y="20"/>
                      <a:pt x="1854" y="87"/>
                      <a:pt x="1" y="248"/>
                    </a:cubicBezTo>
                    <a:cubicBezTo>
                      <a:pt x="1465" y="918"/>
                      <a:pt x="3570" y="2101"/>
                      <a:pt x="5645" y="4039"/>
                    </a:cubicBezTo>
                    <a:lnTo>
                      <a:pt x="8588" y="4588"/>
                    </a:lnTo>
                    <a:cubicBezTo>
                      <a:pt x="8588" y="4588"/>
                      <a:pt x="7043" y="1796"/>
                      <a:pt x="4099" y="3"/>
                    </a:cubicBezTo>
                    <a:cubicBezTo>
                      <a:pt x="4096" y="3"/>
                      <a:pt x="4093" y="3"/>
                      <a:pt x="40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8"/>
              <p:cNvSpPr/>
              <p:nvPr/>
            </p:nvSpPr>
            <p:spPr>
              <a:xfrm>
                <a:off x="1588275" y="4188400"/>
                <a:ext cx="217400" cy="252475"/>
              </a:xfrm>
              <a:custGeom>
                <a:rect b="b" l="l" r="r" t="t"/>
                <a:pathLst>
                  <a:path extrusionOk="0" h="10099" w="8696">
                    <a:moveTo>
                      <a:pt x="560" y="1"/>
                    </a:moveTo>
                    <a:cubicBezTo>
                      <a:pt x="376" y="3161"/>
                      <a:pt x="0" y="10016"/>
                      <a:pt x="238" y="10096"/>
                    </a:cubicBezTo>
                    <a:cubicBezTo>
                      <a:pt x="243" y="10098"/>
                      <a:pt x="249" y="10098"/>
                      <a:pt x="257" y="10098"/>
                    </a:cubicBezTo>
                    <a:cubicBezTo>
                      <a:pt x="695" y="10098"/>
                      <a:pt x="6338" y="7890"/>
                      <a:pt x="8695" y="6962"/>
                    </a:cubicBezTo>
                    <a:cubicBezTo>
                      <a:pt x="8504" y="6788"/>
                      <a:pt x="8246" y="6560"/>
                      <a:pt x="7961" y="6312"/>
                    </a:cubicBezTo>
                    <a:lnTo>
                      <a:pt x="2011" y="8327"/>
                    </a:lnTo>
                    <a:cubicBezTo>
                      <a:pt x="2011" y="8327"/>
                      <a:pt x="1505" y="2756"/>
                      <a:pt x="1382" y="151"/>
                    </a:cubicBezTo>
                    <a:cubicBezTo>
                      <a:pt x="1147" y="108"/>
                      <a:pt x="872" y="58"/>
                      <a:pt x="5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8"/>
              <p:cNvSpPr/>
              <p:nvPr/>
            </p:nvSpPr>
            <p:spPr>
              <a:xfrm>
                <a:off x="1787200" y="4144100"/>
                <a:ext cx="167875" cy="90175"/>
              </a:xfrm>
              <a:custGeom>
                <a:rect b="b" l="l" r="r" t="t"/>
                <a:pathLst>
                  <a:path extrusionOk="0" h="3607" w="6715">
                    <a:moveTo>
                      <a:pt x="5141" y="0"/>
                    </a:moveTo>
                    <a:cubicBezTo>
                      <a:pt x="4436" y="0"/>
                      <a:pt x="3528" y="72"/>
                      <a:pt x="2572" y="338"/>
                    </a:cubicBezTo>
                    <a:cubicBezTo>
                      <a:pt x="466" y="921"/>
                      <a:pt x="1" y="2905"/>
                      <a:pt x="1" y="2905"/>
                    </a:cubicBezTo>
                    <a:lnTo>
                      <a:pt x="1284" y="3606"/>
                    </a:lnTo>
                    <a:lnTo>
                      <a:pt x="6714" y="1598"/>
                    </a:lnTo>
                    <a:lnTo>
                      <a:pt x="6540" y="104"/>
                    </a:lnTo>
                    <a:cubicBezTo>
                      <a:pt x="6540" y="104"/>
                      <a:pt x="5985" y="0"/>
                      <a:pt x="5141" y="0"/>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8"/>
              <p:cNvSpPr/>
              <p:nvPr/>
            </p:nvSpPr>
            <p:spPr>
              <a:xfrm>
                <a:off x="692975" y="4122100"/>
                <a:ext cx="752300" cy="103700"/>
              </a:xfrm>
              <a:custGeom>
                <a:rect b="b" l="l" r="r" t="t"/>
                <a:pathLst>
                  <a:path extrusionOk="0" h="4148" w="30092">
                    <a:moveTo>
                      <a:pt x="5106" y="0"/>
                    </a:moveTo>
                    <a:cubicBezTo>
                      <a:pt x="3986" y="0"/>
                      <a:pt x="2273" y="348"/>
                      <a:pt x="1595" y="619"/>
                    </a:cubicBezTo>
                    <a:cubicBezTo>
                      <a:pt x="797" y="940"/>
                      <a:pt x="0" y="1684"/>
                      <a:pt x="640" y="2214"/>
                    </a:cubicBezTo>
                    <a:cubicBezTo>
                      <a:pt x="993" y="2509"/>
                      <a:pt x="2409" y="2575"/>
                      <a:pt x="3601" y="2575"/>
                    </a:cubicBezTo>
                    <a:cubicBezTo>
                      <a:pt x="4559" y="2575"/>
                      <a:pt x="5373" y="2532"/>
                      <a:pt x="5373" y="2532"/>
                    </a:cubicBezTo>
                    <a:lnTo>
                      <a:pt x="5373" y="2532"/>
                    </a:lnTo>
                    <a:cubicBezTo>
                      <a:pt x="5373" y="2532"/>
                      <a:pt x="4786" y="3383"/>
                      <a:pt x="4468" y="3863"/>
                    </a:cubicBezTo>
                    <a:cubicBezTo>
                      <a:pt x="4349" y="4041"/>
                      <a:pt x="4415" y="4124"/>
                      <a:pt x="4576" y="4124"/>
                    </a:cubicBezTo>
                    <a:cubicBezTo>
                      <a:pt x="4849" y="4124"/>
                      <a:pt x="5395" y="3890"/>
                      <a:pt x="5795" y="3490"/>
                    </a:cubicBezTo>
                    <a:cubicBezTo>
                      <a:pt x="6435" y="2854"/>
                      <a:pt x="7870" y="1895"/>
                      <a:pt x="8456" y="1734"/>
                    </a:cubicBezTo>
                    <a:cubicBezTo>
                      <a:pt x="8541" y="1711"/>
                      <a:pt x="8685" y="1701"/>
                      <a:pt x="8875" y="1701"/>
                    </a:cubicBezTo>
                    <a:cubicBezTo>
                      <a:pt x="9990" y="1701"/>
                      <a:pt x="12698" y="2064"/>
                      <a:pt x="14516" y="2428"/>
                    </a:cubicBezTo>
                    <a:cubicBezTo>
                      <a:pt x="15661" y="2657"/>
                      <a:pt x="16804" y="2916"/>
                      <a:pt x="18147" y="2916"/>
                    </a:cubicBezTo>
                    <a:cubicBezTo>
                      <a:pt x="19300" y="2916"/>
                      <a:pt x="20599" y="2725"/>
                      <a:pt x="22171" y="2160"/>
                    </a:cubicBezTo>
                    <a:cubicBezTo>
                      <a:pt x="24329" y="2871"/>
                      <a:pt x="27668" y="3631"/>
                      <a:pt x="30091" y="4147"/>
                    </a:cubicBezTo>
                    <a:lnTo>
                      <a:pt x="27983" y="1117"/>
                    </a:lnTo>
                    <a:cubicBezTo>
                      <a:pt x="26472" y="849"/>
                      <a:pt x="25164" y="625"/>
                      <a:pt x="24407" y="514"/>
                    </a:cubicBezTo>
                    <a:cubicBezTo>
                      <a:pt x="23730" y="414"/>
                      <a:pt x="22488" y="375"/>
                      <a:pt x="20985" y="375"/>
                    </a:cubicBezTo>
                    <a:cubicBezTo>
                      <a:pt x="16101" y="375"/>
                      <a:pt x="8456" y="779"/>
                      <a:pt x="8456" y="779"/>
                    </a:cubicBezTo>
                    <a:cubicBezTo>
                      <a:pt x="8456" y="779"/>
                      <a:pt x="6646" y="192"/>
                      <a:pt x="5637" y="35"/>
                    </a:cubicBezTo>
                    <a:cubicBezTo>
                      <a:pt x="5485" y="11"/>
                      <a:pt x="5305" y="0"/>
                      <a:pt x="5106"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8"/>
              <p:cNvSpPr/>
              <p:nvPr/>
            </p:nvSpPr>
            <p:spPr>
              <a:xfrm>
                <a:off x="1771525" y="4183375"/>
                <a:ext cx="206400" cy="215675"/>
              </a:xfrm>
              <a:custGeom>
                <a:rect b="b" l="l" r="r" t="t"/>
                <a:pathLst>
                  <a:path extrusionOk="0" h="8627" w="8256">
                    <a:moveTo>
                      <a:pt x="6285" y="1"/>
                    </a:moveTo>
                    <a:cubicBezTo>
                      <a:pt x="4728" y="1"/>
                      <a:pt x="2005" y="167"/>
                      <a:pt x="2089" y="1334"/>
                    </a:cubicBezTo>
                    <a:lnTo>
                      <a:pt x="2089" y="1334"/>
                    </a:lnTo>
                    <a:cubicBezTo>
                      <a:pt x="1495" y="661"/>
                      <a:pt x="1075" y="418"/>
                      <a:pt x="777" y="418"/>
                    </a:cubicBezTo>
                    <a:cubicBezTo>
                      <a:pt x="198" y="418"/>
                      <a:pt x="82" y="1341"/>
                      <a:pt x="44" y="1803"/>
                    </a:cubicBezTo>
                    <a:cubicBezTo>
                      <a:pt x="0" y="2318"/>
                      <a:pt x="586" y="2863"/>
                      <a:pt x="1133" y="2863"/>
                    </a:cubicBezTo>
                    <a:cubicBezTo>
                      <a:pt x="1331" y="2863"/>
                      <a:pt x="1524" y="2792"/>
                      <a:pt x="1680" y="2622"/>
                    </a:cubicBezTo>
                    <a:cubicBezTo>
                      <a:pt x="2903" y="6882"/>
                      <a:pt x="5649" y="8283"/>
                      <a:pt x="6758" y="8574"/>
                    </a:cubicBezTo>
                    <a:cubicBezTo>
                      <a:pt x="6890" y="8609"/>
                      <a:pt x="7013" y="8626"/>
                      <a:pt x="7125" y="8626"/>
                    </a:cubicBezTo>
                    <a:cubicBezTo>
                      <a:pt x="7956" y="8626"/>
                      <a:pt x="8255" y="7676"/>
                      <a:pt x="8102" y="5772"/>
                    </a:cubicBezTo>
                    <a:cubicBezTo>
                      <a:pt x="7924" y="3613"/>
                      <a:pt x="7341" y="27"/>
                      <a:pt x="7341" y="27"/>
                    </a:cubicBezTo>
                    <a:cubicBezTo>
                      <a:pt x="7341" y="27"/>
                      <a:pt x="6906" y="1"/>
                      <a:pt x="6285" y="1"/>
                    </a:cubicBezTo>
                    <a:close/>
                  </a:path>
                </a:pathLst>
              </a:custGeom>
              <a:solidFill>
                <a:srgbClr val="BC7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8"/>
              <p:cNvSpPr/>
              <p:nvPr/>
            </p:nvSpPr>
            <p:spPr>
              <a:xfrm>
                <a:off x="1865975" y="5071575"/>
                <a:ext cx="209100" cy="172300"/>
              </a:xfrm>
              <a:custGeom>
                <a:rect b="b" l="l" r="r" t="t"/>
                <a:pathLst>
                  <a:path extrusionOk="0" h="6892" w="8364">
                    <a:moveTo>
                      <a:pt x="422" y="1"/>
                    </a:moveTo>
                    <a:cubicBezTo>
                      <a:pt x="256" y="1"/>
                      <a:pt x="88" y="90"/>
                      <a:pt x="0" y="396"/>
                    </a:cubicBezTo>
                    <a:cubicBezTo>
                      <a:pt x="0" y="396"/>
                      <a:pt x="355" y="1536"/>
                      <a:pt x="355" y="2200"/>
                    </a:cubicBezTo>
                    <a:cubicBezTo>
                      <a:pt x="2447" y="4392"/>
                      <a:pt x="8363" y="6892"/>
                      <a:pt x="8363" y="6892"/>
                    </a:cubicBezTo>
                    <a:lnTo>
                      <a:pt x="882" y="175"/>
                    </a:lnTo>
                    <a:cubicBezTo>
                      <a:pt x="882" y="175"/>
                      <a:pt x="654" y="1"/>
                      <a:pt x="422" y="1"/>
                    </a:cubicBezTo>
                    <a:close/>
                  </a:path>
                </a:pathLst>
              </a:custGeom>
              <a:solidFill>
                <a:srgbClr val="D345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8"/>
              <p:cNvSpPr/>
              <p:nvPr/>
            </p:nvSpPr>
            <p:spPr>
              <a:xfrm>
                <a:off x="1819950" y="4494825"/>
                <a:ext cx="809050" cy="353100"/>
              </a:xfrm>
              <a:custGeom>
                <a:rect b="b" l="l" r="r" t="t"/>
                <a:pathLst>
                  <a:path extrusionOk="0" h="14124" w="32362">
                    <a:moveTo>
                      <a:pt x="1" y="1"/>
                    </a:moveTo>
                    <a:lnTo>
                      <a:pt x="1" y="1"/>
                    </a:lnTo>
                    <a:cubicBezTo>
                      <a:pt x="2917" y="2655"/>
                      <a:pt x="6283" y="5438"/>
                      <a:pt x="6283" y="5438"/>
                    </a:cubicBezTo>
                    <a:cubicBezTo>
                      <a:pt x="6283" y="5438"/>
                      <a:pt x="7344" y="8414"/>
                      <a:pt x="9631" y="9423"/>
                    </a:cubicBezTo>
                    <a:cubicBezTo>
                      <a:pt x="11920" y="10435"/>
                      <a:pt x="19149" y="11286"/>
                      <a:pt x="21542" y="12348"/>
                    </a:cubicBezTo>
                    <a:cubicBezTo>
                      <a:pt x="22487" y="13417"/>
                      <a:pt x="23614" y="13897"/>
                      <a:pt x="24147" y="14031"/>
                    </a:cubicBezTo>
                    <a:cubicBezTo>
                      <a:pt x="24358" y="14084"/>
                      <a:pt x="24645" y="14123"/>
                      <a:pt x="24894" y="14123"/>
                    </a:cubicBezTo>
                    <a:cubicBezTo>
                      <a:pt x="25273" y="14123"/>
                      <a:pt x="25561" y="14033"/>
                      <a:pt x="25347" y="13763"/>
                    </a:cubicBezTo>
                    <a:cubicBezTo>
                      <a:pt x="25696" y="13763"/>
                      <a:pt x="26518" y="13959"/>
                      <a:pt x="27547" y="13959"/>
                    </a:cubicBezTo>
                    <a:cubicBezTo>
                      <a:pt x="28356" y="13959"/>
                      <a:pt x="29292" y="13838"/>
                      <a:pt x="30230" y="13408"/>
                    </a:cubicBezTo>
                    <a:cubicBezTo>
                      <a:pt x="32362" y="12432"/>
                      <a:pt x="29164" y="12299"/>
                      <a:pt x="27700" y="12121"/>
                    </a:cubicBezTo>
                    <a:cubicBezTo>
                      <a:pt x="26235" y="11943"/>
                      <a:pt x="22233" y="11125"/>
                      <a:pt x="22233" y="11125"/>
                    </a:cubicBezTo>
                    <a:cubicBezTo>
                      <a:pt x="22233" y="11125"/>
                      <a:pt x="11122" y="6235"/>
                      <a:pt x="8568" y="4904"/>
                    </a:cubicBezTo>
                    <a:cubicBezTo>
                      <a:pt x="7590" y="3946"/>
                      <a:pt x="6205" y="2434"/>
                      <a:pt x="4818" y="876"/>
                    </a:cubicBezTo>
                    <a:cubicBezTo>
                      <a:pt x="3534" y="647"/>
                      <a:pt x="1590" y="293"/>
                      <a:pt x="1" y="1"/>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8"/>
              <p:cNvSpPr/>
              <p:nvPr/>
            </p:nvSpPr>
            <p:spPr>
              <a:xfrm>
                <a:off x="1903675" y="4332775"/>
                <a:ext cx="45200" cy="21150"/>
              </a:xfrm>
              <a:custGeom>
                <a:rect b="b" l="l" r="r" t="t"/>
                <a:pathLst>
                  <a:path extrusionOk="0" h="846" w="1808">
                    <a:moveTo>
                      <a:pt x="666" y="0"/>
                    </a:moveTo>
                    <a:cubicBezTo>
                      <a:pt x="429" y="0"/>
                      <a:pt x="193" y="35"/>
                      <a:pt x="1" y="135"/>
                    </a:cubicBezTo>
                    <a:cubicBezTo>
                      <a:pt x="41" y="405"/>
                      <a:pt x="538" y="846"/>
                      <a:pt x="918" y="846"/>
                    </a:cubicBezTo>
                    <a:cubicBezTo>
                      <a:pt x="951" y="846"/>
                      <a:pt x="984" y="842"/>
                      <a:pt x="1016" y="835"/>
                    </a:cubicBezTo>
                    <a:cubicBezTo>
                      <a:pt x="1401" y="745"/>
                      <a:pt x="1807" y="202"/>
                      <a:pt x="1807" y="202"/>
                    </a:cubicBezTo>
                    <a:cubicBezTo>
                      <a:pt x="1807" y="202"/>
                      <a:pt x="1233" y="0"/>
                      <a:pt x="666" y="0"/>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8"/>
              <p:cNvSpPr/>
              <p:nvPr/>
            </p:nvSpPr>
            <p:spPr>
              <a:xfrm>
                <a:off x="1903675" y="4304925"/>
                <a:ext cx="52550" cy="34650"/>
              </a:xfrm>
              <a:custGeom>
                <a:rect b="b" l="l" r="r" t="t"/>
                <a:pathLst>
                  <a:path extrusionOk="0" h="1386" w="2102">
                    <a:moveTo>
                      <a:pt x="878" y="1"/>
                    </a:moveTo>
                    <a:cubicBezTo>
                      <a:pt x="863" y="1"/>
                      <a:pt x="849" y="2"/>
                      <a:pt x="835" y="5"/>
                    </a:cubicBezTo>
                    <a:cubicBezTo>
                      <a:pt x="453" y="96"/>
                      <a:pt x="1" y="1249"/>
                      <a:pt x="1" y="1249"/>
                    </a:cubicBezTo>
                    <a:cubicBezTo>
                      <a:pt x="1" y="1249"/>
                      <a:pt x="1301" y="1296"/>
                      <a:pt x="2102" y="1386"/>
                    </a:cubicBezTo>
                    <a:cubicBezTo>
                      <a:pt x="1947" y="1125"/>
                      <a:pt x="1272" y="1"/>
                      <a:pt x="878" y="1"/>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8"/>
              <p:cNvSpPr/>
              <p:nvPr/>
            </p:nvSpPr>
            <p:spPr>
              <a:xfrm>
                <a:off x="1949675" y="4237675"/>
                <a:ext cx="23500" cy="54575"/>
              </a:xfrm>
              <a:custGeom>
                <a:rect b="b" l="l" r="r" t="t"/>
                <a:pathLst>
                  <a:path extrusionOk="0" h="2183" w="940">
                    <a:moveTo>
                      <a:pt x="0" y="1"/>
                    </a:moveTo>
                    <a:lnTo>
                      <a:pt x="24" y="2182"/>
                    </a:lnTo>
                    <a:cubicBezTo>
                      <a:pt x="24" y="2182"/>
                      <a:pt x="494" y="2112"/>
                      <a:pt x="939" y="1971"/>
                    </a:cubicBezTo>
                    <a:cubicBezTo>
                      <a:pt x="634" y="1478"/>
                      <a:pt x="24" y="71"/>
                      <a:pt x="0" y="1"/>
                    </a:cubicBezTo>
                    <a:close/>
                  </a:path>
                </a:pathLst>
              </a:custGeom>
              <a:solidFill>
                <a:srgbClr val="BC7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8"/>
              <p:cNvSpPr/>
              <p:nvPr/>
            </p:nvSpPr>
            <p:spPr>
              <a:xfrm>
                <a:off x="1952025" y="4237675"/>
                <a:ext cx="11750" cy="13925"/>
              </a:xfrm>
              <a:custGeom>
                <a:rect b="b" l="l" r="r" t="t"/>
                <a:pathLst>
                  <a:path extrusionOk="0" h="557" w="470">
                    <a:moveTo>
                      <a:pt x="470" y="1"/>
                    </a:moveTo>
                    <a:lnTo>
                      <a:pt x="1" y="282"/>
                    </a:lnTo>
                    <a:cubicBezTo>
                      <a:pt x="1" y="282"/>
                      <a:pt x="113" y="556"/>
                      <a:pt x="232" y="556"/>
                    </a:cubicBezTo>
                    <a:cubicBezTo>
                      <a:pt x="257" y="556"/>
                      <a:pt x="281" y="545"/>
                      <a:pt x="305" y="516"/>
                    </a:cubicBezTo>
                    <a:cubicBezTo>
                      <a:pt x="446" y="352"/>
                      <a:pt x="470" y="1"/>
                      <a:pt x="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8"/>
              <p:cNvSpPr/>
              <p:nvPr/>
            </p:nvSpPr>
            <p:spPr>
              <a:xfrm>
                <a:off x="1948575" y="4237500"/>
                <a:ext cx="25100" cy="54575"/>
              </a:xfrm>
              <a:custGeom>
                <a:rect b="b" l="l" r="r" t="t"/>
                <a:pathLst>
                  <a:path extrusionOk="0" h="2183" w="1004">
                    <a:moveTo>
                      <a:pt x="1" y="0"/>
                    </a:moveTo>
                    <a:lnTo>
                      <a:pt x="1" y="0"/>
                    </a:lnTo>
                    <a:cubicBezTo>
                      <a:pt x="115" y="346"/>
                      <a:pt x="256" y="684"/>
                      <a:pt x="403" y="1016"/>
                    </a:cubicBezTo>
                    <a:cubicBezTo>
                      <a:pt x="547" y="1332"/>
                      <a:pt x="697" y="1649"/>
                      <a:pt x="876" y="1948"/>
                    </a:cubicBezTo>
                    <a:lnTo>
                      <a:pt x="876" y="1948"/>
                    </a:lnTo>
                    <a:cubicBezTo>
                      <a:pt x="597" y="2040"/>
                      <a:pt x="312" y="2113"/>
                      <a:pt x="24" y="2183"/>
                    </a:cubicBezTo>
                    <a:cubicBezTo>
                      <a:pt x="336" y="2156"/>
                      <a:pt x="648" y="2096"/>
                      <a:pt x="953" y="2011"/>
                    </a:cubicBezTo>
                    <a:lnTo>
                      <a:pt x="1003" y="1999"/>
                    </a:lnTo>
                    <a:lnTo>
                      <a:pt x="977" y="1948"/>
                    </a:lnTo>
                    <a:cubicBezTo>
                      <a:pt x="796" y="1637"/>
                      <a:pt x="645" y="1304"/>
                      <a:pt x="484" y="979"/>
                    </a:cubicBezTo>
                    <a:cubicBezTo>
                      <a:pt x="326" y="651"/>
                      <a:pt x="165" y="326"/>
                      <a:pt x="1" y="0"/>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8"/>
              <p:cNvSpPr/>
              <p:nvPr/>
            </p:nvSpPr>
            <p:spPr>
              <a:xfrm>
                <a:off x="1785350" y="4211600"/>
                <a:ext cx="32975" cy="27275"/>
              </a:xfrm>
              <a:custGeom>
                <a:rect b="b" l="l" r="r" t="t"/>
                <a:pathLst>
                  <a:path extrusionOk="0" h="1091" w="1319">
                    <a:moveTo>
                      <a:pt x="110" y="1"/>
                    </a:moveTo>
                    <a:cubicBezTo>
                      <a:pt x="70" y="1"/>
                      <a:pt x="30" y="5"/>
                      <a:pt x="1" y="35"/>
                    </a:cubicBezTo>
                    <a:cubicBezTo>
                      <a:pt x="26" y="26"/>
                      <a:pt x="53" y="22"/>
                      <a:pt x="79" y="22"/>
                    </a:cubicBezTo>
                    <a:cubicBezTo>
                      <a:pt x="169" y="22"/>
                      <a:pt x="261" y="67"/>
                      <a:pt x="346" y="95"/>
                    </a:cubicBezTo>
                    <a:cubicBezTo>
                      <a:pt x="457" y="139"/>
                      <a:pt x="560" y="199"/>
                      <a:pt x="664" y="259"/>
                    </a:cubicBezTo>
                    <a:cubicBezTo>
                      <a:pt x="845" y="378"/>
                      <a:pt x="1018" y="518"/>
                      <a:pt x="1171" y="676"/>
                    </a:cubicBezTo>
                    <a:lnTo>
                      <a:pt x="1171" y="676"/>
                    </a:lnTo>
                    <a:cubicBezTo>
                      <a:pt x="1092" y="709"/>
                      <a:pt x="1015" y="748"/>
                      <a:pt x="956" y="822"/>
                    </a:cubicBezTo>
                    <a:cubicBezTo>
                      <a:pt x="913" y="869"/>
                      <a:pt x="922" y="950"/>
                      <a:pt x="959" y="990"/>
                    </a:cubicBezTo>
                    <a:cubicBezTo>
                      <a:pt x="993" y="1033"/>
                      <a:pt x="1037" y="1064"/>
                      <a:pt x="1080" y="1090"/>
                    </a:cubicBezTo>
                    <a:cubicBezTo>
                      <a:pt x="1043" y="1053"/>
                      <a:pt x="1006" y="1016"/>
                      <a:pt x="986" y="973"/>
                    </a:cubicBezTo>
                    <a:cubicBezTo>
                      <a:pt x="963" y="929"/>
                      <a:pt x="966" y="886"/>
                      <a:pt x="996" y="852"/>
                    </a:cubicBezTo>
                    <a:cubicBezTo>
                      <a:pt x="1060" y="789"/>
                      <a:pt x="1164" y="762"/>
                      <a:pt x="1258" y="732"/>
                    </a:cubicBezTo>
                    <a:lnTo>
                      <a:pt x="1318" y="715"/>
                    </a:lnTo>
                    <a:lnTo>
                      <a:pt x="1278" y="665"/>
                    </a:lnTo>
                    <a:cubicBezTo>
                      <a:pt x="1114" y="477"/>
                      <a:pt x="926" y="309"/>
                      <a:pt x="708" y="185"/>
                    </a:cubicBezTo>
                    <a:cubicBezTo>
                      <a:pt x="601" y="122"/>
                      <a:pt x="483" y="71"/>
                      <a:pt x="367" y="38"/>
                    </a:cubicBezTo>
                    <a:cubicBezTo>
                      <a:pt x="306" y="18"/>
                      <a:pt x="242" y="8"/>
                      <a:pt x="182" y="1"/>
                    </a:cubicBezTo>
                    <a:cubicBezTo>
                      <a:pt x="175" y="1"/>
                      <a:pt x="169" y="2"/>
                      <a:pt x="163" y="2"/>
                    </a:cubicBezTo>
                    <a:cubicBezTo>
                      <a:pt x="146" y="2"/>
                      <a:pt x="128" y="1"/>
                      <a:pt x="110" y="1"/>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8"/>
              <p:cNvSpPr/>
              <p:nvPr/>
            </p:nvSpPr>
            <p:spPr>
              <a:xfrm>
                <a:off x="1785700" y="4215975"/>
                <a:ext cx="10225" cy="17025"/>
              </a:xfrm>
              <a:custGeom>
                <a:rect b="b" l="l" r="r" t="t"/>
                <a:pathLst>
                  <a:path extrusionOk="0" h="681" w="409">
                    <a:moveTo>
                      <a:pt x="409" y="1"/>
                    </a:moveTo>
                    <a:lnTo>
                      <a:pt x="409" y="1"/>
                    </a:lnTo>
                    <a:cubicBezTo>
                      <a:pt x="144" y="88"/>
                      <a:pt x="0" y="429"/>
                      <a:pt x="104" y="680"/>
                    </a:cubicBezTo>
                    <a:cubicBezTo>
                      <a:pt x="135" y="550"/>
                      <a:pt x="152" y="429"/>
                      <a:pt x="208" y="318"/>
                    </a:cubicBezTo>
                    <a:cubicBezTo>
                      <a:pt x="252" y="205"/>
                      <a:pt x="325" y="108"/>
                      <a:pt x="409" y="1"/>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8"/>
              <p:cNvSpPr/>
              <p:nvPr/>
            </p:nvSpPr>
            <p:spPr>
              <a:xfrm>
                <a:off x="1872750" y="4210700"/>
                <a:ext cx="63450" cy="18200"/>
              </a:xfrm>
              <a:custGeom>
                <a:rect b="b" l="l" r="r" t="t"/>
                <a:pathLst>
                  <a:path extrusionOk="0" h="728" w="2538">
                    <a:moveTo>
                      <a:pt x="1" y="0"/>
                    </a:moveTo>
                    <a:lnTo>
                      <a:pt x="1" y="0"/>
                    </a:lnTo>
                    <a:cubicBezTo>
                      <a:pt x="393" y="93"/>
                      <a:pt x="2102" y="728"/>
                      <a:pt x="2339" y="728"/>
                    </a:cubicBezTo>
                    <a:cubicBezTo>
                      <a:pt x="2343" y="728"/>
                      <a:pt x="2347" y="728"/>
                      <a:pt x="2350" y="727"/>
                    </a:cubicBezTo>
                    <a:cubicBezTo>
                      <a:pt x="2538" y="704"/>
                      <a:pt x="2468" y="212"/>
                      <a:pt x="2468" y="212"/>
                    </a:cubicBezTo>
                    <a:lnTo>
                      <a:pt x="2468" y="212"/>
                    </a:lnTo>
                    <a:cubicBezTo>
                      <a:pt x="2350" y="422"/>
                      <a:pt x="2209" y="517"/>
                      <a:pt x="2209" y="517"/>
                    </a:cubicBezTo>
                    <a:cubicBezTo>
                      <a:pt x="2209" y="517"/>
                      <a:pt x="799" y="118"/>
                      <a:pt x="1" y="0"/>
                    </a:cubicBez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8"/>
              <p:cNvSpPr/>
              <p:nvPr/>
            </p:nvSpPr>
            <p:spPr>
              <a:xfrm>
                <a:off x="1948500" y="4217150"/>
                <a:ext cx="21725" cy="12325"/>
              </a:xfrm>
              <a:custGeom>
                <a:rect b="b" l="l" r="r" t="t"/>
                <a:pathLst>
                  <a:path extrusionOk="0" h="493" w="869">
                    <a:moveTo>
                      <a:pt x="1" y="0"/>
                    </a:moveTo>
                    <a:lnTo>
                      <a:pt x="165" y="493"/>
                    </a:lnTo>
                    <a:lnTo>
                      <a:pt x="869" y="141"/>
                    </a:lnTo>
                    <a:lnTo>
                      <a:pt x="329" y="235"/>
                    </a:lnTo>
                    <a:lnTo>
                      <a:pt x="1" y="0"/>
                    </a:lnTo>
                    <a:close/>
                  </a:path>
                </a:pathLst>
              </a:custGeom>
              <a:solidFill>
                <a:srgbClr val="20293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8"/>
              <p:cNvSpPr/>
              <p:nvPr/>
            </p:nvSpPr>
            <p:spPr>
              <a:xfrm>
                <a:off x="1878625" y="4224175"/>
                <a:ext cx="41750" cy="20550"/>
              </a:xfrm>
              <a:custGeom>
                <a:rect b="b" l="l" r="r" t="t"/>
                <a:pathLst>
                  <a:path extrusionOk="0" h="822" w="1670">
                    <a:moveTo>
                      <a:pt x="0" y="1"/>
                    </a:moveTo>
                    <a:lnTo>
                      <a:pt x="0" y="1"/>
                    </a:lnTo>
                    <a:cubicBezTo>
                      <a:pt x="101" y="388"/>
                      <a:pt x="697" y="822"/>
                      <a:pt x="1183" y="822"/>
                    </a:cubicBezTo>
                    <a:cubicBezTo>
                      <a:pt x="1375" y="822"/>
                      <a:pt x="1550" y="754"/>
                      <a:pt x="1670" y="587"/>
                    </a:cubicBezTo>
                    <a:cubicBezTo>
                      <a:pt x="1670" y="587"/>
                      <a:pt x="469" y="165"/>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8"/>
              <p:cNvSpPr/>
              <p:nvPr/>
            </p:nvSpPr>
            <p:spPr>
              <a:xfrm>
                <a:off x="1903675" y="4334925"/>
                <a:ext cx="52550" cy="4650"/>
              </a:xfrm>
              <a:custGeom>
                <a:rect b="b" l="l" r="r" t="t"/>
                <a:pathLst>
                  <a:path extrusionOk="0" h="186" w="2102">
                    <a:moveTo>
                      <a:pt x="531" y="0"/>
                    </a:moveTo>
                    <a:cubicBezTo>
                      <a:pt x="353" y="0"/>
                      <a:pt x="176" y="12"/>
                      <a:pt x="1" y="49"/>
                    </a:cubicBezTo>
                    <a:cubicBezTo>
                      <a:pt x="175" y="49"/>
                      <a:pt x="349" y="62"/>
                      <a:pt x="524" y="76"/>
                    </a:cubicBezTo>
                    <a:lnTo>
                      <a:pt x="1050" y="119"/>
                    </a:lnTo>
                    <a:cubicBezTo>
                      <a:pt x="1398" y="142"/>
                      <a:pt x="1747" y="179"/>
                      <a:pt x="2102" y="186"/>
                    </a:cubicBezTo>
                    <a:cubicBezTo>
                      <a:pt x="1757" y="99"/>
                      <a:pt x="1408" y="56"/>
                      <a:pt x="1056" y="22"/>
                    </a:cubicBezTo>
                    <a:cubicBezTo>
                      <a:pt x="883" y="12"/>
                      <a:pt x="707" y="0"/>
                      <a:pt x="531" y="0"/>
                    </a:cubicBezTo>
                    <a:close/>
                  </a:path>
                </a:pathLst>
              </a:custGeom>
              <a:solidFill>
                <a:srgbClr val="4C25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8"/>
              <p:cNvSpPr/>
              <p:nvPr/>
            </p:nvSpPr>
            <p:spPr>
              <a:xfrm>
                <a:off x="1180375" y="4441550"/>
                <a:ext cx="272950" cy="41650"/>
              </a:xfrm>
              <a:custGeom>
                <a:rect b="b" l="l" r="r" t="t"/>
                <a:pathLst>
                  <a:path extrusionOk="0" h="1666" w="10918">
                    <a:moveTo>
                      <a:pt x="1" y="0"/>
                    </a:moveTo>
                    <a:cubicBezTo>
                      <a:pt x="916" y="108"/>
                      <a:pt x="1827" y="228"/>
                      <a:pt x="2739" y="356"/>
                    </a:cubicBezTo>
                    <a:cubicBezTo>
                      <a:pt x="3651" y="486"/>
                      <a:pt x="4559" y="617"/>
                      <a:pt x="5467" y="767"/>
                    </a:cubicBezTo>
                    <a:cubicBezTo>
                      <a:pt x="6379" y="905"/>
                      <a:pt x="7284" y="1059"/>
                      <a:pt x="8192" y="1210"/>
                    </a:cubicBezTo>
                    <a:lnTo>
                      <a:pt x="10917" y="1666"/>
                    </a:lnTo>
                    <a:cubicBezTo>
                      <a:pt x="10022" y="1451"/>
                      <a:pt x="9121" y="1261"/>
                      <a:pt x="8216" y="1086"/>
                    </a:cubicBezTo>
                    <a:cubicBezTo>
                      <a:pt x="7311" y="908"/>
                      <a:pt x="6402" y="758"/>
                      <a:pt x="5494" y="607"/>
                    </a:cubicBezTo>
                    <a:cubicBezTo>
                      <a:pt x="4582" y="470"/>
                      <a:pt x="3671" y="335"/>
                      <a:pt x="2756" y="232"/>
                    </a:cubicBezTo>
                    <a:cubicBezTo>
                      <a:pt x="1841" y="124"/>
                      <a:pt x="922" y="47"/>
                      <a:pt x="1" y="0"/>
                    </a:cubicBezTo>
                    <a:close/>
                  </a:path>
                </a:pathLst>
              </a:custGeom>
              <a:solidFill>
                <a:srgbClr val="9C22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8"/>
              <p:cNvSpPr/>
              <p:nvPr/>
            </p:nvSpPr>
            <p:spPr>
              <a:xfrm>
                <a:off x="945925" y="4357125"/>
                <a:ext cx="357400" cy="154825"/>
              </a:xfrm>
              <a:custGeom>
                <a:rect b="b" l="l" r="r" t="t"/>
                <a:pathLst>
                  <a:path extrusionOk="0" h="6193" w="14296">
                    <a:moveTo>
                      <a:pt x="6574" y="894"/>
                    </a:moveTo>
                    <a:cubicBezTo>
                      <a:pt x="5906" y="1031"/>
                      <a:pt x="5229" y="1195"/>
                      <a:pt x="4559" y="1376"/>
                    </a:cubicBezTo>
                    <a:cubicBezTo>
                      <a:pt x="3429" y="1681"/>
                      <a:pt x="2618" y="2050"/>
                      <a:pt x="2038" y="2425"/>
                    </a:cubicBezTo>
                    <a:cubicBezTo>
                      <a:pt x="3661" y="1343"/>
                      <a:pt x="5246" y="1035"/>
                      <a:pt x="6574" y="894"/>
                    </a:cubicBezTo>
                    <a:close/>
                    <a:moveTo>
                      <a:pt x="1743" y="2633"/>
                    </a:moveTo>
                    <a:cubicBezTo>
                      <a:pt x="989" y="3199"/>
                      <a:pt x="721" y="3762"/>
                      <a:pt x="631" y="4132"/>
                    </a:cubicBezTo>
                    <a:cubicBezTo>
                      <a:pt x="564" y="4048"/>
                      <a:pt x="507" y="3960"/>
                      <a:pt x="463" y="3873"/>
                    </a:cubicBezTo>
                    <a:cubicBezTo>
                      <a:pt x="621" y="3589"/>
                      <a:pt x="909" y="3307"/>
                      <a:pt x="1180" y="3075"/>
                    </a:cubicBezTo>
                    <a:cubicBezTo>
                      <a:pt x="1368" y="2914"/>
                      <a:pt x="1556" y="2767"/>
                      <a:pt x="1743" y="2633"/>
                    </a:cubicBezTo>
                    <a:close/>
                    <a:moveTo>
                      <a:pt x="363" y="4121"/>
                    </a:moveTo>
                    <a:cubicBezTo>
                      <a:pt x="423" y="4215"/>
                      <a:pt x="500" y="4309"/>
                      <a:pt x="587" y="4396"/>
                    </a:cubicBezTo>
                    <a:lnTo>
                      <a:pt x="587" y="4423"/>
                    </a:lnTo>
                    <a:cubicBezTo>
                      <a:pt x="584" y="4540"/>
                      <a:pt x="590" y="4654"/>
                      <a:pt x="610" y="4761"/>
                    </a:cubicBezTo>
                    <a:cubicBezTo>
                      <a:pt x="516" y="4691"/>
                      <a:pt x="446" y="4614"/>
                      <a:pt x="400" y="4527"/>
                    </a:cubicBezTo>
                    <a:cubicBezTo>
                      <a:pt x="332" y="4399"/>
                      <a:pt x="326" y="4262"/>
                      <a:pt x="363" y="4121"/>
                    </a:cubicBezTo>
                    <a:close/>
                    <a:moveTo>
                      <a:pt x="805" y="4591"/>
                    </a:moveTo>
                    <a:lnTo>
                      <a:pt x="805" y="4591"/>
                    </a:lnTo>
                    <a:cubicBezTo>
                      <a:pt x="1079" y="4815"/>
                      <a:pt x="1425" y="5013"/>
                      <a:pt x="1794" y="5180"/>
                    </a:cubicBezTo>
                    <a:cubicBezTo>
                      <a:pt x="1441" y="5120"/>
                      <a:pt x="1127" y="5037"/>
                      <a:pt x="882" y="4922"/>
                    </a:cubicBezTo>
                    <a:cubicBezTo>
                      <a:pt x="842" y="4819"/>
                      <a:pt x="815" y="4708"/>
                      <a:pt x="805" y="4591"/>
                    </a:cubicBezTo>
                    <a:close/>
                    <a:moveTo>
                      <a:pt x="10257" y="612"/>
                    </a:moveTo>
                    <a:cubicBezTo>
                      <a:pt x="10978" y="632"/>
                      <a:pt x="11758" y="710"/>
                      <a:pt x="12381" y="850"/>
                    </a:cubicBezTo>
                    <a:cubicBezTo>
                      <a:pt x="12751" y="991"/>
                      <a:pt x="12985" y="1192"/>
                      <a:pt x="13065" y="1454"/>
                    </a:cubicBezTo>
                    <a:cubicBezTo>
                      <a:pt x="13089" y="1541"/>
                      <a:pt x="13076" y="1631"/>
                      <a:pt x="13022" y="1731"/>
                    </a:cubicBezTo>
                    <a:cubicBezTo>
                      <a:pt x="12389" y="2905"/>
                      <a:pt x="7092" y="4460"/>
                      <a:pt x="5353" y="4969"/>
                    </a:cubicBezTo>
                    <a:lnTo>
                      <a:pt x="5176" y="5020"/>
                    </a:lnTo>
                    <a:cubicBezTo>
                      <a:pt x="4613" y="5186"/>
                      <a:pt x="3847" y="5276"/>
                      <a:pt x="3091" y="5276"/>
                    </a:cubicBezTo>
                    <a:cubicBezTo>
                      <a:pt x="2932" y="5276"/>
                      <a:pt x="2774" y="5272"/>
                      <a:pt x="2618" y="5264"/>
                    </a:cubicBezTo>
                    <a:cubicBezTo>
                      <a:pt x="1935" y="5053"/>
                      <a:pt x="1244" y="4724"/>
                      <a:pt x="812" y="4322"/>
                    </a:cubicBezTo>
                    <a:cubicBezTo>
                      <a:pt x="886" y="3790"/>
                      <a:pt x="1408" y="2455"/>
                      <a:pt x="4616" y="1584"/>
                    </a:cubicBezTo>
                    <a:cubicBezTo>
                      <a:pt x="6831" y="981"/>
                      <a:pt x="8786" y="656"/>
                      <a:pt x="10257" y="612"/>
                    </a:cubicBezTo>
                    <a:close/>
                    <a:moveTo>
                      <a:pt x="13093" y="1068"/>
                    </a:moveTo>
                    <a:lnTo>
                      <a:pt x="13093" y="1068"/>
                    </a:lnTo>
                    <a:cubicBezTo>
                      <a:pt x="13340" y="1179"/>
                      <a:pt x="13515" y="1306"/>
                      <a:pt x="13582" y="1450"/>
                    </a:cubicBezTo>
                    <a:cubicBezTo>
                      <a:pt x="13665" y="1638"/>
                      <a:pt x="13541" y="1866"/>
                      <a:pt x="13213" y="2124"/>
                    </a:cubicBezTo>
                    <a:cubicBezTo>
                      <a:pt x="11336" y="3612"/>
                      <a:pt x="5833" y="5465"/>
                      <a:pt x="4136" y="5522"/>
                    </a:cubicBezTo>
                    <a:cubicBezTo>
                      <a:pt x="4111" y="5523"/>
                      <a:pt x="4085" y="5524"/>
                      <a:pt x="4058" y="5524"/>
                    </a:cubicBezTo>
                    <a:cubicBezTo>
                      <a:pt x="3891" y="5524"/>
                      <a:pt x="3698" y="5506"/>
                      <a:pt x="3493" y="5472"/>
                    </a:cubicBezTo>
                    <a:cubicBezTo>
                      <a:pt x="4164" y="5445"/>
                      <a:pt x="4793" y="5358"/>
                      <a:pt x="5236" y="5227"/>
                    </a:cubicBezTo>
                    <a:lnTo>
                      <a:pt x="5414" y="5174"/>
                    </a:lnTo>
                    <a:cubicBezTo>
                      <a:pt x="7361" y="4604"/>
                      <a:pt x="12536" y="3086"/>
                      <a:pt x="13210" y="1832"/>
                    </a:cubicBezTo>
                    <a:cubicBezTo>
                      <a:pt x="13294" y="1681"/>
                      <a:pt x="13314" y="1534"/>
                      <a:pt x="13270" y="1393"/>
                    </a:cubicBezTo>
                    <a:cubicBezTo>
                      <a:pt x="13233" y="1273"/>
                      <a:pt x="13173" y="1165"/>
                      <a:pt x="13093" y="1068"/>
                    </a:cubicBezTo>
                    <a:close/>
                    <a:moveTo>
                      <a:pt x="9121" y="213"/>
                    </a:moveTo>
                    <a:cubicBezTo>
                      <a:pt x="11516" y="213"/>
                      <a:pt x="12992" y="783"/>
                      <a:pt x="13015" y="793"/>
                    </a:cubicBezTo>
                    <a:lnTo>
                      <a:pt x="13069" y="662"/>
                    </a:lnTo>
                    <a:cubicBezTo>
                      <a:pt x="13521" y="846"/>
                      <a:pt x="13826" y="1105"/>
                      <a:pt x="13923" y="1417"/>
                    </a:cubicBezTo>
                    <a:cubicBezTo>
                      <a:pt x="14058" y="1842"/>
                      <a:pt x="13769" y="2331"/>
                      <a:pt x="13113" y="2791"/>
                    </a:cubicBezTo>
                    <a:cubicBezTo>
                      <a:pt x="8863" y="5377"/>
                      <a:pt x="5803" y="5978"/>
                      <a:pt x="3877" y="5978"/>
                    </a:cubicBezTo>
                    <a:cubicBezTo>
                      <a:pt x="2754" y="5978"/>
                      <a:pt x="2017" y="5774"/>
                      <a:pt x="1653" y="5640"/>
                    </a:cubicBezTo>
                    <a:cubicBezTo>
                      <a:pt x="1398" y="5546"/>
                      <a:pt x="1194" y="5398"/>
                      <a:pt x="1046" y="5210"/>
                    </a:cubicBezTo>
                    <a:lnTo>
                      <a:pt x="1046" y="5210"/>
                    </a:lnTo>
                    <a:cubicBezTo>
                      <a:pt x="1469" y="5355"/>
                      <a:pt x="2001" y="5435"/>
                      <a:pt x="2555" y="5465"/>
                    </a:cubicBezTo>
                    <a:cubicBezTo>
                      <a:pt x="3110" y="5642"/>
                      <a:pt x="3662" y="5738"/>
                      <a:pt x="4069" y="5738"/>
                    </a:cubicBezTo>
                    <a:cubicBezTo>
                      <a:pt x="4094" y="5738"/>
                      <a:pt x="4119" y="5738"/>
                      <a:pt x="4143" y="5737"/>
                    </a:cubicBezTo>
                    <a:cubicBezTo>
                      <a:pt x="5906" y="5680"/>
                      <a:pt x="11403" y="3833"/>
                      <a:pt x="13347" y="2291"/>
                    </a:cubicBezTo>
                    <a:cubicBezTo>
                      <a:pt x="13759" y="1963"/>
                      <a:pt x="13903" y="1651"/>
                      <a:pt x="13776" y="1363"/>
                    </a:cubicBezTo>
                    <a:cubicBezTo>
                      <a:pt x="13625" y="1021"/>
                      <a:pt x="13072" y="780"/>
                      <a:pt x="12369" y="625"/>
                    </a:cubicBezTo>
                    <a:cubicBezTo>
                      <a:pt x="11910" y="468"/>
                      <a:pt x="11301" y="400"/>
                      <a:pt x="10593" y="400"/>
                    </a:cubicBezTo>
                    <a:cubicBezTo>
                      <a:pt x="10560" y="400"/>
                      <a:pt x="10528" y="400"/>
                      <a:pt x="10495" y="401"/>
                    </a:cubicBezTo>
                    <a:cubicBezTo>
                      <a:pt x="10304" y="393"/>
                      <a:pt x="10116" y="389"/>
                      <a:pt x="9934" y="389"/>
                    </a:cubicBezTo>
                    <a:cubicBezTo>
                      <a:pt x="9413" y="389"/>
                      <a:pt x="8943" y="420"/>
                      <a:pt x="8608" y="475"/>
                    </a:cubicBezTo>
                    <a:cubicBezTo>
                      <a:pt x="8269" y="532"/>
                      <a:pt x="7870" y="565"/>
                      <a:pt x="7448" y="599"/>
                    </a:cubicBezTo>
                    <a:cubicBezTo>
                      <a:pt x="5735" y="736"/>
                      <a:pt x="3392" y="924"/>
                      <a:pt x="1043" y="2911"/>
                    </a:cubicBezTo>
                    <a:cubicBezTo>
                      <a:pt x="751" y="3156"/>
                      <a:pt x="530" y="3387"/>
                      <a:pt x="380" y="3605"/>
                    </a:cubicBezTo>
                    <a:cubicBezTo>
                      <a:pt x="275" y="2881"/>
                      <a:pt x="1180" y="2124"/>
                      <a:pt x="3000" y="1409"/>
                    </a:cubicBezTo>
                    <a:cubicBezTo>
                      <a:pt x="5363" y="486"/>
                      <a:pt x="7463" y="213"/>
                      <a:pt x="9121" y="213"/>
                    </a:cubicBezTo>
                    <a:close/>
                    <a:moveTo>
                      <a:pt x="9126" y="1"/>
                    </a:moveTo>
                    <a:cubicBezTo>
                      <a:pt x="7443" y="1"/>
                      <a:pt x="5316" y="278"/>
                      <a:pt x="2923" y="1212"/>
                    </a:cubicBezTo>
                    <a:cubicBezTo>
                      <a:pt x="923" y="1993"/>
                      <a:pt x="1" y="2828"/>
                      <a:pt x="179" y="3696"/>
                    </a:cubicBezTo>
                    <a:cubicBezTo>
                      <a:pt x="188" y="3753"/>
                      <a:pt x="205" y="3810"/>
                      <a:pt x="225" y="3863"/>
                    </a:cubicBezTo>
                    <a:cubicBezTo>
                      <a:pt x="94" y="4144"/>
                      <a:pt x="88" y="4399"/>
                      <a:pt x="211" y="4627"/>
                    </a:cubicBezTo>
                    <a:cubicBezTo>
                      <a:pt x="306" y="4805"/>
                      <a:pt x="480" y="4953"/>
                      <a:pt x="711" y="5069"/>
                    </a:cubicBezTo>
                    <a:cubicBezTo>
                      <a:pt x="869" y="5415"/>
                      <a:pt x="1170" y="5690"/>
                      <a:pt x="1579" y="5841"/>
                    </a:cubicBezTo>
                    <a:cubicBezTo>
                      <a:pt x="1955" y="5982"/>
                      <a:pt x="2712" y="6192"/>
                      <a:pt x="3868" y="6192"/>
                    </a:cubicBezTo>
                    <a:cubicBezTo>
                      <a:pt x="5833" y="6189"/>
                      <a:pt x="8939" y="5579"/>
                      <a:pt x="13230" y="2968"/>
                    </a:cubicBezTo>
                    <a:cubicBezTo>
                      <a:pt x="13974" y="2449"/>
                      <a:pt x="14296" y="1876"/>
                      <a:pt x="14131" y="1353"/>
                    </a:cubicBezTo>
                    <a:cubicBezTo>
                      <a:pt x="13894" y="602"/>
                      <a:pt x="12754" y="139"/>
                      <a:pt x="11148" y="139"/>
                    </a:cubicBezTo>
                    <a:cubicBezTo>
                      <a:pt x="10579" y="59"/>
                      <a:pt x="9899" y="1"/>
                      <a:pt x="9126" y="1"/>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8"/>
              <p:cNvSpPr/>
              <p:nvPr/>
            </p:nvSpPr>
            <p:spPr>
              <a:xfrm>
                <a:off x="1091300" y="4588525"/>
                <a:ext cx="411800" cy="178075"/>
              </a:xfrm>
              <a:custGeom>
                <a:rect b="b" l="l" r="r" t="t"/>
                <a:pathLst>
                  <a:path extrusionOk="0" h="7123" w="16472">
                    <a:moveTo>
                      <a:pt x="16445" y="0"/>
                    </a:moveTo>
                    <a:cubicBezTo>
                      <a:pt x="16445" y="0"/>
                      <a:pt x="16445" y="0"/>
                      <a:pt x="16445" y="0"/>
                    </a:cubicBezTo>
                    <a:lnTo>
                      <a:pt x="16445" y="0"/>
                    </a:lnTo>
                    <a:cubicBezTo>
                      <a:pt x="15080" y="231"/>
                      <a:pt x="13713" y="459"/>
                      <a:pt x="12345" y="667"/>
                    </a:cubicBezTo>
                    <a:cubicBezTo>
                      <a:pt x="11662" y="781"/>
                      <a:pt x="10975" y="872"/>
                      <a:pt x="10287" y="966"/>
                    </a:cubicBezTo>
                    <a:cubicBezTo>
                      <a:pt x="9603" y="1066"/>
                      <a:pt x="8913" y="1139"/>
                      <a:pt x="8226" y="1217"/>
                    </a:cubicBezTo>
                    <a:cubicBezTo>
                      <a:pt x="7539" y="1300"/>
                      <a:pt x="6845" y="1344"/>
                      <a:pt x="6158" y="1408"/>
                    </a:cubicBezTo>
                    <a:cubicBezTo>
                      <a:pt x="5468" y="1448"/>
                      <a:pt x="4773" y="1495"/>
                      <a:pt x="4083" y="1501"/>
                    </a:cubicBezTo>
                    <a:cubicBezTo>
                      <a:pt x="3891" y="1506"/>
                      <a:pt x="3698" y="1509"/>
                      <a:pt x="3506" y="1509"/>
                    </a:cubicBezTo>
                    <a:cubicBezTo>
                      <a:pt x="3006" y="1509"/>
                      <a:pt x="2507" y="1493"/>
                      <a:pt x="2009" y="1461"/>
                    </a:cubicBezTo>
                    <a:cubicBezTo>
                      <a:pt x="1664" y="1432"/>
                      <a:pt x="1318" y="1398"/>
                      <a:pt x="980" y="1334"/>
                    </a:cubicBezTo>
                    <a:cubicBezTo>
                      <a:pt x="644" y="1263"/>
                      <a:pt x="292" y="1200"/>
                      <a:pt x="1" y="1012"/>
                    </a:cubicBezTo>
                    <a:lnTo>
                      <a:pt x="1" y="1012"/>
                    </a:lnTo>
                    <a:cubicBezTo>
                      <a:pt x="289" y="1210"/>
                      <a:pt x="638" y="1280"/>
                      <a:pt x="973" y="1357"/>
                    </a:cubicBezTo>
                    <a:cubicBezTo>
                      <a:pt x="1314" y="1432"/>
                      <a:pt x="1660" y="1472"/>
                      <a:pt x="2005" y="1512"/>
                    </a:cubicBezTo>
                    <a:cubicBezTo>
                      <a:pt x="2578" y="1562"/>
                      <a:pt x="3153" y="1593"/>
                      <a:pt x="3728" y="1593"/>
                    </a:cubicBezTo>
                    <a:cubicBezTo>
                      <a:pt x="3847" y="1593"/>
                      <a:pt x="3965" y="1592"/>
                      <a:pt x="4083" y="1589"/>
                    </a:cubicBezTo>
                    <a:cubicBezTo>
                      <a:pt x="4777" y="1589"/>
                      <a:pt x="5471" y="1545"/>
                      <a:pt x="6164" y="1512"/>
                    </a:cubicBezTo>
                    <a:cubicBezTo>
                      <a:pt x="6855" y="1452"/>
                      <a:pt x="7549" y="1418"/>
                      <a:pt x="8240" y="1337"/>
                    </a:cubicBezTo>
                    <a:cubicBezTo>
                      <a:pt x="8927" y="1267"/>
                      <a:pt x="9617" y="1197"/>
                      <a:pt x="10304" y="1102"/>
                    </a:cubicBezTo>
                    <a:cubicBezTo>
                      <a:pt x="10995" y="1016"/>
                      <a:pt x="11682" y="929"/>
                      <a:pt x="12365" y="821"/>
                    </a:cubicBezTo>
                    <a:cubicBezTo>
                      <a:pt x="13265" y="698"/>
                      <a:pt x="14161" y="544"/>
                      <a:pt x="15056" y="385"/>
                    </a:cubicBezTo>
                    <a:lnTo>
                      <a:pt x="15056" y="385"/>
                    </a:lnTo>
                    <a:cubicBezTo>
                      <a:pt x="14700" y="508"/>
                      <a:pt x="14350" y="649"/>
                      <a:pt x="14007" y="808"/>
                    </a:cubicBezTo>
                    <a:cubicBezTo>
                      <a:pt x="13622" y="992"/>
                      <a:pt x="13250" y="1210"/>
                      <a:pt x="12898" y="1458"/>
                    </a:cubicBezTo>
                    <a:cubicBezTo>
                      <a:pt x="12556" y="1716"/>
                      <a:pt x="12228" y="2004"/>
                      <a:pt x="11976" y="2360"/>
                    </a:cubicBezTo>
                    <a:cubicBezTo>
                      <a:pt x="11732" y="2722"/>
                      <a:pt x="11567" y="3118"/>
                      <a:pt x="11397" y="3506"/>
                    </a:cubicBezTo>
                    <a:cubicBezTo>
                      <a:pt x="11229" y="3898"/>
                      <a:pt x="11075" y="4297"/>
                      <a:pt x="10924" y="4696"/>
                    </a:cubicBezTo>
                    <a:cubicBezTo>
                      <a:pt x="10629" y="5497"/>
                      <a:pt x="10358" y="6305"/>
                      <a:pt x="10119" y="7123"/>
                    </a:cubicBezTo>
                    <a:cubicBezTo>
                      <a:pt x="10374" y="6311"/>
                      <a:pt x="10666" y="5511"/>
                      <a:pt x="10981" y="4719"/>
                    </a:cubicBezTo>
                    <a:cubicBezTo>
                      <a:pt x="11139" y="4324"/>
                      <a:pt x="11306" y="3932"/>
                      <a:pt x="11477" y="3543"/>
                    </a:cubicBezTo>
                    <a:cubicBezTo>
                      <a:pt x="11648" y="3154"/>
                      <a:pt x="11819" y="2759"/>
                      <a:pt x="12053" y="2417"/>
                    </a:cubicBezTo>
                    <a:cubicBezTo>
                      <a:pt x="12298" y="2072"/>
                      <a:pt x="12624" y="1797"/>
                      <a:pt x="12958" y="1542"/>
                    </a:cubicBezTo>
                    <a:cubicBezTo>
                      <a:pt x="13307" y="1304"/>
                      <a:pt x="13676" y="1093"/>
                      <a:pt x="14058" y="915"/>
                    </a:cubicBezTo>
                    <a:cubicBezTo>
                      <a:pt x="14828" y="564"/>
                      <a:pt x="15643" y="302"/>
                      <a:pt x="16471" y="134"/>
                    </a:cubicBezTo>
                    <a:lnTo>
                      <a:pt x="16445" y="0"/>
                    </a:lnTo>
                    <a:close/>
                  </a:path>
                </a:pathLst>
              </a:custGeom>
              <a:solidFill>
                <a:srgbClr val="9C22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8"/>
              <p:cNvSpPr/>
              <p:nvPr/>
            </p:nvSpPr>
            <p:spPr>
              <a:xfrm>
                <a:off x="2412475" y="4811475"/>
                <a:ext cx="43675" cy="32225"/>
              </a:xfrm>
              <a:custGeom>
                <a:rect b="b" l="l" r="r" t="t"/>
                <a:pathLst>
                  <a:path extrusionOk="0" h="1289" w="1747">
                    <a:moveTo>
                      <a:pt x="0" y="1"/>
                    </a:moveTo>
                    <a:lnTo>
                      <a:pt x="0" y="1"/>
                    </a:lnTo>
                    <a:cubicBezTo>
                      <a:pt x="118" y="145"/>
                      <a:pt x="248" y="273"/>
                      <a:pt x="382" y="397"/>
                    </a:cubicBezTo>
                    <a:cubicBezTo>
                      <a:pt x="513" y="521"/>
                      <a:pt x="653" y="635"/>
                      <a:pt x="797" y="745"/>
                    </a:cubicBezTo>
                    <a:cubicBezTo>
                      <a:pt x="946" y="856"/>
                      <a:pt x="1093" y="960"/>
                      <a:pt x="1254" y="1050"/>
                    </a:cubicBezTo>
                    <a:cubicBezTo>
                      <a:pt x="1411" y="1144"/>
                      <a:pt x="1572" y="1231"/>
                      <a:pt x="1747" y="1288"/>
                    </a:cubicBezTo>
                    <a:cubicBezTo>
                      <a:pt x="1465" y="1057"/>
                      <a:pt x="1184" y="836"/>
                      <a:pt x="898" y="618"/>
                    </a:cubicBezTo>
                    <a:cubicBezTo>
                      <a:pt x="607" y="403"/>
                      <a:pt x="319" y="188"/>
                      <a:pt x="0" y="1"/>
                    </a:cubicBezTo>
                    <a:close/>
                  </a:path>
                </a:pathLst>
              </a:custGeom>
              <a:solidFill>
                <a:srgbClr val="293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8"/>
              <p:cNvSpPr/>
              <p:nvPr/>
            </p:nvSpPr>
            <p:spPr>
              <a:xfrm>
                <a:off x="2442050" y="4806350"/>
                <a:ext cx="133650" cy="23675"/>
              </a:xfrm>
              <a:custGeom>
                <a:rect b="b" l="l" r="r" t="t"/>
                <a:pathLst>
                  <a:path extrusionOk="0" h="947" w="5346">
                    <a:moveTo>
                      <a:pt x="172" y="0"/>
                    </a:moveTo>
                    <a:cubicBezTo>
                      <a:pt x="115" y="0"/>
                      <a:pt x="58" y="1"/>
                      <a:pt x="1" y="2"/>
                    </a:cubicBezTo>
                    <a:cubicBezTo>
                      <a:pt x="906" y="126"/>
                      <a:pt x="1811" y="216"/>
                      <a:pt x="2708" y="344"/>
                    </a:cubicBezTo>
                    <a:cubicBezTo>
                      <a:pt x="3158" y="404"/>
                      <a:pt x="3607" y="471"/>
                      <a:pt x="4052" y="554"/>
                    </a:cubicBezTo>
                    <a:cubicBezTo>
                      <a:pt x="4274" y="599"/>
                      <a:pt x="4498" y="642"/>
                      <a:pt x="4716" y="706"/>
                    </a:cubicBezTo>
                    <a:cubicBezTo>
                      <a:pt x="4937" y="759"/>
                      <a:pt x="5145" y="840"/>
                      <a:pt x="5346" y="947"/>
                    </a:cubicBezTo>
                    <a:cubicBezTo>
                      <a:pt x="4977" y="668"/>
                      <a:pt x="4518" y="551"/>
                      <a:pt x="4079" y="434"/>
                    </a:cubicBezTo>
                    <a:cubicBezTo>
                      <a:pt x="3633" y="323"/>
                      <a:pt x="3181" y="253"/>
                      <a:pt x="2732" y="183"/>
                    </a:cubicBezTo>
                    <a:cubicBezTo>
                      <a:pt x="2276" y="129"/>
                      <a:pt x="1823" y="79"/>
                      <a:pt x="1368" y="48"/>
                    </a:cubicBezTo>
                    <a:cubicBezTo>
                      <a:pt x="969" y="19"/>
                      <a:pt x="570" y="0"/>
                      <a:pt x="172" y="0"/>
                    </a:cubicBezTo>
                    <a:close/>
                  </a:path>
                </a:pathLst>
              </a:custGeom>
              <a:solidFill>
                <a:srgbClr val="293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8"/>
              <p:cNvSpPr/>
              <p:nvPr/>
            </p:nvSpPr>
            <p:spPr>
              <a:xfrm>
                <a:off x="1479775" y="4624375"/>
                <a:ext cx="83650" cy="91200"/>
              </a:xfrm>
              <a:custGeom>
                <a:rect b="b" l="l" r="r" t="t"/>
                <a:pathLst>
                  <a:path extrusionOk="0" h="3648" w="3346">
                    <a:moveTo>
                      <a:pt x="3345" y="1"/>
                    </a:moveTo>
                    <a:lnTo>
                      <a:pt x="3345" y="1"/>
                    </a:lnTo>
                    <a:cubicBezTo>
                      <a:pt x="3030" y="269"/>
                      <a:pt x="2732" y="553"/>
                      <a:pt x="2437" y="842"/>
                    </a:cubicBezTo>
                    <a:cubicBezTo>
                      <a:pt x="2142" y="1133"/>
                      <a:pt x="1860" y="1435"/>
                      <a:pt x="1576" y="1733"/>
                    </a:cubicBezTo>
                    <a:cubicBezTo>
                      <a:pt x="1026" y="2347"/>
                      <a:pt x="479" y="2971"/>
                      <a:pt x="1" y="3647"/>
                    </a:cubicBezTo>
                    <a:cubicBezTo>
                      <a:pt x="292" y="3353"/>
                      <a:pt x="573" y="3051"/>
                      <a:pt x="855" y="2749"/>
                    </a:cubicBezTo>
                    <a:lnTo>
                      <a:pt x="1696" y="1844"/>
                    </a:lnTo>
                    <a:cubicBezTo>
                      <a:pt x="2249" y="1234"/>
                      <a:pt x="2812" y="631"/>
                      <a:pt x="3345" y="1"/>
                    </a:cubicBezTo>
                    <a:close/>
                  </a:path>
                </a:pathLst>
              </a:custGeom>
              <a:solidFill>
                <a:srgbClr val="9C22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8"/>
              <p:cNvSpPr/>
              <p:nvPr/>
            </p:nvSpPr>
            <p:spPr>
              <a:xfrm>
                <a:off x="1252350" y="4370225"/>
                <a:ext cx="100850" cy="30700"/>
              </a:xfrm>
              <a:custGeom>
                <a:rect b="b" l="l" r="r" t="t"/>
                <a:pathLst>
                  <a:path extrusionOk="0" h="1228" w="4034">
                    <a:moveTo>
                      <a:pt x="3241" y="1"/>
                    </a:moveTo>
                    <a:lnTo>
                      <a:pt x="1" y="792"/>
                    </a:lnTo>
                    <a:lnTo>
                      <a:pt x="517" y="1227"/>
                    </a:lnTo>
                    <a:lnTo>
                      <a:pt x="4033" y="517"/>
                    </a:lnTo>
                    <a:lnTo>
                      <a:pt x="3241" y="1"/>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8"/>
              <p:cNvSpPr/>
              <p:nvPr/>
            </p:nvSpPr>
            <p:spPr>
              <a:xfrm>
                <a:off x="706275" y="4159750"/>
                <a:ext cx="112725" cy="16850"/>
              </a:xfrm>
              <a:custGeom>
                <a:rect b="b" l="l" r="r" t="t"/>
                <a:pathLst>
                  <a:path extrusionOk="0" h="674" w="4509">
                    <a:moveTo>
                      <a:pt x="4508" y="1"/>
                    </a:moveTo>
                    <a:cubicBezTo>
                      <a:pt x="4126" y="1"/>
                      <a:pt x="3744" y="24"/>
                      <a:pt x="3365" y="50"/>
                    </a:cubicBezTo>
                    <a:cubicBezTo>
                      <a:pt x="2987" y="78"/>
                      <a:pt x="2608" y="121"/>
                      <a:pt x="2230" y="168"/>
                    </a:cubicBezTo>
                    <a:cubicBezTo>
                      <a:pt x="1851" y="222"/>
                      <a:pt x="1472" y="275"/>
                      <a:pt x="1100" y="355"/>
                    </a:cubicBezTo>
                    <a:cubicBezTo>
                      <a:pt x="728" y="436"/>
                      <a:pt x="349" y="516"/>
                      <a:pt x="1" y="674"/>
                    </a:cubicBezTo>
                    <a:cubicBezTo>
                      <a:pt x="369" y="581"/>
                      <a:pt x="745" y="533"/>
                      <a:pt x="1120" y="476"/>
                    </a:cubicBezTo>
                    <a:lnTo>
                      <a:pt x="2250" y="329"/>
                    </a:lnTo>
                    <a:cubicBezTo>
                      <a:pt x="3003" y="231"/>
                      <a:pt x="3758" y="134"/>
                      <a:pt x="4508" y="1"/>
                    </a:cubicBezTo>
                    <a:close/>
                  </a:path>
                </a:pathLst>
              </a:custGeom>
              <a:solidFill>
                <a:srgbClr val="293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8"/>
              <p:cNvSpPr/>
              <p:nvPr/>
            </p:nvSpPr>
            <p:spPr>
              <a:xfrm>
                <a:off x="702175" y="4137875"/>
                <a:ext cx="119425" cy="21900"/>
              </a:xfrm>
              <a:custGeom>
                <a:rect b="b" l="l" r="r" t="t"/>
                <a:pathLst>
                  <a:path extrusionOk="0" h="876" w="4777">
                    <a:moveTo>
                      <a:pt x="4776" y="0"/>
                    </a:moveTo>
                    <a:lnTo>
                      <a:pt x="4776" y="0"/>
                    </a:lnTo>
                    <a:cubicBezTo>
                      <a:pt x="4371" y="21"/>
                      <a:pt x="3965" y="64"/>
                      <a:pt x="3563" y="108"/>
                    </a:cubicBezTo>
                    <a:cubicBezTo>
                      <a:pt x="3161" y="155"/>
                      <a:pt x="2759" y="218"/>
                      <a:pt x="2357" y="279"/>
                    </a:cubicBezTo>
                    <a:cubicBezTo>
                      <a:pt x="1958" y="353"/>
                      <a:pt x="1559" y="419"/>
                      <a:pt x="1164" y="514"/>
                    </a:cubicBezTo>
                    <a:cubicBezTo>
                      <a:pt x="768" y="607"/>
                      <a:pt x="369" y="701"/>
                      <a:pt x="0" y="876"/>
                    </a:cubicBezTo>
                    <a:cubicBezTo>
                      <a:pt x="389" y="768"/>
                      <a:pt x="788" y="704"/>
                      <a:pt x="1187" y="637"/>
                    </a:cubicBezTo>
                    <a:lnTo>
                      <a:pt x="2383" y="440"/>
                    </a:lnTo>
                    <a:lnTo>
                      <a:pt x="3580" y="232"/>
                    </a:lnTo>
                    <a:cubicBezTo>
                      <a:pt x="3979" y="161"/>
                      <a:pt x="4378" y="88"/>
                      <a:pt x="4776" y="0"/>
                    </a:cubicBezTo>
                    <a:close/>
                  </a:path>
                </a:pathLst>
              </a:custGeom>
              <a:solidFill>
                <a:srgbClr val="2935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8"/>
              <p:cNvSpPr/>
              <p:nvPr/>
            </p:nvSpPr>
            <p:spPr>
              <a:xfrm>
                <a:off x="701825" y="3884150"/>
                <a:ext cx="1084650" cy="480750"/>
              </a:xfrm>
              <a:custGeom>
                <a:rect b="b" l="l" r="r" t="t"/>
                <a:pathLst>
                  <a:path extrusionOk="0" h="19230" w="43386">
                    <a:moveTo>
                      <a:pt x="43386" y="6674"/>
                    </a:moveTo>
                    <a:cubicBezTo>
                      <a:pt x="42651" y="6727"/>
                      <a:pt x="41944" y="6758"/>
                      <a:pt x="41294" y="6758"/>
                    </a:cubicBezTo>
                    <a:lnTo>
                      <a:pt x="41307" y="6758"/>
                    </a:lnTo>
                    <a:cubicBezTo>
                      <a:pt x="41954" y="6758"/>
                      <a:pt x="42655" y="6727"/>
                      <a:pt x="43386" y="6678"/>
                    </a:cubicBezTo>
                    <a:lnTo>
                      <a:pt x="43386" y="6674"/>
                    </a:lnTo>
                    <a:close/>
                    <a:moveTo>
                      <a:pt x="22290" y="1"/>
                    </a:moveTo>
                    <a:cubicBezTo>
                      <a:pt x="19410" y="1"/>
                      <a:pt x="16669" y="801"/>
                      <a:pt x="14554" y="2783"/>
                    </a:cubicBezTo>
                    <a:cubicBezTo>
                      <a:pt x="11250" y="5886"/>
                      <a:pt x="12650" y="8624"/>
                      <a:pt x="15855" y="9979"/>
                    </a:cubicBezTo>
                    <a:cubicBezTo>
                      <a:pt x="12024" y="10092"/>
                      <a:pt x="8330" y="10284"/>
                      <a:pt x="8099" y="10297"/>
                    </a:cubicBezTo>
                    <a:lnTo>
                      <a:pt x="8102" y="10297"/>
                    </a:lnTo>
                    <a:cubicBezTo>
                      <a:pt x="8102" y="10297"/>
                      <a:pt x="11906" y="10096"/>
                      <a:pt x="15861" y="9979"/>
                    </a:cubicBezTo>
                    <a:cubicBezTo>
                      <a:pt x="12661" y="8624"/>
                      <a:pt x="11263" y="5886"/>
                      <a:pt x="14568" y="2783"/>
                    </a:cubicBezTo>
                    <a:cubicBezTo>
                      <a:pt x="16679" y="801"/>
                      <a:pt x="19421" y="1"/>
                      <a:pt x="22297" y="1"/>
                    </a:cubicBezTo>
                    <a:close/>
                    <a:moveTo>
                      <a:pt x="121" y="10995"/>
                    </a:moveTo>
                    <a:cubicBezTo>
                      <a:pt x="110" y="10998"/>
                      <a:pt x="97" y="11002"/>
                      <a:pt x="84" y="11004"/>
                    </a:cubicBezTo>
                    <a:cubicBezTo>
                      <a:pt x="96" y="11002"/>
                      <a:pt x="109" y="10998"/>
                      <a:pt x="121" y="10995"/>
                    </a:cubicBezTo>
                    <a:close/>
                    <a:moveTo>
                      <a:pt x="4744" y="9520"/>
                    </a:moveTo>
                    <a:cubicBezTo>
                      <a:pt x="3624" y="9520"/>
                      <a:pt x="1908" y="9865"/>
                      <a:pt x="1228" y="10137"/>
                    </a:cubicBezTo>
                    <a:cubicBezTo>
                      <a:pt x="779" y="10318"/>
                      <a:pt x="330" y="10632"/>
                      <a:pt x="138" y="10967"/>
                    </a:cubicBezTo>
                    <a:cubicBezTo>
                      <a:pt x="92" y="10984"/>
                      <a:pt x="44" y="11001"/>
                      <a:pt x="1" y="11025"/>
                    </a:cubicBezTo>
                    <a:cubicBezTo>
                      <a:pt x="11" y="11021"/>
                      <a:pt x="18" y="11017"/>
                      <a:pt x="28" y="11017"/>
                    </a:cubicBezTo>
                    <a:cubicBezTo>
                      <a:pt x="72" y="10997"/>
                      <a:pt x="112" y="10981"/>
                      <a:pt x="155" y="10961"/>
                    </a:cubicBezTo>
                    <a:cubicBezTo>
                      <a:pt x="350" y="10629"/>
                      <a:pt x="796" y="10318"/>
                      <a:pt x="1241" y="10137"/>
                    </a:cubicBezTo>
                    <a:cubicBezTo>
                      <a:pt x="1919" y="9865"/>
                      <a:pt x="3634" y="9520"/>
                      <a:pt x="4754" y="9520"/>
                    </a:cubicBezTo>
                    <a:close/>
                    <a:moveTo>
                      <a:pt x="138" y="10991"/>
                    </a:moveTo>
                    <a:cubicBezTo>
                      <a:pt x="133" y="10992"/>
                      <a:pt x="127" y="10993"/>
                      <a:pt x="121" y="10995"/>
                    </a:cubicBezTo>
                    <a:lnTo>
                      <a:pt x="121" y="10995"/>
                    </a:lnTo>
                    <a:cubicBezTo>
                      <a:pt x="123" y="10995"/>
                      <a:pt x="124" y="10994"/>
                      <a:pt x="125" y="10994"/>
                    </a:cubicBezTo>
                    <a:lnTo>
                      <a:pt x="125" y="10994"/>
                    </a:lnTo>
                    <a:cubicBezTo>
                      <a:pt x="1" y="11226"/>
                      <a:pt x="4" y="11467"/>
                      <a:pt x="216" y="11678"/>
                    </a:cubicBezTo>
                    <a:cubicBezTo>
                      <a:pt x="199" y="11685"/>
                      <a:pt x="182" y="11691"/>
                      <a:pt x="165" y="11698"/>
                    </a:cubicBezTo>
                    <a:cubicBezTo>
                      <a:pt x="172" y="11698"/>
                      <a:pt x="182" y="11695"/>
                      <a:pt x="192" y="11691"/>
                    </a:cubicBezTo>
                    <a:cubicBezTo>
                      <a:pt x="202" y="11688"/>
                      <a:pt x="216" y="11681"/>
                      <a:pt x="225" y="11678"/>
                    </a:cubicBezTo>
                    <a:cubicBezTo>
                      <a:pt x="105" y="11557"/>
                      <a:pt x="55" y="11427"/>
                      <a:pt x="55" y="11296"/>
                    </a:cubicBezTo>
                    <a:cubicBezTo>
                      <a:pt x="55" y="11195"/>
                      <a:pt x="84" y="11091"/>
                      <a:pt x="138" y="10991"/>
                    </a:cubicBezTo>
                    <a:close/>
                    <a:moveTo>
                      <a:pt x="232" y="11685"/>
                    </a:moveTo>
                    <a:cubicBezTo>
                      <a:pt x="229" y="11685"/>
                      <a:pt x="229" y="11688"/>
                      <a:pt x="225" y="11688"/>
                    </a:cubicBezTo>
                    <a:cubicBezTo>
                      <a:pt x="242" y="11701"/>
                      <a:pt x="253" y="11718"/>
                      <a:pt x="273" y="11732"/>
                    </a:cubicBezTo>
                    <a:cubicBezTo>
                      <a:pt x="627" y="12027"/>
                      <a:pt x="2049" y="12094"/>
                      <a:pt x="3242" y="12094"/>
                    </a:cubicBezTo>
                    <a:lnTo>
                      <a:pt x="3249" y="12094"/>
                    </a:lnTo>
                    <a:cubicBezTo>
                      <a:pt x="2055" y="12094"/>
                      <a:pt x="638" y="12027"/>
                      <a:pt x="286" y="11732"/>
                    </a:cubicBezTo>
                    <a:cubicBezTo>
                      <a:pt x="265" y="11718"/>
                      <a:pt x="249" y="11701"/>
                      <a:pt x="232" y="11685"/>
                    </a:cubicBezTo>
                    <a:close/>
                    <a:moveTo>
                      <a:pt x="8528" y="11218"/>
                    </a:moveTo>
                    <a:cubicBezTo>
                      <a:pt x="9654" y="11222"/>
                      <a:pt x="12342" y="11584"/>
                      <a:pt x="14149" y="11946"/>
                    </a:cubicBezTo>
                    <a:cubicBezTo>
                      <a:pt x="15295" y="12174"/>
                      <a:pt x="16441" y="12436"/>
                      <a:pt x="17786" y="12436"/>
                    </a:cubicBezTo>
                    <a:lnTo>
                      <a:pt x="17792" y="12436"/>
                    </a:lnTo>
                    <a:cubicBezTo>
                      <a:pt x="16451" y="12432"/>
                      <a:pt x="15305" y="12174"/>
                      <a:pt x="14162" y="11946"/>
                    </a:cubicBezTo>
                    <a:cubicBezTo>
                      <a:pt x="12349" y="11584"/>
                      <a:pt x="9647" y="11218"/>
                      <a:pt x="8528" y="11218"/>
                    </a:cubicBezTo>
                    <a:close/>
                    <a:moveTo>
                      <a:pt x="5019" y="12050"/>
                    </a:moveTo>
                    <a:cubicBezTo>
                      <a:pt x="5019" y="12050"/>
                      <a:pt x="5011" y="12053"/>
                      <a:pt x="5002" y="12053"/>
                    </a:cubicBezTo>
                    <a:cubicBezTo>
                      <a:pt x="4985" y="12080"/>
                      <a:pt x="4415" y="12912"/>
                      <a:pt x="4100" y="13381"/>
                    </a:cubicBezTo>
                    <a:cubicBezTo>
                      <a:pt x="3979" y="13558"/>
                      <a:pt x="4046" y="13642"/>
                      <a:pt x="4211" y="13642"/>
                    </a:cubicBezTo>
                    <a:lnTo>
                      <a:pt x="4218" y="13642"/>
                    </a:lnTo>
                    <a:cubicBezTo>
                      <a:pt x="4114" y="13639"/>
                      <a:pt x="4053" y="13605"/>
                      <a:pt x="4053" y="13535"/>
                    </a:cubicBezTo>
                    <a:cubicBezTo>
                      <a:pt x="4053" y="13495"/>
                      <a:pt x="4070" y="13444"/>
                      <a:pt x="4114" y="13381"/>
                    </a:cubicBezTo>
                    <a:cubicBezTo>
                      <a:pt x="4432" y="12901"/>
                      <a:pt x="5019" y="12050"/>
                      <a:pt x="5019" y="12050"/>
                    </a:cubicBezTo>
                    <a:close/>
                    <a:moveTo>
                      <a:pt x="21817" y="11678"/>
                    </a:moveTo>
                    <a:cubicBezTo>
                      <a:pt x="21817" y="11681"/>
                      <a:pt x="21814" y="11681"/>
                      <a:pt x="21811" y="11681"/>
                    </a:cubicBezTo>
                    <a:cubicBezTo>
                      <a:pt x="21935" y="11721"/>
                      <a:pt x="22065" y="11761"/>
                      <a:pt x="22196" y="11806"/>
                    </a:cubicBezTo>
                    <a:cubicBezTo>
                      <a:pt x="22240" y="11819"/>
                      <a:pt x="22286" y="11832"/>
                      <a:pt x="22334" y="11846"/>
                    </a:cubicBezTo>
                    <a:cubicBezTo>
                      <a:pt x="22424" y="11876"/>
                      <a:pt x="22518" y="11902"/>
                      <a:pt x="22612" y="11933"/>
                    </a:cubicBezTo>
                    <a:cubicBezTo>
                      <a:pt x="22665" y="11946"/>
                      <a:pt x="22722" y="11963"/>
                      <a:pt x="22776" y="11979"/>
                    </a:cubicBezTo>
                    <a:cubicBezTo>
                      <a:pt x="22866" y="12007"/>
                      <a:pt x="22957" y="12033"/>
                      <a:pt x="23047" y="12057"/>
                    </a:cubicBezTo>
                    <a:cubicBezTo>
                      <a:pt x="23107" y="12074"/>
                      <a:pt x="23165" y="12090"/>
                      <a:pt x="23225" y="12107"/>
                    </a:cubicBezTo>
                    <a:cubicBezTo>
                      <a:pt x="23316" y="12134"/>
                      <a:pt x="23412" y="12160"/>
                      <a:pt x="23506" y="12188"/>
                    </a:cubicBezTo>
                    <a:cubicBezTo>
                      <a:pt x="23564" y="12204"/>
                      <a:pt x="23624" y="12218"/>
                      <a:pt x="23681" y="12234"/>
                    </a:cubicBezTo>
                    <a:cubicBezTo>
                      <a:pt x="23785" y="12264"/>
                      <a:pt x="23889" y="12292"/>
                      <a:pt x="23992" y="12318"/>
                    </a:cubicBezTo>
                    <a:cubicBezTo>
                      <a:pt x="24043" y="12332"/>
                      <a:pt x="24096" y="12349"/>
                      <a:pt x="24150" y="12362"/>
                    </a:cubicBezTo>
                    <a:cubicBezTo>
                      <a:pt x="24288" y="12399"/>
                      <a:pt x="24425" y="12432"/>
                      <a:pt x="24566" y="12469"/>
                    </a:cubicBezTo>
                    <a:cubicBezTo>
                      <a:pt x="24586" y="12476"/>
                      <a:pt x="24606" y="12479"/>
                      <a:pt x="24626" y="12485"/>
                    </a:cubicBezTo>
                    <a:cubicBezTo>
                      <a:pt x="24790" y="12526"/>
                      <a:pt x="24954" y="12570"/>
                      <a:pt x="25119" y="12610"/>
                    </a:cubicBezTo>
                    <a:cubicBezTo>
                      <a:pt x="25159" y="12620"/>
                      <a:pt x="25202" y="12630"/>
                      <a:pt x="25242" y="12640"/>
                    </a:cubicBezTo>
                    <a:cubicBezTo>
                      <a:pt x="25367" y="12670"/>
                      <a:pt x="25491" y="12703"/>
                      <a:pt x="25615" y="12734"/>
                    </a:cubicBezTo>
                    <a:cubicBezTo>
                      <a:pt x="25669" y="12747"/>
                      <a:pt x="25725" y="12761"/>
                      <a:pt x="25782" y="12774"/>
                    </a:cubicBezTo>
                    <a:cubicBezTo>
                      <a:pt x="25896" y="12801"/>
                      <a:pt x="26007" y="12827"/>
                      <a:pt x="26121" y="12855"/>
                    </a:cubicBezTo>
                    <a:cubicBezTo>
                      <a:pt x="26178" y="12868"/>
                      <a:pt x="26232" y="12881"/>
                      <a:pt x="26288" y="12895"/>
                    </a:cubicBezTo>
                    <a:cubicBezTo>
                      <a:pt x="26406" y="12925"/>
                      <a:pt x="26523" y="12952"/>
                      <a:pt x="26640" y="12979"/>
                    </a:cubicBezTo>
                    <a:cubicBezTo>
                      <a:pt x="26687" y="12988"/>
                      <a:pt x="26735" y="13002"/>
                      <a:pt x="26781" y="13012"/>
                    </a:cubicBezTo>
                    <a:cubicBezTo>
                      <a:pt x="26916" y="13042"/>
                      <a:pt x="27046" y="13073"/>
                      <a:pt x="27177" y="13102"/>
                    </a:cubicBezTo>
                    <a:cubicBezTo>
                      <a:pt x="27210" y="13113"/>
                      <a:pt x="27244" y="13119"/>
                      <a:pt x="27278" y="13126"/>
                    </a:cubicBezTo>
                    <a:cubicBezTo>
                      <a:pt x="27790" y="13243"/>
                      <a:pt x="28293" y="13357"/>
                      <a:pt x="28775" y="13461"/>
                    </a:cubicBezTo>
                    <a:cubicBezTo>
                      <a:pt x="28775" y="13461"/>
                      <a:pt x="28779" y="13461"/>
                      <a:pt x="28779" y="13464"/>
                    </a:cubicBezTo>
                    <a:cubicBezTo>
                      <a:pt x="28939" y="13498"/>
                      <a:pt x="29097" y="13531"/>
                      <a:pt x="29248" y="13565"/>
                    </a:cubicBezTo>
                    <a:cubicBezTo>
                      <a:pt x="29258" y="13565"/>
                      <a:pt x="29264" y="13568"/>
                      <a:pt x="29272" y="13568"/>
                    </a:cubicBezTo>
                    <a:cubicBezTo>
                      <a:pt x="29425" y="13602"/>
                      <a:pt x="29573" y="13636"/>
                      <a:pt x="29717" y="13665"/>
                    </a:cubicBezTo>
                    <a:lnTo>
                      <a:pt x="29724" y="13665"/>
                    </a:lnTo>
                    <a:cubicBezTo>
                      <a:pt x="31481" y="14041"/>
                      <a:pt x="32757" y="14286"/>
                      <a:pt x="32757" y="14286"/>
                    </a:cubicBezTo>
                    <a:cubicBezTo>
                      <a:pt x="32757" y="14286"/>
                      <a:pt x="27599" y="18271"/>
                      <a:pt x="24730" y="19122"/>
                    </a:cubicBezTo>
                    <a:cubicBezTo>
                      <a:pt x="24730" y="19122"/>
                      <a:pt x="24705" y="19123"/>
                      <a:pt x="24657" y="19125"/>
                    </a:cubicBezTo>
                    <a:lnTo>
                      <a:pt x="24657" y="19125"/>
                    </a:lnTo>
                    <a:cubicBezTo>
                      <a:pt x="24714" y="19123"/>
                      <a:pt x="24744" y="19122"/>
                      <a:pt x="24744" y="19122"/>
                    </a:cubicBezTo>
                    <a:cubicBezTo>
                      <a:pt x="27612" y="18271"/>
                      <a:pt x="32771" y="14286"/>
                      <a:pt x="32771" y="14286"/>
                    </a:cubicBezTo>
                    <a:cubicBezTo>
                      <a:pt x="32771" y="14286"/>
                      <a:pt x="25575" y="12908"/>
                      <a:pt x="21844" y="11688"/>
                    </a:cubicBezTo>
                    <a:cubicBezTo>
                      <a:pt x="21841" y="11685"/>
                      <a:pt x="21834" y="11685"/>
                      <a:pt x="21831" y="11685"/>
                    </a:cubicBezTo>
                    <a:cubicBezTo>
                      <a:pt x="21828" y="11681"/>
                      <a:pt x="21820" y="11681"/>
                      <a:pt x="21817" y="11678"/>
                    </a:cubicBezTo>
                    <a:close/>
                    <a:moveTo>
                      <a:pt x="24657" y="19125"/>
                    </a:moveTo>
                    <a:cubicBezTo>
                      <a:pt x="24612" y="19126"/>
                      <a:pt x="24551" y="19128"/>
                      <a:pt x="24474" y="19131"/>
                    </a:cubicBezTo>
                    <a:lnTo>
                      <a:pt x="24474" y="19131"/>
                    </a:lnTo>
                    <a:cubicBezTo>
                      <a:pt x="24552" y="19128"/>
                      <a:pt x="24614" y="19126"/>
                      <a:pt x="24657" y="19125"/>
                    </a:cubicBezTo>
                    <a:close/>
                    <a:moveTo>
                      <a:pt x="24474" y="19131"/>
                    </a:moveTo>
                    <a:cubicBezTo>
                      <a:pt x="24405" y="19133"/>
                      <a:pt x="24323" y="19136"/>
                      <a:pt x="24230" y="19139"/>
                    </a:cubicBezTo>
                    <a:lnTo>
                      <a:pt x="24224" y="19139"/>
                    </a:lnTo>
                    <a:cubicBezTo>
                      <a:pt x="24145" y="19142"/>
                      <a:pt x="24057" y="19147"/>
                      <a:pt x="23962" y="19151"/>
                    </a:cubicBezTo>
                    <a:lnTo>
                      <a:pt x="23962" y="19151"/>
                    </a:lnTo>
                    <a:cubicBezTo>
                      <a:pt x="24171" y="19142"/>
                      <a:pt x="24344" y="19136"/>
                      <a:pt x="24474" y="19131"/>
                    </a:cubicBezTo>
                    <a:close/>
                    <a:moveTo>
                      <a:pt x="23962" y="19151"/>
                    </a:moveTo>
                    <a:lnTo>
                      <a:pt x="23962" y="19151"/>
                    </a:lnTo>
                    <a:cubicBezTo>
                      <a:pt x="23806" y="19158"/>
                      <a:pt x="23629" y="19166"/>
                      <a:pt x="23436" y="19176"/>
                    </a:cubicBezTo>
                    <a:lnTo>
                      <a:pt x="23440" y="19176"/>
                    </a:lnTo>
                    <a:cubicBezTo>
                      <a:pt x="23513" y="19172"/>
                      <a:pt x="23584" y="19169"/>
                      <a:pt x="23650" y="19166"/>
                    </a:cubicBezTo>
                    <a:lnTo>
                      <a:pt x="23664" y="19166"/>
                    </a:lnTo>
                    <a:cubicBezTo>
                      <a:pt x="23770" y="19161"/>
                      <a:pt x="23869" y="19156"/>
                      <a:pt x="23962" y="19151"/>
                    </a:cubicBezTo>
                    <a:close/>
                    <a:moveTo>
                      <a:pt x="23416" y="19176"/>
                    </a:moveTo>
                    <a:cubicBezTo>
                      <a:pt x="23349" y="19179"/>
                      <a:pt x="23276" y="19182"/>
                      <a:pt x="23202" y="19186"/>
                    </a:cubicBezTo>
                    <a:cubicBezTo>
                      <a:pt x="23195" y="19186"/>
                      <a:pt x="23188" y="19188"/>
                      <a:pt x="23181" y="19189"/>
                    </a:cubicBezTo>
                    <a:lnTo>
                      <a:pt x="23181" y="19189"/>
                    </a:lnTo>
                    <a:cubicBezTo>
                      <a:pt x="23269" y="19184"/>
                      <a:pt x="23354" y="19180"/>
                      <a:pt x="23436" y="19176"/>
                    </a:cubicBezTo>
                    <a:close/>
                    <a:moveTo>
                      <a:pt x="23181" y="19189"/>
                    </a:moveTo>
                    <a:cubicBezTo>
                      <a:pt x="23168" y="19189"/>
                      <a:pt x="23155" y="19190"/>
                      <a:pt x="23142" y="19191"/>
                    </a:cubicBezTo>
                    <a:lnTo>
                      <a:pt x="23142" y="19191"/>
                    </a:lnTo>
                    <a:cubicBezTo>
                      <a:pt x="23151" y="19190"/>
                      <a:pt x="23161" y="19190"/>
                      <a:pt x="23171" y="19189"/>
                    </a:cubicBezTo>
                    <a:cubicBezTo>
                      <a:pt x="23174" y="19189"/>
                      <a:pt x="23178" y="19189"/>
                      <a:pt x="23181" y="19189"/>
                    </a:cubicBezTo>
                    <a:close/>
                    <a:moveTo>
                      <a:pt x="23142" y="19191"/>
                    </a:moveTo>
                    <a:lnTo>
                      <a:pt x="23142" y="19191"/>
                    </a:lnTo>
                    <a:cubicBezTo>
                      <a:pt x="23079" y="19193"/>
                      <a:pt x="23014" y="19196"/>
                      <a:pt x="22947" y="19201"/>
                    </a:cubicBezTo>
                    <a:lnTo>
                      <a:pt x="22947" y="19201"/>
                    </a:lnTo>
                    <a:cubicBezTo>
                      <a:pt x="23013" y="19197"/>
                      <a:pt x="23078" y="19194"/>
                      <a:pt x="23142" y="19191"/>
                    </a:cubicBezTo>
                    <a:close/>
                    <a:moveTo>
                      <a:pt x="22947" y="19201"/>
                    </a:moveTo>
                    <a:cubicBezTo>
                      <a:pt x="22939" y="19201"/>
                      <a:pt x="22931" y="19202"/>
                      <a:pt x="22924" y="19202"/>
                    </a:cubicBezTo>
                    <a:lnTo>
                      <a:pt x="22930" y="19202"/>
                    </a:lnTo>
                    <a:cubicBezTo>
                      <a:pt x="22935" y="19202"/>
                      <a:pt x="22941" y="19201"/>
                      <a:pt x="22947" y="19201"/>
                    </a:cubicBezTo>
                    <a:close/>
                    <a:moveTo>
                      <a:pt x="22920" y="19202"/>
                    </a:moveTo>
                    <a:cubicBezTo>
                      <a:pt x="22769" y="19209"/>
                      <a:pt x="22608" y="19219"/>
                      <a:pt x="22441" y="19230"/>
                    </a:cubicBezTo>
                    <a:lnTo>
                      <a:pt x="22444" y="19230"/>
                    </a:lnTo>
                    <a:cubicBezTo>
                      <a:pt x="22610" y="19220"/>
                      <a:pt x="22770" y="19211"/>
                      <a:pt x="22924" y="19202"/>
                    </a:cubicBezTo>
                    <a:close/>
                  </a:path>
                </a:pathLst>
              </a:custGeom>
              <a:solidFill>
                <a:srgbClr val="EDD9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8"/>
              <p:cNvSpPr/>
              <p:nvPr/>
            </p:nvSpPr>
            <p:spPr>
              <a:xfrm>
                <a:off x="983375" y="3884150"/>
                <a:ext cx="811150" cy="330075"/>
              </a:xfrm>
              <a:custGeom>
                <a:rect b="b" l="l" r="r" t="t"/>
                <a:pathLst>
                  <a:path extrusionOk="0" h="13203" w="32446">
                    <a:moveTo>
                      <a:pt x="11035" y="1"/>
                    </a:moveTo>
                    <a:cubicBezTo>
                      <a:pt x="8159" y="1"/>
                      <a:pt x="5417" y="801"/>
                      <a:pt x="3306" y="2783"/>
                    </a:cubicBezTo>
                    <a:cubicBezTo>
                      <a:pt x="1" y="5886"/>
                      <a:pt x="1399" y="8624"/>
                      <a:pt x="4599" y="9979"/>
                    </a:cubicBezTo>
                    <a:cubicBezTo>
                      <a:pt x="6252" y="9928"/>
                      <a:pt x="7931" y="9891"/>
                      <a:pt x="9369" y="9891"/>
                    </a:cubicBezTo>
                    <a:cubicBezTo>
                      <a:pt x="10874" y="9891"/>
                      <a:pt x="12114" y="9931"/>
                      <a:pt x="12791" y="10032"/>
                    </a:cubicBezTo>
                    <a:lnTo>
                      <a:pt x="12798" y="10032"/>
                    </a:lnTo>
                    <a:cubicBezTo>
                      <a:pt x="12801" y="10032"/>
                      <a:pt x="12808" y="10032"/>
                      <a:pt x="12811" y="10036"/>
                    </a:cubicBezTo>
                    <a:lnTo>
                      <a:pt x="12831" y="10036"/>
                    </a:lnTo>
                    <a:cubicBezTo>
                      <a:pt x="12834" y="10039"/>
                      <a:pt x="12834" y="10039"/>
                      <a:pt x="12838" y="10039"/>
                    </a:cubicBezTo>
                    <a:lnTo>
                      <a:pt x="12848" y="10039"/>
                    </a:lnTo>
                    <a:cubicBezTo>
                      <a:pt x="12851" y="10039"/>
                      <a:pt x="12854" y="10042"/>
                      <a:pt x="12854" y="10042"/>
                    </a:cubicBezTo>
                    <a:lnTo>
                      <a:pt x="12858" y="10042"/>
                    </a:lnTo>
                    <a:cubicBezTo>
                      <a:pt x="15097" y="10378"/>
                      <a:pt x="21670" y="11594"/>
                      <a:pt x="24756" y="12171"/>
                    </a:cubicBezTo>
                    <a:cubicBezTo>
                      <a:pt x="24790" y="12174"/>
                      <a:pt x="24824" y="12181"/>
                      <a:pt x="24854" y="12188"/>
                    </a:cubicBezTo>
                    <a:cubicBezTo>
                      <a:pt x="25805" y="12365"/>
                      <a:pt x="26399" y="12476"/>
                      <a:pt x="26399" y="12476"/>
                    </a:cubicBezTo>
                    <a:lnTo>
                      <a:pt x="27049" y="13203"/>
                    </a:lnTo>
                    <a:cubicBezTo>
                      <a:pt x="27180" y="12694"/>
                      <a:pt x="27177" y="12120"/>
                      <a:pt x="27330" y="11621"/>
                    </a:cubicBezTo>
                    <a:cubicBezTo>
                      <a:pt x="27548" y="10914"/>
                      <a:pt x="27961" y="10273"/>
                      <a:pt x="28551" y="9821"/>
                    </a:cubicBezTo>
                    <a:cubicBezTo>
                      <a:pt x="29157" y="9355"/>
                      <a:pt x="29858" y="9195"/>
                      <a:pt x="30602" y="9117"/>
                    </a:cubicBezTo>
                    <a:cubicBezTo>
                      <a:pt x="31192" y="9057"/>
                      <a:pt x="31889" y="9171"/>
                      <a:pt x="32197" y="8551"/>
                    </a:cubicBezTo>
                    <a:cubicBezTo>
                      <a:pt x="32446" y="8051"/>
                      <a:pt x="32358" y="7371"/>
                      <a:pt x="32124" y="6678"/>
                    </a:cubicBezTo>
                    <a:cubicBezTo>
                      <a:pt x="31393" y="6727"/>
                      <a:pt x="30692" y="6758"/>
                      <a:pt x="30045" y="6758"/>
                    </a:cubicBezTo>
                    <a:lnTo>
                      <a:pt x="29777" y="6758"/>
                    </a:lnTo>
                    <a:cubicBezTo>
                      <a:pt x="28802" y="6744"/>
                      <a:pt x="27967" y="6650"/>
                      <a:pt x="27374" y="6429"/>
                    </a:cubicBezTo>
                    <a:cubicBezTo>
                      <a:pt x="25001" y="5544"/>
                      <a:pt x="25882" y="5216"/>
                      <a:pt x="20470" y="2454"/>
                    </a:cubicBezTo>
                    <a:cubicBezTo>
                      <a:pt x="17617" y="996"/>
                      <a:pt x="14242" y="1"/>
                      <a:pt x="11035" y="1"/>
                    </a:cubicBezTo>
                    <a:close/>
                  </a:path>
                </a:pathLst>
              </a:custGeom>
              <a:solidFill>
                <a:srgbClr val="3E2F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8"/>
              <p:cNvSpPr/>
              <p:nvPr/>
            </p:nvSpPr>
            <p:spPr>
              <a:xfrm>
                <a:off x="1247900" y="4135200"/>
                <a:ext cx="411700" cy="246725"/>
              </a:xfrm>
              <a:custGeom>
                <a:rect b="b" l="l" r="r" t="t"/>
                <a:pathLst>
                  <a:path extrusionOk="0" h="9869" w="16468">
                    <a:moveTo>
                      <a:pt x="2277" y="0"/>
                    </a:moveTo>
                    <a:lnTo>
                      <a:pt x="2277" y="0"/>
                    </a:lnTo>
                    <a:cubicBezTo>
                      <a:pt x="3044" y="115"/>
                      <a:pt x="4318" y="333"/>
                      <a:pt x="5786" y="594"/>
                    </a:cubicBezTo>
                    <a:lnTo>
                      <a:pt x="5786" y="594"/>
                    </a:lnTo>
                    <a:lnTo>
                      <a:pt x="5786" y="593"/>
                    </a:lnTo>
                    <a:cubicBezTo>
                      <a:pt x="4318" y="332"/>
                      <a:pt x="3045" y="115"/>
                      <a:pt x="2277" y="0"/>
                    </a:cubicBezTo>
                    <a:close/>
                    <a:moveTo>
                      <a:pt x="14273" y="2146"/>
                    </a:moveTo>
                    <a:cubicBezTo>
                      <a:pt x="14545" y="2196"/>
                      <a:pt x="14788" y="2242"/>
                      <a:pt x="14997" y="2281"/>
                    </a:cubicBezTo>
                    <a:lnTo>
                      <a:pt x="14997" y="2281"/>
                    </a:lnTo>
                    <a:cubicBezTo>
                      <a:pt x="14997" y="2280"/>
                      <a:pt x="14997" y="2280"/>
                      <a:pt x="14997" y="2279"/>
                    </a:cubicBezTo>
                    <a:cubicBezTo>
                      <a:pt x="14786" y="2242"/>
                      <a:pt x="14544" y="2196"/>
                      <a:pt x="14273" y="2146"/>
                    </a:cubicBezTo>
                    <a:close/>
                    <a:moveTo>
                      <a:pt x="1" y="1646"/>
                    </a:moveTo>
                    <a:lnTo>
                      <a:pt x="1" y="1646"/>
                    </a:lnTo>
                    <a:cubicBezTo>
                      <a:pt x="1504" y="2139"/>
                      <a:pt x="3569" y="2655"/>
                      <a:pt x="5501" y="3097"/>
                    </a:cubicBezTo>
                    <a:lnTo>
                      <a:pt x="5501" y="3097"/>
                    </a:lnTo>
                    <a:cubicBezTo>
                      <a:pt x="3570" y="2655"/>
                      <a:pt x="1504" y="2138"/>
                      <a:pt x="1" y="1646"/>
                    </a:cubicBezTo>
                    <a:close/>
                    <a:moveTo>
                      <a:pt x="14997" y="2281"/>
                    </a:moveTo>
                    <a:cubicBezTo>
                      <a:pt x="15027" y="2938"/>
                      <a:pt x="15080" y="3782"/>
                      <a:pt x="15148" y="4676"/>
                    </a:cubicBezTo>
                    <a:cubicBezTo>
                      <a:pt x="15503" y="4454"/>
                      <a:pt x="15821" y="4210"/>
                      <a:pt x="16079" y="3928"/>
                    </a:cubicBezTo>
                    <a:cubicBezTo>
                      <a:pt x="16280" y="3707"/>
                      <a:pt x="16395" y="3442"/>
                      <a:pt x="16468" y="3161"/>
                    </a:cubicBezTo>
                    <a:lnTo>
                      <a:pt x="15818" y="2434"/>
                    </a:lnTo>
                    <a:cubicBezTo>
                      <a:pt x="15818" y="2434"/>
                      <a:pt x="15516" y="2377"/>
                      <a:pt x="14997" y="2281"/>
                    </a:cubicBezTo>
                    <a:close/>
                    <a:moveTo>
                      <a:pt x="5786" y="594"/>
                    </a:moveTo>
                    <a:lnTo>
                      <a:pt x="7894" y="3623"/>
                    </a:lnTo>
                    <a:cubicBezTo>
                      <a:pt x="7161" y="3468"/>
                      <a:pt x="6344" y="3290"/>
                      <a:pt x="5501" y="3097"/>
                    </a:cubicBezTo>
                    <a:lnTo>
                      <a:pt x="5501" y="3097"/>
                    </a:lnTo>
                    <a:cubicBezTo>
                      <a:pt x="8362" y="3752"/>
                      <a:pt x="10928" y="4244"/>
                      <a:pt x="10928" y="4244"/>
                    </a:cubicBezTo>
                    <a:cubicBezTo>
                      <a:pt x="10928" y="4244"/>
                      <a:pt x="5769" y="8229"/>
                      <a:pt x="2901" y="9080"/>
                    </a:cubicBezTo>
                    <a:cubicBezTo>
                      <a:pt x="2901" y="9080"/>
                      <a:pt x="2818" y="9082"/>
                      <a:pt x="2666" y="9088"/>
                    </a:cubicBezTo>
                    <a:lnTo>
                      <a:pt x="2666" y="9088"/>
                    </a:lnTo>
                    <a:cubicBezTo>
                      <a:pt x="2666" y="9087"/>
                      <a:pt x="2666" y="9087"/>
                      <a:pt x="2666" y="9087"/>
                    </a:cubicBezTo>
                    <a:cubicBezTo>
                      <a:pt x="2307" y="9100"/>
                      <a:pt x="1553" y="9130"/>
                      <a:pt x="601" y="9188"/>
                    </a:cubicBezTo>
                    <a:cubicBezTo>
                      <a:pt x="1553" y="9131"/>
                      <a:pt x="2305" y="9101"/>
                      <a:pt x="2666" y="9088"/>
                    </a:cubicBezTo>
                    <a:lnTo>
                      <a:pt x="2666" y="9088"/>
                    </a:lnTo>
                    <a:cubicBezTo>
                      <a:pt x="2669" y="9090"/>
                      <a:pt x="2672" y="9090"/>
                      <a:pt x="2675" y="9090"/>
                    </a:cubicBezTo>
                    <a:cubicBezTo>
                      <a:pt x="2867" y="9208"/>
                      <a:pt x="3051" y="9325"/>
                      <a:pt x="3229" y="9449"/>
                    </a:cubicBezTo>
                    <a:lnTo>
                      <a:pt x="3419" y="9402"/>
                    </a:lnTo>
                    <a:lnTo>
                      <a:pt x="4134" y="9868"/>
                    </a:lnTo>
                    <a:cubicBezTo>
                      <a:pt x="4355" y="9760"/>
                      <a:pt x="4576" y="9653"/>
                      <a:pt x="4791" y="9542"/>
                    </a:cubicBezTo>
                    <a:cubicBezTo>
                      <a:pt x="6919" y="8456"/>
                      <a:pt x="9041" y="7330"/>
                      <a:pt x="11230" y="6362"/>
                    </a:cubicBezTo>
                    <a:cubicBezTo>
                      <a:pt x="12023" y="6010"/>
                      <a:pt x="13049" y="5685"/>
                      <a:pt x="14002" y="5266"/>
                    </a:cubicBezTo>
                    <a:cubicBezTo>
                      <a:pt x="14065" y="4089"/>
                      <a:pt x="14129" y="2974"/>
                      <a:pt x="14175" y="2129"/>
                    </a:cubicBezTo>
                    <a:cubicBezTo>
                      <a:pt x="12145" y="1750"/>
                      <a:pt x="8607" y="1094"/>
                      <a:pt x="5786" y="594"/>
                    </a:cubicBezTo>
                    <a:close/>
                  </a:path>
                </a:pathLst>
              </a:custGeom>
              <a:solidFill>
                <a:srgbClr val="D3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8"/>
              <p:cNvSpPr/>
              <p:nvPr/>
            </p:nvSpPr>
            <p:spPr>
              <a:xfrm>
                <a:off x="1262900" y="4362375"/>
                <a:ext cx="65725" cy="17850"/>
              </a:xfrm>
              <a:custGeom>
                <a:rect b="b" l="l" r="r" t="t"/>
                <a:pathLst>
                  <a:path extrusionOk="0" h="714" w="2629">
                    <a:moveTo>
                      <a:pt x="2066" y="0"/>
                    </a:moveTo>
                    <a:cubicBezTo>
                      <a:pt x="1707" y="13"/>
                      <a:pt x="953" y="43"/>
                      <a:pt x="1" y="101"/>
                    </a:cubicBezTo>
                    <a:cubicBezTo>
                      <a:pt x="527" y="234"/>
                      <a:pt x="933" y="446"/>
                      <a:pt x="1191" y="714"/>
                    </a:cubicBezTo>
                    <a:lnTo>
                      <a:pt x="2629" y="362"/>
                    </a:lnTo>
                    <a:cubicBezTo>
                      <a:pt x="2451" y="238"/>
                      <a:pt x="2267" y="121"/>
                      <a:pt x="2075" y="3"/>
                    </a:cubicBezTo>
                    <a:cubicBezTo>
                      <a:pt x="2072" y="3"/>
                      <a:pt x="2069" y="3"/>
                      <a:pt x="2066" y="0"/>
                    </a:cubicBezTo>
                    <a:close/>
                  </a:path>
                </a:pathLst>
              </a:custGeom>
              <a:solidFill>
                <a:srgbClr val="EDD9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8"/>
              <p:cNvSpPr/>
              <p:nvPr/>
            </p:nvSpPr>
            <p:spPr>
              <a:xfrm>
                <a:off x="1597925" y="4188400"/>
                <a:ext cx="28675" cy="78475"/>
              </a:xfrm>
              <a:custGeom>
                <a:rect b="b" l="l" r="r" t="t"/>
                <a:pathLst>
                  <a:path extrusionOk="0" h="3139" w="1147">
                    <a:moveTo>
                      <a:pt x="174" y="1"/>
                    </a:moveTo>
                    <a:cubicBezTo>
                      <a:pt x="128" y="846"/>
                      <a:pt x="64" y="1961"/>
                      <a:pt x="1" y="3138"/>
                    </a:cubicBezTo>
                    <a:cubicBezTo>
                      <a:pt x="403" y="2960"/>
                      <a:pt x="794" y="2766"/>
                      <a:pt x="1147" y="2548"/>
                    </a:cubicBezTo>
                    <a:cubicBezTo>
                      <a:pt x="1079" y="1653"/>
                      <a:pt x="1026" y="809"/>
                      <a:pt x="996" y="151"/>
                    </a:cubicBezTo>
                    <a:cubicBezTo>
                      <a:pt x="785" y="114"/>
                      <a:pt x="543" y="68"/>
                      <a:pt x="272" y="18"/>
                    </a:cubicBezTo>
                    <a:cubicBezTo>
                      <a:pt x="242" y="11"/>
                      <a:pt x="208" y="4"/>
                      <a:pt x="174" y="1"/>
                    </a:cubicBezTo>
                    <a:close/>
                  </a:path>
                </a:pathLst>
              </a:custGeom>
              <a:solidFill>
                <a:srgbClr val="EDD9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8"/>
              <p:cNvSpPr/>
              <p:nvPr/>
            </p:nvSpPr>
            <p:spPr>
              <a:xfrm>
                <a:off x="703175" y="4122125"/>
                <a:ext cx="742100" cy="103675"/>
              </a:xfrm>
              <a:custGeom>
                <a:rect b="b" l="l" r="r" t="t"/>
                <a:pathLst>
                  <a:path extrusionOk="0" h="4147" w="29684">
                    <a:moveTo>
                      <a:pt x="4700" y="1"/>
                    </a:moveTo>
                    <a:cubicBezTo>
                      <a:pt x="3580" y="1"/>
                      <a:pt x="1865" y="346"/>
                      <a:pt x="1187" y="618"/>
                    </a:cubicBezTo>
                    <a:cubicBezTo>
                      <a:pt x="742" y="799"/>
                      <a:pt x="296" y="1110"/>
                      <a:pt x="101" y="1442"/>
                    </a:cubicBezTo>
                    <a:cubicBezTo>
                      <a:pt x="429" y="1308"/>
                      <a:pt x="779" y="1227"/>
                      <a:pt x="1124" y="1144"/>
                    </a:cubicBezTo>
                    <a:cubicBezTo>
                      <a:pt x="1519" y="1049"/>
                      <a:pt x="1918" y="983"/>
                      <a:pt x="2317" y="909"/>
                    </a:cubicBezTo>
                    <a:cubicBezTo>
                      <a:pt x="2719" y="848"/>
                      <a:pt x="3121" y="785"/>
                      <a:pt x="3523" y="738"/>
                    </a:cubicBezTo>
                    <a:cubicBezTo>
                      <a:pt x="3925" y="694"/>
                      <a:pt x="4331" y="651"/>
                      <a:pt x="4736" y="630"/>
                    </a:cubicBezTo>
                    <a:lnTo>
                      <a:pt x="4736" y="630"/>
                    </a:lnTo>
                    <a:cubicBezTo>
                      <a:pt x="4338" y="718"/>
                      <a:pt x="3939" y="791"/>
                      <a:pt x="3540" y="862"/>
                    </a:cubicBezTo>
                    <a:lnTo>
                      <a:pt x="2343" y="1070"/>
                    </a:lnTo>
                    <a:lnTo>
                      <a:pt x="1147" y="1267"/>
                    </a:lnTo>
                    <a:cubicBezTo>
                      <a:pt x="791" y="1328"/>
                      <a:pt x="437" y="1385"/>
                      <a:pt x="84" y="1472"/>
                    </a:cubicBezTo>
                    <a:cubicBezTo>
                      <a:pt x="30" y="1572"/>
                      <a:pt x="1" y="1676"/>
                      <a:pt x="1" y="1777"/>
                    </a:cubicBezTo>
                    <a:cubicBezTo>
                      <a:pt x="1" y="1908"/>
                      <a:pt x="51" y="2038"/>
                      <a:pt x="171" y="2159"/>
                    </a:cubicBezTo>
                    <a:cubicBezTo>
                      <a:pt x="507" y="2012"/>
                      <a:pt x="869" y="1934"/>
                      <a:pt x="1224" y="1860"/>
                    </a:cubicBezTo>
                    <a:cubicBezTo>
                      <a:pt x="1596" y="1780"/>
                      <a:pt x="1975" y="1727"/>
                      <a:pt x="2354" y="1673"/>
                    </a:cubicBezTo>
                    <a:cubicBezTo>
                      <a:pt x="2732" y="1626"/>
                      <a:pt x="3111" y="1583"/>
                      <a:pt x="3489" y="1555"/>
                    </a:cubicBezTo>
                    <a:cubicBezTo>
                      <a:pt x="3868" y="1529"/>
                      <a:pt x="4250" y="1506"/>
                      <a:pt x="4632" y="1506"/>
                    </a:cubicBezTo>
                    <a:cubicBezTo>
                      <a:pt x="3882" y="1639"/>
                      <a:pt x="3127" y="1736"/>
                      <a:pt x="2374" y="1834"/>
                    </a:cubicBezTo>
                    <a:lnTo>
                      <a:pt x="1244" y="1981"/>
                    </a:lnTo>
                    <a:cubicBezTo>
                      <a:pt x="889" y="2035"/>
                      <a:pt x="530" y="2082"/>
                      <a:pt x="178" y="2166"/>
                    </a:cubicBezTo>
                    <a:cubicBezTo>
                      <a:pt x="195" y="2182"/>
                      <a:pt x="211" y="2199"/>
                      <a:pt x="232" y="2213"/>
                    </a:cubicBezTo>
                    <a:cubicBezTo>
                      <a:pt x="584" y="2508"/>
                      <a:pt x="2001" y="2575"/>
                      <a:pt x="3195" y="2575"/>
                    </a:cubicBezTo>
                    <a:cubicBezTo>
                      <a:pt x="4147" y="2575"/>
                      <a:pt x="4951" y="2531"/>
                      <a:pt x="4951" y="2531"/>
                    </a:cubicBezTo>
                    <a:lnTo>
                      <a:pt x="4951" y="2531"/>
                    </a:lnTo>
                    <a:cubicBezTo>
                      <a:pt x="4951" y="2531"/>
                      <a:pt x="4951" y="2534"/>
                      <a:pt x="4948" y="2534"/>
                    </a:cubicBezTo>
                    <a:cubicBezTo>
                      <a:pt x="4957" y="2534"/>
                      <a:pt x="4965" y="2531"/>
                      <a:pt x="4965" y="2531"/>
                    </a:cubicBezTo>
                    <a:lnTo>
                      <a:pt x="4965" y="2531"/>
                    </a:lnTo>
                    <a:cubicBezTo>
                      <a:pt x="4965" y="2531"/>
                      <a:pt x="4378" y="3382"/>
                      <a:pt x="4060" y="3862"/>
                    </a:cubicBezTo>
                    <a:cubicBezTo>
                      <a:pt x="4016" y="3925"/>
                      <a:pt x="3999" y="3976"/>
                      <a:pt x="3999" y="4016"/>
                    </a:cubicBezTo>
                    <a:cubicBezTo>
                      <a:pt x="3999" y="4086"/>
                      <a:pt x="4060" y="4120"/>
                      <a:pt x="4164" y="4123"/>
                    </a:cubicBezTo>
                    <a:cubicBezTo>
                      <a:pt x="4439" y="4120"/>
                      <a:pt x="4978" y="3885"/>
                      <a:pt x="5373" y="3489"/>
                    </a:cubicBezTo>
                    <a:cubicBezTo>
                      <a:pt x="6014" y="2853"/>
                      <a:pt x="7448" y="1894"/>
                      <a:pt x="8034" y="1733"/>
                    </a:cubicBezTo>
                    <a:cubicBezTo>
                      <a:pt x="8119" y="1710"/>
                      <a:pt x="8266" y="1699"/>
                      <a:pt x="8461" y="1699"/>
                    </a:cubicBezTo>
                    <a:lnTo>
                      <a:pt x="8474" y="1699"/>
                    </a:lnTo>
                    <a:cubicBezTo>
                      <a:pt x="9593" y="1699"/>
                      <a:pt x="12295" y="2065"/>
                      <a:pt x="14108" y="2427"/>
                    </a:cubicBezTo>
                    <a:cubicBezTo>
                      <a:pt x="15251" y="2655"/>
                      <a:pt x="16397" y="2913"/>
                      <a:pt x="17738" y="2917"/>
                    </a:cubicBezTo>
                    <a:cubicBezTo>
                      <a:pt x="18887" y="2913"/>
                      <a:pt x="20185" y="2722"/>
                      <a:pt x="21750" y="2159"/>
                    </a:cubicBezTo>
                    <a:cubicBezTo>
                      <a:pt x="21754" y="2162"/>
                      <a:pt x="21757" y="2162"/>
                      <a:pt x="21757" y="2162"/>
                    </a:cubicBezTo>
                    <a:cubicBezTo>
                      <a:pt x="21760" y="2162"/>
                      <a:pt x="21763" y="2162"/>
                      <a:pt x="21763" y="2159"/>
                    </a:cubicBezTo>
                    <a:cubicBezTo>
                      <a:pt x="21766" y="2162"/>
                      <a:pt x="21774" y="2162"/>
                      <a:pt x="21777" y="2166"/>
                    </a:cubicBezTo>
                    <a:cubicBezTo>
                      <a:pt x="21780" y="2166"/>
                      <a:pt x="21787" y="2166"/>
                      <a:pt x="21790" y="2169"/>
                    </a:cubicBezTo>
                    <a:cubicBezTo>
                      <a:pt x="23949" y="2876"/>
                      <a:pt x="27267" y="3634"/>
                      <a:pt x="29683" y="4146"/>
                    </a:cubicBezTo>
                    <a:lnTo>
                      <a:pt x="27575" y="1116"/>
                    </a:lnTo>
                    <a:cubicBezTo>
                      <a:pt x="26107" y="855"/>
                      <a:pt x="24834" y="638"/>
                      <a:pt x="24066" y="523"/>
                    </a:cubicBezTo>
                    <a:lnTo>
                      <a:pt x="24062" y="523"/>
                    </a:lnTo>
                    <a:cubicBezTo>
                      <a:pt x="24062" y="523"/>
                      <a:pt x="24059" y="520"/>
                      <a:pt x="24056" y="520"/>
                    </a:cubicBezTo>
                    <a:lnTo>
                      <a:pt x="24046" y="520"/>
                    </a:lnTo>
                    <a:cubicBezTo>
                      <a:pt x="24042" y="520"/>
                      <a:pt x="24042" y="520"/>
                      <a:pt x="24039" y="517"/>
                    </a:cubicBezTo>
                    <a:lnTo>
                      <a:pt x="24019" y="517"/>
                    </a:lnTo>
                    <a:cubicBezTo>
                      <a:pt x="24016" y="513"/>
                      <a:pt x="24009" y="513"/>
                      <a:pt x="24006" y="513"/>
                    </a:cubicBezTo>
                    <a:lnTo>
                      <a:pt x="23999" y="513"/>
                    </a:lnTo>
                    <a:cubicBezTo>
                      <a:pt x="23322" y="412"/>
                      <a:pt x="22082" y="372"/>
                      <a:pt x="20577" y="372"/>
                    </a:cubicBezTo>
                    <a:cubicBezTo>
                      <a:pt x="19139" y="372"/>
                      <a:pt x="17460" y="409"/>
                      <a:pt x="15807" y="460"/>
                    </a:cubicBezTo>
                    <a:cubicBezTo>
                      <a:pt x="11852" y="577"/>
                      <a:pt x="8048" y="778"/>
                      <a:pt x="8048" y="778"/>
                    </a:cubicBezTo>
                    <a:lnTo>
                      <a:pt x="8034" y="778"/>
                    </a:lnTo>
                    <a:cubicBezTo>
                      <a:pt x="8034" y="778"/>
                      <a:pt x="6224" y="191"/>
                      <a:pt x="5216" y="34"/>
                    </a:cubicBezTo>
                    <a:cubicBezTo>
                      <a:pt x="5068" y="10"/>
                      <a:pt x="4891" y="1"/>
                      <a:pt x="4700" y="1"/>
                    </a:cubicBezTo>
                    <a:close/>
                  </a:path>
                </a:pathLst>
              </a:custGeom>
              <a:solidFill>
                <a:srgbClr val="4A3D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8"/>
              <p:cNvSpPr/>
              <p:nvPr/>
            </p:nvSpPr>
            <p:spPr>
              <a:xfrm>
                <a:off x="945600" y="4357150"/>
                <a:ext cx="226425" cy="259875"/>
              </a:xfrm>
              <a:custGeom>
                <a:rect b="b" l="l" r="r" t="t"/>
                <a:pathLst>
                  <a:path extrusionOk="0" h="10395" w="9057">
                    <a:moveTo>
                      <a:pt x="9057" y="1"/>
                    </a:moveTo>
                    <a:lnTo>
                      <a:pt x="9057" y="1"/>
                    </a:lnTo>
                    <a:cubicBezTo>
                      <a:pt x="7384" y="8"/>
                      <a:pt x="5281" y="290"/>
                      <a:pt x="2922" y="1211"/>
                    </a:cubicBezTo>
                    <a:cubicBezTo>
                      <a:pt x="922" y="1992"/>
                      <a:pt x="0" y="2827"/>
                      <a:pt x="178" y="3695"/>
                    </a:cubicBezTo>
                    <a:cubicBezTo>
                      <a:pt x="187" y="3752"/>
                      <a:pt x="204" y="3809"/>
                      <a:pt x="224" y="3862"/>
                    </a:cubicBezTo>
                    <a:cubicBezTo>
                      <a:pt x="94" y="4143"/>
                      <a:pt x="87" y="4398"/>
                      <a:pt x="212" y="4626"/>
                    </a:cubicBezTo>
                    <a:cubicBezTo>
                      <a:pt x="305" y="4804"/>
                      <a:pt x="479" y="4952"/>
                      <a:pt x="710" y="5068"/>
                    </a:cubicBezTo>
                    <a:cubicBezTo>
                      <a:pt x="868" y="5414"/>
                      <a:pt x="1170" y="5689"/>
                      <a:pt x="1579" y="5840"/>
                    </a:cubicBezTo>
                    <a:cubicBezTo>
                      <a:pt x="1656" y="5870"/>
                      <a:pt x="1753" y="5900"/>
                      <a:pt x="1867" y="5933"/>
                    </a:cubicBezTo>
                    <a:cubicBezTo>
                      <a:pt x="1800" y="7573"/>
                      <a:pt x="3305" y="9339"/>
                      <a:pt x="5916" y="10274"/>
                    </a:cubicBezTo>
                    <a:cubicBezTo>
                      <a:pt x="5959" y="10308"/>
                      <a:pt x="5999" y="10345"/>
                      <a:pt x="6050" y="10385"/>
                    </a:cubicBezTo>
                    <a:cubicBezTo>
                      <a:pt x="6056" y="10388"/>
                      <a:pt x="6067" y="10391"/>
                      <a:pt x="6073" y="10394"/>
                    </a:cubicBezTo>
                    <a:cubicBezTo>
                      <a:pt x="6023" y="10354"/>
                      <a:pt x="5979" y="10314"/>
                      <a:pt x="5936" y="10277"/>
                    </a:cubicBezTo>
                    <a:cubicBezTo>
                      <a:pt x="3318" y="9346"/>
                      <a:pt x="1810" y="7576"/>
                      <a:pt x="1877" y="5933"/>
                    </a:cubicBezTo>
                    <a:cubicBezTo>
                      <a:pt x="1767" y="5900"/>
                      <a:pt x="1669" y="5870"/>
                      <a:pt x="1592" y="5840"/>
                    </a:cubicBezTo>
                    <a:cubicBezTo>
                      <a:pt x="1183" y="5689"/>
                      <a:pt x="882" y="5414"/>
                      <a:pt x="724" y="5068"/>
                    </a:cubicBezTo>
                    <a:cubicBezTo>
                      <a:pt x="493" y="4952"/>
                      <a:pt x="319" y="4804"/>
                      <a:pt x="224" y="4626"/>
                    </a:cubicBezTo>
                    <a:cubicBezTo>
                      <a:pt x="101" y="4398"/>
                      <a:pt x="107" y="4143"/>
                      <a:pt x="238" y="3862"/>
                    </a:cubicBezTo>
                    <a:cubicBezTo>
                      <a:pt x="218" y="3809"/>
                      <a:pt x="201" y="3752"/>
                      <a:pt x="192" y="3695"/>
                    </a:cubicBezTo>
                    <a:cubicBezTo>
                      <a:pt x="14" y="2827"/>
                      <a:pt x="936" y="1992"/>
                      <a:pt x="2936" y="1211"/>
                    </a:cubicBezTo>
                    <a:cubicBezTo>
                      <a:pt x="5287" y="290"/>
                      <a:pt x="7384" y="8"/>
                      <a:pt x="9057" y="1"/>
                    </a:cubicBezTo>
                    <a:close/>
                  </a:path>
                </a:pathLst>
              </a:custGeom>
              <a:solidFill>
                <a:srgbClr val="EDD9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8"/>
              <p:cNvSpPr/>
              <p:nvPr/>
            </p:nvSpPr>
            <p:spPr>
              <a:xfrm>
                <a:off x="990825" y="4464850"/>
                <a:ext cx="229875" cy="149250"/>
              </a:xfrm>
              <a:custGeom>
                <a:rect b="b" l="l" r="r" t="t"/>
                <a:pathLst>
                  <a:path extrusionOk="0" h="5970" w="9195">
                    <a:moveTo>
                      <a:pt x="9001" y="0"/>
                    </a:moveTo>
                    <a:cubicBezTo>
                      <a:pt x="5947" y="1492"/>
                      <a:pt x="3644" y="1880"/>
                      <a:pt x="2072" y="1883"/>
                    </a:cubicBezTo>
                    <a:cubicBezTo>
                      <a:pt x="1161" y="1883"/>
                      <a:pt x="494" y="1750"/>
                      <a:pt x="68" y="1625"/>
                    </a:cubicBezTo>
                    <a:lnTo>
                      <a:pt x="68" y="1625"/>
                    </a:lnTo>
                    <a:cubicBezTo>
                      <a:pt x="1" y="3268"/>
                      <a:pt x="1509" y="5038"/>
                      <a:pt x="4127" y="5969"/>
                    </a:cubicBezTo>
                    <a:cubicBezTo>
                      <a:pt x="3909" y="5788"/>
                      <a:pt x="3799" y="5675"/>
                      <a:pt x="3799" y="5675"/>
                    </a:cubicBezTo>
                    <a:lnTo>
                      <a:pt x="5119" y="3472"/>
                    </a:lnTo>
                    <a:cubicBezTo>
                      <a:pt x="5119" y="3472"/>
                      <a:pt x="6862" y="3492"/>
                      <a:pt x="9195" y="3616"/>
                    </a:cubicBezTo>
                    <a:cubicBezTo>
                      <a:pt x="8397" y="2470"/>
                      <a:pt x="8072" y="1207"/>
                      <a:pt x="9001" y="0"/>
                    </a:cubicBezTo>
                    <a:close/>
                  </a:path>
                </a:pathLst>
              </a:custGeom>
              <a:solidFill>
                <a:srgbClr val="D3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8"/>
              <p:cNvSpPr/>
              <p:nvPr/>
            </p:nvSpPr>
            <p:spPr>
              <a:xfrm>
                <a:off x="1085775" y="4551650"/>
                <a:ext cx="201050" cy="74600"/>
              </a:xfrm>
              <a:custGeom>
                <a:rect b="b" l="l" r="r" t="t"/>
                <a:pathLst>
                  <a:path extrusionOk="0" h="2984" w="8042">
                    <a:moveTo>
                      <a:pt x="1321" y="0"/>
                    </a:moveTo>
                    <a:lnTo>
                      <a:pt x="1" y="2203"/>
                    </a:lnTo>
                    <a:cubicBezTo>
                      <a:pt x="1" y="2203"/>
                      <a:pt x="111" y="2316"/>
                      <a:pt x="329" y="2497"/>
                    </a:cubicBezTo>
                    <a:cubicBezTo>
                      <a:pt x="372" y="2534"/>
                      <a:pt x="416" y="2574"/>
                      <a:pt x="466" y="2614"/>
                    </a:cubicBezTo>
                    <a:cubicBezTo>
                      <a:pt x="701" y="2712"/>
                      <a:pt x="955" y="2758"/>
                      <a:pt x="1201" y="2809"/>
                    </a:cubicBezTo>
                    <a:cubicBezTo>
                      <a:pt x="1539" y="2873"/>
                      <a:pt x="1885" y="2907"/>
                      <a:pt x="2230" y="2936"/>
                    </a:cubicBezTo>
                    <a:cubicBezTo>
                      <a:pt x="2722" y="2970"/>
                      <a:pt x="3218" y="2984"/>
                      <a:pt x="3711" y="2984"/>
                    </a:cubicBezTo>
                    <a:cubicBezTo>
                      <a:pt x="3908" y="2984"/>
                      <a:pt x="4106" y="2980"/>
                      <a:pt x="4304" y="2976"/>
                    </a:cubicBezTo>
                    <a:cubicBezTo>
                      <a:pt x="4994" y="2970"/>
                      <a:pt x="5689" y="2923"/>
                      <a:pt x="6379" y="2883"/>
                    </a:cubicBezTo>
                    <a:cubicBezTo>
                      <a:pt x="6932" y="2829"/>
                      <a:pt x="7488" y="2795"/>
                      <a:pt x="8041" y="2735"/>
                    </a:cubicBezTo>
                    <a:cubicBezTo>
                      <a:pt x="7143" y="2042"/>
                      <a:pt x="6091" y="1140"/>
                      <a:pt x="5397" y="144"/>
                    </a:cubicBezTo>
                    <a:cubicBezTo>
                      <a:pt x="3064" y="20"/>
                      <a:pt x="1321" y="0"/>
                      <a:pt x="1321" y="0"/>
                    </a:cubicBezTo>
                    <a:close/>
                  </a:path>
                </a:pathLst>
              </a:custGeom>
              <a:solidFill>
                <a:srgbClr val="D3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8"/>
              <p:cNvSpPr/>
              <p:nvPr/>
            </p:nvSpPr>
            <p:spPr>
              <a:xfrm>
                <a:off x="1167300" y="4362450"/>
                <a:ext cx="63950" cy="5125"/>
              </a:xfrm>
              <a:custGeom>
                <a:rect b="b" l="l" r="r" t="t"/>
                <a:pathLst>
                  <a:path extrusionOk="0" h="205" w="2558">
                    <a:moveTo>
                      <a:pt x="252" y="0"/>
                    </a:moveTo>
                    <a:cubicBezTo>
                      <a:pt x="168" y="0"/>
                      <a:pt x="84" y="0"/>
                      <a:pt x="1" y="3"/>
                    </a:cubicBezTo>
                    <a:cubicBezTo>
                      <a:pt x="87" y="0"/>
                      <a:pt x="170" y="0"/>
                      <a:pt x="256" y="0"/>
                    </a:cubicBezTo>
                    <a:lnTo>
                      <a:pt x="256" y="0"/>
                    </a:lnTo>
                    <a:cubicBezTo>
                      <a:pt x="1159" y="0"/>
                      <a:pt x="1932" y="84"/>
                      <a:pt x="2545" y="184"/>
                    </a:cubicBezTo>
                    <a:cubicBezTo>
                      <a:pt x="2461" y="191"/>
                      <a:pt x="2380" y="198"/>
                      <a:pt x="2296" y="205"/>
                    </a:cubicBezTo>
                    <a:lnTo>
                      <a:pt x="2304" y="205"/>
                    </a:lnTo>
                    <a:cubicBezTo>
                      <a:pt x="2391" y="198"/>
                      <a:pt x="2474" y="191"/>
                      <a:pt x="2558" y="184"/>
                    </a:cubicBezTo>
                    <a:cubicBezTo>
                      <a:pt x="1945" y="81"/>
                      <a:pt x="1170" y="0"/>
                      <a:pt x="269" y="0"/>
                    </a:cubicBezTo>
                    <a:cubicBezTo>
                      <a:pt x="264" y="0"/>
                      <a:pt x="260" y="0"/>
                      <a:pt x="256" y="0"/>
                    </a:cubicBezTo>
                    <a:lnTo>
                      <a:pt x="256" y="0"/>
                    </a:lnTo>
                    <a:cubicBezTo>
                      <a:pt x="255" y="0"/>
                      <a:pt x="254" y="0"/>
                      <a:pt x="252" y="0"/>
                    </a:cubicBezTo>
                    <a:close/>
                  </a:path>
                </a:pathLst>
              </a:custGeom>
              <a:solidFill>
                <a:srgbClr val="EDD9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8"/>
              <p:cNvSpPr/>
              <p:nvPr/>
            </p:nvSpPr>
            <p:spPr>
              <a:xfrm>
                <a:off x="1224875" y="4367050"/>
                <a:ext cx="6375" cy="525"/>
              </a:xfrm>
              <a:custGeom>
                <a:rect b="b" l="l" r="r" t="t"/>
                <a:pathLst>
                  <a:path extrusionOk="0" h="21" w="255">
                    <a:moveTo>
                      <a:pt x="255" y="0"/>
                    </a:moveTo>
                    <a:cubicBezTo>
                      <a:pt x="171" y="7"/>
                      <a:pt x="88" y="14"/>
                      <a:pt x="1" y="21"/>
                    </a:cubicBezTo>
                    <a:lnTo>
                      <a:pt x="1" y="21"/>
                    </a:lnTo>
                    <a:cubicBezTo>
                      <a:pt x="88" y="14"/>
                      <a:pt x="171" y="7"/>
                      <a:pt x="255" y="0"/>
                    </a:cubicBezTo>
                    <a:close/>
                  </a:path>
                </a:pathLst>
              </a:custGeom>
              <a:solidFill>
                <a:srgbClr val="D3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8"/>
              <p:cNvSpPr/>
              <p:nvPr/>
            </p:nvSpPr>
            <p:spPr>
              <a:xfrm>
                <a:off x="1224875" y="4367050"/>
                <a:ext cx="61600" cy="15700"/>
              </a:xfrm>
              <a:custGeom>
                <a:rect b="b" l="l" r="r" t="t"/>
                <a:pathLst>
                  <a:path extrusionOk="0" h="628" w="2464">
                    <a:moveTo>
                      <a:pt x="255" y="0"/>
                    </a:moveTo>
                    <a:cubicBezTo>
                      <a:pt x="171" y="7"/>
                      <a:pt x="88" y="14"/>
                      <a:pt x="1" y="21"/>
                    </a:cubicBezTo>
                    <a:cubicBezTo>
                      <a:pt x="470" y="47"/>
                      <a:pt x="878" y="115"/>
                      <a:pt x="1211" y="228"/>
                    </a:cubicBezTo>
                    <a:cubicBezTo>
                      <a:pt x="1653" y="325"/>
                      <a:pt x="2038" y="457"/>
                      <a:pt x="2296" y="627"/>
                    </a:cubicBezTo>
                    <a:lnTo>
                      <a:pt x="2464" y="587"/>
                    </a:lnTo>
                    <a:cubicBezTo>
                      <a:pt x="2320" y="463"/>
                      <a:pt x="2132" y="356"/>
                      <a:pt x="1911" y="265"/>
                    </a:cubicBezTo>
                    <a:lnTo>
                      <a:pt x="1857" y="396"/>
                    </a:lnTo>
                    <a:cubicBezTo>
                      <a:pt x="1840" y="389"/>
                      <a:pt x="1264" y="168"/>
                      <a:pt x="255" y="0"/>
                    </a:cubicBezTo>
                    <a:close/>
                  </a:path>
                </a:pathLst>
              </a:custGeom>
              <a:solidFill>
                <a:srgbClr val="EDD9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8"/>
              <p:cNvSpPr/>
              <p:nvPr/>
            </p:nvSpPr>
            <p:spPr>
              <a:xfrm>
                <a:off x="955300" y="4366800"/>
                <a:ext cx="246300" cy="116925"/>
              </a:xfrm>
              <a:custGeom>
                <a:rect b="b" l="l" r="r" t="t"/>
                <a:pathLst>
                  <a:path extrusionOk="0" h="4677" w="9852">
                    <a:moveTo>
                      <a:pt x="9832" y="7"/>
                    </a:moveTo>
                    <a:lnTo>
                      <a:pt x="9832" y="7"/>
                    </a:lnTo>
                    <a:cubicBezTo>
                      <a:pt x="9839" y="7"/>
                      <a:pt x="9845" y="7"/>
                      <a:pt x="9851" y="7"/>
                    </a:cubicBezTo>
                    <a:cubicBezTo>
                      <a:pt x="9845" y="7"/>
                      <a:pt x="9839" y="7"/>
                      <a:pt x="9832" y="7"/>
                    </a:cubicBezTo>
                    <a:close/>
                    <a:moveTo>
                      <a:pt x="9540" y="1"/>
                    </a:moveTo>
                    <a:cubicBezTo>
                      <a:pt x="9020" y="1"/>
                      <a:pt x="8555" y="34"/>
                      <a:pt x="8219" y="88"/>
                    </a:cubicBezTo>
                    <a:cubicBezTo>
                      <a:pt x="7881" y="145"/>
                      <a:pt x="7482" y="178"/>
                      <a:pt x="7059" y="212"/>
                    </a:cubicBezTo>
                    <a:cubicBezTo>
                      <a:pt x="5347" y="349"/>
                      <a:pt x="3004" y="537"/>
                      <a:pt x="655" y="2524"/>
                    </a:cubicBezTo>
                    <a:cubicBezTo>
                      <a:pt x="373" y="2762"/>
                      <a:pt x="155" y="2990"/>
                      <a:pt x="1" y="3202"/>
                    </a:cubicBezTo>
                    <a:cubicBezTo>
                      <a:pt x="1" y="3208"/>
                      <a:pt x="5" y="3211"/>
                      <a:pt x="5" y="3218"/>
                    </a:cubicBezTo>
                    <a:cubicBezTo>
                      <a:pt x="155" y="3000"/>
                      <a:pt x="376" y="2769"/>
                      <a:pt x="668" y="2524"/>
                    </a:cubicBezTo>
                    <a:cubicBezTo>
                      <a:pt x="3017" y="537"/>
                      <a:pt x="5360" y="349"/>
                      <a:pt x="7073" y="212"/>
                    </a:cubicBezTo>
                    <a:cubicBezTo>
                      <a:pt x="7495" y="178"/>
                      <a:pt x="7894" y="145"/>
                      <a:pt x="8233" y="88"/>
                    </a:cubicBezTo>
                    <a:cubicBezTo>
                      <a:pt x="8568" y="34"/>
                      <a:pt x="9041" y="4"/>
                      <a:pt x="9560" y="4"/>
                    </a:cubicBezTo>
                    <a:cubicBezTo>
                      <a:pt x="9651" y="4"/>
                      <a:pt x="9741" y="4"/>
                      <a:pt x="9832" y="7"/>
                    </a:cubicBezTo>
                    <a:lnTo>
                      <a:pt x="9832" y="7"/>
                    </a:lnTo>
                    <a:cubicBezTo>
                      <a:pt x="9735" y="4"/>
                      <a:pt x="9638" y="1"/>
                      <a:pt x="9540" y="1"/>
                    </a:cubicBezTo>
                    <a:close/>
                    <a:moveTo>
                      <a:pt x="5605" y="852"/>
                    </a:moveTo>
                    <a:cubicBezTo>
                      <a:pt x="5602" y="852"/>
                      <a:pt x="5595" y="855"/>
                      <a:pt x="5591" y="855"/>
                    </a:cubicBezTo>
                    <a:cubicBezTo>
                      <a:pt x="3507" y="1643"/>
                      <a:pt x="2250" y="3144"/>
                      <a:pt x="1674" y="4673"/>
                    </a:cubicBezTo>
                    <a:cubicBezTo>
                      <a:pt x="1674" y="4673"/>
                      <a:pt x="1677" y="4676"/>
                      <a:pt x="1680" y="4676"/>
                    </a:cubicBezTo>
                    <a:cubicBezTo>
                      <a:pt x="2260" y="3148"/>
                      <a:pt x="3517" y="1639"/>
                      <a:pt x="5605" y="852"/>
                    </a:cubicBezTo>
                    <a:close/>
                  </a:path>
                </a:pathLst>
              </a:custGeom>
              <a:solidFill>
                <a:srgbClr val="EDD9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8"/>
              <p:cNvSpPr/>
              <p:nvPr/>
            </p:nvSpPr>
            <p:spPr>
              <a:xfrm>
                <a:off x="997300" y="4372425"/>
                <a:ext cx="274100" cy="116650"/>
              </a:xfrm>
              <a:custGeom>
                <a:rect b="b" l="l" r="r" t="t"/>
                <a:pathLst>
                  <a:path extrusionOk="0" h="4666" w="10964">
                    <a:moveTo>
                      <a:pt x="8202" y="0"/>
                    </a:moveTo>
                    <a:cubicBezTo>
                      <a:pt x="7039" y="33"/>
                      <a:pt x="5580" y="245"/>
                      <a:pt x="3925" y="627"/>
                    </a:cubicBezTo>
                    <a:cubicBezTo>
                      <a:pt x="1837" y="1414"/>
                      <a:pt x="580" y="2923"/>
                      <a:pt x="0" y="4451"/>
                    </a:cubicBezTo>
                    <a:cubicBezTo>
                      <a:pt x="184" y="4528"/>
                      <a:pt x="372" y="4595"/>
                      <a:pt x="563" y="4652"/>
                    </a:cubicBezTo>
                    <a:cubicBezTo>
                      <a:pt x="718" y="4663"/>
                      <a:pt x="871" y="4666"/>
                      <a:pt x="1029" y="4666"/>
                    </a:cubicBezTo>
                    <a:cubicBezTo>
                      <a:pt x="1787" y="4666"/>
                      <a:pt x="2557" y="4575"/>
                      <a:pt x="3121" y="4408"/>
                    </a:cubicBezTo>
                    <a:lnTo>
                      <a:pt x="3298" y="4357"/>
                    </a:lnTo>
                    <a:cubicBezTo>
                      <a:pt x="4237" y="4083"/>
                      <a:pt x="6217" y="3499"/>
                      <a:pt x="7941" y="2839"/>
                    </a:cubicBezTo>
                    <a:cubicBezTo>
                      <a:pt x="7736" y="2812"/>
                      <a:pt x="7528" y="2788"/>
                      <a:pt x="7324" y="2765"/>
                    </a:cubicBezTo>
                    <a:lnTo>
                      <a:pt x="7324" y="2765"/>
                    </a:lnTo>
                    <a:cubicBezTo>
                      <a:pt x="7558" y="2775"/>
                      <a:pt x="7789" y="2788"/>
                      <a:pt x="8024" y="2805"/>
                    </a:cubicBezTo>
                    <a:cubicBezTo>
                      <a:pt x="9449" y="2256"/>
                      <a:pt x="10676" y="1649"/>
                      <a:pt x="10964" y="1123"/>
                    </a:cubicBezTo>
                    <a:cubicBezTo>
                      <a:pt x="10950" y="1113"/>
                      <a:pt x="10937" y="1106"/>
                      <a:pt x="10923" y="1096"/>
                    </a:cubicBezTo>
                    <a:lnTo>
                      <a:pt x="10719" y="1139"/>
                    </a:lnTo>
                    <a:lnTo>
                      <a:pt x="10203" y="704"/>
                    </a:lnTo>
                    <a:lnTo>
                      <a:pt x="10246" y="694"/>
                    </a:lnTo>
                    <a:cubicBezTo>
                      <a:pt x="9811" y="446"/>
                      <a:pt x="9398" y="228"/>
                      <a:pt x="9023" y="47"/>
                    </a:cubicBezTo>
                    <a:cubicBezTo>
                      <a:pt x="8748" y="20"/>
                      <a:pt x="8470" y="7"/>
                      <a:pt x="8202" y="0"/>
                    </a:cubicBezTo>
                    <a:close/>
                  </a:path>
                </a:pathLst>
              </a:custGeom>
              <a:solidFill>
                <a:srgbClr val="D3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8"/>
              <p:cNvSpPr/>
              <p:nvPr/>
            </p:nvSpPr>
            <p:spPr>
              <a:xfrm>
                <a:off x="1222875" y="4373575"/>
                <a:ext cx="49025" cy="26950"/>
              </a:xfrm>
              <a:custGeom>
                <a:rect b="b" l="l" r="r" t="t"/>
                <a:pathLst>
                  <a:path extrusionOk="0" h="1078" w="1961">
                    <a:moveTo>
                      <a:pt x="0" y="1"/>
                    </a:moveTo>
                    <a:lnTo>
                      <a:pt x="0" y="1"/>
                    </a:lnTo>
                    <a:cubicBezTo>
                      <a:pt x="375" y="182"/>
                      <a:pt x="788" y="400"/>
                      <a:pt x="1223" y="648"/>
                    </a:cubicBezTo>
                    <a:lnTo>
                      <a:pt x="1813" y="504"/>
                    </a:lnTo>
                    <a:cubicBezTo>
                      <a:pt x="1693" y="380"/>
                      <a:pt x="1521" y="276"/>
                      <a:pt x="1303" y="192"/>
                    </a:cubicBezTo>
                    <a:cubicBezTo>
                      <a:pt x="912" y="105"/>
                      <a:pt x="459" y="41"/>
                      <a:pt x="0" y="1"/>
                    </a:cubicBezTo>
                    <a:close/>
                    <a:moveTo>
                      <a:pt x="1961" y="1040"/>
                    </a:moveTo>
                    <a:lnTo>
                      <a:pt x="1900" y="1050"/>
                    </a:lnTo>
                    <a:cubicBezTo>
                      <a:pt x="1914" y="1060"/>
                      <a:pt x="1927" y="1067"/>
                      <a:pt x="1941" y="1077"/>
                    </a:cubicBezTo>
                    <a:cubicBezTo>
                      <a:pt x="1944" y="1077"/>
                      <a:pt x="1944" y="1073"/>
                      <a:pt x="1944" y="1073"/>
                    </a:cubicBezTo>
                    <a:cubicBezTo>
                      <a:pt x="1951" y="1060"/>
                      <a:pt x="1954" y="1050"/>
                      <a:pt x="1961" y="1040"/>
                    </a:cubicBezTo>
                    <a:close/>
                  </a:path>
                </a:pathLst>
              </a:custGeom>
              <a:solidFill>
                <a:srgbClr val="EDD9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8"/>
              <p:cNvSpPr/>
              <p:nvPr/>
            </p:nvSpPr>
            <p:spPr>
              <a:xfrm>
                <a:off x="996875" y="4379450"/>
                <a:ext cx="113400" cy="38325"/>
              </a:xfrm>
              <a:custGeom>
                <a:rect b="b" l="l" r="r" t="t"/>
                <a:pathLst>
                  <a:path extrusionOk="0" h="1533" w="4536">
                    <a:moveTo>
                      <a:pt x="4508" y="1"/>
                    </a:moveTo>
                    <a:cubicBezTo>
                      <a:pt x="3845" y="142"/>
                      <a:pt x="3175" y="302"/>
                      <a:pt x="2508" y="483"/>
                    </a:cubicBezTo>
                    <a:cubicBezTo>
                      <a:pt x="1532" y="748"/>
                      <a:pt x="791" y="1059"/>
                      <a:pt x="235" y="1381"/>
                    </a:cubicBezTo>
                    <a:cubicBezTo>
                      <a:pt x="158" y="1432"/>
                      <a:pt x="78" y="1482"/>
                      <a:pt x="0" y="1532"/>
                    </a:cubicBezTo>
                    <a:cubicBezTo>
                      <a:pt x="580" y="1157"/>
                      <a:pt x="1391" y="788"/>
                      <a:pt x="2521" y="483"/>
                    </a:cubicBezTo>
                    <a:cubicBezTo>
                      <a:pt x="3191" y="302"/>
                      <a:pt x="3868" y="138"/>
                      <a:pt x="4536" y="1"/>
                    </a:cubicBezTo>
                    <a:close/>
                  </a:path>
                </a:pathLst>
              </a:custGeom>
              <a:solidFill>
                <a:srgbClr val="EDD9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8"/>
              <p:cNvSpPr/>
              <p:nvPr/>
            </p:nvSpPr>
            <p:spPr>
              <a:xfrm>
                <a:off x="1273225" y="4383800"/>
                <a:ext cx="72075" cy="23150"/>
              </a:xfrm>
              <a:custGeom>
                <a:rect b="b" l="l" r="r" t="t"/>
                <a:pathLst>
                  <a:path extrusionOk="0" h="926" w="2883">
                    <a:moveTo>
                      <a:pt x="1" y="1"/>
                    </a:moveTo>
                    <a:lnTo>
                      <a:pt x="1" y="1"/>
                    </a:lnTo>
                    <a:cubicBezTo>
                      <a:pt x="10" y="14"/>
                      <a:pt x="21" y="28"/>
                      <a:pt x="30" y="38"/>
                    </a:cubicBezTo>
                    <a:lnTo>
                      <a:pt x="64" y="31"/>
                    </a:lnTo>
                    <a:cubicBezTo>
                      <a:pt x="44" y="21"/>
                      <a:pt x="24" y="11"/>
                      <a:pt x="1" y="1"/>
                    </a:cubicBezTo>
                    <a:close/>
                    <a:moveTo>
                      <a:pt x="2883" y="38"/>
                    </a:moveTo>
                    <a:lnTo>
                      <a:pt x="1066" y="403"/>
                    </a:lnTo>
                    <a:cubicBezTo>
                      <a:pt x="1096" y="574"/>
                      <a:pt x="1076" y="752"/>
                      <a:pt x="1006" y="926"/>
                    </a:cubicBezTo>
                    <a:cubicBezTo>
                      <a:pt x="1629" y="618"/>
                      <a:pt x="2266" y="330"/>
                      <a:pt x="2883" y="38"/>
                    </a:cubicBezTo>
                    <a:close/>
                  </a:path>
                </a:pathLst>
              </a:custGeom>
              <a:solidFill>
                <a:srgbClr val="EDD9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8"/>
              <p:cNvSpPr/>
              <p:nvPr/>
            </p:nvSpPr>
            <p:spPr>
              <a:xfrm>
                <a:off x="1227125" y="4409350"/>
                <a:ext cx="61700" cy="36425"/>
              </a:xfrm>
              <a:custGeom>
                <a:rect b="b" l="l" r="r" t="t"/>
                <a:pathLst>
                  <a:path extrusionOk="0" h="1457" w="2468">
                    <a:moveTo>
                      <a:pt x="2320" y="1"/>
                    </a:moveTo>
                    <a:cubicBezTo>
                      <a:pt x="2260" y="69"/>
                      <a:pt x="2183" y="135"/>
                      <a:pt x="2099" y="202"/>
                    </a:cubicBezTo>
                    <a:cubicBezTo>
                      <a:pt x="1596" y="601"/>
                      <a:pt x="856" y="1023"/>
                      <a:pt x="1" y="1426"/>
                    </a:cubicBezTo>
                    <a:cubicBezTo>
                      <a:pt x="108" y="1436"/>
                      <a:pt x="212" y="1446"/>
                      <a:pt x="319" y="1456"/>
                    </a:cubicBezTo>
                    <a:cubicBezTo>
                      <a:pt x="969" y="933"/>
                      <a:pt x="1704" y="497"/>
                      <a:pt x="2468" y="98"/>
                    </a:cubicBezTo>
                    <a:cubicBezTo>
                      <a:pt x="2420" y="64"/>
                      <a:pt x="2371" y="35"/>
                      <a:pt x="2320" y="1"/>
                    </a:cubicBezTo>
                    <a:close/>
                  </a:path>
                </a:pathLst>
              </a:custGeom>
              <a:solidFill>
                <a:srgbClr val="D3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8"/>
              <p:cNvSpPr/>
              <p:nvPr/>
            </p:nvSpPr>
            <p:spPr>
              <a:xfrm>
                <a:off x="1285100" y="4394950"/>
                <a:ext cx="10350" cy="16875"/>
              </a:xfrm>
              <a:custGeom>
                <a:rect b="b" l="l" r="r" t="t"/>
                <a:pathLst>
                  <a:path extrusionOk="0" h="675" w="414">
                    <a:moveTo>
                      <a:pt x="380" y="1"/>
                    </a:moveTo>
                    <a:lnTo>
                      <a:pt x="253" y="24"/>
                    </a:lnTo>
                    <a:cubicBezTo>
                      <a:pt x="266" y="202"/>
                      <a:pt x="182" y="386"/>
                      <a:pt x="1" y="577"/>
                    </a:cubicBezTo>
                    <a:cubicBezTo>
                      <a:pt x="52" y="611"/>
                      <a:pt x="101" y="640"/>
                      <a:pt x="149" y="674"/>
                    </a:cubicBezTo>
                    <a:cubicBezTo>
                      <a:pt x="169" y="668"/>
                      <a:pt x="186" y="657"/>
                      <a:pt x="202" y="648"/>
                    </a:cubicBezTo>
                    <a:cubicBezTo>
                      <a:pt x="353" y="427"/>
                      <a:pt x="414" y="205"/>
                      <a:pt x="380" y="1"/>
                    </a:cubicBezTo>
                    <a:close/>
                  </a:path>
                </a:pathLst>
              </a:custGeom>
              <a:solidFill>
                <a:srgbClr val="EDD9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8"/>
              <p:cNvSpPr/>
              <p:nvPr/>
            </p:nvSpPr>
            <p:spPr>
              <a:xfrm>
                <a:off x="1210125" y="4403325"/>
                <a:ext cx="70475" cy="40675"/>
              </a:xfrm>
              <a:custGeom>
                <a:rect b="b" l="l" r="r" t="t"/>
                <a:pathLst>
                  <a:path extrusionOk="0" h="1627" w="2819">
                    <a:moveTo>
                      <a:pt x="2635" y="1"/>
                    </a:moveTo>
                    <a:cubicBezTo>
                      <a:pt x="2336" y="520"/>
                      <a:pt x="1278" y="1083"/>
                      <a:pt x="0" y="1606"/>
                    </a:cubicBezTo>
                    <a:cubicBezTo>
                      <a:pt x="81" y="1613"/>
                      <a:pt x="161" y="1620"/>
                      <a:pt x="245" y="1626"/>
                    </a:cubicBezTo>
                    <a:cubicBezTo>
                      <a:pt x="1230" y="1181"/>
                      <a:pt x="2095" y="715"/>
                      <a:pt x="2645" y="276"/>
                    </a:cubicBezTo>
                    <a:cubicBezTo>
                      <a:pt x="2712" y="222"/>
                      <a:pt x="2769" y="172"/>
                      <a:pt x="2819" y="121"/>
                    </a:cubicBezTo>
                    <a:cubicBezTo>
                      <a:pt x="2759" y="81"/>
                      <a:pt x="2695" y="41"/>
                      <a:pt x="2635" y="1"/>
                    </a:cubicBezTo>
                    <a:close/>
                  </a:path>
                </a:pathLst>
              </a:custGeom>
              <a:solidFill>
                <a:srgbClr val="D3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8"/>
              <p:cNvSpPr/>
              <p:nvPr/>
            </p:nvSpPr>
            <p:spPr>
              <a:xfrm>
                <a:off x="1275975" y="4396625"/>
                <a:ext cx="10075" cy="9750"/>
              </a:xfrm>
              <a:custGeom>
                <a:rect b="b" l="l" r="r" t="t"/>
                <a:pathLst>
                  <a:path extrusionOk="0" h="390" w="403">
                    <a:moveTo>
                      <a:pt x="403" y="1"/>
                    </a:moveTo>
                    <a:lnTo>
                      <a:pt x="78" y="68"/>
                    </a:lnTo>
                    <a:cubicBezTo>
                      <a:pt x="64" y="128"/>
                      <a:pt x="41" y="191"/>
                      <a:pt x="8" y="252"/>
                    </a:cubicBezTo>
                    <a:cubicBezTo>
                      <a:pt x="4" y="259"/>
                      <a:pt x="1" y="262"/>
                      <a:pt x="1" y="269"/>
                    </a:cubicBezTo>
                    <a:cubicBezTo>
                      <a:pt x="61" y="309"/>
                      <a:pt x="125" y="349"/>
                      <a:pt x="185" y="389"/>
                    </a:cubicBezTo>
                    <a:cubicBezTo>
                      <a:pt x="326" y="249"/>
                      <a:pt x="400" y="118"/>
                      <a:pt x="403" y="1"/>
                    </a:cubicBezTo>
                    <a:close/>
                  </a:path>
                </a:pathLst>
              </a:custGeom>
              <a:solidFill>
                <a:srgbClr val="EDD9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8"/>
              <p:cNvSpPr/>
              <p:nvPr/>
            </p:nvSpPr>
            <p:spPr>
              <a:xfrm>
                <a:off x="961425" y="4422925"/>
                <a:ext cx="28100" cy="37500"/>
              </a:xfrm>
              <a:custGeom>
                <a:rect b="b" l="l" r="r" t="t"/>
                <a:pathLst>
                  <a:path extrusionOk="0" h="1500" w="1124">
                    <a:moveTo>
                      <a:pt x="1123" y="1"/>
                    </a:moveTo>
                    <a:cubicBezTo>
                      <a:pt x="1053" y="52"/>
                      <a:pt x="986" y="101"/>
                      <a:pt x="916" y="159"/>
                    </a:cubicBezTo>
                    <a:cubicBezTo>
                      <a:pt x="315" y="665"/>
                      <a:pt x="88" y="1154"/>
                      <a:pt x="1" y="1486"/>
                    </a:cubicBezTo>
                    <a:cubicBezTo>
                      <a:pt x="4" y="1492"/>
                      <a:pt x="7" y="1496"/>
                      <a:pt x="11" y="1500"/>
                    </a:cubicBezTo>
                    <a:cubicBezTo>
                      <a:pt x="101" y="1130"/>
                      <a:pt x="369" y="567"/>
                      <a:pt x="1123" y="1"/>
                    </a:cubicBezTo>
                    <a:close/>
                  </a:path>
                </a:pathLst>
              </a:custGeom>
              <a:solidFill>
                <a:srgbClr val="EDD9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8"/>
              <p:cNvSpPr/>
              <p:nvPr/>
            </p:nvSpPr>
            <p:spPr>
              <a:xfrm>
                <a:off x="1033225" y="4444825"/>
                <a:ext cx="179525" cy="50375"/>
              </a:xfrm>
              <a:custGeom>
                <a:rect b="b" l="l" r="r" t="t"/>
                <a:pathLst>
                  <a:path extrusionOk="0" h="2015" w="7181">
                    <a:moveTo>
                      <a:pt x="6946" y="0"/>
                    </a:moveTo>
                    <a:cubicBezTo>
                      <a:pt x="5176" y="710"/>
                      <a:pt x="3028" y="1340"/>
                      <a:pt x="1922" y="1666"/>
                    </a:cubicBezTo>
                    <a:lnTo>
                      <a:pt x="1744" y="1719"/>
                    </a:lnTo>
                    <a:cubicBezTo>
                      <a:pt x="1301" y="1850"/>
                      <a:pt x="672" y="1937"/>
                      <a:pt x="1" y="1964"/>
                    </a:cubicBezTo>
                    <a:cubicBezTo>
                      <a:pt x="209" y="1997"/>
                      <a:pt x="400" y="2014"/>
                      <a:pt x="568" y="2014"/>
                    </a:cubicBezTo>
                    <a:lnTo>
                      <a:pt x="644" y="2014"/>
                    </a:lnTo>
                    <a:cubicBezTo>
                      <a:pt x="1818" y="1977"/>
                      <a:pt x="4824" y="1076"/>
                      <a:pt x="7180" y="30"/>
                    </a:cubicBezTo>
                    <a:cubicBezTo>
                      <a:pt x="7104" y="20"/>
                      <a:pt x="7026" y="10"/>
                      <a:pt x="6946" y="0"/>
                    </a:cubicBezTo>
                    <a:close/>
                  </a:path>
                </a:pathLst>
              </a:custGeom>
              <a:solidFill>
                <a:srgbClr val="D3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8"/>
              <p:cNvSpPr/>
              <p:nvPr/>
            </p:nvSpPr>
            <p:spPr>
              <a:xfrm>
                <a:off x="992850" y="4492325"/>
                <a:ext cx="1600" cy="7750"/>
              </a:xfrm>
              <a:custGeom>
                <a:rect b="b" l="l" r="r" t="t"/>
                <a:pathLst>
                  <a:path extrusionOk="0" h="310" w="64">
                    <a:moveTo>
                      <a:pt x="61" y="0"/>
                    </a:moveTo>
                    <a:cubicBezTo>
                      <a:pt x="34" y="101"/>
                      <a:pt x="14" y="204"/>
                      <a:pt x="0" y="309"/>
                    </a:cubicBezTo>
                    <a:lnTo>
                      <a:pt x="7" y="309"/>
                    </a:lnTo>
                    <a:cubicBezTo>
                      <a:pt x="21" y="204"/>
                      <a:pt x="37" y="104"/>
                      <a:pt x="64" y="0"/>
                    </a:cubicBezTo>
                    <a:close/>
                  </a:path>
                </a:pathLst>
              </a:custGeom>
              <a:solidFill>
                <a:srgbClr val="EDD9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8"/>
              <p:cNvSpPr/>
              <p:nvPr/>
            </p:nvSpPr>
            <p:spPr>
              <a:xfrm>
                <a:off x="993000" y="4446900"/>
                <a:ext cx="239175" cy="59700"/>
              </a:xfrm>
              <a:custGeom>
                <a:rect b="b" l="l" r="r" t="t"/>
                <a:pathLst>
                  <a:path extrusionOk="0" h="2388" w="9567">
                    <a:moveTo>
                      <a:pt x="9202" y="1"/>
                    </a:moveTo>
                    <a:cubicBezTo>
                      <a:pt x="6775" y="1124"/>
                      <a:pt x="3537" y="2102"/>
                      <a:pt x="2260" y="2146"/>
                    </a:cubicBezTo>
                    <a:lnTo>
                      <a:pt x="2173" y="2146"/>
                    </a:lnTo>
                    <a:cubicBezTo>
                      <a:pt x="1771" y="2146"/>
                      <a:pt x="1224" y="2049"/>
                      <a:pt x="672" y="1874"/>
                    </a:cubicBezTo>
                    <a:cubicBezTo>
                      <a:pt x="460" y="1865"/>
                      <a:pt x="256" y="1844"/>
                      <a:pt x="58" y="1817"/>
                    </a:cubicBezTo>
                    <a:cubicBezTo>
                      <a:pt x="31" y="1921"/>
                      <a:pt x="15" y="2021"/>
                      <a:pt x="1" y="2126"/>
                    </a:cubicBezTo>
                    <a:cubicBezTo>
                      <a:pt x="410" y="2250"/>
                      <a:pt x="1071" y="2387"/>
                      <a:pt x="1992" y="2387"/>
                    </a:cubicBezTo>
                    <a:cubicBezTo>
                      <a:pt x="3614" y="2387"/>
                      <a:pt x="6044" y="1961"/>
                      <a:pt x="9309" y="279"/>
                    </a:cubicBezTo>
                    <a:cubicBezTo>
                      <a:pt x="9379" y="212"/>
                      <a:pt x="9449" y="148"/>
                      <a:pt x="9530" y="81"/>
                    </a:cubicBezTo>
                    <a:cubicBezTo>
                      <a:pt x="9540" y="71"/>
                      <a:pt x="9553" y="61"/>
                      <a:pt x="9567" y="47"/>
                    </a:cubicBezTo>
                    <a:cubicBezTo>
                      <a:pt x="9446" y="35"/>
                      <a:pt x="9326" y="18"/>
                      <a:pt x="9202" y="1"/>
                    </a:cubicBezTo>
                    <a:close/>
                  </a:path>
                </a:pathLst>
              </a:custGeom>
              <a:solidFill>
                <a:srgbClr val="D3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8"/>
              <p:cNvSpPr/>
              <p:nvPr/>
            </p:nvSpPr>
            <p:spPr>
              <a:xfrm>
                <a:off x="954900" y="4460150"/>
                <a:ext cx="35875" cy="31025"/>
              </a:xfrm>
              <a:custGeom>
                <a:rect b="b" l="l" r="r" t="t"/>
                <a:pathLst>
                  <a:path extrusionOk="0" h="1241" w="1435">
                    <a:moveTo>
                      <a:pt x="4" y="0"/>
                    </a:moveTo>
                    <a:cubicBezTo>
                      <a:pt x="1" y="3"/>
                      <a:pt x="1" y="11"/>
                      <a:pt x="1" y="14"/>
                    </a:cubicBezTo>
                    <a:cubicBezTo>
                      <a:pt x="61" y="104"/>
                      <a:pt x="134" y="192"/>
                      <a:pt x="218" y="275"/>
                    </a:cubicBezTo>
                    <a:cubicBezTo>
                      <a:pt x="214" y="285"/>
                      <a:pt x="214" y="295"/>
                      <a:pt x="214" y="302"/>
                    </a:cubicBezTo>
                    <a:cubicBezTo>
                      <a:pt x="211" y="416"/>
                      <a:pt x="218" y="523"/>
                      <a:pt x="238" y="631"/>
                    </a:cubicBezTo>
                    <a:cubicBezTo>
                      <a:pt x="242" y="634"/>
                      <a:pt x="248" y="637"/>
                      <a:pt x="251" y="640"/>
                    </a:cubicBezTo>
                    <a:cubicBezTo>
                      <a:pt x="231" y="533"/>
                      <a:pt x="225" y="419"/>
                      <a:pt x="228" y="302"/>
                    </a:cubicBezTo>
                    <a:lnTo>
                      <a:pt x="228" y="275"/>
                    </a:lnTo>
                    <a:cubicBezTo>
                      <a:pt x="141" y="188"/>
                      <a:pt x="64" y="94"/>
                      <a:pt x="4" y="0"/>
                    </a:cubicBezTo>
                    <a:close/>
                    <a:moveTo>
                      <a:pt x="446" y="470"/>
                    </a:moveTo>
                    <a:lnTo>
                      <a:pt x="446" y="483"/>
                    </a:lnTo>
                    <a:cubicBezTo>
                      <a:pt x="717" y="701"/>
                      <a:pt x="1053" y="892"/>
                      <a:pt x="1411" y="1056"/>
                    </a:cubicBezTo>
                    <a:cubicBezTo>
                      <a:pt x="1417" y="1056"/>
                      <a:pt x="1427" y="1056"/>
                      <a:pt x="1434" y="1059"/>
                    </a:cubicBezTo>
                    <a:lnTo>
                      <a:pt x="1434" y="1059"/>
                    </a:lnTo>
                    <a:cubicBezTo>
                      <a:pt x="1066" y="892"/>
                      <a:pt x="720" y="694"/>
                      <a:pt x="446" y="470"/>
                    </a:cubicBezTo>
                    <a:close/>
                    <a:moveTo>
                      <a:pt x="1434" y="1059"/>
                    </a:moveTo>
                    <a:cubicBezTo>
                      <a:pt x="1434" y="1059"/>
                      <a:pt x="1434" y="1059"/>
                      <a:pt x="1435" y="1059"/>
                    </a:cubicBezTo>
                    <a:cubicBezTo>
                      <a:pt x="1434" y="1059"/>
                      <a:pt x="1434" y="1059"/>
                      <a:pt x="1434" y="1059"/>
                    </a:cubicBezTo>
                    <a:close/>
                    <a:moveTo>
                      <a:pt x="687" y="1089"/>
                    </a:moveTo>
                    <a:cubicBezTo>
                      <a:pt x="688" y="1089"/>
                      <a:pt x="689" y="1090"/>
                      <a:pt x="689" y="1090"/>
                    </a:cubicBezTo>
                    <a:lnTo>
                      <a:pt x="689" y="1090"/>
                    </a:lnTo>
                    <a:cubicBezTo>
                      <a:pt x="689" y="1089"/>
                      <a:pt x="688" y="1089"/>
                      <a:pt x="687" y="1089"/>
                    </a:cubicBezTo>
                    <a:close/>
                    <a:moveTo>
                      <a:pt x="689" y="1090"/>
                    </a:moveTo>
                    <a:cubicBezTo>
                      <a:pt x="691" y="1091"/>
                      <a:pt x="691" y="1094"/>
                      <a:pt x="694" y="1097"/>
                    </a:cubicBezTo>
                    <a:cubicBezTo>
                      <a:pt x="872" y="1154"/>
                      <a:pt x="1066" y="1200"/>
                      <a:pt x="1277" y="1240"/>
                    </a:cubicBezTo>
                    <a:cubicBezTo>
                      <a:pt x="1067" y="1200"/>
                      <a:pt x="870" y="1150"/>
                      <a:pt x="689" y="1090"/>
                    </a:cubicBezTo>
                    <a:close/>
                  </a:path>
                </a:pathLst>
              </a:custGeom>
              <a:solidFill>
                <a:srgbClr val="EDD9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8"/>
              <p:cNvSpPr/>
              <p:nvPr/>
            </p:nvSpPr>
            <p:spPr>
              <a:xfrm>
                <a:off x="1180375" y="4441550"/>
                <a:ext cx="54750" cy="6550"/>
              </a:xfrm>
              <a:custGeom>
                <a:rect b="b" l="l" r="r" t="t"/>
                <a:pathLst>
                  <a:path extrusionOk="0" h="262" w="2190">
                    <a:moveTo>
                      <a:pt x="1" y="0"/>
                    </a:moveTo>
                    <a:lnTo>
                      <a:pt x="1" y="0"/>
                    </a:lnTo>
                    <a:cubicBezTo>
                      <a:pt x="205" y="23"/>
                      <a:pt x="413" y="47"/>
                      <a:pt x="618" y="74"/>
                    </a:cubicBezTo>
                    <a:cubicBezTo>
                      <a:pt x="644" y="64"/>
                      <a:pt x="675" y="51"/>
                      <a:pt x="701" y="40"/>
                    </a:cubicBezTo>
                    <a:cubicBezTo>
                      <a:pt x="466" y="23"/>
                      <a:pt x="235" y="10"/>
                      <a:pt x="1" y="0"/>
                    </a:cubicBezTo>
                    <a:close/>
                    <a:moveTo>
                      <a:pt x="1190" y="77"/>
                    </a:moveTo>
                    <a:cubicBezTo>
                      <a:pt x="1147" y="94"/>
                      <a:pt x="1103" y="111"/>
                      <a:pt x="1060" y="131"/>
                    </a:cubicBezTo>
                    <a:cubicBezTo>
                      <a:pt x="1140" y="141"/>
                      <a:pt x="1218" y="151"/>
                      <a:pt x="1294" y="161"/>
                    </a:cubicBezTo>
                    <a:cubicBezTo>
                      <a:pt x="1341" y="138"/>
                      <a:pt x="1388" y="117"/>
                      <a:pt x="1435" y="97"/>
                    </a:cubicBezTo>
                    <a:cubicBezTo>
                      <a:pt x="1351" y="91"/>
                      <a:pt x="1271" y="84"/>
                      <a:pt x="1190" y="77"/>
                    </a:cubicBezTo>
                    <a:close/>
                    <a:moveTo>
                      <a:pt x="1871" y="138"/>
                    </a:moveTo>
                    <a:cubicBezTo>
                      <a:pt x="1817" y="164"/>
                      <a:pt x="1764" y="188"/>
                      <a:pt x="1707" y="215"/>
                    </a:cubicBezTo>
                    <a:cubicBezTo>
                      <a:pt x="1831" y="232"/>
                      <a:pt x="1951" y="249"/>
                      <a:pt x="2072" y="261"/>
                    </a:cubicBezTo>
                    <a:cubicBezTo>
                      <a:pt x="2109" y="232"/>
                      <a:pt x="2149" y="201"/>
                      <a:pt x="2189" y="168"/>
                    </a:cubicBezTo>
                    <a:cubicBezTo>
                      <a:pt x="2082" y="158"/>
                      <a:pt x="1978" y="148"/>
                      <a:pt x="1871" y="138"/>
                    </a:cubicBezTo>
                    <a:close/>
                  </a:path>
                </a:pathLst>
              </a:custGeom>
              <a:solidFill>
                <a:srgbClr val="A538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8"/>
              <p:cNvSpPr/>
              <p:nvPr/>
            </p:nvSpPr>
            <p:spPr>
              <a:xfrm>
                <a:off x="945925" y="4357150"/>
                <a:ext cx="354725" cy="154800"/>
              </a:xfrm>
              <a:custGeom>
                <a:rect b="b" l="l" r="r" t="t"/>
                <a:pathLst>
                  <a:path extrusionOk="0" h="6192" w="14189">
                    <a:moveTo>
                      <a:pt x="14158" y="1469"/>
                    </a:moveTo>
                    <a:lnTo>
                      <a:pt x="13947" y="1513"/>
                    </a:lnTo>
                    <a:cubicBezTo>
                      <a:pt x="13981" y="1717"/>
                      <a:pt x="13920" y="1939"/>
                      <a:pt x="13769" y="2160"/>
                    </a:cubicBezTo>
                    <a:cubicBezTo>
                      <a:pt x="13880" y="2103"/>
                      <a:pt x="13990" y="2049"/>
                      <a:pt x="14098" y="1992"/>
                    </a:cubicBezTo>
                    <a:cubicBezTo>
                      <a:pt x="14168" y="1818"/>
                      <a:pt x="14188" y="1640"/>
                      <a:pt x="14158" y="1469"/>
                    </a:cubicBezTo>
                    <a:close/>
                    <a:moveTo>
                      <a:pt x="6560" y="890"/>
                    </a:moveTo>
                    <a:lnTo>
                      <a:pt x="6560" y="890"/>
                    </a:lnTo>
                    <a:cubicBezTo>
                      <a:pt x="6553" y="893"/>
                      <a:pt x="6549" y="893"/>
                      <a:pt x="6546" y="893"/>
                    </a:cubicBezTo>
                    <a:lnTo>
                      <a:pt x="6574" y="893"/>
                    </a:lnTo>
                    <a:cubicBezTo>
                      <a:pt x="5906" y="1030"/>
                      <a:pt x="5229" y="1194"/>
                      <a:pt x="4559" y="1375"/>
                    </a:cubicBezTo>
                    <a:cubicBezTo>
                      <a:pt x="3429" y="1680"/>
                      <a:pt x="2618" y="2049"/>
                      <a:pt x="2038" y="2424"/>
                    </a:cubicBezTo>
                    <a:cubicBezTo>
                      <a:pt x="2116" y="2374"/>
                      <a:pt x="2196" y="2324"/>
                      <a:pt x="2273" y="2273"/>
                    </a:cubicBezTo>
                    <a:lnTo>
                      <a:pt x="2273" y="2273"/>
                    </a:lnTo>
                    <a:cubicBezTo>
                      <a:pt x="2190" y="2324"/>
                      <a:pt x="2105" y="2374"/>
                      <a:pt x="2029" y="2424"/>
                    </a:cubicBezTo>
                    <a:cubicBezTo>
                      <a:pt x="3647" y="1342"/>
                      <a:pt x="5233" y="1034"/>
                      <a:pt x="6560" y="890"/>
                    </a:cubicBezTo>
                    <a:close/>
                    <a:moveTo>
                      <a:pt x="1730" y="2632"/>
                    </a:moveTo>
                    <a:cubicBezTo>
                      <a:pt x="1659" y="2686"/>
                      <a:pt x="1596" y="2736"/>
                      <a:pt x="1536" y="2790"/>
                    </a:cubicBezTo>
                    <a:cubicBezTo>
                      <a:pt x="1606" y="2732"/>
                      <a:pt x="1673" y="2683"/>
                      <a:pt x="1743" y="2632"/>
                    </a:cubicBezTo>
                    <a:lnTo>
                      <a:pt x="1743" y="2632"/>
                    </a:lnTo>
                    <a:cubicBezTo>
                      <a:pt x="989" y="3198"/>
                      <a:pt x="721" y="3761"/>
                      <a:pt x="631" y="4131"/>
                    </a:cubicBezTo>
                    <a:cubicBezTo>
                      <a:pt x="627" y="4127"/>
                      <a:pt x="624" y="4123"/>
                      <a:pt x="621" y="4117"/>
                    </a:cubicBezTo>
                    <a:cubicBezTo>
                      <a:pt x="621" y="4123"/>
                      <a:pt x="621" y="4127"/>
                      <a:pt x="617" y="4131"/>
                    </a:cubicBezTo>
                    <a:cubicBezTo>
                      <a:pt x="550" y="4047"/>
                      <a:pt x="493" y="3959"/>
                      <a:pt x="450" y="3872"/>
                    </a:cubicBezTo>
                    <a:cubicBezTo>
                      <a:pt x="607" y="3588"/>
                      <a:pt x="895" y="3306"/>
                      <a:pt x="1167" y="3074"/>
                    </a:cubicBezTo>
                    <a:cubicBezTo>
                      <a:pt x="1355" y="2917"/>
                      <a:pt x="1542" y="2769"/>
                      <a:pt x="1730" y="2632"/>
                    </a:cubicBezTo>
                    <a:close/>
                    <a:moveTo>
                      <a:pt x="363" y="4120"/>
                    </a:moveTo>
                    <a:cubicBezTo>
                      <a:pt x="423" y="4214"/>
                      <a:pt x="500" y="4308"/>
                      <a:pt x="587" y="4395"/>
                    </a:cubicBezTo>
                    <a:lnTo>
                      <a:pt x="587" y="4422"/>
                    </a:lnTo>
                    <a:cubicBezTo>
                      <a:pt x="584" y="4539"/>
                      <a:pt x="590" y="4653"/>
                      <a:pt x="610" y="4760"/>
                    </a:cubicBezTo>
                    <a:cubicBezTo>
                      <a:pt x="607" y="4757"/>
                      <a:pt x="601" y="4754"/>
                      <a:pt x="597" y="4751"/>
                    </a:cubicBezTo>
                    <a:lnTo>
                      <a:pt x="597" y="4760"/>
                    </a:lnTo>
                    <a:cubicBezTo>
                      <a:pt x="507" y="4690"/>
                      <a:pt x="433" y="4613"/>
                      <a:pt x="386" y="4526"/>
                    </a:cubicBezTo>
                    <a:cubicBezTo>
                      <a:pt x="319" y="4398"/>
                      <a:pt x="312" y="4261"/>
                      <a:pt x="349" y="4120"/>
                    </a:cubicBezTo>
                    <a:lnTo>
                      <a:pt x="349" y="4120"/>
                    </a:lnTo>
                    <a:cubicBezTo>
                      <a:pt x="352" y="4123"/>
                      <a:pt x="355" y="4131"/>
                      <a:pt x="360" y="4134"/>
                    </a:cubicBezTo>
                    <a:cubicBezTo>
                      <a:pt x="360" y="4131"/>
                      <a:pt x="360" y="4123"/>
                      <a:pt x="363" y="4120"/>
                    </a:cubicBezTo>
                    <a:close/>
                    <a:moveTo>
                      <a:pt x="805" y="4590"/>
                    </a:moveTo>
                    <a:cubicBezTo>
                      <a:pt x="1079" y="4814"/>
                      <a:pt x="1425" y="5012"/>
                      <a:pt x="1793" y="5179"/>
                    </a:cubicBezTo>
                    <a:lnTo>
                      <a:pt x="1793" y="5179"/>
                    </a:lnTo>
                    <a:cubicBezTo>
                      <a:pt x="1786" y="5176"/>
                      <a:pt x="1776" y="5176"/>
                      <a:pt x="1770" y="5176"/>
                    </a:cubicBezTo>
                    <a:cubicBezTo>
                      <a:pt x="1774" y="5176"/>
                      <a:pt x="1777" y="5176"/>
                      <a:pt x="1780" y="5179"/>
                    </a:cubicBezTo>
                    <a:cubicBezTo>
                      <a:pt x="1429" y="5119"/>
                      <a:pt x="1113" y="5036"/>
                      <a:pt x="869" y="4921"/>
                    </a:cubicBezTo>
                    <a:cubicBezTo>
                      <a:pt x="828" y="4818"/>
                      <a:pt x="802" y="4707"/>
                      <a:pt x="791" y="4590"/>
                    </a:cubicBezTo>
                    <a:lnTo>
                      <a:pt x="791" y="4590"/>
                    </a:lnTo>
                    <a:cubicBezTo>
                      <a:pt x="795" y="4596"/>
                      <a:pt x="802" y="4600"/>
                      <a:pt x="805" y="4603"/>
                    </a:cubicBezTo>
                    <a:lnTo>
                      <a:pt x="805" y="4590"/>
                    </a:lnTo>
                    <a:close/>
                    <a:moveTo>
                      <a:pt x="9047" y="1"/>
                    </a:moveTo>
                    <a:cubicBezTo>
                      <a:pt x="7374" y="8"/>
                      <a:pt x="5276" y="289"/>
                      <a:pt x="2923" y="1211"/>
                    </a:cubicBezTo>
                    <a:cubicBezTo>
                      <a:pt x="923" y="1992"/>
                      <a:pt x="1" y="2827"/>
                      <a:pt x="179" y="3695"/>
                    </a:cubicBezTo>
                    <a:cubicBezTo>
                      <a:pt x="188" y="3752"/>
                      <a:pt x="205" y="3809"/>
                      <a:pt x="225" y="3862"/>
                    </a:cubicBezTo>
                    <a:cubicBezTo>
                      <a:pt x="94" y="4143"/>
                      <a:pt x="88" y="4398"/>
                      <a:pt x="211" y="4626"/>
                    </a:cubicBezTo>
                    <a:cubicBezTo>
                      <a:pt x="306" y="4804"/>
                      <a:pt x="480" y="4952"/>
                      <a:pt x="711" y="5068"/>
                    </a:cubicBezTo>
                    <a:cubicBezTo>
                      <a:pt x="869" y="5414"/>
                      <a:pt x="1170" y="5689"/>
                      <a:pt x="1579" y="5840"/>
                    </a:cubicBezTo>
                    <a:cubicBezTo>
                      <a:pt x="1656" y="5870"/>
                      <a:pt x="1754" y="5900"/>
                      <a:pt x="1864" y="5933"/>
                    </a:cubicBezTo>
                    <a:cubicBezTo>
                      <a:pt x="2290" y="6058"/>
                      <a:pt x="2957" y="6191"/>
                      <a:pt x="3868" y="6191"/>
                    </a:cubicBezTo>
                    <a:cubicBezTo>
                      <a:pt x="5440" y="6188"/>
                      <a:pt x="7743" y="5800"/>
                      <a:pt x="10797" y="4308"/>
                    </a:cubicBezTo>
                    <a:cubicBezTo>
                      <a:pt x="10910" y="4160"/>
                      <a:pt x="11041" y="4013"/>
                      <a:pt x="11192" y="3869"/>
                    </a:cubicBezTo>
                    <a:lnTo>
                      <a:pt x="11192" y="3869"/>
                    </a:lnTo>
                    <a:cubicBezTo>
                      <a:pt x="7927" y="5551"/>
                      <a:pt x="5497" y="5977"/>
                      <a:pt x="3875" y="5977"/>
                    </a:cubicBezTo>
                    <a:cubicBezTo>
                      <a:pt x="2954" y="5977"/>
                      <a:pt x="2293" y="5840"/>
                      <a:pt x="1884" y="5716"/>
                    </a:cubicBezTo>
                    <a:lnTo>
                      <a:pt x="1877" y="5716"/>
                    </a:lnTo>
                    <a:lnTo>
                      <a:pt x="1877" y="5719"/>
                    </a:lnTo>
                    <a:cubicBezTo>
                      <a:pt x="1787" y="5692"/>
                      <a:pt x="1707" y="5665"/>
                      <a:pt x="1639" y="5639"/>
                    </a:cubicBezTo>
                    <a:cubicBezTo>
                      <a:pt x="1385" y="5545"/>
                      <a:pt x="1180" y="5397"/>
                      <a:pt x="1033" y="5209"/>
                    </a:cubicBezTo>
                    <a:cubicBezTo>
                      <a:pt x="1039" y="5209"/>
                      <a:pt x="1046" y="5213"/>
                      <a:pt x="1053" y="5217"/>
                    </a:cubicBezTo>
                    <a:cubicBezTo>
                      <a:pt x="1050" y="5214"/>
                      <a:pt x="1050" y="5211"/>
                      <a:pt x="1048" y="5210"/>
                    </a:cubicBezTo>
                    <a:lnTo>
                      <a:pt x="1048" y="5210"/>
                    </a:lnTo>
                    <a:cubicBezTo>
                      <a:pt x="1229" y="5270"/>
                      <a:pt x="1426" y="5320"/>
                      <a:pt x="1636" y="5360"/>
                    </a:cubicBezTo>
                    <a:cubicBezTo>
                      <a:pt x="1733" y="5377"/>
                      <a:pt x="1834" y="5394"/>
                      <a:pt x="1938" y="5407"/>
                    </a:cubicBezTo>
                    <a:lnTo>
                      <a:pt x="1941" y="5407"/>
                    </a:lnTo>
                    <a:cubicBezTo>
                      <a:pt x="2139" y="5434"/>
                      <a:pt x="2343" y="5455"/>
                      <a:pt x="2555" y="5464"/>
                    </a:cubicBezTo>
                    <a:cubicBezTo>
                      <a:pt x="3107" y="5639"/>
                      <a:pt x="3654" y="5736"/>
                      <a:pt x="4056" y="5736"/>
                    </a:cubicBezTo>
                    <a:lnTo>
                      <a:pt x="4143" y="5736"/>
                    </a:lnTo>
                    <a:cubicBezTo>
                      <a:pt x="5420" y="5692"/>
                      <a:pt x="8658" y="4714"/>
                      <a:pt x="11085" y="3591"/>
                    </a:cubicBezTo>
                    <a:cubicBezTo>
                      <a:pt x="11142" y="3564"/>
                      <a:pt x="11195" y="3540"/>
                      <a:pt x="11249" y="3514"/>
                    </a:cubicBezTo>
                    <a:cubicBezTo>
                      <a:pt x="12104" y="3111"/>
                      <a:pt x="12844" y="2689"/>
                      <a:pt x="13347" y="2290"/>
                    </a:cubicBezTo>
                    <a:cubicBezTo>
                      <a:pt x="13431" y="2223"/>
                      <a:pt x="13508" y="2157"/>
                      <a:pt x="13568" y="2089"/>
                    </a:cubicBezTo>
                    <a:cubicBezTo>
                      <a:pt x="13749" y="1898"/>
                      <a:pt x="13833" y="1714"/>
                      <a:pt x="13820" y="1536"/>
                    </a:cubicBezTo>
                    <a:lnTo>
                      <a:pt x="13820" y="1536"/>
                    </a:lnTo>
                    <a:lnTo>
                      <a:pt x="13605" y="1580"/>
                    </a:lnTo>
                    <a:cubicBezTo>
                      <a:pt x="13602" y="1697"/>
                      <a:pt x="13528" y="1828"/>
                      <a:pt x="13387" y="1968"/>
                    </a:cubicBezTo>
                    <a:cubicBezTo>
                      <a:pt x="13337" y="2019"/>
                      <a:pt x="13280" y="2069"/>
                      <a:pt x="13213" y="2123"/>
                    </a:cubicBezTo>
                    <a:cubicBezTo>
                      <a:pt x="12663" y="2562"/>
                      <a:pt x="11798" y="3028"/>
                      <a:pt x="10813" y="3473"/>
                    </a:cubicBezTo>
                    <a:cubicBezTo>
                      <a:pt x="10766" y="3493"/>
                      <a:pt x="10719" y="3514"/>
                      <a:pt x="10672" y="3537"/>
                    </a:cubicBezTo>
                    <a:cubicBezTo>
                      <a:pt x="8316" y="4583"/>
                      <a:pt x="5310" y="5484"/>
                      <a:pt x="4136" y="5521"/>
                    </a:cubicBezTo>
                    <a:lnTo>
                      <a:pt x="4060" y="5521"/>
                    </a:lnTo>
                    <a:cubicBezTo>
                      <a:pt x="3892" y="5521"/>
                      <a:pt x="3701" y="5504"/>
                      <a:pt x="3493" y="5471"/>
                    </a:cubicBezTo>
                    <a:cubicBezTo>
                      <a:pt x="4164" y="5444"/>
                      <a:pt x="4793" y="5357"/>
                      <a:pt x="5236" y="5226"/>
                    </a:cubicBezTo>
                    <a:lnTo>
                      <a:pt x="5414" y="5173"/>
                    </a:lnTo>
                    <a:cubicBezTo>
                      <a:pt x="6520" y="4847"/>
                      <a:pt x="8668" y="4217"/>
                      <a:pt x="10438" y="3507"/>
                    </a:cubicBezTo>
                    <a:cubicBezTo>
                      <a:pt x="10481" y="3487"/>
                      <a:pt x="10525" y="3470"/>
                      <a:pt x="10568" y="3453"/>
                    </a:cubicBezTo>
                    <a:cubicBezTo>
                      <a:pt x="11846" y="2930"/>
                      <a:pt x="12904" y="2367"/>
                      <a:pt x="13203" y="1848"/>
                    </a:cubicBezTo>
                    <a:cubicBezTo>
                      <a:pt x="13203" y="1841"/>
                      <a:pt x="13206" y="1838"/>
                      <a:pt x="13210" y="1831"/>
                    </a:cubicBezTo>
                    <a:cubicBezTo>
                      <a:pt x="13243" y="1770"/>
                      <a:pt x="13266" y="1707"/>
                      <a:pt x="13280" y="1647"/>
                    </a:cubicBezTo>
                    <a:lnTo>
                      <a:pt x="13280" y="1647"/>
                    </a:lnTo>
                    <a:lnTo>
                      <a:pt x="13039" y="1697"/>
                    </a:lnTo>
                    <a:cubicBezTo>
                      <a:pt x="13032" y="1707"/>
                      <a:pt x="13029" y="1717"/>
                      <a:pt x="13022" y="1730"/>
                    </a:cubicBezTo>
                    <a:cubicBezTo>
                      <a:pt x="13022" y="1730"/>
                      <a:pt x="13022" y="1734"/>
                      <a:pt x="13019" y="1734"/>
                    </a:cubicBezTo>
                    <a:cubicBezTo>
                      <a:pt x="12731" y="2260"/>
                      <a:pt x="11504" y="2867"/>
                      <a:pt x="10079" y="3416"/>
                    </a:cubicBezTo>
                    <a:cubicBezTo>
                      <a:pt x="10053" y="3427"/>
                      <a:pt x="10022" y="3440"/>
                      <a:pt x="9996" y="3450"/>
                    </a:cubicBezTo>
                    <a:cubicBezTo>
                      <a:pt x="8272" y="4110"/>
                      <a:pt x="6292" y="4694"/>
                      <a:pt x="5353" y="4968"/>
                    </a:cubicBezTo>
                    <a:lnTo>
                      <a:pt x="5176" y="5019"/>
                    </a:lnTo>
                    <a:cubicBezTo>
                      <a:pt x="4612" y="5186"/>
                      <a:pt x="3842" y="5277"/>
                      <a:pt x="3084" y="5277"/>
                    </a:cubicBezTo>
                    <a:cubicBezTo>
                      <a:pt x="2926" y="5277"/>
                      <a:pt x="2773" y="5274"/>
                      <a:pt x="2618" y="5263"/>
                    </a:cubicBezTo>
                    <a:cubicBezTo>
                      <a:pt x="2427" y="5206"/>
                      <a:pt x="2239" y="5139"/>
                      <a:pt x="2055" y="5062"/>
                    </a:cubicBezTo>
                    <a:cubicBezTo>
                      <a:pt x="2052" y="5062"/>
                      <a:pt x="2049" y="5059"/>
                      <a:pt x="2049" y="5059"/>
                    </a:cubicBezTo>
                    <a:cubicBezTo>
                      <a:pt x="2045" y="5059"/>
                      <a:pt x="2045" y="5062"/>
                      <a:pt x="2045" y="5062"/>
                    </a:cubicBezTo>
                    <a:cubicBezTo>
                      <a:pt x="1562" y="4864"/>
                      <a:pt x="1113" y="4613"/>
                      <a:pt x="798" y="4321"/>
                    </a:cubicBezTo>
                    <a:cubicBezTo>
                      <a:pt x="872" y="3789"/>
                      <a:pt x="1395" y="2454"/>
                      <a:pt x="4603" y="1583"/>
                    </a:cubicBezTo>
                    <a:cubicBezTo>
                      <a:pt x="5072" y="1453"/>
                      <a:pt x="5531" y="1342"/>
                      <a:pt x="5973" y="1238"/>
                    </a:cubicBezTo>
                    <a:lnTo>
                      <a:pt x="5973" y="1238"/>
                    </a:lnTo>
                    <a:cubicBezTo>
                      <a:pt x="5973" y="1238"/>
                      <a:pt x="5970" y="1241"/>
                      <a:pt x="5966" y="1241"/>
                    </a:cubicBezTo>
                    <a:cubicBezTo>
                      <a:pt x="5970" y="1241"/>
                      <a:pt x="5977" y="1238"/>
                      <a:pt x="5980" y="1238"/>
                    </a:cubicBezTo>
                    <a:cubicBezTo>
                      <a:pt x="7635" y="856"/>
                      <a:pt x="9094" y="644"/>
                      <a:pt x="10257" y="611"/>
                    </a:cubicBezTo>
                    <a:cubicBezTo>
                      <a:pt x="10525" y="618"/>
                      <a:pt x="10803" y="631"/>
                      <a:pt x="11078" y="658"/>
                    </a:cubicBezTo>
                    <a:cubicBezTo>
                      <a:pt x="11537" y="698"/>
                      <a:pt x="11990" y="762"/>
                      <a:pt x="12381" y="849"/>
                    </a:cubicBezTo>
                    <a:cubicBezTo>
                      <a:pt x="12599" y="933"/>
                      <a:pt x="12771" y="1037"/>
                      <a:pt x="12891" y="1161"/>
                    </a:cubicBezTo>
                    <a:lnTo>
                      <a:pt x="13122" y="1104"/>
                    </a:lnTo>
                    <a:cubicBezTo>
                      <a:pt x="13113" y="1094"/>
                      <a:pt x="13102" y="1080"/>
                      <a:pt x="13093" y="1067"/>
                    </a:cubicBezTo>
                    <a:lnTo>
                      <a:pt x="13093" y="1067"/>
                    </a:lnTo>
                    <a:cubicBezTo>
                      <a:pt x="13116" y="1077"/>
                      <a:pt x="13136" y="1087"/>
                      <a:pt x="13156" y="1097"/>
                    </a:cubicBezTo>
                    <a:lnTo>
                      <a:pt x="13454" y="1023"/>
                    </a:lnTo>
                    <a:cubicBezTo>
                      <a:pt x="13196" y="853"/>
                      <a:pt x="12811" y="721"/>
                      <a:pt x="12369" y="624"/>
                    </a:cubicBezTo>
                    <a:cubicBezTo>
                      <a:pt x="12036" y="511"/>
                      <a:pt x="11628" y="443"/>
                      <a:pt x="11159" y="417"/>
                    </a:cubicBezTo>
                    <a:lnTo>
                      <a:pt x="11125" y="417"/>
                    </a:lnTo>
                    <a:cubicBezTo>
                      <a:pt x="10944" y="407"/>
                      <a:pt x="10757" y="400"/>
                      <a:pt x="10559" y="400"/>
                    </a:cubicBezTo>
                    <a:lnTo>
                      <a:pt x="10485" y="400"/>
                    </a:lnTo>
                    <a:cubicBezTo>
                      <a:pt x="10398" y="396"/>
                      <a:pt x="10310" y="393"/>
                      <a:pt x="10226" y="393"/>
                    </a:cubicBezTo>
                    <a:cubicBezTo>
                      <a:pt x="10129" y="390"/>
                      <a:pt x="10033" y="390"/>
                      <a:pt x="9935" y="390"/>
                    </a:cubicBezTo>
                    <a:cubicBezTo>
                      <a:pt x="9416" y="390"/>
                      <a:pt x="8943" y="420"/>
                      <a:pt x="8608" y="474"/>
                    </a:cubicBezTo>
                    <a:cubicBezTo>
                      <a:pt x="8269" y="531"/>
                      <a:pt x="7870" y="564"/>
                      <a:pt x="7448" y="598"/>
                    </a:cubicBezTo>
                    <a:cubicBezTo>
                      <a:pt x="5735" y="735"/>
                      <a:pt x="3392" y="923"/>
                      <a:pt x="1043" y="2910"/>
                    </a:cubicBezTo>
                    <a:cubicBezTo>
                      <a:pt x="751" y="3155"/>
                      <a:pt x="530" y="3386"/>
                      <a:pt x="380" y="3604"/>
                    </a:cubicBezTo>
                    <a:cubicBezTo>
                      <a:pt x="380" y="3597"/>
                      <a:pt x="376" y="3594"/>
                      <a:pt x="376" y="3588"/>
                    </a:cubicBezTo>
                    <a:cubicBezTo>
                      <a:pt x="372" y="3594"/>
                      <a:pt x="369" y="3597"/>
                      <a:pt x="366" y="3604"/>
                    </a:cubicBezTo>
                    <a:cubicBezTo>
                      <a:pt x="262" y="2880"/>
                      <a:pt x="1167" y="2123"/>
                      <a:pt x="2987" y="1408"/>
                    </a:cubicBezTo>
                    <a:cubicBezTo>
                      <a:pt x="5233" y="534"/>
                      <a:pt x="7240" y="242"/>
                      <a:pt x="8856" y="215"/>
                    </a:cubicBezTo>
                    <a:cubicBezTo>
                      <a:pt x="8947" y="212"/>
                      <a:pt x="9033" y="212"/>
                      <a:pt x="9124" y="212"/>
                    </a:cubicBezTo>
                    <a:cubicBezTo>
                      <a:pt x="10025" y="212"/>
                      <a:pt x="10800" y="293"/>
                      <a:pt x="11413" y="396"/>
                    </a:cubicBezTo>
                    <a:cubicBezTo>
                      <a:pt x="12422" y="564"/>
                      <a:pt x="12998" y="785"/>
                      <a:pt x="13015" y="792"/>
                    </a:cubicBezTo>
                    <a:lnTo>
                      <a:pt x="13069" y="661"/>
                    </a:lnTo>
                    <a:cubicBezTo>
                      <a:pt x="13290" y="752"/>
                      <a:pt x="13478" y="859"/>
                      <a:pt x="13622" y="983"/>
                    </a:cubicBezTo>
                    <a:lnTo>
                      <a:pt x="13870" y="923"/>
                    </a:lnTo>
                    <a:cubicBezTo>
                      <a:pt x="13612" y="655"/>
                      <a:pt x="13206" y="443"/>
                      <a:pt x="12680" y="310"/>
                    </a:cubicBezTo>
                    <a:lnTo>
                      <a:pt x="12663" y="310"/>
                    </a:lnTo>
                    <a:cubicBezTo>
                      <a:pt x="12231" y="199"/>
                      <a:pt x="11718" y="138"/>
                      <a:pt x="11148" y="138"/>
                    </a:cubicBezTo>
                    <a:lnTo>
                      <a:pt x="11135" y="138"/>
                    </a:lnTo>
                    <a:cubicBezTo>
                      <a:pt x="10565" y="58"/>
                      <a:pt x="9885" y="1"/>
                      <a:pt x="9107"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8"/>
              <p:cNvSpPr/>
              <p:nvPr/>
            </p:nvSpPr>
            <p:spPr>
              <a:xfrm>
                <a:off x="1090975" y="4613825"/>
                <a:ext cx="273425" cy="271100"/>
              </a:xfrm>
              <a:custGeom>
                <a:rect b="b" l="l" r="r" t="t"/>
                <a:pathLst>
                  <a:path extrusionOk="0" h="10844" w="10937">
                    <a:moveTo>
                      <a:pt x="0" y="0"/>
                    </a:moveTo>
                    <a:lnTo>
                      <a:pt x="0" y="0"/>
                    </a:lnTo>
                    <a:cubicBezTo>
                      <a:pt x="84" y="58"/>
                      <a:pt x="171" y="101"/>
                      <a:pt x="262" y="138"/>
                    </a:cubicBezTo>
                    <a:cubicBezTo>
                      <a:pt x="1146" y="862"/>
                      <a:pt x="3231" y="2330"/>
                      <a:pt x="6275" y="3020"/>
                    </a:cubicBezTo>
                    <a:cubicBezTo>
                      <a:pt x="7397" y="3275"/>
                      <a:pt x="9077" y="3496"/>
                      <a:pt x="10923" y="3684"/>
                    </a:cubicBezTo>
                    <a:cubicBezTo>
                      <a:pt x="10766" y="4117"/>
                      <a:pt x="10615" y="4549"/>
                      <a:pt x="10471" y="4988"/>
                    </a:cubicBezTo>
                    <a:cubicBezTo>
                      <a:pt x="9586" y="7539"/>
                      <a:pt x="8765" y="10297"/>
                      <a:pt x="8607" y="10840"/>
                    </a:cubicBezTo>
                    <a:cubicBezTo>
                      <a:pt x="8611" y="10840"/>
                      <a:pt x="8615" y="10843"/>
                      <a:pt x="8618" y="10843"/>
                    </a:cubicBezTo>
                    <a:cubicBezTo>
                      <a:pt x="8775" y="10311"/>
                      <a:pt x="9580" y="7616"/>
                      <a:pt x="10448" y="5092"/>
                    </a:cubicBezTo>
                    <a:cubicBezTo>
                      <a:pt x="10601" y="4619"/>
                      <a:pt x="10766" y="4150"/>
                      <a:pt x="10937" y="3684"/>
                    </a:cubicBezTo>
                    <a:cubicBezTo>
                      <a:pt x="9090" y="3496"/>
                      <a:pt x="7411" y="3275"/>
                      <a:pt x="6288" y="3020"/>
                    </a:cubicBezTo>
                    <a:cubicBezTo>
                      <a:pt x="3252" y="2330"/>
                      <a:pt x="1170" y="868"/>
                      <a:pt x="278" y="144"/>
                    </a:cubicBezTo>
                    <a:cubicBezTo>
                      <a:pt x="249" y="131"/>
                      <a:pt x="215" y="115"/>
                      <a:pt x="184" y="101"/>
                    </a:cubicBezTo>
                    <a:cubicBezTo>
                      <a:pt x="121" y="70"/>
                      <a:pt x="60" y="37"/>
                      <a:pt x="0" y="0"/>
                    </a:cubicBezTo>
                    <a:close/>
                  </a:path>
                </a:pathLst>
              </a:custGeom>
              <a:solidFill>
                <a:srgbClr val="EDD9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8"/>
              <p:cNvSpPr/>
              <p:nvPr/>
            </p:nvSpPr>
            <p:spPr>
              <a:xfrm>
                <a:off x="1306400" y="4706075"/>
                <a:ext cx="93050" cy="210100"/>
              </a:xfrm>
              <a:custGeom>
                <a:rect b="b" l="l" r="r" t="t"/>
                <a:pathLst>
                  <a:path extrusionOk="0" h="8404" w="3722">
                    <a:moveTo>
                      <a:pt x="2383" y="0"/>
                    </a:moveTo>
                    <a:cubicBezTo>
                      <a:pt x="2380" y="7"/>
                      <a:pt x="2380" y="11"/>
                      <a:pt x="2377" y="17"/>
                    </a:cubicBezTo>
                    <a:cubicBezTo>
                      <a:pt x="2062" y="809"/>
                      <a:pt x="1770" y="1609"/>
                      <a:pt x="1515" y="2421"/>
                    </a:cubicBezTo>
                    <a:cubicBezTo>
                      <a:pt x="1613" y="2079"/>
                      <a:pt x="1720" y="1740"/>
                      <a:pt x="1831" y="1402"/>
                    </a:cubicBezTo>
                    <a:lnTo>
                      <a:pt x="1831" y="1402"/>
                    </a:lnTo>
                    <a:cubicBezTo>
                      <a:pt x="963" y="3926"/>
                      <a:pt x="158" y="6621"/>
                      <a:pt x="1" y="7153"/>
                    </a:cubicBezTo>
                    <a:cubicBezTo>
                      <a:pt x="1047" y="7558"/>
                      <a:pt x="2112" y="7978"/>
                      <a:pt x="3178" y="8403"/>
                    </a:cubicBezTo>
                    <a:cubicBezTo>
                      <a:pt x="2136" y="7739"/>
                      <a:pt x="1184" y="7139"/>
                      <a:pt x="1184" y="7139"/>
                    </a:cubicBezTo>
                    <a:cubicBezTo>
                      <a:pt x="1184" y="7139"/>
                      <a:pt x="1861" y="6322"/>
                      <a:pt x="2873" y="5112"/>
                    </a:cubicBezTo>
                    <a:cubicBezTo>
                      <a:pt x="2889" y="4582"/>
                      <a:pt x="2967" y="4050"/>
                      <a:pt x="3104" y="3493"/>
                    </a:cubicBezTo>
                    <a:cubicBezTo>
                      <a:pt x="3372" y="2390"/>
                      <a:pt x="3721" y="1405"/>
                      <a:pt x="3239" y="292"/>
                    </a:cubicBezTo>
                    <a:cubicBezTo>
                      <a:pt x="3208" y="218"/>
                      <a:pt x="3175" y="145"/>
                      <a:pt x="3138" y="74"/>
                    </a:cubicBezTo>
                    <a:cubicBezTo>
                      <a:pt x="2883" y="51"/>
                      <a:pt x="2632" y="24"/>
                      <a:pt x="2383" y="0"/>
                    </a:cubicBezTo>
                    <a:close/>
                  </a:path>
                </a:pathLst>
              </a:custGeom>
              <a:solidFill>
                <a:srgbClr val="D3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8"/>
              <p:cNvSpPr/>
              <p:nvPr/>
            </p:nvSpPr>
            <p:spPr>
              <a:xfrm>
                <a:off x="1097925" y="4617425"/>
                <a:ext cx="286925" cy="90525"/>
              </a:xfrm>
              <a:custGeom>
                <a:rect b="b" l="l" r="r" t="t"/>
                <a:pathLst>
                  <a:path extrusionOk="0" h="3621" w="11477">
                    <a:moveTo>
                      <a:pt x="0" y="0"/>
                    </a:moveTo>
                    <a:cubicBezTo>
                      <a:pt x="892" y="724"/>
                      <a:pt x="2974" y="2186"/>
                      <a:pt x="6010" y="2876"/>
                    </a:cubicBezTo>
                    <a:cubicBezTo>
                      <a:pt x="7133" y="3131"/>
                      <a:pt x="8812" y="3352"/>
                      <a:pt x="10659" y="3540"/>
                    </a:cubicBezTo>
                    <a:cubicBezTo>
                      <a:pt x="10750" y="3298"/>
                      <a:pt x="10843" y="3057"/>
                      <a:pt x="10937" y="2819"/>
                    </a:cubicBezTo>
                    <a:cubicBezTo>
                      <a:pt x="10062" y="1764"/>
                      <a:pt x="8732" y="1003"/>
                      <a:pt x="7693" y="212"/>
                    </a:cubicBezTo>
                    <a:cubicBezTo>
                      <a:pt x="7096" y="272"/>
                      <a:pt x="6496" y="305"/>
                      <a:pt x="5899" y="356"/>
                    </a:cubicBezTo>
                    <a:cubicBezTo>
                      <a:pt x="5206" y="389"/>
                      <a:pt x="4512" y="433"/>
                      <a:pt x="3818" y="433"/>
                    </a:cubicBezTo>
                    <a:cubicBezTo>
                      <a:pt x="3707" y="436"/>
                      <a:pt x="3594" y="436"/>
                      <a:pt x="3483" y="436"/>
                    </a:cubicBezTo>
                    <a:cubicBezTo>
                      <a:pt x="2900" y="436"/>
                      <a:pt x="2316" y="406"/>
                      <a:pt x="1740" y="356"/>
                    </a:cubicBezTo>
                    <a:cubicBezTo>
                      <a:pt x="1395" y="316"/>
                      <a:pt x="1049" y="276"/>
                      <a:pt x="708" y="201"/>
                    </a:cubicBezTo>
                    <a:cubicBezTo>
                      <a:pt x="473" y="148"/>
                      <a:pt x="225" y="95"/>
                      <a:pt x="0" y="0"/>
                    </a:cubicBezTo>
                    <a:close/>
                    <a:moveTo>
                      <a:pt x="10994" y="2887"/>
                    </a:moveTo>
                    <a:cubicBezTo>
                      <a:pt x="10903" y="3108"/>
                      <a:pt x="10810" y="3325"/>
                      <a:pt x="10722" y="3546"/>
                    </a:cubicBezTo>
                    <a:cubicBezTo>
                      <a:pt x="10971" y="3570"/>
                      <a:pt x="11222" y="3597"/>
                      <a:pt x="11477" y="3620"/>
                    </a:cubicBezTo>
                    <a:cubicBezTo>
                      <a:pt x="11343" y="3359"/>
                      <a:pt x="11179" y="3117"/>
                      <a:pt x="10994" y="2887"/>
                    </a:cubicBezTo>
                    <a:close/>
                  </a:path>
                </a:pathLst>
              </a:custGeom>
              <a:solidFill>
                <a:srgbClr val="D3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8"/>
              <p:cNvSpPr/>
              <p:nvPr/>
            </p:nvSpPr>
            <p:spPr>
              <a:xfrm>
                <a:off x="892725" y="4784100"/>
                <a:ext cx="1555125" cy="675475"/>
              </a:xfrm>
              <a:custGeom>
                <a:rect b="b" l="l" r="r" t="t"/>
                <a:pathLst>
                  <a:path extrusionOk="0" h="27019" w="62205">
                    <a:moveTo>
                      <a:pt x="39828" y="14214"/>
                    </a:moveTo>
                    <a:lnTo>
                      <a:pt x="39828" y="14214"/>
                    </a:lnTo>
                    <a:cubicBezTo>
                      <a:pt x="40234" y="14560"/>
                      <a:pt x="40710" y="14905"/>
                      <a:pt x="41226" y="15240"/>
                    </a:cubicBezTo>
                    <a:cubicBezTo>
                      <a:pt x="41243" y="15250"/>
                      <a:pt x="41263" y="15260"/>
                      <a:pt x="41280" y="15267"/>
                    </a:cubicBezTo>
                    <a:cubicBezTo>
                      <a:pt x="40757" y="14929"/>
                      <a:pt x="40267" y="14576"/>
                      <a:pt x="39856" y="14231"/>
                    </a:cubicBezTo>
                    <a:cubicBezTo>
                      <a:pt x="39845" y="14225"/>
                      <a:pt x="39839" y="14222"/>
                      <a:pt x="39828" y="14214"/>
                    </a:cubicBezTo>
                    <a:close/>
                    <a:moveTo>
                      <a:pt x="3553" y="0"/>
                    </a:moveTo>
                    <a:cubicBezTo>
                      <a:pt x="1264" y="0"/>
                      <a:pt x="0" y="1026"/>
                      <a:pt x="1371" y="2443"/>
                    </a:cubicBezTo>
                    <a:cubicBezTo>
                      <a:pt x="3074" y="4210"/>
                      <a:pt x="10136" y="8165"/>
                      <a:pt x="24193" y="13642"/>
                    </a:cubicBezTo>
                    <a:cubicBezTo>
                      <a:pt x="38253" y="19121"/>
                      <a:pt x="53045" y="24414"/>
                      <a:pt x="57730" y="25875"/>
                    </a:cubicBezTo>
                    <a:cubicBezTo>
                      <a:pt x="59842" y="26535"/>
                      <a:pt x="61547" y="27018"/>
                      <a:pt x="62198" y="27018"/>
                    </a:cubicBezTo>
                    <a:lnTo>
                      <a:pt x="62204" y="27018"/>
                    </a:lnTo>
                    <a:cubicBezTo>
                      <a:pt x="61547" y="27015"/>
                      <a:pt x="59848" y="26532"/>
                      <a:pt x="57743" y="25875"/>
                    </a:cubicBezTo>
                    <a:cubicBezTo>
                      <a:pt x="53058" y="24414"/>
                      <a:pt x="38267" y="19121"/>
                      <a:pt x="24207" y="13642"/>
                    </a:cubicBezTo>
                    <a:cubicBezTo>
                      <a:pt x="10145" y="8165"/>
                      <a:pt x="3087" y="4210"/>
                      <a:pt x="1385" y="2443"/>
                    </a:cubicBezTo>
                    <a:cubicBezTo>
                      <a:pt x="14" y="1026"/>
                      <a:pt x="1274" y="0"/>
                      <a:pt x="3557" y="0"/>
                    </a:cubicBezTo>
                    <a:close/>
                  </a:path>
                </a:pathLst>
              </a:custGeom>
              <a:solidFill>
                <a:srgbClr val="EDD9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8"/>
              <p:cNvSpPr/>
              <p:nvPr/>
            </p:nvSpPr>
            <p:spPr>
              <a:xfrm>
                <a:off x="1889100" y="5139875"/>
                <a:ext cx="182775" cy="101425"/>
              </a:xfrm>
              <a:custGeom>
                <a:rect b="b" l="l" r="r" t="t"/>
                <a:pathLst>
                  <a:path extrusionOk="0" h="4057" w="7311">
                    <a:moveTo>
                      <a:pt x="1" y="0"/>
                    </a:moveTo>
                    <a:cubicBezTo>
                      <a:pt x="412" y="345"/>
                      <a:pt x="902" y="698"/>
                      <a:pt x="1425" y="1036"/>
                    </a:cubicBezTo>
                    <a:cubicBezTo>
                      <a:pt x="3389" y="2039"/>
                      <a:pt x="5393" y="3067"/>
                      <a:pt x="7310" y="4056"/>
                    </a:cubicBezTo>
                    <a:lnTo>
                      <a:pt x="5380" y="2327"/>
                    </a:lnTo>
                    <a:cubicBezTo>
                      <a:pt x="4747" y="2059"/>
                      <a:pt x="4116" y="1787"/>
                      <a:pt x="3483" y="1516"/>
                    </a:cubicBezTo>
                    <a:cubicBezTo>
                      <a:pt x="3077" y="1355"/>
                      <a:pt x="2668" y="1194"/>
                      <a:pt x="2266" y="1023"/>
                    </a:cubicBezTo>
                    <a:cubicBezTo>
                      <a:pt x="1515" y="704"/>
                      <a:pt x="748" y="373"/>
                      <a:pt x="1" y="0"/>
                    </a:cubicBezTo>
                    <a:close/>
                  </a:path>
                </a:pathLst>
              </a:custGeom>
              <a:solidFill>
                <a:srgbClr val="CD524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8"/>
              <p:cNvSpPr/>
              <p:nvPr/>
            </p:nvSpPr>
            <p:spPr>
              <a:xfrm>
                <a:off x="893050" y="4784100"/>
                <a:ext cx="1574325" cy="675475"/>
              </a:xfrm>
              <a:custGeom>
                <a:rect b="b" l="l" r="r" t="t"/>
                <a:pathLst>
                  <a:path extrusionOk="0" h="27019" w="62973">
                    <a:moveTo>
                      <a:pt x="3544" y="0"/>
                    </a:moveTo>
                    <a:cubicBezTo>
                      <a:pt x="1261" y="0"/>
                      <a:pt x="1" y="1026"/>
                      <a:pt x="1372" y="2443"/>
                    </a:cubicBezTo>
                    <a:cubicBezTo>
                      <a:pt x="3074" y="4210"/>
                      <a:pt x="10132" y="8165"/>
                      <a:pt x="24194" y="13642"/>
                    </a:cubicBezTo>
                    <a:cubicBezTo>
                      <a:pt x="38254" y="19121"/>
                      <a:pt x="53045" y="24414"/>
                      <a:pt x="57730" y="25875"/>
                    </a:cubicBezTo>
                    <a:cubicBezTo>
                      <a:pt x="59835" y="26532"/>
                      <a:pt x="61534" y="27015"/>
                      <a:pt x="62191" y="27018"/>
                    </a:cubicBezTo>
                    <a:cubicBezTo>
                      <a:pt x="62973" y="27015"/>
                      <a:pt x="62191" y="26294"/>
                      <a:pt x="58692" y="24294"/>
                    </a:cubicBezTo>
                    <a:cubicBezTo>
                      <a:pt x="58692" y="24294"/>
                      <a:pt x="53394" y="21514"/>
                      <a:pt x="47169" y="18304"/>
                    </a:cubicBezTo>
                    <a:lnTo>
                      <a:pt x="47152" y="18287"/>
                    </a:lnTo>
                    <a:cubicBezTo>
                      <a:pt x="45235" y="17298"/>
                      <a:pt x="43231" y="16270"/>
                      <a:pt x="41267" y="15267"/>
                    </a:cubicBezTo>
                    <a:cubicBezTo>
                      <a:pt x="41250" y="15260"/>
                      <a:pt x="41230" y="15250"/>
                      <a:pt x="41213" y="15240"/>
                    </a:cubicBezTo>
                    <a:lnTo>
                      <a:pt x="41213" y="15240"/>
                    </a:lnTo>
                    <a:cubicBezTo>
                      <a:pt x="41230" y="15250"/>
                      <a:pt x="41247" y="15260"/>
                      <a:pt x="41260" y="15270"/>
                    </a:cubicBezTo>
                    <a:cubicBezTo>
                      <a:pt x="36879" y="13038"/>
                      <a:pt x="32700" y="10940"/>
                      <a:pt x="30146" y="9747"/>
                    </a:cubicBezTo>
                    <a:cubicBezTo>
                      <a:pt x="27314" y="8423"/>
                      <a:pt x="23523" y="6818"/>
                      <a:pt x="19736" y="5299"/>
                    </a:cubicBezTo>
                    <a:cubicBezTo>
                      <a:pt x="19725" y="5293"/>
                      <a:pt x="19719" y="5289"/>
                      <a:pt x="19712" y="5282"/>
                    </a:cubicBezTo>
                    <a:cubicBezTo>
                      <a:pt x="18646" y="4857"/>
                      <a:pt x="17581" y="4437"/>
                      <a:pt x="16535" y="4032"/>
                    </a:cubicBezTo>
                    <a:cubicBezTo>
                      <a:pt x="16532" y="4032"/>
                      <a:pt x="16528" y="4029"/>
                      <a:pt x="16524" y="4029"/>
                    </a:cubicBezTo>
                    <a:lnTo>
                      <a:pt x="16524" y="4032"/>
                    </a:lnTo>
                    <a:cubicBezTo>
                      <a:pt x="11560" y="2108"/>
                      <a:pt x="7080" y="533"/>
                      <a:pt x="5374" y="191"/>
                    </a:cubicBezTo>
                    <a:cubicBezTo>
                      <a:pt x="4720" y="61"/>
                      <a:pt x="4103" y="0"/>
                      <a:pt x="3544" y="0"/>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8"/>
              <p:cNvSpPr/>
              <p:nvPr/>
            </p:nvSpPr>
            <p:spPr>
              <a:xfrm>
                <a:off x="1095575" y="4616325"/>
                <a:ext cx="277225" cy="150275"/>
              </a:xfrm>
              <a:custGeom>
                <a:rect b="b" l="l" r="r" t="t"/>
                <a:pathLst>
                  <a:path extrusionOk="0" h="6011" w="11089">
                    <a:moveTo>
                      <a:pt x="0" y="1"/>
                    </a:moveTo>
                    <a:lnTo>
                      <a:pt x="0" y="1"/>
                    </a:lnTo>
                    <a:cubicBezTo>
                      <a:pt x="31" y="15"/>
                      <a:pt x="65" y="31"/>
                      <a:pt x="94" y="44"/>
                    </a:cubicBezTo>
                    <a:cubicBezTo>
                      <a:pt x="319" y="139"/>
                      <a:pt x="567" y="192"/>
                      <a:pt x="802" y="245"/>
                    </a:cubicBezTo>
                    <a:cubicBezTo>
                      <a:pt x="1143" y="320"/>
                      <a:pt x="1489" y="360"/>
                      <a:pt x="1834" y="400"/>
                    </a:cubicBezTo>
                    <a:cubicBezTo>
                      <a:pt x="2410" y="450"/>
                      <a:pt x="2994" y="480"/>
                      <a:pt x="3577" y="480"/>
                    </a:cubicBezTo>
                    <a:cubicBezTo>
                      <a:pt x="3688" y="480"/>
                      <a:pt x="3801" y="480"/>
                      <a:pt x="3912" y="477"/>
                    </a:cubicBezTo>
                    <a:cubicBezTo>
                      <a:pt x="4606" y="477"/>
                      <a:pt x="5300" y="433"/>
                      <a:pt x="5993" y="400"/>
                    </a:cubicBezTo>
                    <a:cubicBezTo>
                      <a:pt x="6590" y="349"/>
                      <a:pt x="7190" y="316"/>
                      <a:pt x="7787" y="256"/>
                    </a:cubicBezTo>
                    <a:cubicBezTo>
                      <a:pt x="7783" y="252"/>
                      <a:pt x="7780" y="252"/>
                      <a:pt x="7780" y="249"/>
                    </a:cubicBezTo>
                    <a:cubicBezTo>
                      <a:pt x="7736" y="216"/>
                      <a:pt x="7693" y="182"/>
                      <a:pt x="7649" y="148"/>
                    </a:cubicBezTo>
                    <a:cubicBezTo>
                      <a:pt x="7096" y="208"/>
                      <a:pt x="6540" y="242"/>
                      <a:pt x="5987" y="296"/>
                    </a:cubicBezTo>
                    <a:cubicBezTo>
                      <a:pt x="5297" y="336"/>
                      <a:pt x="4602" y="383"/>
                      <a:pt x="3912" y="389"/>
                    </a:cubicBezTo>
                    <a:cubicBezTo>
                      <a:pt x="3714" y="393"/>
                      <a:pt x="3516" y="397"/>
                      <a:pt x="3319" y="397"/>
                    </a:cubicBezTo>
                    <a:cubicBezTo>
                      <a:pt x="2826" y="397"/>
                      <a:pt x="2330" y="383"/>
                      <a:pt x="1838" y="349"/>
                    </a:cubicBezTo>
                    <a:cubicBezTo>
                      <a:pt x="1493" y="320"/>
                      <a:pt x="1147" y="286"/>
                      <a:pt x="809" y="222"/>
                    </a:cubicBezTo>
                    <a:cubicBezTo>
                      <a:pt x="563" y="171"/>
                      <a:pt x="309" y="125"/>
                      <a:pt x="74" y="27"/>
                    </a:cubicBezTo>
                    <a:cubicBezTo>
                      <a:pt x="68" y="24"/>
                      <a:pt x="57" y="21"/>
                      <a:pt x="51" y="18"/>
                    </a:cubicBezTo>
                    <a:lnTo>
                      <a:pt x="51" y="18"/>
                    </a:lnTo>
                    <a:cubicBezTo>
                      <a:pt x="54" y="21"/>
                      <a:pt x="57" y="24"/>
                      <a:pt x="61" y="27"/>
                    </a:cubicBezTo>
                    <a:cubicBezTo>
                      <a:pt x="41" y="18"/>
                      <a:pt x="20" y="7"/>
                      <a:pt x="0" y="1"/>
                    </a:cubicBezTo>
                    <a:close/>
                    <a:moveTo>
                      <a:pt x="11031" y="2863"/>
                    </a:moveTo>
                    <a:cubicBezTo>
                      <a:pt x="10937" y="3101"/>
                      <a:pt x="10844" y="3342"/>
                      <a:pt x="10753" y="3584"/>
                    </a:cubicBezTo>
                    <a:cubicBezTo>
                      <a:pt x="10582" y="4050"/>
                      <a:pt x="10417" y="4519"/>
                      <a:pt x="10264" y="4992"/>
                    </a:cubicBezTo>
                    <a:cubicBezTo>
                      <a:pt x="10153" y="5330"/>
                      <a:pt x="10046" y="5669"/>
                      <a:pt x="9948" y="6011"/>
                    </a:cubicBezTo>
                    <a:cubicBezTo>
                      <a:pt x="10203" y="5199"/>
                      <a:pt x="10495" y="4399"/>
                      <a:pt x="10810" y="3607"/>
                    </a:cubicBezTo>
                    <a:cubicBezTo>
                      <a:pt x="10813" y="3601"/>
                      <a:pt x="10813" y="3597"/>
                      <a:pt x="10816" y="3590"/>
                    </a:cubicBezTo>
                    <a:cubicBezTo>
                      <a:pt x="10904" y="3369"/>
                      <a:pt x="10997" y="3152"/>
                      <a:pt x="11088" y="2931"/>
                    </a:cubicBezTo>
                    <a:cubicBezTo>
                      <a:pt x="11071" y="2906"/>
                      <a:pt x="11051" y="2883"/>
                      <a:pt x="11031" y="2863"/>
                    </a:cubicBezTo>
                    <a:close/>
                  </a:path>
                </a:pathLst>
              </a:custGeom>
              <a:solidFill>
                <a:srgbClr val="A5383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8"/>
              <p:cNvSpPr/>
              <p:nvPr/>
            </p:nvSpPr>
            <p:spPr>
              <a:xfrm>
                <a:off x="1252350" y="4370225"/>
                <a:ext cx="98900" cy="30700"/>
              </a:xfrm>
              <a:custGeom>
                <a:rect b="b" l="l" r="r" t="t"/>
                <a:pathLst>
                  <a:path extrusionOk="0" h="1228" w="3956">
                    <a:moveTo>
                      <a:pt x="3241" y="1"/>
                    </a:moveTo>
                    <a:lnTo>
                      <a:pt x="3051" y="48"/>
                    </a:lnTo>
                    <a:lnTo>
                      <a:pt x="1613" y="400"/>
                    </a:lnTo>
                    <a:lnTo>
                      <a:pt x="1365" y="460"/>
                    </a:lnTo>
                    <a:lnTo>
                      <a:pt x="1197" y="500"/>
                    </a:lnTo>
                    <a:lnTo>
                      <a:pt x="899" y="574"/>
                    </a:lnTo>
                    <a:lnTo>
                      <a:pt x="865" y="581"/>
                    </a:lnTo>
                    <a:lnTo>
                      <a:pt x="634" y="638"/>
                    </a:lnTo>
                    <a:lnTo>
                      <a:pt x="44" y="782"/>
                    </a:lnTo>
                    <a:lnTo>
                      <a:pt x="1" y="792"/>
                    </a:lnTo>
                    <a:lnTo>
                      <a:pt x="517" y="1227"/>
                    </a:lnTo>
                    <a:lnTo>
                      <a:pt x="721" y="1184"/>
                    </a:lnTo>
                    <a:lnTo>
                      <a:pt x="782" y="1174"/>
                    </a:lnTo>
                    <a:lnTo>
                      <a:pt x="1023" y="1124"/>
                    </a:lnTo>
                    <a:lnTo>
                      <a:pt x="1348" y="1057"/>
                    </a:lnTo>
                    <a:lnTo>
                      <a:pt x="1563" y="1013"/>
                    </a:lnTo>
                    <a:lnTo>
                      <a:pt x="1690" y="990"/>
                    </a:lnTo>
                    <a:lnTo>
                      <a:pt x="1901" y="946"/>
                    </a:lnTo>
                    <a:lnTo>
                      <a:pt x="3718" y="581"/>
                    </a:lnTo>
                    <a:cubicBezTo>
                      <a:pt x="3798" y="540"/>
                      <a:pt x="3875" y="503"/>
                      <a:pt x="3956" y="467"/>
                    </a:cubicBezTo>
                    <a:lnTo>
                      <a:pt x="3241" y="1"/>
                    </a:lnTo>
                    <a:close/>
                  </a:path>
                </a:pathLst>
              </a:custGeom>
              <a:solidFill>
                <a:srgbClr val="D33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8"/>
              <p:cNvSpPr/>
              <p:nvPr/>
            </p:nvSpPr>
            <p:spPr>
              <a:xfrm>
                <a:off x="706625" y="4159750"/>
                <a:ext cx="112375" cy="16700"/>
              </a:xfrm>
              <a:custGeom>
                <a:rect b="b" l="l" r="r" t="t"/>
                <a:pathLst>
                  <a:path extrusionOk="0" h="668" w="4495">
                    <a:moveTo>
                      <a:pt x="4494" y="1"/>
                    </a:moveTo>
                    <a:cubicBezTo>
                      <a:pt x="4112" y="1"/>
                      <a:pt x="3730" y="24"/>
                      <a:pt x="3351" y="50"/>
                    </a:cubicBezTo>
                    <a:cubicBezTo>
                      <a:pt x="2973" y="78"/>
                      <a:pt x="2594" y="121"/>
                      <a:pt x="2216" y="168"/>
                    </a:cubicBezTo>
                    <a:cubicBezTo>
                      <a:pt x="1837" y="222"/>
                      <a:pt x="1458" y="275"/>
                      <a:pt x="1086" y="355"/>
                    </a:cubicBezTo>
                    <a:cubicBezTo>
                      <a:pt x="731" y="429"/>
                      <a:pt x="369" y="507"/>
                      <a:pt x="33" y="654"/>
                    </a:cubicBezTo>
                    <a:cubicBezTo>
                      <a:pt x="24" y="657"/>
                      <a:pt x="10" y="664"/>
                      <a:pt x="0" y="667"/>
                    </a:cubicBezTo>
                    <a:cubicBezTo>
                      <a:pt x="10" y="667"/>
                      <a:pt x="20" y="664"/>
                      <a:pt x="33" y="661"/>
                    </a:cubicBezTo>
                    <a:lnTo>
                      <a:pt x="33" y="664"/>
                    </a:lnTo>
                    <a:cubicBezTo>
                      <a:pt x="37" y="664"/>
                      <a:pt x="37" y="661"/>
                      <a:pt x="40" y="661"/>
                    </a:cubicBezTo>
                    <a:cubicBezTo>
                      <a:pt x="392" y="577"/>
                      <a:pt x="751" y="530"/>
                      <a:pt x="1106" y="476"/>
                    </a:cubicBezTo>
                    <a:lnTo>
                      <a:pt x="2236" y="329"/>
                    </a:lnTo>
                    <a:cubicBezTo>
                      <a:pt x="2989" y="231"/>
                      <a:pt x="3744" y="134"/>
                      <a:pt x="4494" y="1"/>
                    </a:cubicBezTo>
                    <a:close/>
                  </a:path>
                </a:pathLst>
              </a:custGeom>
              <a:solidFill>
                <a:srgbClr val="514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8"/>
              <p:cNvSpPr/>
              <p:nvPr/>
            </p:nvSpPr>
            <p:spPr>
              <a:xfrm>
                <a:off x="702525" y="4137875"/>
                <a:ext cx="119075" cy="21725"/>
              </a:xfrm>
              <a:custGeom>
                <a:rect b="b" l="l" r="r" t="t"/>
                <a:pathLst>
                  <a:path extrusionOk="0" h="869" w="4763">
                    <a:moveTo>
                      <a:pt x="4762" y="0"/>
                    </a:moveTo>
                    <a:lnTo>
                      <a:pt x="4762" y="0"/>
                    </a:lnTo>
                    <a:cubicBezTo>
                      <a:pt x="4357" y="21"/>
                      <a:pt x="3951" y="64"/>
                      <a:pt x="3549" y="108"/>
                    </a:cubicBezTo>
                    <a:cubicBezTo>
                      <a:pt x="3147" y="155"/>
                      <a:pt x="2745" y="218"/>
                      <a:pt x="2343" y="279"/>
                    </a:cubicBezTo>
                    <a:cubicBezTo>
                      <a:pt x="1944" y="353"/>
                      <a:pt x="1545" y="419"/>
                      <a:pt x="1150" y="514"/>
                    </a:cubicBezTo>
                    <a:cubicBezTo>
                      <a:pt x="805" y="597"/>
                      <a:pt x="455" y="678"/>
                      <a:pt x="127" y="812"/>
                    </a:cubicBezTo>
                    <a:cubicBezTo>
                      <a:pt x="84" y="832"/>
                      <a:pt x="44" y="848"/>
                      <a:pt x="0" y="868"/>
                    </a:cubicBezTo>
                    <a:cubicBezTo>
                      <a:pt x="20" y="862"/>
                      <a:pt x="36" y="859"/>
                      <a:pt x="56" y="855"/>
                    </a:cubicBezTo>
                    <a:cubicBezTo>
                      <a:pt x="73" y="852"/>
                      <a:pt x="93" y="845"/>
                      <a:pt x="110" y="842"/>
                    </a:cubicBezTo>
                    <a:cubicBezTo>
                      <a:pt x="463" y="755"/>
                      <a:pt x="817" y="698"/>
                      <a:pt x="1173" y="637"/>
                    </a:cubicBezTo>
                    <a:lnTo>
                      <a:pt x="2369" y="440"/>
                    </a:lnTo>
                    <a:lnTo>
                      <a:pt x="3566" y="232"/>
                    </a:lnTo>
                    <a:cubicBezTo>
                      <a:pt x="3965" y="161"/>
                      <a:pt x="4364" y="88"/>
                      <a:pt x="4762" y="0"/>
                    </a:cubicBezTo>
                    <a:close/>
                  </a:path>
                </a:pathLst>
              </a:custGeom>
              <a:solidFill>
                <a:srgbClr val="5146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99" name="Google Shape;299;p28"/>
          <p:cNvSpPr/>
          <p:nvPr/>
        </p:nvSpPr>
        <p:spPr>
          <a:xfrm flipH="1">
            <a:off x="883100" y="775775"/>
            <a:ext cx="357464" cy="577807"/>
          </a:xfrm>
          <a:custGeom>
            <a:rect b="b" l="l" r="r" t="t"/>
            <a:pathLst>
              <a:path extrusionOk="0" h="12574" w="7779">
                <a:moveTo>
                  <a:pt x="1109" y="1"/>
                </a:moveTo>
                <a:lnTo>
                  <a:pt x="1" y="6676"/>
                </a:lnTo>
                <a:lnTo>
                  <a:pt x="1741" y="6737"/>
                </a:lnTo>
                <a:lnTo>
                  <a:pt x="342" y="12574"/>
                </a:lnTo>
                <a:lnTo>
                  <a:pt x="6182" y="5878"/>
                </a:lnTo>
                <a:lnTo>
                  <a:pt x="4797" y="5769"/>
                </a:lnTo>
                <a:lnTo>
                  <a:pt x="7778" y="1328"/>
                </a:lnTo>
                <a:lnTo>
                  <a:pt x="1109"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8"/>
          <p:cNvSpPr/>
          <p:nvPr/>
        </p:nvSpPr>
        <p:spPr>
          <a:xfrm rot="1567638">
            <a:off x="3457141" y="1380204"/>
            <a:ext cx="193518" cy="312803"/>
          </a:xfrm>
          <a:custGeom>
            <a:rect b="b" l="l" r="r" t="t"/>
            <a:pathLst>
              <a:path extrusionOk="0" h="12574" w="7779">
                <a:moveTo>
                  <a:pt x="1109" y="1"/>
                </a:moveTo>
                <a:lnTo>
                  <a:pt x="1" y="6676"/>
                </a:lnTo>
                <a:lnTo>
                  <a:pt x="1741" y="6737"/>
                </a:lnTo>
                <a:lnTo>
                  <a:pt x="342" y="12574"/>
                </a:lnTo>
                <a:lnTo>
                  <a:pt x="6182" y="5878"/>
                </a:lnTo>
                <a:lnTo>
                  <a:pt x="4797" y="5769"/>
                </a:lnTo>
                <a:lnTo>
                  <a:pt x="7778" y="1328"/>
                </a:lnTo>
                <a:lnTo>
                  <a:pt x="1109" y="1"/>
                </a:ln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8"/>
          <p:cNvSpPr txBox="1"/>
          <p:nvPr>
            <p:ph idx="7" type="subTitle"/>
          </p:nvPr>
        </p:nvSpPr>
        <p:spPr>
          <a:xfrm>
            <a:off x="6125650" y="1504650"/>
            <a:ext cx="1844100" cy="754500"/>
          </a:xfrm>
          <a:prstGeom prst="rect">
            <a:avLst/>
          </a:prstGeom>
        </p:spPr>
        <p:txBody>
          <a:bodyPr anchorCtr="0" anchor="b" bIns="0" lIns="91425" spcFirstLastPara="1" rIns="91425" wrap="square" tIns="450000">
            <a:noAutofit/>
          </a:bodyPr>
          <a:lstStyle/>
          <a:p>
            <a:pPr indent="0" lvl="0" marL="0" rtl="0" algn="l">
              <a:spcBef>
                <a:spcPts val="0"/>
              </a:spcBef>
              <a:spcAft>
                <a:spcPts val="1600"/>
              </a:spcAft>
              <a:buNone/>
            </a:pPr>
            <a:r>
              <a:rPr lang="en"/>
              <a:t>02. INTRODUCE YOURSELF</a:t>
            </a:r>
            <a:endParaRPr/>
          </a:p>
        </p:txBody>
      </p:sp>
      <p:sp>
        <p:nvSpPr>
          <p:cNvPr id="302" name="Google Shape;302;p28"/>
          <p:cNvSpPr txBox="1"/>
          <p:nvPr>
            <p:ph idx="5" type="subTitle"/>
          </p:nvPr>
        </p:nvSpPr>
        <p:spPr>
          <a:xfrm>
            <a:off x="6125650" y="2709500"/>
            <a:ext cx="1844100" cy="577800"/>
          </a:xfrm>
          <a:prstGeom prst="rect">
            <a:avLst/>
          </a:prstGeom>
        </p:spPr>
        <p:txBody>
          <a:bodyPr anchorCtr="0" anchor="b" bIns="0" lIns="91425" spcFirstLastPara="1" rIns="91425" wrap="square" tIns="450000">
            <a:noAutofit/>
          </a:bodyPr>
          <a:lstStyle/>
          <a:p>
            <a:pPr indent="0" lvl="0" marL="0" rtl="0" algn="l">
              <a:spcBef>
                <a:spcPts val="0"/>
              </a:spcBef>
              <a:spcAft>
                <a:spcPts val="1600"/>
              </a:spcAft>
              <a:buNone/>
            </a:pPr>
            <a:r>
              <a:rPr lang="en"/>
              <a:t>04. MY CLASSES</a:t>
            </a:r>
            <a:endParaRPr/>
          </a:p>
        </p:txBody>
      </p:sp>
      <p:sp>
        <p:nvSpPr>
          <p:cNvPr id="303" name="Google Shape;303;p28"/>
          <p:cNvSpPr txBox="1"/>
          <p:nvPr>
            <p:ph idx="8" type="subTitle"/>
          </p:nvPr>
        </p:nvSpPr>
        <p:spPr>
          <a:xfrm>
            <a:off x="4281550" y="1504725"/>
            <a:ext cx="1844100" cy="754500"/>
          </a:xfrm>
          <a:prstGeom prst="rect">
            <a:avLst/>
          </a:prstGeom>
        </p:spPr>
        <p:txBody>
          <a:bodyPr anchorCtr="0" anchor="b" bIns="0" lIns="91425" spcFirstLastPara="1" rIns="91425" wrap="square" tIns="450000">
            <a:noAutofit/>
          </a:bodyPr>
          <a:lstStyle/>
          <a:p>
            <a:pPr indent="0" lvl="0" marL="0" rtl="0" algn="l">
              <a:spcBef>
                <a:spcPts val="0"/>
              </a:spcBef>
              <a:spcAft>
                <a:spcPts val="1600"/>
              </a:spcAft>
              <a:buNone/>
            </a:pPr>
            <a:r>
              <a:rPr lang="en"/>
              <a:t>01. MEET THE TEACHER</a:t>
            </a:r>
            <a:endParaRPr/>
          </a:p>
        </p:txBody>
      </p:sp>
      <p:sp>
        <p:nvSpPr>
          <p:cNvPr id="304" name="Google Shape;304;p28"/>
          <p:cNvSpPr txBox="1"/>
          <p:nvPr>
            <p:ph idx="6" type="subTitle"/>
          </p:nvPr>
        </p:nvSpPr>
        <p:spPr>
          <a:xfrm>
            <a:off x="4281550" y="2709550"/>
            <a:ext cx="1844100" cy="577800"/>
          </a:xfrm>
          <a:prstGeom prst="rect">
            <a:avLst/>
          </a:prstGeom>
        </p:spPr>
        <p:txBody>
          <a:bodyPr anchorCtr="0" anchor="b" bIns="0" lIns="91425" spcFirstLastPara="1" rIns="91425" wrap="square" tIns="450000">
            <a:noAutofit/>
          </a:bodyPr>
          <a:lstStyle/>
          <a:p>
            <a:pPr indent="0" lvl="0" marL="0" rtl="0" algn="l">
              <a:spcBef>
                <a:spcPts val="0"/>
              </a:spcBef>
              <a:spcAft>
                <a:spcPts val="1600"/>
              </a:spcAft>
              <a:buNone/>
            </a:pPr>
            <a:r>
              <a:rPr lang="en"/>
              <a:t>03. STUDY PROGRAM</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425" name="Shape 2425"/>
        <p:cNvGrpSpPr/>
        <p:nvPr/>
      </p:nvGrpSpPr>
      <p:grpSpPr>
        <a:xfrm>
          <a:off x="0" y="0"/>
          <a:ext cx="0" cy="0"/>
          <a:chOff x="0" y="0"/>
          <a:chExt cx="0" cy="0"/>
        </a:xfrm>
      </p:grpSpPr>
      <p:sp>
        <p:nvSpPr>
          <p:cNvPr id="2426" name="Google Shape;2426;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427" name="Google Shape;2427;p55"/>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2428" name="Google Shape;2428;p55"/>
          <p:cNvGrpSpPr/>
          <p:nvPr/>
        </p:nvGrpSpPr>
        <p:grpSpPr>
          <a:xfrm>
            <a:off x="3241227" y="3813430"/>
            <a:ext cx="509388" cy="508710"/>
            <a:chOff x="3514800" y="5145975"/>
            <a:chExt cx="233525" cy="233225"/>
          </a:xfrm>
        </p:grpSpPr>
        <p:sp>
          <p:nvSpPr>
            <p:cNvPr id="2429" name="Google Shape;2429;p55"/>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5"/>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5"/>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5"/>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5"/>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5"/>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5"/>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5"/>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5"/>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5"/>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5"/>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5"/>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5"/>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2" name="Google Shape;2442;p55"/>
          <p:cNvGrpSpPr/>
          <p:nvPr/>
        </p:nvGrpSpPr>
        <p:grpSpPr>
          <a:xfrm>
            <a:off x="3930816" y="2321361"/>
            <a:ext cx="474294" cy="551291"/>
            <a:chOff x="4727025" y="1332775"/>
            <a:chExt cx="59900" cy="69625"/>
          </a:xfrm>
        </p:grpSpPr>
        <p:sp>
          <p:nvSpPr>
            <p:cNvPr id="2443" name="Google Shape;2443;p5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5" name="Google Shape;2445;p55"/>
          <p:cNvGrpSpPr/>
          <p:nvPr/>
        </p:nvGrpSpPr>
        <p:grpSpPr>
          <a:xfrm>
            <a:off x="4544472" y="2318491"/>
            <a:ext cx="555653" cy="557031"/>
            <a:chOff x="4820425" y="1329900"/>
            <a:chExt cx="70175" cy="70350"/>
          </a:xfrm>
        </p:grpSpPr>
        <p:sp>
          <p:nvSpPr>
            <p:cNvPr id="2446" name="Google Shape;2446;p5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 name="Google Shape;2450;p55"/>
          <p:cNvGrpSpPr/>
          <p:nvPr/>
        </p:nvGrpSpPr>
        <p:grpSpPr>
          <a:xfrm>
            <a:off x="5236315" y="2330071"/>
            <a:ext cx="582574" cy="533871"/>
            <a:chOff x="4903200" y="1331525"/>
            <a:chExt cx="73575" cy="67425"/>
          </a:xfrm>
        </p:grpSpPr>
        <p:sp>
          <p:nvSpPr>
            <p:cNvPr id="2451" name="Google Shape;2451;p5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3" name="Google Shape;2453;p55"/>
          <p:cNvGrpSpPr/>
          <p:nvPr/>
        </p:nvGrpSpPr>
        <p:grpSpPr>
          <a:xfrm>
            <a:off x="3871628" y="3071012"/>
            <a:ext cx="592670" cy="532881"/>
            <a:chOff x="4721625" y="1420750"/>
            <a:chExt cx="74850" cy="67300"/>
          </a:xfrm>
        </p:grpSpPr>
        <p:sp>
          <p:nvSpPr>
            <p:cNvPr id="2454" name="Google Shape;2454;p55"/>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5"/>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5"/>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7" name="Google Shape;2457;p55"/>
          <p:cNvGrpSpPr/>
          <p:nvPr/>
        </p:nvGrpSpPr>
        <p:grpSpPr>
          <a:xfrm>
            <a:off x="4530318" y="3039736"/>
            <a:ext cx="583960" cy="565345"/>
            <a:chOff x="4815575" y="1416800"/>
            <a:chExt cx="73750" cy="71400"/>
          </a:xfrm>
        </p:grpSpPr>
        <p:sp>
          <p:nvSpPr>
            <p:cNvPr id="2458" name="Google Shape;2458;p5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1" name="Google Shape;2461;p55"/>
          <p:cNvGrpSpPr/>
          <p:nvPr/>
        </p:nvGrpSpPr>
        <p:grpSpPr>
          <a:xfrm>
            <a:off x="5230575" y="3056166"/>
            <a:ext cx="589898" cy="504970"/>
            <a:chOff x="4902475" y="1418875"/>
            <a:chExt cx="74500" cy="63775"/>
          </a:xfrm>
        </p:grpSpPr>
        <p:sp>
          <p:nvSpPr>
            <p:cNvPr id="2462" name="Google Shape;2462;p5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5"/>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 name="Google Shape;2464;p55"/>
          <p:cNvGrpSpPr/>
          <p:nvPr/>
        </p:nvGrpSpPr>
        <p:grpSpPr>
          <a:xfrm>
            <a:off x="4540315" y="3759284"/>
            <a:ext cx="563967" cy="567127"/>
            <a:chOff x="4818100" y="1507675"/>
            <a:chExt cx="71225" cy="71625"/>
          </a:xfrm>
        </p:grpSpPr>
        <p:sp>
          <p:nvSpPr>
            <p:cNvPr id="2465" name="Google Shape;2465;p5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9" name="Google Shape;2469;p55"/>
          <p:cNvGrpSpPr/>
          <p:nvPr/>
        </p:nvGrpSpPr>
        <p:grpSpPr>
          <a:xfrm>
            <a:off x="3853812" y="3773537"/>
            <a:ext cx="628301" cy="588505"/>
            <a:chOff x="4721450" y="1509475"/>
            <a:chExt cx="79350" cy="74325"/>
          </a:xfrm>
        </p:grpSpPr>
        <p:sp>
          <p:nvSpPr>
            <p:cNvPr id="2470" name="Google Shape;2470;p5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 name="Google Shape;2474;p55"/>
          <p:cNvGrpSpPr/>
          <p:nvPr/>
        </p:nvGrpSpPr>
        <p:grpSpPr>
          <a:xfrm>
            <a:off x="5264821" y="3757899"/>
            <a:ext cx="557038" cy="562772"/>
            <a:chOff x="4906800" y="1507500"/>
            <a:chExt cx="70350" cy="71075"/>
          </a:xfrm>
        </p:grpSpPr>
        <p:sp>
          <p:nvSpPr>
            <p:cNvPr id="2475" name="Google Shape;2475;p5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0" name="Google Shape;2480;p55"/>
          <p:cNvGrpSpPr/>
          <p:nvPr/>
        </p:nvGrpSpPr>
        <p:grpSpPr>
          <a:xfrm>
            <a:off x="1891420" y="3817558"/>
            <a:ext cx="501629" cy="500442"/>
            <a:chOff x="2637425" y="5179000"/>
            <a:chExt cx="196725" cy="196275"/>
          </a:xfrm>
        </p:grpSpPr>
        <p:sp>
          <p:nvSpPr>
            <p:cNvPr id="2481" name="Google Shape;2481;p55"/>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5"/>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5"/>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5"/>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5"/>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5"/>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5"/>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5"/>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5"/>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5"/>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5"/>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5"/>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5"/>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5"/>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5"/>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5"/>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5"/>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5"/>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5"/>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5"/>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5"/>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5"/>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3" name="Google Shape;2503;p55"/>
          <p:cNvGrpSpPr/>
          <p:nvPr/>
        </p:nvGrpSpPr>
        <p:grpSpPr>
          <a:xfrm>
            <a:off x="2542810" y="3793250"/>
            <a:ext cx="509395" cy="509853"/>
            <a:chOff x="3231350" y="5179700"/>
            <a:chExt cx="194775" cy="194950"/>
          </a:xfrm>
        </p:grpSpPr>
        <p:sp>
          <p:nvSpPr>
            <p:cNvPr id="2504" name="Google Shape;2504;p55"/>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5"/>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5"/>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5"/>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5"/>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5"/>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5"/>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5"/>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5"/>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5"/>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5"/>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5"/>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5"/>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5"/>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5"/>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5"/>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5"/>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5"/>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5"/>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5"/>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5"/>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5"/>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5"/>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5"/>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5"/>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5"/>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5"/>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5"/>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5"/>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5"/>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5"/>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5"/>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5"/>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5"/>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5"/>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5"/>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5"/>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5"/>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5"/>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5"/>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5"/>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5"/>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5"/>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5"/>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5"/>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5"/>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5"/>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5"/>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5"/>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5"/>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5"/>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5"/>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5"/>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5"/>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5"/>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5"/>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5"/>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5"/>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5"/>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3" name="Google Shape;2563;p55"/>
          <p:cNvGrpSpPr/>
          <p:nvPr/>
        </p:nvGrpSpPr>
        <p:grpSpPr>
          <a:xfrm>
            <a:off x="1221144" y="2343029"/>
            <a:ext cx="508123" cy="507955"/>
            <a:chOff x="1897577" y="2802432"/>
            <a:chExt cx="492176" cy="492014"/>
          </a:xfrm>
        </p:grpSpPr>
        <p:sp>
          <p:nvSpPr>
            <p:cNvPr id="2564" name="Google Shape;2564;p55"/>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5"/>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5"/>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5"/>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5"/>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5"/>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5"/>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5"/>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5"/>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5"/>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5"/>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5"/>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6" name="Google Shape;2576;p55"/>
          <p:cNvGrpSpPr/>
          <p:nvPr/>
        </p:nvGrpSpPr>
        <p:grpSpPr>
          <a:xfrm>
            <a:off x="1888175" y="3096565"/>
            <a:ext cx="508118" cy="508066"/>
            <a:chOff x="2543222" y="2802319"/>
            <a:chExt cx="492172" cy="492122"/>
          </a:xfrm>
        </p:grpSpPr>
        <p:sp>
          <p:nvSpPr>
            <p:cNvPr id="2577" name="Google Shape;2577;p55"/>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5"/>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5"/>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5"/>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5"/>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5"/>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5"/>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5"/>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5"/>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5"/>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7" name="Google Shape;2587;p55"/>
          <p:cNvGrpSpPr/>
          <p:nvPr/>
        </p:nvGrpSpPr>
        <p:grpSpPr>
          <a:xfrm>
            <a:off x="3236954" y="2338040"/>
            <a:ext cx="517934" cy="517934"/>
            <a:chOff x="3736598" y="2170606"/>
            <a:chExt cx="404889" cy="404889"/>
          </a:xfrm>
        </p:grpSpPr>
        <p:sp>
          <p:nvSpPr>
            <p:cNvPr id="2588" name="Google Shape;2588;p5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2" name="Google Shape;2592;p55"/>
          <p:cNvGrpSpPr/>
          <p:nvPr/>
        </p:nvGrpSpPr>
        <p:grpSpPr>
          <a:xfrm>
            <a:off x="2504015" y="2338137"/>
            <a:ext cx="586986" cy="517740"/>
            <a:chOff x="3161917" y="2170682"/>
            <a:chExt cx="458870" cy="404737"/>
          </a:xfrm>
        </p:grpSpPr>
        <p:sp>
          <p:nvSpPr>
            <p:cNvPr id="2593" name="Google Shape;2593;p5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6" name="Google Shape;2596;p55"/>
          <p:cNvGrpSpPr/>
          <p:nvPr/>
        </p:nvGrpSpPr>
        <p:grpSpPr>
          <a:xfrm>
            <a:off x="2527036" y="3103432"/>
            <a:ext cx="540943" cy="517963"/>
            <a:chOff x="3179914" y="2889488"/>
            <a:chExt cx="422876" cy="404911"/>
          </a:xfrm>
        </p:grpSpPr>
        <p:sp>
          <p:nvSpPr>
            <p:cNvPr id="2597" name="Google Shape;2597;p5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3" name="Google Shape;2603;p55"/>
          <p:cNvGrpSpPr/>
          <p:nvPr/>
        </p:nvGrpSpPr>
        <p:grpSpPr>
          <a:xfrm>
            <a:off x="3227830" y="3103348"/>
            <a:ext cx="536180" cy="518047"/>
            <a:chOff x="3729467" y="2889422"/>
            <a:chExt cx="419153" cy="404977"/>
          </a:xfrm>
        </p:grpSpPr>
        <p:sp>
          <p:nvSpPr>
            <p:cNvPr id="2604" name="Google Shape;2604;p5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1" name="Google Shape;2611;p55"/>
          <p:cNvGrpSpPr/>
          <p:nvPr/>
        </p:nvGrpSpPr>
        <p:grpSpPr>
          <a:xfrm>
            <a:off x="1863396" y="2339914"/>
            <a:ext cx="557677" cy="514185"/>
            <a:chOff x="7135920" y="3403879"/>
            <a:chExt cx="882400" cy="813584"/>
          </a:xfrm>
        </p:grpSpPr>
        <p:sp>
          <p:nvSpPr>
            <p:cNvPr id="2612" name="Google Shape;2612;p55"/>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5"/>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5"/>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5"/>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5"/>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7" name="Google Shape;2617;p55"/>
          <p:cNvGrpSpPr/>
          <p:nvPr/>
        </p:nvGrpSpPr>
        <p:grpSpPr>
          <a:xfrm>
            <a:off x="1240921" y="3116367"/>
            <a:ext cx="468569" cy="468447"/>
            <a:chOff x="1286994" y="2840926"/>
            <a:chExt cx="453864" cy="453745"/>
          </a:xfrm>
        </p:grpSpPr>
        <p:sp>
          <p:nvSpPr>
            <p:cNvPr id="2618" name="Google Shape;2618;p55"/>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5"/>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5"/>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5"/>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5"/>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5"/>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5"/>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5"/>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5"/>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5"/>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8" name="Google Shape;2628;p55"/>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5"/>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5"/>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5"/>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32" name="Google Shape;2632;p55"/>
          <p:cNvGrpSpPr/>
          <p:nvPr/>
        </p:nvGrpSpPr>
        <p:grpSpPr>
          <a:xfrm>
            <a:off x="6871147" y="2602143"/>
            <a:ext cx="160636" cy="136535"/>
            <a:chOff x="4660325" y="1866850"/>
            <a:chExt cx="68350" cy="58100"/>
          </a:xfrm>
        </p:grpSpPr>
        <p:sp>
          <p:nvSpPr>
            <p:cNvPr id="2633" name="Google Shape;2633;p5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5" name="Google Shape;2635;p55"/>
          <p:cNvGrpSpPr/>
          <p:nvPr/>
        </p:nvGrpSpPr>
        <p:grpSpPr>
          <a:xfrm>
            <a:off x="7180081" y="2627170"/>
            <a:ext cx="156817" cy="86891"/>
            <a:chOff x="4791775" y="1877500"/>
            <a:chExt cx="66725" cy="36975"/>
          </a:xfrm>
        </p:grpSpPr>
        <p:sp>
          <p:nvSpPr>
            <p:cNvPr id="2636" name="Google Shape;2636;p5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8" name="Google Shape;2638;p55"/>
          <p:cNvGrpSpPr/>
          <p:nvPr/>
        </p:nvGrpSpPr>
        <p:grpSpPr>
          <a:xfrm>
            <a:off x="7490660" y="2627170"/>
            <a:ext cx="139896" cy="86891"/>
            <a:chOff x="4923925" y="1877500"/>
            <a:chExt cx="59525" cy="36975"/>
          </a:xfrm>
        </p:grpSpPr>
        <p:sp>
          <p:nvSpPr>
            <p:cNvPr id="2639" name="Google Shape;2639;p5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1" name="Google Shape;2641;p55"/>
          <p:cNvGrpSpPr/>
          <p:nvPr/>
        </p:nvGrpSpPr>
        <p:grpSpPr>
          <a:xfrm>
            <a:off x="7806821" y="2609780"/>
            <a:ext cx="136488" cy="121260"/>
            <a:chOff x="5058450" y="1870100"/>
            <a:chExt cx="58075" cy="51600"/>
          </a:xfrm>
        </p:grpSpPr>
        <p:sp>
          <p:nvSpPr>
            <p:cNvPr id="2642" name="Google Shape;2642;p5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4" name="Google Shape;2644;p55"/>
          <p:cNvGrpSpPr/>
          <p:nvPr/>
        </p:nvGrpSpPr>
        <p:grpSpPr>
          <a:xfrm>
            <a:off x="7226262" y="3067854"/>
            <a:ext cx="97533" cy="103870"/>
            <a:chOff x="4811425" y="2065025"/>
            <a:chExt cx="41500" cy="44200"/>
          </a:xfrm>
        </p:grpSpPr>
        <p:sp>
          <p:nvSpPr>
            <p:cNvPr id="2645" name="Google Shape;2645;p5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7" name="Google Shape;2647;p55"/>
          <p:cNvGrpSpPr/>
          <p:nvPr/>
        </p:nvGrpSpPr>
        <p:grpSpPr>
          <a:xfrm>
            <a:off x="7504644" y="3067854"/>
            <a:ext cx="116629" cy="103459"/>
            <a:chOff x="4929875" y="2065025"/>
            <a:chExt cx="49625" cy="44025"/>
          </a:xfrm>
        </p:grpSpPr>
        <p:sp>
          <p:nvSpPr>
            <p:cNvPr id="2648" name="Google Shape;2648;p5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0" name="Google Shape;2650;p55"/>
          <p:cNvGrpSpPr/>
          <p:nvPr/>
        </p:nvGrpSpPr>
        <p:grpSpPr>
          <a:xfrm>
            <a:off x="7866692" y="3070968"/>
            <a:ext cx="67745" cy="97643"/>
            <a:chOff x="5083925" y="2066350"/>
            <a:chExt cx="28825" cy="41550"/>
          </a:xfrm>
        </p:grpSpPr>
        <p:sp>
          <p:nvSpPr>
            <p:cNvPr id="2651" name="Google Shape;2651;p5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3" name="Google Shape;2653;p55"/>
          <p:cNvGrpSpPr/>
          <p:nvPr/>
        </p:nvGrpSpPr>
        <p:grpSpPr>
          <a:xfrm>
            <a:off x="6869855" y="3086067"/>
            <a:ext cx="174679" cy="67445"/>
            <a:chOff x="4659775" y="2072775"/>
            <a:chExt cx="74325" cy="28700"/>
          </a:xfrm>
        </p:grpSpPr>
        <p:sp>
          <p:nvSpPr>
            <p:cNvPr id="2654" name="Google Shape;2654;p5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7" name="Google Shape;2657;p55"/>
          <p:cNvGrpSpPr/>
          <p:nvPr/>
        </p:nvGrpSpPr>
        <p:grpSpPr>
          <a:xfrm>
            <a:off x="6876200" y="2859820"/>
            <a:ext cx="161517" cy="86069"/>
            <a:chOff x="4662475" y="1976500"/>
            <a:chExt cx="68725" cy="36625"/>
          </a:xfrm>
        </p:grpSpPr>
        <p:sp>
          <p:nvSpPr>
            <p:cNvPr id="2658" name="Google Shape;2658;p5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1" name="Google Shape;2661;p55"/>
          <p:cNvGrpSpPr/>
          <p:nvPr/>
        </p:nvGrpSpPr>
        <p:grpSpPr>
          <a:xfrm>
            <a:off x="7800005" y="2852183"/>
            <a:ext cx="155583" cy="100874"/>
            <a:chOff x="5055550" y="1973250"/>
            <a:chExt cx="66200" cy="42925"/>
          </a:xfrm>
        </p:grpSpPr>
        <p:sp>
          <p:nvSpPr>
            <p:cNvPr id="2662" name="Google Shape;2662;p55"/>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5"/>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5"/>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5" name="Google Shape;2665;p55"/>
          <p:cNvGrpSpPr/>
          <p:nvPr/>
        </p:nvGrpSpPr>
        <p:grpSpPr>
          <a:xfrm>
            <a:off x="7481788" y="2863052"/>
            <a:ext cx="161047" cy="79430"/>
            <a:chOff x="4920150" y="1977875"/>
            <a:chExt cx="68525" cy="33800"/>
          </a:xfrm>
        </p:grpSpPr>
        <p:sp>
          <p:nvSpPr>
            <p:cNvPr id="2666" name="Google Shape;2666;p5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9" name="Google Shape;2669;p55"/>
          <p:cNvGrpSpPr/>
          <p:nvPr/>
        </p:nvGrpSpPr>
        <p:grpSpPr>
          <a:xfrm>
            <a:off x="7183430" y="2869514"/>
            <a:ext cx="163221" cy="66622"/>
            <a:chOff x="4793200" y="1980625"/>
            <a:chExt cx="69450" cy="28350"/>
          </a:xfrm>
        </p:grpSpPr>
        <p:sp>
          <p:nvSpPr>
            <p:cNvPr id="2670" name="Google Shape;2670;p55"/>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5"/>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5"/>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3" name="Google Shape;2673;p55"/>
          <p:cNvGrpSpPr/>
          <p:nvPr/>
        </p:nvGrpSpPr>
        <p:grpSpPr>
          <a:xfrm>
            <a:off x="6909279" y="3292397"/>
            <a:ext cx="120800" cy="123375"/>
            <a:chOff x="4676550" y="2160575"/>
            <a:chExt cx="51400" cy="52500"/>
          </a:xfrm>
        </p:grpSpPr>
        <p:sp>
          <p:nvSpPr>
            <p:cNvPr id="2674" name="Google Shape;2674;p5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7" name="Google Shape;2677;p55"/>
          <p:cNvGrpSpPr/>
          <p:nvPr/>
        </p:nvGrpSpPr>
        <p:grpSpPr>
          <a:xfrm>
            <a:off x="7124969" y="3299212"/>
            <a:ext cx="140307" cy="109804"/>
            <a:chOff x="4768325" y="2163475"/>
            <a:chExt cx="59700" cy="46725"/>
          </a:xfrm>
        </p:grpSpPr>
        <p:sp>
          <p:nvSpPr>
            <p:cNvPr id="2678" name="Google Shape;2678;p5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0" name="Google Shape;2680;p55"/>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5"/>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5"/>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5"/>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5"/>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5"/>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5"/>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5"/>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5"/>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5"/>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5"/>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1" name="Google Shape;2691;p55"/>
          <p:cNvGrpSpPr/>
          <p:nvPr/>
        </p:nvGrpSpPr>
        <p:grpSpPr>
          <a:xfrm>
            <a:off x="7125556" y="3511828"/>
            <a:ext cx="108814" cy="103106"/>
            <a:chOff x="4768575" y="2253950"/>
            <a:chExt cx="46300" cy="43875"/>
          </a:xfrm>
        </p:grpSpPr>
        <p:sp>
          <p:nvSpPr>
            <p:cNvPr id="2692" name="Google Shape;2692;p5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94" name="Google Shape;2694;p55"/>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5" name="Google Shape;2695;p55"/>
          <p:cNvGrpSpPr/>
          <p:nvPr/>
        </p:nvGrpSpPr>
        <p:grpSpPr>
          <a:xfrm>
            <a:off x="7577559" y="3933124"/>
            <a:ext cx="114043" cy="141118"/>
            <a:chOff x="4960900" y="2433225"/>
            <a:chExt cx="48525" cy="60050"/>
          </a:xfrm>
        </p:grpSpPr>
        <p:sp>
          <p:nvSpPr>
            <p:cNvPr id="2696" name="Google Shape;2696;p5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8" name="Google Shape;2698;p55"/>
          <p:cNvGrpSpPr/>
          <p:nvPr/>
        </p:nvGrpSpPr>
        <p:grpSpPr>
          <a:xfrm>
            <a:off x="7326499" y="4154964"/>
            <a:ext cx="131611" cy="138768"/>
            <a:chOff x="4854075" y="2527625"/>
            <a:chExt cx="56000" cy="59050"/>
          </a:xfrm>
        </p:grpSpPr>
        <p:sp>
          <p:nvSpPr>
            <p:cNvPr id="2699" name="Google Shape;2699;p5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01" name="Google Shape;2701;p55"/>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5"/>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5"/>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04" name="Google Shape;2704;p55"/>
          <p:cNvGrpSpPr/>
          <p:nvPr/>
        </p:nvGrpSpPr>
        <p:grpSpPr>
          <a:xfrm>
            <a:off x="7809758" y="3701767"/>
            <a:ext cx="95829" cy="155159"/>
            <a:chOff x="5059700" y="2334775"/>
            <a:chExt cx="40775" cy="66025"/>
          </a:xfrm>
        </p:grpSpPr>
        <p:sp>
          <p:nvSpPr>
            <p:cNvPr id="2705" name="Google Shape;2705;p5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4" name="Google Shape;2714;p55"/>
          <p:cNvGrpSpPr/>
          <p:nvPr/>
        </p:nvGrpSpPr>
        <p:grpSpPr>
          <a:xfrm>
            <a:off x="7573328" y="3486918"/>
            <a:ext cx="84372" cy="153338"/>
            <a:chOff x="4959100" y="2243350"/>
            <a:chExt cx="35900" cy="65250"/>
          </a:xfrm>
        </p:grpSpPr>
        <p:sp>
          <p:nvSpPr>
            <p:cNvPr id="2715" name="Google Shape;2715;p55"/>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5"/>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5"/>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5"/>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5"/>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5"/>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5"/>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5"/>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5"/>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5"/>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5"/>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5"/>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5"/>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5"/>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5"/>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5"/>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1" name="Google Shape;2731;p55"/>
          <p:cNvGrpSpPr/>
          <p:nvPr/>
        </p:nvGrpSpPr>
        <p:grpSpPr>
          <a:xfrm>
            <a:off x="7758054" y="3926309"/>
            <a:ext cx="178498" cy="154747"/>
            <a:chOff x="5037700" y="2430325"/>
            <a:chExt cx="75950" cy="65850"/>
          </a:xfrm>
        </p:grpSpPr>
        <p:sp>
          <p:nvSpPr>
            <p:cNvPr id="2732" name="Google Shape;2732;p5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4" name="Google Shape;2734;p55"/>
          <p:cNvGrpSpPr/>
          <p:nvPr/>
        </p:nvGrpSpPr>
        <p:grpSpPr>
          <a:xfrm>
            <a:off x="7098294" y="3718275"/>
            <a:ext cx="216160" cy="122024"/>
            <a:chOff x="4756975" y="2341800"/>
            <a:chExt cx="91975" cy="51925"/>
          </a:xfrm>
        </p:grpSpPr>
        <p:sp>
          <p:nvSpPr>
            <p:cNvPr id="2735" name="Google Shape;2735;p5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5" name="Google Shape;2755;p55"/>
          <p:cNvGrpSpPr/>
          <p:nvPr/>
        </p:nvGrpSpPr>
        <p:grpSpPr>
          <a:xfrm>
            <a:off x="7536841" y="4128468"/>
            <a:ext cx="231906" cy="191995"/>
            <a:chOff x="4943575" y="2516350"/>
            <a:chExt cx="98675" cy="81700"/>
          </a:xfrm>
        </p:grpSpPr>
        <p:sp>
          <p:nvSpPr>
            <p:cNvPr id="2756" name="Google Shape;2756;p5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4" name="Google Shape;2834;p55"/>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5"/>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5"/>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5"/>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5"/>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5"/>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5"/>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5"/>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5"/>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5"/>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5"/>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5"/>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5"/>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5"/>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5"/>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5"/>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5"/>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5"/>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5"/>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5"/>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5"/>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5"/>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5"/>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7" name="Google Shape;2857;p55"/>
          <p:cNvGrpSpPr/>
          <p:nvPr/>
        </p:nvGrpSpPr>
        <p:grpSpPr>
          <a:xfrm>
            <a:off x="1225886" y="3778145"/>
            <a:ext cx="505303" cy="503968"/>
            <a:chOff x="1190625" y="238125"/>
            <a:chExt cx="5252625" cy="5238750"/>
          </a:xfrm>
        </p:grpSpPr>
        <p:sp>
          <p:nvSpPr>
            <p:cNvPr id="2858" name="Google Shape;2858;p55"/>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5"/>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5"/>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5"/>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5"/>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5"/>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5"/>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5"/>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5"/>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5"/>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5"/>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5"/>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5"/>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5"/>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5"/>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5"/>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5"/>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5"/>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5"/>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5"/>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5"/>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5"/>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5"/>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5"/>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5"/>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5"/>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5"/>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5"/>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5"/>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5"/>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5"/>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5"/>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5"/>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5"/>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5"/>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5"/>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5"/>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5"/>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5"/>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5"/>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5"/>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5"/>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5"/>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5"/>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5"/>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5"/>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5"/>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5"/>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5"/>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5"/>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5"/>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5"/>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5"/>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5"/>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5"/>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5"/>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5"/>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5"/>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5"/>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5"/>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5"/>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5"/>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5"/>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5"/>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5"/>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5"/>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5"/>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5"/>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5"/>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5"/>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5"/>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5"/>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5"/>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5"/>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5"/>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5"/>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5"/>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5"/>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5"/>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5"/>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5"/>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5"/>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5"/>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5"/>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5"/>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5"/>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5"/>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5"/>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5"/>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5"/>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5"/>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5"/>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5"/>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5"/>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5"/>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5"/>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5"/>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5"/>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5"/>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5"/>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5"/>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5"/>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5"/>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5"/>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5"/>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5"/>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5"/>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5"/>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5"/>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5"/>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5"/>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5"/>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5"/>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5"/>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5"/>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5"/>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5"/>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5"/>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5"/>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5"/>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5"/>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5"/>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5"/>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5"/>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5"/>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5"/>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5"/>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5"/>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5"/>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5"/>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5"/>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5"/>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5"/>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5"/>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5"/>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5"/>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5"/>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5"/>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5"/>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5"/>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5"/>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5"/>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5"/>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5"/>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5"/>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5"/>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5"/>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5"/>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5"/>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5"/>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5"/>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5"/>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5"/>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5"/>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5"/>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5"/>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5"/>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5"/>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5"/>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5"/>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5"/>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5"/>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5"/>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5"/>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5"/>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5"/>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5"/>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5"/>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5"/>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5"/>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5"/>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5"/>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5"/>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5"/>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5"/>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5"/>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5"/>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5"/>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5"/>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5"/>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041" name="Shape 3041"/>
        <p:cNvGrpSpPr/>
        <p:nvPr/>
      </p:nvGrpSpPr>
      <p:grpSpPr>
        <a:xfrm>
          <a:off x="0" y="0"/>
          <a:ext cx="0" cy="0"/>
          <a:chOff x="0" y="0"/>
          <a:chExt cx="0" cy="0"/>
        </a:xfrm>
      </p:grpSpPr>
      <p:grpSp>
        <p:nvGrpSpPr>
          <p:cNvPr id="3042" name="Google Shape;3042;p56"/>
          <p:cNvGrpSpPr/>
          <p:nvPr/>
        </p:nvGrpSpPr>
        <p:grpSpPr>
          <a:xfrm>
            <a:off x="1095143" y="2241600"/>
            <a:ext cx="730896" cy="153148"/>
            <a:chOff x="4635250" y="3790225"/>
            <a:chExt cx="415825" cy="87125"/>
          </a:xfrm>
        </p:grpSpPr>
        <p:sp>
          <p:nvSpPr>
            <p:cNvPr id="3043" name="Google Shape;3043;p56"/>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6"/>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6"/>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6" name="Google Shape;3046;p56"/>
          <p:cNvGrpSpPr/>
          <p:nvPr/>
        </p:nvGrpSpPr>
        <p:grpSpPr>
          <a:xfrm>
            <a:off x="1666833" y="4037852"/>
            <a:ext cx="175876" cy="179996"/>
            <a:chOff x="4280575" y="2131725"/>
            <a:chExt cx="141950" cy="145275"/>
          </a:xfrm>
        </p:grpSpPr>
        <p:sp>
          <p:nvSpPr>
            <p:cNvPr id="3047" name="Google Shape;3047;p56"/>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6"/>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9" name="Google Shape;3049;p56"/>
          <p:cNvGrpSpPr/>
          <p:nvPr/>
        </p:nvGrpSpPr>
        <p:grpSpPr>
          <a:xfrm>
            <a:off x="1667926" y="4265283"/>
            <a:ext cx="175927" cy="152252"/>
            <a:chOff x="4088738" y="4379875"/>
            <a:chExt cx="176900" cy="153125"/>
          </a:xfrm>
        </p:grpSpPr>
        <p:sp>
          <p:nvSpPr>
            <p:cNvPr id="3050" name="Google Shape;3050;p56"/>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6"/>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2" name="Google Shape;3052;p56"/>
          <p:cNvGrpSpPr/>
          <p:nvPr/>
        </p:nvGrpSpPr>
        <p:grpSpPr>
          <a:xfrm flipH="1" rot="10800000">
            <a:off x="1086570" y="4291428"/>
            <a:ext cx="486625" cy="126984"/>
            <a:chOff x="4173650" y="2515975"/>
            <a:chExt cx="216413" cy="56475"/>
          </a:xfrm>
        </p:grpSpPr>
        <p:sp>
          <p:nvSpPr>
            <p:cNvPr id="3053" name="Google Shape;3053;p56"/>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6"/>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5" name="Google Shape;3055;p56"/>
          <p:cNvGrpSpPr/>
          <p:nvPr/>
        </p:nvGrpSpPr>
        <p:grpSpPr>
          <a:xfrm>
            <a:off x="1088757" y="1726562"/>
            <a:ext cx="743797" cy="171366"/>
            <a:chOff x="4109513" y="1964562"/>
            <a:chExt cx="501313" cy="117575"/>
          </a:xfrm>
        </p:grpSpPr>
        <p:sp>
          <p:nvSpPr>
            <p:cNvPr id="3056" name="Google Shape;3056;p56"/>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7" name="Google Shape;3057;p56"/>
            <p:cNvGrpSpPr/>
            <p:nvPr/>
          </p:nvGrpSpPr>
          <p:grpSpPr>
            <a:xfrm rot="-5400000">
              <a:off x="4154963" y="1919112"/>
              <a:ext cx="117575" cy="208475"/>
              <a:chOff x="3314125" y="1799775"/>
              <a:chExt cx="117575" cy="208475"/>
            </a:xfrm>
          </p:grpSpPr>
          <p:sp>
            <p:nvSpPr>
              <p:cNvPr id="3058" name="Google Shape;3058;p56"/>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6"/>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6"/>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61" name="Google Shape;3061;p56"/>
          <p:cNvGrpSpPr/>
          <p:nvPr/>
        </p:nvGrpSpPr>
        <p:grpSpPr>
          <a:xfrm>
            <a:off x="1101069" y="2718525"/>
            <a:ext cx="719511" cy="278389"/>
            <a:chOff x="3515000" y="3200728"/>
            <a:chExt cx="338100" cy="130822"/>
          </a:xfrm>
        </p:grpSpPr>
        <p:sp>
          <p:nvSpPr>
            <p:cNvPr id="3062" name="Google Shape;3062;p56"/>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3" name="Google Shape;3063;p56"/>
            <p:cNvGrpSpPr/>
            <p:nvPr/>
          </p:nvGrpSpPr>
          <p:grpSpPr>
            <a:xfrm>
              <a:off x="3515000" y="3200728"/>
              <a:ext cx="282025" cy="67650"/>
              <a:chOff x="3515000" y="3112625"/>
              <a:chExt cx="282025" cy="67650"/>
            </a:xfrm>
          </p:grpSpPr>
          <p:sp>
            <p:nvSpPr>
              <p:cNvPr id="3064" name="Google Shape;3064;p56"/>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6"/>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66" name="Google Shape;3066;p56"/>
          <p:cNvGrpSpPr/>
          <p:nvPr/>
        </p:nvGrpSpPr>
        <p:grpSpPr>
          <a:xfrm flipH="1" rot="10800000">
            <a:off x="1082554" y="927918"/>
            <a:ext cx="756748" cy="188711"/>
            <a:chOff x="3199075" y="3739025"/>
            <a:chExt cx="448629" cy="111875"/>
          </a:xfrm>
        </p:grpSpPr>
        <p:sp>
          <p:nvSpPr>
            <p:cNvPr id="3067" name="Google Shape;3067;p56"/>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6"/>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9" name="Google Shape;3069;p56"/>
          <p:cNvGrpSpPr/>
          <p:nvPr/>
        </p:nvGrpSpPr>
        <p:grpSpPr>
          <a:xfrm>
            <a:off x="1093334" y="3077369"/>
            <a:ext cx="734909" cy="282704"/>
            <a:chOff x="4047975" y="3769179"/>
            <a:chExt cx="343175" cy="132000"/>
          </a:xfrm>
        </p:grpSpPr>
        <p:grpSp>
          <p:nvGrpSpPr>
            <p:cNvPr id="3070" name="Google Shape;3070;p56"/>
            <p:cNvGrpSpPr/>
            <p:nvPr/>
          </p:nvGrpSpPr>
          <p:grpSpPr>
            <a:xfrm>
              <a:off x="4047975" y="3769179"/>
              <a:ext cx="343175" cy="132000"/>
              <a:chOff x="4047975" y="3769179"/>
              <a:chExt cx="343175" cy="132000"/>
            </a:xfrm>
          </p:grpSpPr>
          <p:sp>
            <p:nvSpPr>
              <p:cNvPr id="3071" name="Google Shape;3071;p56"/>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2" name="Google Shape;3072;p56"/>
              <p:cNvGrpSpPr/>
              <p:nvPr/>
            </p:nvGrpSpPr>
            <p:grpSpPr>
              <a:xfrm>
                <a:off x="4047975" y="3769179"/>
                <a:ext cx="288175" cy="132000"/>
                <a:chOff x="4047975" y="3635175"/>
                <a:chExt cx="288175" cy="132000"/>
              </a:xfrm>
            </p:grpSpPr>
            <p:sp>
              <p:nvSpPr>
                <p:cNvPr id="3073" name="Google Shape;3073;p56"/>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6"/>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075" name="Google Shape;3075;p56"/>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6" name="Google Shape;3076;p56"/>
          <p:cNvGrpSpPr/>
          <p:nvPr/>
        </p:nvGrpSpPr>
        <p:grpSpPr>
          <a:xfrm>
            <a:off x="1082376" y="2474401"/>
            <a:ext cx="756740" cy="209778"/>
            <a:chOff x="3176563" y="1380375"/>
            <a:chExt cx="844388" cy="234075"/>
          </a:xfrm>
        </p:grpSpPr>
        <p:sp>
          <p:nvSpPr>
            <p:cNvPr id="3077" name="Google Shape;3077;p56"/>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6"/>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6"/>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6"/>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1" name="Google Shape;3081;p56"/>
            <p:cNvGrpSpPr/>
            <p:nvPr/>
          </p:nvGrpSpPr>
          <p:grpSpPr>
            <a:xfrm>
              <a:off x="3176563" y="1380375"/>
              <a:ext cx="196550" cy="234075"/>
              <a:chOff x="3077200" y="1380375"/>
              <a:chExt cx="196550" cy="234075"/>
            </a:xfrm>
          </p:grpSpPr>
          <p:sp>
            <p:nvSpPr>
              <p:cNvPr id="3082" name="Google Shape;3082;p56"/>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6"/>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6"/>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6"/>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86" name="Google Shape;3086;p56"/>
          <p:cNvGrpSpPr/>
          <p:nvPr/>
        </p:nvGrpSpPr>
        <p:grpSpPr>
          <a:xfrm>
            <a:off x="1168966" y="3428283"/>
            <a:ext cx="583683" cy="515041"/>
            <a:chOff x="4150855" y="3304766"/>
            <a:chExt cx="400468" cy="353373"/>
          </a:xfrm>
        </p:grpSpPr>
        <p:grpSp>
          <p:nvGrpSpPr>
            <p:cNvPr id="3087" name="Google Shape;3087;p56"/>
            <p:cNvGrpSpPr/>
            <p:nvPr/>
          </p:nvGrpSpPr>
          <p:grpSpPr>
            <a:xfrm rot="5400000">
              <a:off x="4069042" y="3402899"/>
              <a:ext cx="320732" cy="157107"/>
              <a:chOff x="2578246" y="3661125"/>
              <a:chExt cx="226794" cy="111100"/>
            </a:xfrm>
          </p:grpSpPr>
          <p:grpSp>
            <p:nvGrpSpPr>
              <p:cNvPr id="3088" name="Google Shape;3088;p56"/>
              <p:cNvGrpSpPr/>
              <p:nvPr/>
            </p:nvGrpSpPr>
            <p:grpSpPr>
              <a:xfrm>
                <a:off x="2610652" y="3685297"/>
                <a:ext cx="194387" cy="60778"/>
                <a:chOff x="2610652" y="3685297"/>
                <a:chExt cx="194387" cy="60778"/>
              </a:xfrm>
            </p:grpSpPr>
            <p:sp>
              <p:nvSpPr>
                <p:cNvPr id="3089" name="Google Shape;3089;p56"/>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6"/>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1" name="Google Shape;3091;p56"/>
              <p:cNvGrpSpPr/>
              <p:nvPr/>
            </p:nvGrpSpPr>
            <p:grpSpPr>
              <a:xfrm>
                <a:off x="2578246" y="3661125"/>
                <a:ext cx="128225" cy="111100"/>
                <a:chOff x="2578246" y="3661125"/>
                <a:chExt cx="128225" cy="111100"/>
              </a:xfrm>
            </p:grpSpPr>
            <p:sp>
              <p:nvSpPr>
                <p:cNvPr id="3092" name="Google Shape;3092;p56"/>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93" name="Google Shape;3093;p56"/>
                <p:cNvGrpSpPr/>
                <p:nvPr/>
              </p:nvGrpSpPr>
              <p:grpSpPr>
                <a:xfrm>
                  <a:off x="2596850" y="3677550"/>
                  <a:ext cx="102450" cy="94675"/>
                  <a:chOff x="2596850" y="3677550"/>
                  <a:chExt cx="102450" cy="94675"/>
                </a:xfrm>
              </p:grpSpPr>
              <p:sp>
                <p:nvSpPr>
                  <p:cNvPr id="3094" name="Google Shape;3094;p56"/>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6"/>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3096" name="Google Shape;3096;p56"/>
            <p:cNvGrpSpPr/>
            <p:nvPr/>
          </p:nvGrpSpPr>
          <p:grpSpPr>
            <a:xfrm rot="5400000">
              <a:off x="4302139" y="3408954"/>
              <a:ext cx="353373" cy="144996"/>
              <a:chOff x="5075685" y="2271925"/>
              <a:chExt cx="492712" cy="202254"/>
            </a:xfrm>
          </p:grpSpPr>
          <p:sp>
            <p:nvSpPr>
              <p:cNvPr id="3097" name="Google Shape;3097;p56"/>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6"/>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099" name="Google Shape;3099;p56"/>
          <p:cNvGrpSpPr/>
          <p:nvPr/>
        </p:nvGrpSpPr>
        <p:grpSpPr>
          <a:xfrm>
            <a:off x="1089095" y="4015453"/>
            <a:ext cx="467479" cy="193481"/>
            <a:chOff x="4260510" y="2242993"/>
            <a:chExt cx="628501" cy="260125"/>
          </a:xfrm>
        </p:grpSpPr>
        <p:grpSp>
          <p:nvGrpSpPr>
            <p:cNvPr id="3100" name="Google Shape;3100;p56"/>
            <p:cNvGrpSpPr/>
            <p:nvPr/>
          </p:nvGrpSpPr>
          <p:grpSpPr>
            <a:xfrm>
              <a:off x="4260510" y="2286954"/>
              <a:ext cx="628501" cy="172421"/>
              <a:chOff x="4260510" y="2286954"/>
              <a:chExt cx="628501" cy="172421"/>
            </a:xfrm>
          </p:grpSpPr>
          <p:sp>
            <p:nvSpPr>
              <p:cNvPr id="3101" name="Google Shape;3101;p56"/>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6"/>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3104" name="Google Shape;3104;p56"/>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6"/>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7" name="Google Shape;3107;p56"/>
          <p:cNvGrpSpPr/>
          <p:nvPr/>
        </p:nvGrpSpPr>
        <p:grpSpPr>
          <a:xfrm>
            <a:off x="1095178" y="1191975"/>
            <a:ext cx="730923" cy="195694"/>
            <a:chOff x="3099239" y="3615343"/>
            <a:chExt cx="689745" cy="184687"/>
          </a:xfrm>
        </p:grpSpPr>
        <p:sp>
          <p:nvSpPr>
            <p:cNvPr id="3108" name="Google Shape;3108;p56"/>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6"/>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6"/>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2" name="Google Shape;3112;p56"/>
          <p:cNvGrpSpPr/>
          <p:nvPr/>
        </p:nvGrpSpPr>
        <p:grpSpPr>
          <a:xfrm flipH="1" rot="10800000">
            <a:off x="1082425" y="2006226"/>
            <a:ext cx="756740" cy="126985"/>
            <a:chOff x="1154425" y="3251263"/>
            <a:chExt cx="695150" cy="116650"/>
          </a:xfrm>
        </p:grpSpPr>
        <p:sp>
          <p:nvSpPr>
            <p:cNvPr id="3113" name="Google Shape;3113;p56"/>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6"/>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6"/>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6"/>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9" name="Google Shape;3119;p56"/>
          <p:cNvGrpSpPr/>
          <p:nvPr/>
        </p:nvGrpSpPr>
        <p:grpSpPr>
          <a:xfrm>
            <a:off x="1088895" y="1460316"/>
            <a:ext cx="743825" cy="172498"/>
            <a:chOff x="4100207" y="2107304"/>
            <a:chExt cx="510343" cy="118352"/>
          </a:xfrm>
        </p:grpSpPr>
        <p:sp>
          <p:nvSpPr>
            <p:cNvPr id="3120" name="Google Shape;3120;p56"/>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6"/>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6"/>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3" name="Google Shape;3123;p56"/>
          <p:cNvGrpSpPr/>
          <p:nvPr/>
        </p:nvGrpSpPr>
        <p:grpSpPr>
          <a:xfrm>
            <a:off x="2032740" y="1528975"/>
            <a:ext cx="623064" cy="406130"/>
            <a:chOff x="2525450" y="2505350"/>
            <a:chExt cx="373450" cy="243425"/>
          </a:xfrm>
        </p:grpSpPr>
        <p:grpSp>
          <p:nvGrpSpPr>
            <p:cNvPr id="3124" name="Google Shape;3124;p56"/>
            <p:cNvGrpSpPr/>
            <p:nvPr/>
          </p:nvGrpSpPr>
          <p:grpSpPr>
            <a:xfrm>
              <a:off x="2525450" y="2505350"/>
              <a:ext cx="373450" cy="107475"/>
              <a:chOff x="2525450" y="2505350"/>
              <a:chExt cx="373450" cy="107475"/>
            </a:xfrm>
          </p:grpSpPr>
          <p:sp>
            <p:nvSpPr>
              <p:cNvPr id="3125" name="Google Shape;3125;p56"/>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6"/>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6"/>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8" name="Google Shape;3128;p56"/>
            <p:cNvGrpSpPr/>
            <p:nvPr/>
          </p:nvGrpSpPr>
          <p:grpSpPr>
            <a:xfrm>
              <a:off x="2525450" y="2586475"/>
              <a:ext cx="373450" cy="81175"/>
              <a:chOff x="2525450" y="2586475"/>
              <a:chExt cx="373450" cy="81175"/>
            </a:xfrm>
          </p:grpSpPr>
          <p:sp>
            <p:nvSpPr>
              <p:cNvPr id="3129" name="Google Shape;3129;p56"/>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6"/>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6"/>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2" name="Google Shape;3132;p56"/>
            <p:cNvGrpSpPr/>
            <p:nvPr/>
          </p:nvGrpSpPr>
          <p:grpSpPr>
            <a:xfrm>
              <a:off x="2525450" y="2667625"/>
              <a:ext cx="373450" cy="81150"/>
              <a:chOff x="2525450" y="2667625"/>
              <a:chExt cx="373450" cy="81150"/>
            </a:xfrm>
          </p:grpSpPr>
          <p:sp>
            <p:nvSpPr>
              <p:cNvPr id="3133" name="Google Shape;3133;p56"/>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6"/>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6"/>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36" name="Google Shape;3136;p56"/>
          <p:cNvGrpSpPr/>
          <p:nvPr/>
        </p:nvGrpSpPr>
        <p:grpSpPr>
          <a:xfrm>
            <a:off x="2021992" y="1229434"/>
            <a:ext cx="706335" cy="255548"/>
            <a:chOff x="2600813" y="2069700"/>
            <a:chExt cx="448638" cy="162325"/>
          </a:xfrm>
        </p:grpSpPr>
        <p:sp>
          <p:nvSpPr>
            <p:cNvPr id="3137" name="Google Shape;3137;p56"/>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6"/>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9" name="Google Shape;3139;p56"/>
          <p:cNvGrpSpPr/>
          <p:nvPr/>
        </p:nvGrpSpPr>
        <p:grpSpPr>
          <a:xfrm>
            <a:off x="2675987" y="1475531"/>
            <a:ext cx="355485" cy="330727"/>
            <a:chOff x="3631100" y="1774000"/>
            <a:chExt cx="380850" cy="354325"/>
          </a:xfrm>
        </p:grpSpPr>
        <p:grpSp>
          <p:nvGrpSpPr>
            <p:cNvPr id="3140" name="Google Shape;3140;p56"/>
            <p:cNvGrpSpPr/>
            <p:nvPr/>
          </p:nvGrpSpPr>
          <p:grpSpPr>
            <a:xfrm>
              <a:off x="3750225" y="1774000"/>
              <a:ext cx="149575" cy="145525"/>
              <a:chOff x="3750225" y="1774000"/>
              <a:chExt cx="149575" cy="145525"/>
            </a:xfrm>
          </p:grpSpPr>
          <p:sp>
            <p:nvSpPr>
              <p:cNvPr id="3141" name="Google Shape;3141;p56"/>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6"/>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3" name="Google Shape;3143;p56"/>
            <p:cNvGrpSpPr/>
            <p:nvPr/>
          </p:nvGrpSpPr>
          <p:grpSpPr>
            <a:xfrm>
              <a:off x="3847850" y="1889150"/>
              <a:ext cx="164100" cy="145600"/>
              <a:chOff x="3847850" y="1889150"/>
              <a:chExt cx="164100" cy="145600"/>
            </a:xfrm>
          </p:grpSpPr>
          <p:sp>
            <p:nvSpPr>
              <p:cNvPr id="3144" name="Google Shape;3144;p56"/>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6"/>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6" name="Google Shape;3146;p56"/>
            <p:cNvGrpSpPr/>
            <p:nvPr/>
          </p:nvGrpSpPr>
          <p:grpSpPr>
            <a:xfrm>
              <a:off x="3631100" y="1866150"/>
              <a:ext cx="149875" cy="144800"/>
              <a:chOff x="3631100" y="1866150"/>
              <a:chExt cx="149875" cy="144800"/>
            </a:xfrm>
          </p:grpSpPr>
          <p:sp>
            <p:nvSpPr>
              <p:cNvPr id="3147" name="Google Shape;3147;p56"/>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6"/>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9" name="Google Shape;3149;p56"/>
            <p:cNvGrpSpPr/>
            <p:nvPr/>
          </p:nvGrpSpPr>
          <p:grpSpPr>
            <a:xfrm>
              <a:off x="3730650" y="1982800"/>
              <a:ext cx="149550" cy="145525"/>
              <a:chOff x="3730650" y="1982800"/>
              <a:chExt cx="149550" cy="145525"/>
            </a:xfrm>
          </p:grpSpPr>
          <p:sp>
            <p:nvSpPr>
              <p:cNvPr id="3150" name="Google Shape;3150;p56"/>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6"/>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52" name="Google Shape;3152;p56"/>
          <p:cNvGrpSpPr/>
          <p:nvPr/>
        </p:nvGrpSpPr>
        <p:grpSpPr>
          <a:xfrm rot="5400000">
            <a:off x="2116886" y="809455"/>
            <a:ext cx="215289" cy="452582"/>
            <a:chOff x="2506150" y="1152650"/>
            <a:chExt cx="230650" cy="484875"/>
          </a:xfrm>
        </p:grpSpPr>
        <p:sp>
          <p:nvSpPr>
            <p:cNvPr id="3153" name="Google Shape;3153;p56"/>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6"/>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5" name="Google Shape;3155;p56"/>
          <p:cNvGrpSpPr/>
          <p:nvPr/>
        </p:nvGrpSpPr>
        <p:grpSpPr>
          <a:xfrm>
            <a:off x="6808184" y="966414"/>
            <a:ext cx="610130" cy="38431"/>
            <a:chOff x="2521850" y="1810250"/>
            <a:chExt cx="540225" cy="34025"/>
          </a:xfrm>
        </p:grpSpPr>
        <p:sp>
          <p:nvSpPr>
            <p:cNvPr id="3156" name="Google Shape;3156;p56"/>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6"/>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6"/>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6"/>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6"/>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6"/>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6"/>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6"/>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6"/>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6"/>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6" name="Google Shape;3166;p56"/>
          <p:cNvGrpSpPr/>
          <p:nvPr/>
        </p:nvGrpSpPr>
        <p:grpSpPr>
          <a:xfrm>
            <a:off x="2863397" y="1225875"/>
            <a:ext cx="623130" cy="439024"/>
            <a:chOff x="2196556" y="2995700"/>
            <a:chExt cx="636756" cy="448625"/>
          </a:xfrm>
        </p:grpSpPr>
        <p:grpSp>
          <p:nvGrpSpPr>
            <p:cNvPr id="3167" name="Google Shape;3167;p56"/>
            <p:cNvGrpSpPr/>
            <p:nvPr/>
          </p:nvGrpSpPr>
          <p:grpSpPr>
            <a:xfrm flipH="1">
              <a:off x="2437481" y="3288975"/>
              <a:ext cx="226125" cy="154175"/>
              <a:chOff x="4472075" y="2905100"/>
              <a:chExt cx="226125" cy="154175"/>
            </a:xfrm>
          </p:grpSpPr>
          <p:sp>
            <p:nvSpPr>
              <p:cNvPr id="3168" name="Google Shape;3168;p56"/>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6"/>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0" name="Google Shape;3170;p56"/>
            <p:cNvGrpSpPr/>
            <p:nvPr/>
          </p:nvGrpSpPr>
          <p:grpSpPr>
            <a:xfrm>
              <a:off x="2196556" y="2995700"/>
              <a:ext cx="636756" cy="448625"/>
              <a:chOff x="4407819" y="2905100"/>
              <a:chExt cx="636756" cy="448625"/>
            </a:xfrm>
          </p:grpSpPr>
          <p:grpSp>
            <p:nvGrpSpPr>
              <p:cNvPr id="3171" name="Google Shape;3171;p56"/>
              <p:cNvGrpSpPr/>
              <p:nvPr/>
            </p:nvGrpSpPr>
            <p:grpSpPr>
              <a:xfrm>
                <a:off x="4825475" y="3136075"/>
                <a:ext cx="187000" cy="217650"/>
                <a:chOff x="4825475" y="3136075"/>
                <a:chExt cx="187000" cy="217650"/>
              </a:xfrm>
            </p:grpSpPr>
            <p:sp>
              <p:nvSpPr>
                <p:cNvPr id="3172" name="Google Shape;3172;p56"/>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6"/>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4" name="Google Shape;3174;p56"/>
              <p:cNvGrpSpPr/>
              <p:nvPr/>
            </p:nvGrpSpPr>
            <p:grpSpPr>
              <a:xfrm>
                <a:off x="4882275" y="2949625"/>
                <a:ext cx="162300" cy="235875"/>
                <a:chOff x="4882275" y="2949625"/>
                <a:chExt cx="162300" cy="235875"/>
              </a:xfrm>
            </p:grpSpPr>
            <p:sp>
              <p:nvSpPr>
                <p:cNvPr id="3175" name="Google Shape;3175;p56"/>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6"/>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7" name="Google Shape;3177;p56"/>
              <p:cNvGrpSpPr/>
              <p:nvPr/>
            </p:nvGrpSpPr>
            <p:grpSpPr>
              <a:xfrm>
                <a:off x="4705225" y="2937550"/>
                <a:ext cx="221425" cy="133450"/>
                <a:chOff x="4705225" y="2937550"/>
                <a:chExt cx="221425" cy="133450"/>
              </a:xfrm>
            </p:grpSpPr>
            <p:sp>
              <p:nvSpPr>
                <p:cNvPr id="3178" name="Google Shape;3178;p56"/>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6"/>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0" name="Google Shape;3180;p56"/>
              <p:cNvGrpSpPr/>
              <p:nvPr/>
            </p:nvGrpSpPr>
            <p:grpSpPr>
              <a:xfrm>
                <a:off x="4528269" y="2905100"/>
                <a:ext cx="226125" cy="154175"/>
                <a:chOff x="4472075" y="2905100"/>
                <a:chExt cx="226125" cy="154175"/>
              </a:xfrm>
            </p:grpSpPr>
            <p:sp>
              <p:nvSpPr>
                <p:cNvPr id="3181" name="Google Shape;3181;p56"/>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6"/>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3" name="Google Shape;3183;p56"/>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84" name="Google Shape;3184;p56"/>
          <p:cNvGrpSpPr/>
          <p:nvPr/>
        </p:nvGrpSpPr>
        <p:grpSpPr>
          <a:xfrm>
            <a:off x="2901518" y="1717062"/>
            <a:ext cx="559226" cy="227878"/>
            <a:chOff x="5793270" y="3739034"/>
            <a:chExt cx="1174105" cy="478433"/>
          </a:xfrm>
        </p:grpSpPr>
        <p:grpSp>
          <p:nvGrpSpPr>
            <p:cNvPr id="3185" name="Google Shape;3185;p56"/>
            <p:cNvGrpSpPr/>
            <p:nvPr/>
          </p:nvGrpSpPr>
          <p:grpSpPr>
            <a:xfrm>
              <a:off x="5793269" y="3739034"/>
              <a:ext cx="368725" cy="478433"/>
              <a:chOff x="5793270" y="3739034"/>
              <a:chExt cx="368725" cy="478433"/>
            </a:xfrm>
          </p:grpSpPr>
          <p:sp>
            <p:nvSpPr>
              <p:cNvPr id="3186" name="Google Shape;3186;p56"/>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6"/>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6"/>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9" name="Google Shape;3189;p56"/>
            <p:cNvGrpSpPr/>
            <p:nvPr/>
          </p:nvGrpSpPr>
          <p:grpSpPr>
            <a:xfrm>
              <a:off x="6034165" y="3739034"/>
              <a:ext cx="263339" cy="478433"/>
              <a:chOff x="6034165" y="3739034"/>
              <a:chExt cx="263339" cy="478433"/>
            </a:xfrm>
          </p:grpSpPr>
          <p:sp>
            <p:nvSpPr>
              <p:cNvPr id="3190" name="Google Shape;3190;p56"/>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6"/>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6"/>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3" name="Google Shape;3193;p56"/>
            <p:cNvGrpSpPr/>
            <p:nvPr/>
          </p:nvGrpSpPr>
          <p:grpSpPr>
            <a:xfrm>
              <a:off x="6274808" y="3739034"/>
              <a:ext cx="210793" cy="478433"/>
              <a:chOff x="6274808" y="3739034"/>
              <a:chExt cx="210793" cy="478433"/>
            </a:xfrm>
          </p:grpSpPr>
          <p:sp>
            <p:nvSpPr>
              <p:cNvPr id="3194" name="Google Shape;3194;p56"/>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6"/>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6"/>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97" name="Google Shape;3197;p56"/>
            <p:cNvGrpSpPr/>
            <p:nvPr/>
          </p:nvGrpSpPr>
          <p:grpSpPr>
            <a:xfrm>
              <a:off x="6463133" y="3739034"/>
              <a:ext cx="263344" cy="478433"/>
              <a:chOff x="6463133" y="3739034"/>
              <a:chExt cx="263344" cy="478433"/>
            </a:xfrm>
          </p:grpSpPr>
          <p:sp>
            <p:nvSpPr>
              <p:cNvPr id="3198" name="Google Shape;3198;p56"/>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6"/>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6"/>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1" name="Google Shape;3201;p56"/>
            <p:cNvGrpSpPr/>
            <p:nvPr/>
          </p:nvGrpSpPr>
          <p:grpSpPr>
            <a:xfrm>
              <a:off x="6598649" y="3739034"/>
              <a:ext cx="368726" cy="478433"/>
              <a:chOff x="6598649" y="3739034"/>
              <a:chExt cx="368726" cy="478433"/>
            </a:xfrm>
          </p:grpSpPr>
          <p:sp>
            <p:nvSpPr>
              <p:cNvPr id="3202" name="Google Shape;3202;p56"/>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6"/>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6"/>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205" name="Google Shape;3205;p56"/>
          <p:cNvGrpSpPr/>
          <p:nvPr/>
        </p:nvGrpSpPr>
        <p:grpSpPr>
          <a:xfrm>
            <a:off x="2031243" y="3779808"/>
            <a:ext cx="1453661" cy="366049"/>
            <a:chOff x="5778536" y="3183751"/>
            <a:chExt cx="1203561" cy="303071"/>
          </a:xfrm>
        </p:grpSpPr>
        <p:sp>
          <p:nvSpPr>
            <p:cNvPr id="3206" name="Google Shape;3206;p56"/>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6"/>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6"/>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6"/>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6"/>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6"/>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6"/>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6"/>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6"/>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6"/>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6"/>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6"/>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6"/>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6"/>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6"/>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6"/>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6"/>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3" name="Google Shape;3223;p56"/>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4" name="Google Shape;3224;p56"/>
          <p:cNvGrpSpPr/>
          <p:nvPr/>
        </p:nvGrpSpPr>
        <p:grpSpPr>
          <a:xfrm rot="-5400000">
            <a:off x="2662944" y="825422"/>
            <a:ext cx="213595" cy="418866"/>
            <a:chOff x="4379261" y="3450715"/>
            <a:chExt cx="390984" cy="766732"/>
          </a:xfrm>
        </p:grpSpPr>
        <p:sp>
          <p:nvSpPr>
            <p:cNvPr id="3225" name="Google Shape;3225;p56"/>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6"/>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7" name="Google Shape;3227;p56"/>
          <p:cNvGrpSpPr/>
          <p:nvPr/>
        </p:nvGrpSpPr>
        <p:grpSpPr>
          <a:xfrm>
            <a:off x="2009589" y="2859325"/>
            <a:ext cx="1496767" cy="802469"/>
            <a:chOff x="5793258" y="2247269"/>
            <a:chExt cx="1174119" cy="629486"/>
          </a:xfrm>
        </p:grpSpPr>
        <p:sp>
          <p:nvSpPr>
            <p:cNvPr id="3228" name="Google Shape;3228;p56"/>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6"/>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6"/>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6"/>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6"/>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6"/>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6"/>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6"/>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6"/>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6"/>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6"/>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9" name="Google Shape;3239;p56"/>
          <p:cNvGrpSpPr/>
          <p:nvPr/>
        </p:nvGrpSpPr>
        <p:grpSpPr>
          <a:xfrm rot="5400000">
            <a:off x="2358460" y="1700057"/>
            <a:ext cx="799341" cy="1436131"/>
            <a:chOff x="3088670" y="1930338"/>
            <a:chExt cx="380983" cy="684491"/>
          </a:xfrm>
        </p:grpSpPr>
        <p:sp>
          <p:nvSpPr>
            <p:cNvPr id="3240" name="Google Shape;3240;p56"/>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6"/>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6"/>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6"/>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6"/>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6"/>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6"/>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6"/>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6"/>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6"/>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6"/>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6"/>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6"/>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6"/>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6"/>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6"/>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6"/>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6"/>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6"/>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6"/>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6"/>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6"/>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6"/>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6"/>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6"/>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6"/>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6"/>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7" name="Google Shape;3267;p56"/>
          <p:cNvGrpSpPr/>
          <p:nvPr/>
        </p:nvGrpSpPr>
        <p:grpSpPr>
          <a:xfrm>
            <a:off x="1998305" y="4220153"/>
            <a:ext cx="1519488" cy="198289"/>
            <a:chOff x="504546" y="564561"/>
            <a:chExt cx="1627907" cy="212437"/>
          </a:xfrm>
        </p:grpSpPr>
        <p:sp>
          <p:nvSpPr>
            <p:cNvPr id="3268" name="Google Shape;3268;p56"/>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3269" name="Google Shape;3269;p56"/>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3270" name="Google Shape;3270;p56"/>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6"/>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3272" name="Google Shape;3272;p56"/>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6"/>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6"/>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3275" name="Google Shape;3275;p56"/>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3276" name="Google Shape;3276;p56"/>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3277" name="Google Shape;3277;p56"/>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6"/>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6"/>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6"/>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6"/>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3282" name="Google Shape;3282;p56"/>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6"/>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6"/>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6"/>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6"/>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6"/>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6"/>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6"/>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6"/>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6"/>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6"/>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6"/>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6"/>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6"/>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6"/>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6"/>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6"/>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6"/>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6"/>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6"/>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6"/>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6"/>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6"/>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6"/>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6"/>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6"/>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6"/>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6"/>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6"/>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6"/>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6"/>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6"/>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6"/>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6"/>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6"/>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6"/>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6"/>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6"/>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6"/>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6"/>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6"/>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3" name="Google Shape;3323;p56"/>
          <p:cNvGrpSpPr/>
          <p:nvPr/>
        </p:nvGrpSpPr>
        <p:grpSpPr>
          <a:xfrm flipH="1">
            <a:off x="3704668" y="2844955"/>
            <a:ext cx="410808" cy="831197"/>
            <a:chOff x="3564075" y="2091586"/>
            <a:chExt cx="329966" cy="667521"/>
          </a:xfrm>
        </p:grpSpPr>
        <p:sp>
          <p:nvSpPr>
            <p:cNvPr id="3324" name="Google Shape;3324;p56"/>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25" name="Google Shape;3325;p56"/>
            <p:cNvGrpSpPr/>
            <p:nvPr/>
          </p:nvGrpSpPr>
          <p:grpSpPr>
            <a:xfrm>
              <a:off x="3577470" y="2091586"/>
              <a:ext cx="203196" cy="352319"/>
              <a:chOff x="3976450" y="5044825"/>
              <a:chExt cx="107625" cy="186600"/>
            </a:xfrm>
          </p:grpSpPr>
          <p:sp>
            <p:nvSpPr>
              <p:cNvPr id="3326" name="Google Shape;3326;p56"/>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6"/>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6"/>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6"/>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0" name="Google Shape;3330;p56"/>
            <p:cNvGrpSpPr/>
            <p:nvPr/>
          </p:nvGrpSpPr>
          <p:grpSpPr>
            <a:xfrm>
              <a:off x="3690750" y="2391589"/>
              <a:ext cx="203290" cy="367519"/>
              <a:chOff x="4036450" y="5279050"/>
              <a:chExt cx="107675" cy="194650"/>
            </a:xfrm>
          </p:grpSpPr>
          <p:sp>
            <p:nvSpPr>
              <p:cNvPr id="3331" name="Google Shape;3331;p56"/>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6"/>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6"/>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6"/>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35" name="Google Shape;3335;p56"/>
          <p:cNvGrpSpPr/>
          <p:nvPr/>
        </p:nvGrpSpPr>
        <p:grpSpPr>
          <a:xfrm>
            <a:off x="6877470" y="1081715"/>
            <a:ext cx="473148" cy="148870"/>
            <a:chOff x="4458420" y="5169625"/>
            <a:chExt cx="178850" cy="56275"/>
          </a:xfrm>
        </p:grpSpPr>
        <p:sp>
          <p:nvSpPr>
            <p:cNvPr id="3336" name="Google Shape;3336;p56"/>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6"/>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6"/>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6"/>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0" name="Google Shape;3340;p56"/>
          <p:cNvGrpSpPr/>
          <p:nvPr/>
        </p:nvGrpSpPr>
        <p:grpSpPr>
          <a:xfrm>
            <a:off x="5322464" y="966504"/>
            <a:ext cx="758083" cy="691884"/>
            <a:chOff x="5976993" y="238644"/>
            <a:chExt cx="671226" cy="612558"/>
          </a:xfrm>
        </p:grpSpPr>
        <p:grpSp>
          <p:nvGrpSpPr>
            <p:cNvPr id="3341" name="Google Shape;3341;p56"/>
            <p:cNvGrpSpPr/>
            <p:nvPr/>
          </p:nvGrpSpPr>
          <p:grpSpPr>
            <a:xfrm>
              <a:off x="6207869" y="264821"/>
              <a:ext cx="255900" cy="309550"/>
              <a:chOff x="4721075" y="260350"/>
              <a:chExt cx="255900" cy="309550"/>
            </a:xfrm>
          </p:grpSpPr>
          <p:sp>
            <p:nvSpPr>
              <p:cNvPr id="3342" name="Google Shape;3342;p56"/>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6"/>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6"/>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6"/>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6" name="Google Shape;3346;p56"/>
            <p:cNvGrpSpPr/>
            <p:nvPr/>
          </p:nvGrpSpPr>
          <p:grpSpPr>
            <a:xfrm>
              <a:off x="6014775" y="319425"/>
              <a:ext cx="267975" cy="297900"/>
              <a:chOff x="4428250" y="314750"/>
              <a:chExt cx="267975" cy="297900"/>
            </a:xfrm>
          </p:grpSpPr>
          <p:sp>
            <p:nvSpPr>
              <p:cNvPr id="3347" name="Google Shape;3347;p56"/>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6"/>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6"/>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0" name="Google Shape;3350;p56"/>
            <p:cNvGrpSpPr/>
            <p:nvPr/>
          </p:nvGrpSpPr>
          <p:grpSpPr>
            <a:xfrm>
              <a:off x="6384394" y="238644"/>
              <a:ext cx="263825" cy="384100"/>
              <a:chOff x="4897600" y="530925"/>
              <a:chExt cx="263825" cy="384100"/>
            </a:xfrm>
          </p:grpSpPr>
          <p:sp>
            <p:nvSpPr>
              <p:cNvPr id="3351" name="Google Shape;3351;p56"/>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6"/>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6"/>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4" name="Google Shape;3354;p56"/>
            <p:cNvGrpSpPr/>
            <p:nvPr/>
          </p:nvGrpSpPr>
          <p:grpSpPr>
            <a:xfrm>
              <a:off x="5976993" y="471107"/>
              <a:ext cx="222175" cy="258225"/>
              <a:chOff x="4390750" y="609200"/>
              <a:chExt cx="222175" cy="258225"/>
            </a:xfrm>
          </p:grpSpPr>
          <p:sp>
            <p:nvSpPr>
              <p:cNvPr id="3355" name="Google Shape;3355;p56"/>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6"/>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6"/>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6"/>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59" name="Google Shape;3359;p56"/>
            <p:cNvGrpSpPr/>
            <p:nvPr/>
          </p:nvGrpSpPr>
          <p:grpSpPr>
            <a:xfrm>
              <a:off x="6012699" y="624883"/>
              <a:ext cx="258950" cy="209025"/>
              <a:chOff x="4427350" y="850800"/>
              <a:chExt cx="258950" cy="209025"/>
            </a:xfrm>
          </p:grpSpPr>
          <p:sp>
            <p:nvSpPr>
              <p:cNvPr id="3360" name="Google Shape;3360;p56"/>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6"/>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6"/>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63" name="Google Shape;3363;p56"/>
            <p:cNvGrpSpPr/>
            <p:nvPr/>
          </p:nvGrpSpPr>
          <p:grpSpPr>
            <a:xfrm>
              <a:off x="6192527" y="709277"/>
              <a:ext cx="269050" cy="141925"/>
              <a:chOff x="4703050" y="934300"/>
              <a:chExt cx="269050" cy="141925"/>
            </a:xfrm>
          </p:grpSpPr>
          <p:sp>
            <p:nvSpPr>
              <p:cNvPr id="3364" name="Google Shape;3364;p56"/>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6"/>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66" name="Google Shape;3366;p56"/>
          <p:cNvGrpSpPr/>
          <p:nvPr/>
        </p:nvGrpSpPr>
        <p:grpSpPr>
          <a:xfrm rot="5400000">
            <a:off x="7811864" y="752915"/>
            <a:ext cx="87395" cy="517491"/>
            <a:chOff x="4427900" y="1369375"/>
            <a:chExt cx="77375" cy="458200"/>
          </a:xfrm>
        </p:grpSpPr>
        <p:grpSp>
          <p:nvGrpSpPr>
            <p:cNvPr id="3367" name="Google Shape;3367;p56"/>
            <p:cNvGrpSpPr/>
            <p:nvPr/>
          </p:nvGrpSpPr>
          <p:grpSpPr>
            <a:xfrm>
              <a:off x="4427900" y="1369375"/>
              <a:ext cx="36800" cy="458200"/>
              <a:chOff x="4427900" y="1369375"/>
              <a:chExt cx="36800" cy="458200"/>
            </a:xfrm>
          </p:grpSpPr>
          <p:sp>
            <p:nvSpPr>
              <p:cNvPr id="3368" name="Google Shape;3368;p56"/>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6"/>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6"/>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6"/>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6"/>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6"/>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6"/>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6"/>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6"/>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6"/>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6"/>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6"/>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6"/>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6"/>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6"/>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6"/>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6"/>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6"/>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6"/>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6"/>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6"/>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6"/>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6"/>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6"/>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6"/>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6"/>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6"/>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6"/>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6"/>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6"/>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6"/>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6"/>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6"/>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1" name="Google Shape;3401;p56"/>
            <p:cNvGrpSpPr/>
            <p:nvPr/>
          </p:nvGrpSpPr>
          <p:grpSpPr>
            <a:xfrm>
              <a:off x="4488850" y="1372625"/>
              <a:ext cx="16425" cy="169875"/>
              <a:chOff x="4488850" y="1372625"/>
              <a:chExt cx="16425" cy="169875"/>
            </a:xfrm>
          </p:grpSpPr>
          <p:sp>
            <p:nvSpPr>
              <p:cNvPr id="3402" name="Google Shape;3402;p56"/>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6"/>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6"/>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6"/>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6"/>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6"/>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6"/>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09" name="Google Shape;3409;p56"/>
          <p:cNvGrpSpPr/>
          <p:nvPr/>
        </p:nvGrpSpPr>
        <p:grpSpPr>
          <a:xfrm>
            <a:off x="4553653" y="1403110"/>
            <a:ext cx="287997" cy="219067"/>
            <a:chOff x="5023100" y="253750"/>
            <a:chExt cx="255000" cy="193950"/>
          </a:xfrm>
        </p:grpSpPr>
        <p:sp>
          <p:nvSpPr>
            <p:cNvPr id="3410" name="Google Shape;3410;p56"/>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6"/>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6"/>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6"/>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6"/>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6"/>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6" name="Google Shape;3416;p56"/>
          <p:cNvGrpSpPr/>
          <p:nvPr/>
        </p:nvGrpSpPr>
        <p:grpSpPr>
          <a:xfrm>
            <a:off x="4501765" y="1029060"/>
            <a:ext cx="163961" cy="243605"/>
            <a:chOff x="3431675" y="243350"/>
            <a:chExt cx="145175" cy="215675"/>
          </a:xfrm>
        </p:grpSpPr>
        <p:sp>
          <p:nvSpPr>
            <p:cNvPr id="3417" name="Google Shape;3417;p56"/>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6"/>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6"/>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6"/>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1" name="Google Shape;3421;p56"/>
          <p:cNvGrpSpPr/>
          <p:nvPr/>
        </p:nvGrpSpPr>
        <p:grpSpPr>
          <a:xfrm>
            <a:off x="5009043" y="1043517"/>
            <a:ext cx="201428" cy="220987"/>
            <a:chOff x="3782200" y="256150"/>
            <a:chExt cx="178350" cy="195650"/>
          </a:xfrm>
        </p:grpSpPr>
        <p:sp>
          <p:nvSpPr>
            <p:cNvPr id="3422" name="Google Shape;3422;p56"/>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6"/>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6"/>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5" name="Google Shape;3425;p56"/>
          <p:cNvGrpSpPr/>
          <p:nvPr/>
        </p:nvGrpSpPr>
        <p:grpSpPr>
          <a:xfrm>
            <a:off x="5981017" y="1451330"/>
            <a:ext cx="191857" cy="207037"/>
            <a:chOff x="3189900" y="762150"/>
            <a:chExt cx="169875" cy="183300"/>
          </a:xfrm>
        </p:grpSpPr>
        <p:grpSp>
          <p:nvGrpSpPr>
            <p:cNvPr id="3426" name="Google Shape;3426;p56"/>
            <p:cNvGrpSpPr/>
            <p:nvPr/>
          </p:nvGrpSpPr>
          <p:grpSpPr>
            <a:xfrm>
              <a:off x="3192775" y="894450"/>
              <a:ext cx="164100" cy="51000"/>
              <a:chOff x="3192775" y="894450"/>
              <a:chExt cx="164100" cy="51000"/>
            </a:xfrm>
          </p:grpSpPr>
          <p:sp>
            <p:nvSpPr>
              <p:cNvPr id="3427" name="Google Shape;3427;p56"/>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6"/>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9" name="Google Shape;3429;p56"/>
            <p:cNvGrpSpPr/>
            <p:nvPr/>
          </p:nvGrpSpPr>
          <p:grpSpPr>
            <a:xfrm>
              <a:off x="3192775" y="862421"/>
              <a:ext cx="164100" cy="34915"/>
              <a:chOff x="3192775" y="867225"/>
              <a:chExt cx="164100" cy="25450"/>
            </a:xfrm>
          </p:grpSpPr>
          <p:sp>
            <p:nvSpPr>
              <p:cNvPr id="3430" name="Google Shape;3430;p56"/>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6"/>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2" name="Google Shape;3432;p56"/>
            <p:cNvGrpSpPr/>
            <p:nvPr/>
          </p:nvGrpSpPr>
          <p:grpSpPr>
            <a:xfrm>
              <a:off x="3189900" y="762150"/>
              <a:ext cx="169875" cy="102375"/>
              <a:chOff x="3189900" y="762150"/>
              <a:chExt cx="169875" cy="102375"/>
            </a:xfrm>
          </p:grpSpPr>
          <p:sp>
            <p:nvSpPr>
              <p:cNvPr id="3433" name="Google Shape;3433;p56"/>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6"/>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6"/>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36" name="Google Shape;3436;p56"/>
          <p:cNvGrpSpPr/>
          <p:nvPr/>
        </p:nvGrpSpPr>
        <p:grpSpPr>
          <a:xfrm>
            <a:off x="4200824" y="1424207"/>
            <a:ext cx="202501" cy="173521"/>
            <a:chOff x="2862744" y="750125"/>
            <a:chExt cx="179300" cy="153627"/>
          </a:xfrm>
        </p:grpSpPr>
        <p:grpSp>
          <p:nvGrpSpPr>
            <p:cNvPr id="3437" name="Google Shape;3437;p56"/>
            <p:cNvGrpSpPr/>
            <p:nvPr/>
          </p:nvGrpSpPr>
          <p:grpSpPr>
            <a:xfrm>
              <a:off x="2934544" y="750125"/>
              <a:ext cx="107500" cy="112300"/>
              <a:chOff x="2934750" y="687150"/>
              <a:chExt cx="107500" cy="112300"/>
            </a:xfrm>
          </p:grpSpPr>
          <p:sp>
            <p:nvSpPr>
              <p:cNvPr id="3438" name="Google Shape;3438;p56"/>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6"/>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6"/>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1" name="Google Shape;3441;p56"/>
            <p:cNvGrpSpPr/>
            <p:nvPr/>
          </p:nvGrpSpPr>
          <p:grpSpPr>
            <a:xfrm>
              <a:off x="2896875" y="767675"/>
              <a:ext cx="114700" cy="116325"/>
              <a:chOff x="2896875" y="767675"/>
              <a:chExt cx="114700" cy="116325"/>
            </a:xfrm>
          </p:grpSpPr>
          <p:sp>
            <p:nvSpPr>
              <p:cNvPr id="3442" name="Google Shape;3442;p56"/>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6"/>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6"/>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5" name="Google Shape;3445;p56"/>
            <p:cNvGrpSpPr/>
            <p:nvPr/>
          </p:nvGrpSpPr>
          <p:grpSpPr>
            <a:xfrm>
              <a:off x="2862744" y="789602"/>
              <a:ext cx="110750" cy="114150"/>
              <a:chOff x="2862975" y="845225"/>
              <a:chExt cx="110750" cy="114150"/>
            </a:xfrm>
          </p:grpSpPr>
          <p:sp>
            <p:nvSpPr>
              <p:cNvPr id="3446" name="Google Shape;3446;p56"/>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6"/>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48" name="Google Shape;3448;p56"/>
          <p:cNvGrpSpPr/>
          <p:nvPr/>
        </p:nvGrpSpPr>
        <p:grpSpPr>
          <a:xfrm>
            <a:off x="3518186" y="1071374"/>
            <a:ext cx="610213" cy="564453"/>
            <a:chOff x="2431875" y="700600"/>
            <a:chExt cx="264700" cy="244850"/>
          </a:xfrm>
        </p:grpSpPr>
        <p:sp>
          <p:nvSpPr>
            <p:cNvPr id="3449" name="Google Shape;3449;p56"/>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6"/>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6"/>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6"/>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6"/>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6"/>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6"/>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6"/>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6"/>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6"/>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6"/>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6"/>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6"/>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2" name="Google Shape;3462;p56"/>
          <p:cNvGrpSpPr/>
          <p:nvPr/>
        </p:nvGrpSpPr>
        <p:grpSpPr>
          <a:xfrm>
            <a:off x="4193901" y="1043518"/>
            <a:ext cx="216347" cy="265394"/>
            <a:chOff x="4722841" y="238125"/>
            <a:chExt cx="191559" cy="234966"/>
          </a:xfrm>
        </p:grpSpPr>
        <p:grpSp>
          <p:nvGrpSpPr>
            <p:cNvPr id="3463" name="Google Shape;3463;p56"/>
            <p:cNvGrpSpPr/>
            <p:nvPr/>
          </p:nvGrpSpPr>
          <p:grpSpPr>
            <a:xfrm>
              <a:off x="4818100" y="238125"/>
              <a:ext cx="96300" cy="179775"/>
              <a:chOff x="2798800" y="238125"/>
              <a:chExt cx="96300" cy="179775"/>
            </a:xfrm>
          </p:grpSpPr>
          <p:sp>
            <p:nvSpPr>
              <p:cNvPr id="3464" name="Google Shape;3464;p56"/>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6"/>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6"/>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67" name="Google Shape;3467;p56"/>
            <p:cNvGrpSpPr/>
            <p:nvPr/>
          </p:nvGrpSpPr>
          <p:grpSpPr>
            <a:xfrm>
              <a:off x="4769812" y="311347"/>
              <a:ext cx="96300" cy="134375"/>
              <a:chOff x="2698550" y="350800"/>
              <a:chExt cx="96300" cy="134375"/>
            </a:xfrm>
          </p:grpSpPr>
          <p:sp>
            <p:nvSpPr>
              <p:cNvPr id="3468" name="Google Shape;3468;p56"/>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6"/>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6"/>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1" name="Google Shape;3471;p56"/>
            <p:cNvGrpSpPr/>
            <p:nvPr/>
          </p:nvGrpSpPr>
          <p:grpSpPr>
            <a:xfrm>
              <a:off x="4722841" y="379141"/>
              <a:ext cx="96125" cy="93950"/>
              <a:chOff x="2615975" y="444575"/>
              <a:chExt cx="96125" cy="93950"/>
            </a:xfrm>
          </p:grpSpPr>
          <p:sp>
            <p:nvSpPr>
              <p:cNvPr id="3472" name="Google Shape;3472;p56"/>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6"/>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6"/>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475" name="Google Shape;3475;p56"/>
          <p:cNvGrpSpPr/>
          <p:nvPr/>
        </p:nvGrpSpPr>
        <p:grpSpPr>
          <a:xfrm>
            <a:off x="4959250" y="1358511"/>
            <a:ext cx="301013" cy="279495"/>
            <a:chOff x="3506875" y="724175"/>
            <a:chExt cx="266525" cy="247450"/>
          </a:xfrm>
        </p:grpSpPr>
        <p:sp>
          <p:nvSpPr>
            <p:cNvPr id="3476" name="Google Shape;3476;p56"/>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6"/>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6"/>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6"/>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6"/>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6"/>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6"/>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6"/>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6"/>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6"/>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6"/>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7" name="Google Shape;3487;p56"/>
          <p:cNvGrpSpPr/>
          <p:nvPr/>
        </p:nvGrpSpPr>
        <p:grpSpPr>
          <a:xfrm>
            <a:off x="4757246" y="1039762"/>
            <a:ext cx="170681" cy="251031"/>
            <a:chOff x="3608400" y="252825"/>
            <a:chExt cx="151125" cy="222250"/>
          </a:xfrm>
        </p:grpSpPr>
        <p:sp>
          <p:nvSpPr>
            <p:cNvPr id="3488" name="Google Shape;3488;p56"/>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6"/>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0" name="Google Shape;3490;p56"/>
          <p:cNvGrpSpPr/>
          <p:nvPr/>
        </p:nvGrpSpPr>
        <p:grpSpPr>
          <a:xfrm>
            <a:off x="3724001" y="4126320"/>
            <a:ext cx="329890" cy="226164"/>
            <a:chOff x="1267553" y="2204175"/>
            <a:chExt cx="492740" cy="337759"/>
          </a:xfrm>
        </p:grpSpPr>
        <p:sp>
          <p:nvSpPr>
            <p:cNvPr id="3491" name="Google Shape;3491;p56"/>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6"/>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6"/>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6"/>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6"/>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6"/>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6"/>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6"/>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6"/>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6"/>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6"/>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6"/>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6"/>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6"/>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6"/>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6"/>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6"/>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6"/>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6"/>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6"/>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6"/>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6"/>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6"/>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6"/>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6"/>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6"/>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6"/>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6"/>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6"/>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6"/>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6"/>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6"/>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6"/>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6"/>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6"/>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6"/>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6"/>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8" name="Google Shape;3528;p56"/>
          <p:cNvGrpSpPr/>
          <p:nvPr/>
        </p:nvGrpSpPr>
        <p:grpSpPr>
          <a:xfrm>
            <a:off x="3736957" y="3779807"/>
            <a:ext cx="303991" cy="211305"/>
            <a:chOff x="1916639" y="2215270"/>
            <a:chExt cx="454057" cy="315569"/>
          </a:xfrm>
        </p:grpSpPr>
        <p:sp>
          <p:nvSpPr>
            <p:cNvPr id="3529" name="Google Shape;3529;p56"/>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6"/>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6"/>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6"/>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6"/>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6"/>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6"/>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6"/>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6"/>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6"/>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6"/>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6"/>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6"/>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6"/>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6"/>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4" name="Google Shape;3544;p56"/>
          <p:cNvGrpSpPr/>
          <p:nvPr/>
        </p:nvGrpSpPr>
        <p:grpSpPr>
          <a:xfrm>
            <a:off x="6189087" y="960610"/>
            <a:ext cx="512288" cy="431584"/>
            <a:chOff x="2577764" y="2194918"/>
            <a:chExt cx="422855" cy="356269"/>
          </a:xfrm>
        </p:grpSpPr>
        <p:grpSp>
          <p:nvGrpSpPr>
            <p:cNvPr id="3545" name="Google Shape;3545;p56"/>
            <p:cNvGrpSpPr/>
            <p:nvPr/>
          </p:nvGrpSpPr>
          <p:grpSpPr>
            <a:xfrm>
              <a:off x="2577764" y="2355085"/>
              <a:ext cx="422855" cy="196102"/>
              <a:chOff x="1957711" y="1893712"/>
              <a:chExt cx="429818" cy="199311"/>
            </a:xfrm>
          </p:grpSpPr>
          <p:sp>
            <p:nvSpPr>
              <p:cNvPr id="3546" name="Google Shape;3546;p56"/>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6"/>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8" name="Google Shape;3548;p56"/>
            <p:cNvGrpSpPr/>
            <p:nvPr/>
          </p:nvGrpSpPr>
          <p:grpSpPr>
            <a:xfrm>
              <a:off x="2577764" y="2301696"/>
              <a:ext cx="422855" cy="196102"/>
              <a:chOff x="1957711" y="1893712"/>
              <a:chExt cx="429818" cy="199311"/>
            </a:xfrm>
          </p:grpSpPr>
          <p:sp>
            <p:nvSpPr>
              <p:cNvPr id="3549" name="Google Shape;3549;p56"/>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6"/>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1" name="Google Shape;3551;p56"/>
            <p:cNvGrpSpPr/>
            <p:nvPr/>
          </p:nvGrpSpPr>
          <p:grpSpPr>
            <a:xfrm>
              <a:off x="2577764" y="2248307"/>
              <a:ext cx="422855" cy="196102"/>
              <a:chOff x="1957711" y="1893712"/>
              <a:chExt cx="429818" cy="199311"/>
            </a:xfrm>
          </p:grpSpPr>
          <p:sp>
            <p:nvSpPr>
              <p:cNvPr id="3552" name="Google Shape;3552;p56"/>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6"/>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54" name="Google Shape;3554;p56"/>
            <p:cNvGrpSpPr/>
            <p:nvPr/>
          </p:nvGrpSpPr>
          <p:grpSpPr>
            <a:xfrm>
              <a:off x="2577764" y="2194918"/>
              <a:ext cx="422855" cy="196102"/>
              <a:chOff x="1957711" y="1893712"/>
              <a:chExt cx="429818" cy="199311"/>
            </a:xfrm>
          </p:grpSpPr>
          <p:sp>
            <p:nvSpPr>
              <p:cNvPr id="3555" name="Google Shape;3555;p56"/>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6"/>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57" name="Google Shape;3557;p56"/>
          <p:cNvGrpSpPr/>
          <p:nvPr/>
        </p:nvGrpSpPr>
        <p:grpSpPr>
          <a:xfrm>
            <a:off x="6249226" y="1272956"/>
            <a:ext cx="581324" cy="356145"/>
            <a:chOff x="1293855" y="3668534"/>
            <a:chExt cx="896137" cy="548930"/>
          </a:xfrm>
        </p:grpSpPr>
        <p:grpSp>
          <p:nvGrpSpPr>
            <p:cNvPr id="3558" name="Google Shape;3558;p56"/>
            <p:cNvGrpSpPr/>
            <p:nvPr/>
          </p:nvGrpSpPr>
          <p:grpSpPr>
            <a:xfrm>
              <a:off x="2109599" y="3668534"/>
              <a:ext cx="80392" cy="527901"/>
              <a:chOff x="2109599" y="3668534"/>
              <a:chExt cx="80392" cy="527901"/>
            </a:xfrm>
          </p:grpSpPr>
          <p:sp>
            <p:nvSpPr>
              <p:cNvPr id="3559" name="Google Shape;3559;p56"/>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6"/>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6"/>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2" name="Google Shape;3562;p56"/>
            <p:cNvGrpSpPr/>
            <p:nvPr/>
          </p:nvGrpSpPr>
          <p:grpSpPr>
            <a:xfrm>
              <a:off x="2019021" y="3719234"/>
              <a:ext cx="80180" cy="479631"/>
              <a:chOff x="2019021" y="3719234"/>
              <a:chExt cx="80180" cy="479631"/>
            </a:xfrm>
          </p:grpSpPr>
          <p:sp>
            <p:nvSpPr>
              <p:cNvPr id="3563" name="Google Shape;3563;p56"/>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6"/>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6"/>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6" name="Google Shape;3566;p56"/>
            <p:cNvGrpSpPr/>
            <p:nvPr/>
          </p:nvGrpSpPr>
          <p:grpSpPr>
            <a:xfrm>
              <a:off x="1928250" y="3769723"/>
              <a:ext cx="80392" cy="431573"/>
              <a:chOff x="1928250" y="3769723"/>
              <a:chExt cx="80392" cy="431573"/>
            </a:xfrm>
          </p:grpSpPr>
          <p:sp>
            <p:nvSpPr>
              <p:cNvPr id="3567" name="Google Shape;3567;p56"/>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6"/>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6"/>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0" name="Google Shape;3570;p56"/>
            <p:cNvGrpSpPr/>
            <p:nvPr/>
          </p:nvGrpSpPr>
          <p:grpSpPr>
            <a:xfrm>
              <a:off x="1837672" y="3820443"/>
              <a:ext cx="80411" cy="383072"/>
              <a:chOff x="1837672" y="3820443"/>
              <a:chExt cx="80411" cy="383072"/>
            </a:xfrm>
          </p:grpSpPr>
          <p:sp>
            <p:nvSpPr>
              <p:cNvPr id="3571" name="Google Shape;3571;p56"/>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6"/>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6"/>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4" name="Google Shape;3574;p56"/>
            <p:cNvGrpSpPr/>
            <p:nvPr/>
          </p:nvGrpSpPr>
          <p:grpSpPr>
            <a:xfrm>
              <a:off x="1747113" y="3870912"/>
              <a:ext cx="80411" cy="335034"/>
              <a:chOff x="1747113" y="3870912"/>
              <a:chExt cx="80411" cy="335034"/>
            </a:xfrm>
          </p:grpSpPr>
          <p:sp>
            <p:nvSpPr>
              <p:cNvPr id="3575" name="Google Shape;3575;p56"/>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6"/>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6"/>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8" name="Google Shape;3578;p56"/>
            <p:cNvGrpSpPr/>
            <p:nvPr/>
          </p:nvGrpSpPr>
          <p:grpSpPr>
            <a:xfrm>
              <a:off x="1656341" y="3921632"/>
              <a:ext cx="80392" cy="286532"/>
              <a:chOff x="1656341" y="3921632"/>
              <a:chExt cx="80392" cy="286532"/>
            </a:xfrm>
          </p:grpSpPr>
          <p:sp>
            <p:nvSpPr>
              <p:cNvPr id="3579" name="Google Shape;3579;p56"/>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6"/>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6"/>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2" name="Google Shape;3582;p56"/>
            <p:cNvGrpSpPr/>
            <p:nvPr/>
          </p:nvGrpSpPr>
          <p:grpSpPr>
            <a:xfrm>
              <a:off x="1565763" y="3972101"/>
              <a:ext cx="80411" cy="238494"/>
              <a:chOff x="1565763" y="3972101"/>
              <a:chExt cx="80411" cy="238494"/>
            </a:xfrm>
          </p:grpSpPr>
          <p:sp>
            <p:nvSpPr>
              <p:cNvPr id="3583" name="Google Shape;3583;p56"/>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6"/>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6"/>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6" name="Google Shape;3586;p56"/>
            <p:cNvGrpSpPr/>
            <p:nvPr/>
          </p:nvGrpSpPr>
          <p:grpSpPr>
            <a:xfrm>
              <a:off x="1475204" y="4022821"/>
              <a:ext cx="80392" cy="189993"/>
              <a:chOff x="1475204" y="4022821"/>
              <a:chExt cx="80392" cy="189993"/>
            </a:xfrm>
          </p:grpSpPr>
          <p:sp>
            <p:nvSpPr>
              <p:cNvPr id="3587" name="Google Shape;3587;p56"/>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6"/>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6"/>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0" name="Google Shape;3590;p56"/>
            <p:cNvGrpSpPr/>
            <p:nvPr/>
          </p:nvGrpSpPr>
          <p:grpSpPr>
            <a:xfrm>
              <a:off x="1384645" y="4073310"/>
              <a:ext cx="80180" cy="141935"/>
              <a:chOff x="1384645" y="4073310"/>
              <a:chExt cx="80180" cy="141935"/>
            </a:xfrm>
          </p:grpSpPr>
          <p:sp>
            <p:nvSpPr>
              <p:cNvPr id="3591" name="Google Shape;3591;p56"/>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6"/>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6"/>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4" name="Google Shape;3594;p56"/>
            <p:cNvGrpSpPr/>
            <p:nvPr/>
          </p:nvGrpSpPr>
          <p:grpSpPr>
            <a:xfrm>
              <a:off x="1293855" y="4123779"/>
              <a:ext cx="80411" cy="93684"/>
              <a:chOff x="1293855" y="4123779"/>
              <a:chExt cx="80411" cy="93684"/>
            </a:xfrm>
          </p:grpSpPr>
          <p:sp>
            <p:nvSpPr>
              <p:cNvPr id="3595" name="Google Shape;3595;p56"/>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6"/>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6"/>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98" name="Google Shape;3598;p56"/>
          <p:cNvGrpSpPr/>
          <p:nvPr/>
        </p:nvGrpSpPr>
        <p:grpSpPr>
          <a:xfrm>
            <a:off x="6906078" y="1307440"/>
            <a:ext cx="576155" cy="321661"/>
            <a:chOff x="2306421" y="3721685"/>
            <a:chExt cx="888169" cy="495779"/>
          </a:xfrm>
        </p:grpSpPr>
        <p:grpSp>
          <p:nvGrpSpPr>
            <p:cNvPr id="3599" name="Google Shape;3599;p56"/>
            <p:cNvGrpSpPr/>
            <p:nvPr/>
          </p:nvGrpSpPr>
          <p:grpSpPr>
            <a:xfrm>
              <a:off x="3123054" y="3721685"/>
              <a:ext cx="71537" cy="495779"/>
              <a:chOff x="3123054" y="3721685"/>
              <a:chExt cx="71537" cy="495779"/>
            </a:xfrm>
          </p:grpSpPr>
          <p:sp>
            <p:nvSpPr>
              <p:cNvPr id="3600" name="Google Shape;3600;p56"/>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6"/>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2" name="Google Shape;3602;p56"/>
            <p:cNvGrpSpPr/>
            <p:nvPr/>
          </p:nvGrpSpPr>
          <p:grpSpPr>
            <a:xfrm>
              <a:off x="3032475" y="3769067"/>
              <a:ext cx="71324" cy="448396"/>
              <a:chOff x="3032475" y="3769067"/>
              <a:chExt cx="71324" cy="448396"/>
            </a:xfrm>
          </p:grpSpPr>
          <p:sp>
            <p:nvSpPr>
              <p:cNvPr id="3603" name="Google Shape;3603;p56"/>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6"/>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5" name="Google Shape;3605;p56"/>
            <p:cNvGrpSpPr/>
            <p:nvPr/>
          </p:nvGrpSpPr>
          <p:grpSpPr>
            <a:xfrm>
              <a:off x="2941704" y="3816218"/>
              <a:ext cx="71305" cy="401245"/>
              <a:chOff x="2941704" y="3816218"/>
              <a:chExt cx="71305" cy="401245"/>
            </a:xfrm>
          </p:grpSpPr>
          <p:sp>
            <p:nvSpPr>
              <p:cNvPr id="3606" name="Google Shape;3606;p56"/>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6"/>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8" name="Google Shape;3608;p56"/>
            <p:cNvGrpSpPr/>
            <p:nvPr/>
          </p:nvGrpSpPr>
          <p:grpSpPr>
            <a:xfrm>
              <a:off x="2850914" y="3863600"/>
              <a:ext cx="71324" cy="353863"/>
              <a:chOff x="2850914" y="3863600"/>
              <a:chExt cx="71324" cy="353863"/>
            </a:xfrm>
          </p:grpSpPr>
          <p:sp>
            <p:nvSpPr>
              <p:cNvPr id="3609" name="Google Shape;3609;p56"/>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6"/>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1" name="Google Shape;3611;p56"/>
            <p:cNvGrpSpPr/>
            <p:nvPr/>
          </p:nvGrpSpPr>
          <p:grpSpPr>
            <a:xfrm>
              <a:off x="2760123" y="3910770"/>
              <a:ext cx="71537" cy="306693"/>
              <a:chOff x="2760123" y="3910770"/>
              <a:chExt cx="71537" cy="306693"/>
            </a:xfrm>
          </p:grpSpPr>
          <p:sp>
            <p:nvSpPr>
              <p:cNvPr id="3612" name="Google Shape;3612;p56"/>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6"/>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4" name="Google Shape;3614;p56"/>
            <p:cNvGrpSpPr/>
            <p:nvPr/>
          </p:nvGrpSpPr>
          <p:grpSpPr>
            <a:xfrm>
              <a:off x="2669352" y="3958153"/>
              <a:ext cx="71537" cy="259310"/>
              <a:chOff x="2669352" y="3958153"/>
              <a:chExt cx="71537" cy="259310"/>
            </a:xfrm>
          </p:grpSpPr>
          <p:sp>
            <p:nvSpPr>
              <p:cNvPr id="3615" name="Google Shape;3615;p56"/>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6"/>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7" name="Google Shape;3617;p56"/>
            <p:cNvGrpSpPr/>
            <p:nvPr/>
          </p:nvGrpSpPr>
          <p:grpSpPr>
            <a:xfrm>
              <a:off x="2578561" y="4005323"/>
              <a:ext cx="71537" cy="212140"/>
              <a:chOff x="2578561" y="4005323"/>
              <a:chExt cx="71537" cy="212140"/>
            </a:xfrm>
          </p:grpSpPr>
          <p:sp>
            <p:nvSpPr>
              <p:cNvPr id="3618" name="Google Shape;3618;p56"/>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6"/>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0" name="Google Shape;3620;p56"/>
            <p:cNvGrpSpPr/>
            <p:nvPr/>
          </p:nvGrpSpPr>
          <p:grpSpPr>
            <a:xfrm>
              <a:off x="2488002" y="4052705"/>
              <a:ext cx="71305" cy="164758"/>
              <a:chOff x="2488002" y="4052705"/>
              <a:chExt cx="71305" cy="164758"/>
            </a:xfrm>
          </p:grpSpPr>
          <p:sp>
            <p:nvSpPr>
              <p:cNvPr id="3621" name="Google Shape;3621;p56"/>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6"/>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3" name="Google Shape;3623;p56"/>
            <p:cNvGrpSpPr/>
            <p:nvPr/>
          </p:nvGrpSpPr>
          <p:grpSpPr>
            <a:xfrm>
              <a:off x="2397212" y="4100088"/>
              <a:ext cx="71537" cy="117376"/>
              <a:chOff x="2397212" y="4100088"/>
              <a:chExt cx="71537" cy="117376"/>
            </a:xfrm>
          </p:grpSpPr>
          <p:sp>
            <p:nvSpPr>
              <p:cNvPr id="3624" name="Google Shape;3624;p56"/>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6"/>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6" name="Google Shape;3626;p56"/>
            <p:cNvGrpSpPr/>
            <p:nvPr/>
          </p:nvGrpSpPr>
          <p:grpSpPr>
            <a:xfrm>
              <a:off x="2306421" y="4147258"/>
              <a:ext cx="71537" cy="70205"/>
              <a:chOff x="2306421" y="4147258"/>
              <a:chExt cx="71537" cy="70205"/>
            </a:xfrm>
          </p:grpSpPr>
          <p:sp>
            <p:nvSpPr>
              <p:cNvPr id="3627" name="Google Shape;3627;p56"/>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6"/>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3629" name="Google Shape;3629;p56"/>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6"/>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6"/>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6"/>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6"/>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6"/>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6"/>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6"/>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6"/>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6"/>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6"/>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6"/>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6"/>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6"/>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6"/>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6"/>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6"/>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6"/>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6"/>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6"/>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6"/>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6"/>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6"/>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6"/>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6"/>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6"/>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6"/>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6"/>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6"/>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6"/>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6"/>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6"/>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6"/>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6"/>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6"/>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4" name="Google Shape;3664;p56"/>
          <p:cNvGrpSpPr/>
          <p:nvPr/>
        </p:nvGrpSpPr>
        <p:grpSpPr>
          <a:xfrm>
            <a:off x="6227888" y="1898371"/>
            <a:ext cx="1882438" cy="1143564"/>
            <a:chOff x="2529950" y="4155175"/>
            <a:chExt cx="1137425" cy="690975"/>
          </a:xfrm>
        </p:grpSpPr>
        <p:sp>
          <p:nvSpPr>
            <p:cNvPr id="3665" name="Google Shape;3665;p56"/>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6"/>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6"/>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6"/>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56"/>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56"/>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6"/>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6"/>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6"/>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6"/>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6"/>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6"/>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6"/>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6"/>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6"/>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6"/>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6"/>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6"/>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6"/>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6"/>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6"/>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6"/>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6"/>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6"/>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6"/>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6"/>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6"/>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6"/>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6"/>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6"/>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6"/>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6"/>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6"/>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6"/>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6"/>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6"/>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6"/>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6"/>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6"/>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6"/>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6"/>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6"/>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6"/>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6"/>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6"/>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6"/>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6"/>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6"/>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6"/>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6"/>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6"/>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6"/>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6"/>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6"/>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6"/>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6"/>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6"/>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6"/>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6"/>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56"/>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56"/>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6"/>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56"/>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6"/>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6"/>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6"/>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6"/>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6"/>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6"/>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6"/>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6"/>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56"/>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56"/>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56"/>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6"/>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6"/>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6"/>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6"/>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6"/>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6"/>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6"/>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6"/>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6"/>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6"/>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6"/>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6"/>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6"/>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6"/>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6"/>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6"/>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6"/>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6"/>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6"/>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6"/>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6"/>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6"/>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6"/>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6"/>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6"/>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6"/>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6"/>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6"/>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6"/>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6"/>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6"/>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6"/>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6"/>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6"/>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6"/>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6"/>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6"/>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6"/>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6"/>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6"/>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6"/>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6"/>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6"/>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6"/>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6"/>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6"/>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6"/>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6"/>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6"/>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6"/>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6"/>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6"/>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6"/>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6"/>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6"/>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6"/>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6"/>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6"/>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6"/>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6"/>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6"/>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6"/>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6"/>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6"/>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6"/>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6"/>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6"/>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6"/>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6"/>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6"/>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6"/>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6"/>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6"/>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6"/>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6"/>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6"/>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6"/>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6"/>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6"/>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6"/>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6"/>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6"/>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6"/>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6"/>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6"/>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6"/>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6"/>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6"/>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6"/>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6"/>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6"/>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6"/>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6"/>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6"/>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6"/>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6"/>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6"/>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6"/>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6"/>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6"/>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6"/>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6"/>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6"/>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6"/>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6"/>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6"/>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6"/>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6"/>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6"/>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6"/>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6"/>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6"/>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6"/>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6"/>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6"/>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6"/>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6"/>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6"/>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6"/>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6"/>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6"/>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6"/>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6"/>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6"/>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6"/>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6"/>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6"/>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6"/>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6"/>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6"/>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6"/>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6"/>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6"/>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6"/>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6"/>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6"/>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6"/>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6"/>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6"/>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6"/>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6"/>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6"/>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6"/>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6"/>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6"/>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6"/>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6"/>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6"/>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6"/>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6"/>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6"/>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6"/>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6"/>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6"/>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6"/>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6"/>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6"/>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6"/>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6"/>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6"/>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6"/>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6"/>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6"/>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6"/>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6"/>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6"/>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6"/>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6"/>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6"/>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6"/>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6"/>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6"/>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6"/>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6"/>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6"/>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6"/>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6"/>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6"/>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6"/>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6"/>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6"/>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6"/>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6"/>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6"/>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6"/>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6"/>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6"/>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6"/>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6"/>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6"/>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6"/>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6"/>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6"/>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6"/>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6"/>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6"/>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6"/>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6"/>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6"/>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6"/>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6"/>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6"/>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6"/>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6"/>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6"/>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6"/>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6"/>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6"/>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6"/>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6"/>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6"/>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6"/>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6"/>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6"/>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6"/>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6"/>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6"/>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6"/>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6"/>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6"/>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6"/>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6"/>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6"/>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6"/>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6"/>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6"/>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6"/>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6"/>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6"/>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6"/>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6"/>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6"/>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6"/>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6"/>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6"/>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6"/>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6"/>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6"/>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6"/>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6"/>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6"/>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6"/>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6"/>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6"/>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6"/>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6"/>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6"/>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6"/>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6"/>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6"/>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6"/>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6"/>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6"/>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6"/>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6"/>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6"/>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6"/>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6"/>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6"/>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6"/>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6"/>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6"/>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6"/>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6"/>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6"/>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6"/>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6"/>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6"/>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6"/>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6"/>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6"/>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6"/>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6"/>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6"/>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6"/>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6"/>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6"/>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6"/>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6"/>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6"/>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6"/>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6"/>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6"/>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6"/>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6"/>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6"/>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6"/>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6"/>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6"/>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6"/>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6"/>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6"/>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6"/>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6"/>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6"/>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6"/>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6"/>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6"/>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6"/>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6"/>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6"/>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6"/>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6"/>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6"/>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6"/>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6"/>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6"/>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6"/>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6"/>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6"/>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6"/>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6"/>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6"/>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6"/>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6"/>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6"/>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6"/>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6"/>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6"/>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6"/>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6"/>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6"/>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6"/>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6"/>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6"/>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6"/>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6"/>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6"/>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6"/>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6"/>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6"/>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6"/>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6"/>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6"/>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6"/>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6"/>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6"/>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6"/>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6"/>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6"/>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6"/>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6"/>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6"/>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6"/>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6"/>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6"/>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6"/>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6"/>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6"/>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6"/>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6"/>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6"/>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6"/>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6"/>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6"/>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6"/>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6"/>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6"/>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6"/>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6"/>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6"/>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6"/>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6"/>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6"/>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6"/>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6"/>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6"/>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6"/>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6"/>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6"/>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6"/>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6"/>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6"/>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6"/>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6"/>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6"/>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6"/>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6"/>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6"/>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6"/>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6"/>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6"/>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6"/>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6"/>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6"/>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6"/>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6"/>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6"/>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6"/>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6"/>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6"/>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6"/>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6"/>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6"/>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6"/>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6"/>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6"/>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6"/>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6"/>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6"/>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6"/>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6"/>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6"/>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6"/>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6"/>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6"/>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6"/>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6"/>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6"/>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6"/>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6"/>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6"/>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6"/>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6"/>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6"/>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6"/>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6"/>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6"/>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6"/>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6"/>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6"/>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6"/>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6"/>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6"/>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6"/>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6"/>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6"/>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6"/>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6"/>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6"/>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6"/>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6"/>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6"/>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6"/>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6"/>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6"/>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6"/>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6"/>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6"/>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6"/>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6"/>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6"/>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6"/>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6"/>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6"/>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6"/>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6"/>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6"/>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6"/>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6"/>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6"/>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6"/>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6"/>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6"/>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6"/>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6"/>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6"/>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6"/>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6"/>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6"/>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6"/>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6"/>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6"/>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6"/>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6"/>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6"/>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6"/>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6"/>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6"/>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6"/>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6"/>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6"/>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6"/>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6"/>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6"/>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6"/>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6"/>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6"/>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6"/>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6"/>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6"/>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6"/>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6"/>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6"/>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6"/>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6"/>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6"/>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6"/>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6"/>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6"/>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6"/>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6"/>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6"/>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6"/>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6"/>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6"/>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6"/>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6"/>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6"/>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6"/>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6"/>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6"/>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6"/>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6"/>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6"/>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6"/>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6"/>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6"/>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6"/>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6"/>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6"/>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6"/>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6"/>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6"/>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6"/>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6"/>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6"/>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6"/>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6"/>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6"/>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6"/>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6"/>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6"/>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6"/>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6"/>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6"/>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6"/>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6"/>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6"/>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6"/>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6"/>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6"/>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6"/>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6"/>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6"/>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6"/>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6"/>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6"/>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6"/>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6"/>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6"/>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6"/>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6"/>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6"/>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6"/>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6"/>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6"/>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6"/>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6"/>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6"/>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6"/>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6"/>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6"/>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6"/>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6"/>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6"/>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6"/>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6"/>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6"/>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6"/>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6"/>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6"/>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6"/>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6"/>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6"/>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6"/>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6"/>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6"/>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6"/>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6"/>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6"/>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6"/>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6"/>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6"/>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6"/>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6"/>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6"/>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6"/>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6"/>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6"/>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6"/>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6"/>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6"/>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6"/>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6"/>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6"/>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6"/>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6"/>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6"/>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6"/>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6"/>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6"/>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6"/>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6"/>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6"/>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6"/>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6"/>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6"/>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6"/>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6"/>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6"/>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6"/>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6"/>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6"/>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6"/>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6"/>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6"/>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6"/>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6"/>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6"/>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6"/>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6"/>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6"/>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6"/>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6"/>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6"/>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6"/>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6"/>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6"/>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6"/>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6"/>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6"/>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6"/>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6"/>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6"/>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6"/>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6"/>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6"/>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6"/>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6"/>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6"/>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6"/>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6"/>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6"/>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6"/>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6"/>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6"/>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6"/>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6"/>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6"/>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6"/>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6"/>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6"/>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6"/>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6"/>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6"/>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6"/>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6"/>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6"/>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6"/>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6"/>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6"/>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6"/>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6"/>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6"/>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6"/>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6"/>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6"/>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6"/>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6"/>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6"/>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6"/>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6"/>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6"/>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6"/>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6"/>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6"/>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6"/>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6"/>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6"/>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6"/>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6"/>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6"/>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6"/>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6"/>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6"/>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6"/>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6"/>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6"/>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6"/>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6"/>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6"/>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6"/>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6"/>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6"/>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6"/>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6"/>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6"/>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6"/>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6"/>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6"/>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6"/>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6"/>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6"/>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6"/>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6"/>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6"/>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6"/>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6"/>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6"/>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6"/>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6"/>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6"/>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6"/>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6"/>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6"/>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6"/>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6"/>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6"/>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6"/>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6"/>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6"/>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6"/>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6"/>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6"/>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6"/>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6"/>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6"/>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6"/>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6"/>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6"/>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6"/>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6"/>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6"/>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6"/>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6"/>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6"/>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6"/>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6"/>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6"/>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6"/>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6"/>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6"/>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6"/>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6"/>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6"/>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6"/>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6"/>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6"/>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6"/>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6"/>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6"/>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6"/>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6"/>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6"/>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6"/>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6"/>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6"/>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6"/>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6"/>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6"/>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6"/>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6"/>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6"/>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6"/>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6"/>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6"/>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6"/>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6"/>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6"/>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6"/>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6"/>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6"/>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6"/>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6"/>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6"/>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6"/>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6"/>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6"/>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6"/>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6"/>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6"/>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6"/>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6"/>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6"/>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6"/>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6"/>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6"/>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6"/>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6"/>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6"/>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6"/>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6"/>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6"/>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6"/>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6"/>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6"/>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6"/>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6"/>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6"/>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6"/>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6"/>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6"/>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6"/>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6"/>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6"/>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6"/>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6"/>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6"/>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6"/>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6"/>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6"/>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6"/>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6"/>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6"/>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6"/>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6"/>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6"/>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6"/>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6"/>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6"/>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6"/>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6"/>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6"/>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6"/>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6"/>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6"/>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6"/>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6"/>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6"/>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6"/>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6"/>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6"/>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6"/>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6"/>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6"/>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6"/>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6"/>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6"/>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6"/>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6"/>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6"/>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6"/>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6"/>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6"/>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6"/>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6"/>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6"/>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6"/>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6"/>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6"/>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6"/>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6"/>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6"/>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6"/>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6"/>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6"/>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6"/>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6"/>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6"/>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6"/>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6"/>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6"/>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6"/>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6"/>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6"/>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6"/>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6"/>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6"/>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6"/>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6"/>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6"/>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6"/>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6"/>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6"/>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6"/>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6"/>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6"/>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6"/>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6"/>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6"/>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6"/>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6"/>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6"/>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6"/>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6"/>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6"/>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6"/>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6"/>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8" name="Google Shape;4618;p56"/>
          <p:cNvGrpSpPr/>
          <p:nvPr/>
        </p:nvGrpSpPr>
        <p:grpSpPr>
          <a:xfrm>
            <a:off x="3739420" y="2325786"/>
            <a:ext cx="299053" cy="288720"/>
            <a:chOff x="2127141" y="3043500"/>
            <a:chExt cx="422629" cy="408027"/>
          </a:xfrm>
        </p:grpSpPr>
        <p:grpSp>
          <p:nvGrpSpPr>
            <p:cNvPr id="4619" name="Google Shape;4619;p56"/>
            <p:cNvGrpSpPr/>
            <p:nvPr/>
          </p:nvGrpSpPr>
          <p:grpSpPr>
            <a:xfrm>
              <a:off x="2127141" y="3048223"/>
              <a:ext cx="418743" cy="403304"/>
              <a:chOff x="2101363" y="3048223"/>
              <a:chExt cx="418743" cy="403304"/>
            </a:xfrm>
          </p:grpSpPr>
          <p:sp>
            <p:nvSpPr>
              <p:cNvPr id="4620" name="Google Shape;4620;p56"/>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6"/>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22" name="Google Shape;4622;p56"/>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6"/>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4" name="Google Shape;4624;p56"/>
          <p:cNvGrpSpPr/>
          <p:nvPr/>
        </p:nvGrpSpPr>
        <p:grpSpPr>
          <a:xfrm>
            <a:off x="6204707" y="3202278"/>
            <a:ext cx="1928879" cy="1118124"/>
            <a:chOff x="1397225" y="1410350"/>
            <a:chExt cx="4786300" cy="2774500"/>
          </a:xfrm>
        </p:grpSpPr>
        <p:grpSp>
          <p:nvGrpSpPr>
            <p:cNvPr id="4625" name="Google Shape;4625;p56"/>
            <p:cNvGrpSpPr/>
            <p:nvPr/>
          </p:nvGrpSpPr>
          <p:grpSpPr>
            <a:xfrm>
              <a:off x="4293400" y="2574725"/>
              <a:ext cx="84425" cy="80100"/>
              <a:chOff x="4293400" y="2574725"/>
              <a:chExt cx="84425" cy="80100"/>
            </a:xfrm>
          </p:grpSpPr>
          <p:sp>
            <p:nvSpPr>
              <p:cNvPr id="4626" name="Google Shape;4626;p5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4627" name="Google Shape;4627;p5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8" name="Google Shape;4628;p56"/>
            <p:cNvGrpSpPr/>
            <p:nvPr/>
          </p:nvGrpSpPr>
          <p:grpSpPr>
            <a:xfrm>
              <a:off x="4000175" y="1462675"/>
              <a:ext cx="1917275" cy="1140875"/>
              <a:chOff x="4000175" y="1462675"/>
              <a:chExt cx="1917275" cy="1140875"/>
            </a:xfrm>
          </p:grpSpPr>
          <p:sp>
            <p:nvSpPr>
              <p:cNvPr id="4629" name="Google Shape;4629;p5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4630" name="Google Shape;4630;p56"/>
              <p:cNvGrpSpPr/>
              <p:nvPr/>
            </p:nvGrpSpPr>
            <p:grpSpPr>
              <a:xfrm>
                <a:off x="4000175" y="1462675"/>
                <a:ext cx="1917275" cy="1140875"/>
                <a:chOff x="4000175" y="1462675"/>
                <a:chExt cx="1917275" cy="1140875"/>
              </a:xfrm>
            </p:grpSpPr>
            <p:sp>
              <p:nvSpPr>
                <p:cNvPr id="4631" name="Google Shape;4631;p5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4632" name="Google Shape;4632;p5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37" name="Google Shape;4637;p56"/>
            <p:cNvGrpSpPr/>
            <p:nvPr/>
          </p:nvGrpSpPr>
          <p:grpSpPr>
            <a:xfrm>
              <a:off x="3960625" y="2587825"/>
              <a:ext cx="94050" cy="104125"/>
              <a:chOff x="3960625" y="2587825"/>
              <a:chExt cx="94050" cy="104125"/>
            </a:xfrm>
          </p:grpSpPr>
          <p:sp>
            <p:nvSpPr>
              <p:cNvPr id="4638" name="Google Shape;4638;p5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4639" name="Google Shape;4639;p5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0" name="Google Shape;4640;p56"/>
            <p:cNvGrpSpPr/>
            <p:nvPr/>
          </p:nvGrpSpPr>
          <p:grpSpPr>
            <a:xfrm>
              <a:off x="3765350" y="2500900"/>
              <a:ext cx="173600" cy="187925"/>
              <a:chOff x="3765350" y="2500900"/>
              <a:chExt cx="173600" cy="187925"/>
            </a:xfrm>
          </p:grpSpPr>
          <p:sp>
            <p:nvSpPr>
              <p:cNvPr id="4641" name="Google Shape;4641;p5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4642" name="Google Shape;4642;p5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7" name="Google Shape;4647;p56"/>
            <p:cNvGrpSpPr/>
            <p:nvPr/>
          </p:nvGrpSpPr>
          <p:grpSpPr>
            <a:xfrm>
              <a:off x="3750475" y="2481850"/>
              <a:ext cx="85125" cy="51800"/>
              <a:chOff x="3750475" y="2481850"/>
              <a:chExt cx="85125" cy="51800"/>
            </a:xfrm>
          </p:grpSpPr>
          <p:sp>
            <p:nvSpPr>
              <p:cNvPr id="4648" name="Google Shape;4648;p5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4650" name="Google Shape;4650;p56"/>
            <p:cNvGrpSpPr/>
            <p:nvPr/>
          </p:nvGrpSpPr>
          <p:grpSpPr>
            <a:xfrm>
              <a:off x="3627175" y="2432450"/>
              <a:ext cx="172100" cy="169075"/>
              <a:chOff x="3627175" y="2432450"/>
              <a:chExt cx="172100" cy="169075"/>
            </a:xfrm>
          </p:grpSpPr>
          <p:sp>
            <p:nvSpPr>
              <p:cNvPr id="4651" name="Google Shape;4651;p5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4653" name="Google Shape;4653;p5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4654" name="Google Shape;4654;p56"/>
            <p:cNvGrpSpPr/>
            <p:nvPr/>
          </p:nvGrpSpPr>
          <p:grpSpPr>
            <a:xfrm>
              <a:off x="3561536" y="2585450"/>
              <a:ext cx="61539" cy="99045"/>
              <a:chOff x="3561536" y="2585450"/>
              <a:chExt cx="61539" cy="99045"/>
            </a:xfrm>
          </p:grpSpPr>
          <p:sp>
            <p:nvSpPr>
              <p:cNvPr id="4655" name="Google Shape;4655;p5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4657" name="Google Shape;4657;p56"/>
            <p:cNvGrpSpPr/>
            <p:nvPr/>
          </p:nvGrpSpPr>
          <p:grpSpPr>
            <a:xfrm>
              <a:off x="3906325" y="1984500"/>
              <a:ext cx="156075" cy="262825"/>
              <a:chOff x="3906325" y="1984500"/>
              <a:chExt cx="156075" cy="262825"/>
            </a:xfrm>
          </p:grpSpPr>
          <p:sp>
            <p:nvSpPr>
              <p:cNvPr id="4658" name="Google Shape;4658;p5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4659" name="Google Shape;4659;p5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0" name="Google Shape;4660;p56"/>
            <p:cNvGrpSpPr/>
            <p:nvPr/>
          </p:nvGrpSpPr>
          <p:grpSpPr>
            <a:xfrm>
              <a:off x="1397225" y="1637375"/>
              <a:ext cx="1401575" cy="1228250"/>
              <a:chOff x="1397225" y="1637375"/>
              <a:chExt cx="1401575" cy="1228250"/>
            </a:xfrm>
          </p:grpSpPr>
          <p:sp>
            <p:nvSpPr>
              <p:cNvPr id="4661" name="Google Shape;4661;p5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4662" name="Google Shape;4662;p56"/>
              <p:cNvGrpSpPr/>
              <p:nvPr/>
            </p:nvGrpSpPr>
            <p:grpSpPr>
              <a:xfrm>
                <a:off x="1397225" y="1637375"/>
                <a:ext cx="1398775" cy="1228250"/>
                <a:chOff x="1397225" y="1637375"/>
                <a:chExt cx="1398775" cy="1228250"/>
              </a:xfrm>
            </p:grpSpPr>
            <p:sp>
              <p:nvSpPr>
                <p:cNvPr id="4663" name="Google Shape;4663;p5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5" name="Google Shape;4665;p56"/>
            <p:cNvGrpSpPr/>
            <p:nvPr/>
          </p:nvGrpSpPr>
          <p:grpSpPr>
            <a:xfrm>
              <a:off x="2605700" y="3152850"/>
              <a:ext cx="594125" cy="616250"/>
              <a:chOff x="2605700" y="3152850"/>
              <a:chExt cx="594125" cy="616250"/>
            </a:xfrm>
          </p:grpSpPr>
          <p:sp>
            <p:nvSpPr>
              <p:cNvPr id="4666" name="Google Shape;4666;p5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4667" name="Google Shape;4667;p5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8" name="Google Shape;4668;p56"/>
            <p:cNvGrpSpPr/>
            <p:nvPr/>
          </p:nvGrpSpPr>
          <p:grpSpPr>
            <a:xfrm>
              <a:off x="2680375" y="3423800"/>
              <a:ext cx="182975" cy="761050"/>
              <a:chOff x="2680375" y="3423800"/>
              <a:chExt cx="182975" cy="761050"/>
            </a:xfrm>
          </p:grpSpPr>
          <p:sp>
            <p:nvSpPr>
              <p:cNvPr id="4669" name="Google Shape;4669;p5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4670" name="Google Shape;4670;p5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1" name="Google Shape;4671;p56"/>
            <p:cNvGrpSpPr/>
            <p:nvPr/>
          </p:nvGrpSpPr>
          <p:grpSpPr>
            <a:xfrm>
              <a:off x="3918000" y="3561900"/>
              <a:ext cx="236225" cy="207100"/>
              <a:chOff x="3918000" y="3561900"/>
              <a:chExt cx="236225" cy="207100"/>
            </a:xfrm>
          </p:grpSpPr>
          <p:sp>
            <p:nvSpPr>
              <p:cNvPr id="4672" name="Google Shape;4672;p5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4673" name="Google Shape;4673;p5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4" name="Google Shape;4674;p56"/>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6"/>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6"/>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77" name="Google Shape;4677;p56"/>
            <p:cNvGrpSpPr/>
            <p:nvPr/>
          </p:nvGrpSpPr>
          <p:grpSpPr>
            <a:xfrm>
              <a:off x="1922950" y="1410350"/>
              <a:ext cx="1252825" cy="1162875"/>
              <a:chOff x="1922950" y="1410350"/>
              <a:chExt cx="1252825" cy="1162875"/>
            </a:xfrm>
          </p:grpSpPr>
          <p:sp>
            <p:nvSpPr>
              <p:cNvPr id="4678" name="Google Shape;4678;p5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94" name="Google Shape;4694;p56"/>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6"/>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6"/>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6"/>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6"/>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6"/>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6"/>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6"/>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6"/>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6"/>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6"/>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6"/>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6"/>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6"/>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6"/>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6"/>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6"/>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6"/>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6"/>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6"/>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6"/>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6"/>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16" name="Google Shape;4716;p56"/>
            <p:cNvGrpSpPr/>
            <p:nvPr/>
          </p:nvGrpSpPr>
          <p:grpSpPr>
            <a:xfrm>
              <a:off x="2711750" y="3572300"/>
              <a:ext cx="230725" cy="598425"/>
              <a:chOff x="2711750" y="3572300"/>
              <a:chExt cx="230725" cy="598425"/>
            </a:xfrm>
          </p:grpSpPr>
          <p:sp>
            <p:nvSpPr>
              <p:cNvPr id="4717" name="Google Shape;4717;p5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19" name="Google Shape;4719;p56"/>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20" name="Google Shape;4720;p56"/>
            <p:cNvGrpSpPr/>
            <p:nvPr/>
          </p:nvGrpSpPr>
          <p:grpSpPr>
            <a:xfrm>
              <a:off x="3781475" y="1624825"/>
              <a:ext cx="153300" cy="166375"/>
              <a:chOff x="3781475" y="1624825"/>
              <a:chExt cx="153300" cy="166375"/>
            </a:xfrm>
          </p:grpSpPr>
          <p:sp>
            <p:nvSpPr>
              <p:cNvPr id="4721" name="Google Shape;4721;p5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25" name="Google Shape;4725;p56"/>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6"/>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6"/>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6"/>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6"/>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6"/>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6"/>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32" name="Google Shape;4732;p56"/>
            <p:cNvGrpSpPr/>
            <p:nvPr/>
          </p:nvGrpSpPr>
          <p:grpSpPr>
            <a:xfrm>
              <a:off x="5068275" y="3161675"/>
              <a:ext cx="664875" cy="222850"/>
              <a:chOff x="5068275" y="3161675"/>
              <a:chExt cx="664875" cy="222850"/>
            </a:xfrm>
          </p:grpSpPr>
          <p:sp>
            <p:nvSpPr>
              <p:cNvPr id="4733" name="Google Shape;4733;p5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7" name="Google Shape;4737;p56"/>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6"/>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6"/>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6"/>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6"/>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6"/>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6"/>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6"/>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6"/>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6"/>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6"/>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6"/>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6"/>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6"/>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6"/>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6"/>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6"/>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6"/>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6"/>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6"/>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6"/>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6"/>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6"/>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6"/>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6"/>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6"/>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6"/>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6"/>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6"/>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66" name="Google Shape;4766;p56"/>
            <p:cNvGrpSpPr/>
            <p:nvPr/>
          </p:nvGrpSpPr>
          <p:grpSpPr>
            <a:xfrm>
              <a:off x="3586375" y="2281300"/>
              <a:ext cx="125025" cy="175275"/>
              <a:chOff x="3586375" y="2281300"/>
              <a:chExt cx="125025" cy="175275"/>
            </a:xfrm>
          </p:grpSpPr>
          <p:sp>
            <p:nvSpPr>
              <p:cNvPr id="4767" name="Google Shape;4767;p5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69" name="Google Shape;4769;p56"/>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70" name="Google Shape;4770;p56"/>
            <p:cNvGrpSpPr/>
            <p:nvPr/>
          </p:nvGrpSpPr>
          <p:grpSpPr>
            <a:xfrm>
              <a:off x="5298975" y="3412225"/>
              <a:ext cx="576450" cy="616225"/>
              <a:chOff x="5298975" y="3412225"/>
              <a:chExt cx="576450" cy="616225"/>
            </a:xfrm>
          </p:grpSpPr>
          <p:sp>
            <p:nvSpPr>
              <p:cNvPr id="4771" name="Google Shape;4771;p5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3" name="Google Shape;4773;p56"/>
            <p:cNvGrpSpPr/>
            <p:nvPr/>
          </p:nvGrpSpPr>
          <p:grpSpPr>
            <a:xfrm>
              <a:off x="5952300" y="3852150"/>
              <a:ext cx="231225" cy="287200"/>
              <a:chOff x="5952300" y="3852150"/>
              <a:chExt cx="231225" cy="287200"/>
            </a:xfrm>
          </p:grpSpPr>
          <p:sp>
            <p:nvSpPr>
              <p:cNvPr id="4774" name="Google Shape;4774;p5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6" name="Google Shape;4776;p56"/>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6"/>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6"/>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6"/>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6"/>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6"/>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6"/>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6"/>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84" name="Google Shape;4784;p56"/>
            <p:cNvGrpSpPr/>
            <p:nvPr/>
          </p:nvGrpSpPr>
          <p:grpSpPr>
            <a:xfrm>
              <a:off x="4842300" y="3099950"/>
              <a:ext cx="31425" cy="59650"/>
              <a:chOff x="4842300" y="3099950"/>
              <a:chExt cx="31425" cy="59650"/>
            </a:xfrm>
          </p:grpSpPr>
          <p:sp>
            <p:nvSpPr>
              <p:cNvPr id="4785" name="Google Shape;4785;p5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89" name="Google Shape;4789;p56"/>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6"/>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6"/>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6"/>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6"/>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6"/>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6"/>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6"/>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7" name="Google Shape;4797;p56"/>
            <p:cNvGrpSpPr/>
            <p:nvPr/>
          </p:nvGrpSpPr>
          <p:grpSpPr>
            <a:xfrm>
              <a:off x="3866750" y="2520350"/>
              <a:ext cx="78475" cy="60700"/>
              <a:chOff x="3866750" y="2520350"/>
              <a:chExt cx="78475" cy="60700"/>
            </a:xfrm>
          </p:grpSpPr>
          <p:sp>
            <p:nvSpPr>
              <p:cNvPr id="4798" name="Google Shape;4798;p5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02" name="Google Shape;4802;p56"/>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6"/>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6"/>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6"/>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6"/>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6"/>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6"/>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6"/>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6"/>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6"/>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6"/>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6"/>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6"/>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6"/>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6"/>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6"/>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6"/>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6"/>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6"/>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6"/>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6"/>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6"/>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6"/>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6"/>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6"/>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6"/>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6"/>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6"/>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6"/>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6"/>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6"/>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6"/>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6"/>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6"/>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6"/>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6"/>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6"/>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6"/>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6"/>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6"/>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6"/>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6"/>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44" name="Google Shape;4844;p56"/>
            <p:cNvGrpSpPr/>
            <p:nvPr/>
          </p:nvGrpSpPr>
          <p:grpSpPr>
            <a:xfrm>
              <a:off x="3450375" y="3038225"/>
              <a:ext cx="132875" cy="99400"/>
              <a:chOff x="3450375" y="3038225"/>
              <a:chExt cx="132875" cy="99400"/>
            </a:xfrm>
          </p:grpSpPr>
          <p:sp>
            <p:nvSpPr>
              <p:cNvPr id="4845" name="Google Shape;4845;p5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47" name="Google Shape;4847;p56"/>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6"/>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6"/>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6"/>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6"/>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6"/>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6"/>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6"/>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6"/>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6"/>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6"/>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6"/>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6"/>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6"/>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6"/>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6"/>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6"/>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6"/>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6"/>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6"/>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6"/>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6"/>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6"/>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6"/>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6"/>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6"/>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6"/>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6"/>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6"/>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6"/>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6"/>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6"/>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6"/>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6"/>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6"/>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2" name="Google Shape;4882;p56"/>
          <p:cNvGrpSpPr/>
          <p:nvPr/>
        </p:nvGrpSpPr>
        <p:grpSpPr>
          <a:xfrm>
            <a:off x="4073623" y="3195884"/>
            <a:ext cx="1990503" cy="1173794"/>
            <a:chOff x="4714886" y="3271938"/>
            <a:chExt cx="1202721" cy="709241"/>
          </a:xfrm>
        </p:grpSpPr>
        <p:grpSp>
          <p:nvGrpSpPr>
            <p:cNvPr id="4883" name="Google Shape;4883;p56"/>
            <p:cNvGrpSpPr/>
            <p:nvPr/>
          </p:nvGrpSpPr>
          <p:grpSpPr>
            <a:xfrm>
              <a:off x="4714886" y="3271938"/>
              <a:ext cx="1202721" cy="709241"/>
              <a:chOff x="2514225" y="4239175"/>
              <a:chExt cx="2084800" cy="1229400"/>
            </a:xfrm>
          </p:grpSpPr>
          <p:sp>
            <p:nvSpPr>
              <p:cNvPr id="4884" name="Google Shape;4884;p56"/>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6"/>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6"/>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6"/>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6"/>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6"/>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6"/>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6"/>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6"/>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6"/>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6"/>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6"/>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6"/>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6"/>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6"/>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6"/>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6"/>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6"/>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6"/>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6"/>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6"/>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6"/>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6"/>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6"/>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6"/>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6"/>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6"/>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6"/>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6"/>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6"/>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6"/>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6"/>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6"/>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6"/>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6"/>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6"/>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6"/>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6"/>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6"/>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6"/>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6"/>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6"/>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6"/>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6"/>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6"/>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6"/>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6"/>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6"/>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6"/>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6"/>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6"/>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6"/>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6"/>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6"/>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6"/>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6"/>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6"/>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6"/>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6"/>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6"/>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6"/>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6"/>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6"/>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6"/>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6"/>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6"/>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6"/>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6"/>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6"/>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6"/>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6"/>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6"/>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6"/>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6"/>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6"/>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6"/>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6"/>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6"/>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6"/>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6"/>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6"/>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6"/>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6"/>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6"/>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6"/>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6"/>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6"/>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6"/>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6"/>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6"/>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6"/>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6"/>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6"/>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6"/>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6"/>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6"/>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6"/>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6"/>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6"/>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6"/>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6"/>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6"/>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6"/>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6"/>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6"/>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6"/>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6"/>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6"/>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6"/>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6"/>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6"/>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6"/>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6"/>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6"/>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6"/>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6"/>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6"/>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6"/>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6"/>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6"/>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6"/>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6"/>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6"/>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6"/>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6"/>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6"/>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6"/>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6"/>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6"/>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6"/>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6"/>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6"/>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6"/>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6"/>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6"/>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6"/>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6"/>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6"/>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6"/>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6"/>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6"/>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6"/>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6"/>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6"/>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6"/>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6"/>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6"/>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6"/>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6"/>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6"/>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6"/>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6"/>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6"/>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6"/>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6"/>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6"/>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6"/>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6"/>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6"/>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6"/>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6"/>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6"/>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6"/>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6"/>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6"/>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6"/>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6"/>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6"/>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6"/>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6"/>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6"/>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6"/>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6"/>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6"/>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6"/>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6"/>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6"/>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6"/>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6"/>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6"/>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6"/>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6"/>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6"/>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6"/>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6"/>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6"/>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6"/>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6"/>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6"/>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6"/>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6"/>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6"/>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6"/>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6"/>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6"/>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6"/>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6"/>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6"/>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6"/>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6"/>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6"/>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6"/>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6"/>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6"/>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6"/>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6"/>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6"/>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6"/>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6"/>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6"/>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6"/>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6"/>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6"/>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6"/>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6"/>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6"/>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6"/>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6"/>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6"/>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6"/>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6"/>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6"/>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6"/>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6"/>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6"/>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6"/>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6"/>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6"/>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6"/>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6"/>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6"/>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6"/>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6"/>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6"/>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6"/>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6"/>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6"/>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6"/>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6"/>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6"/>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6"/>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6"/>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6"/>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6"/>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6"/>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6"/>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6"/>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6"/>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6"/>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6"/>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6"/>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6"/>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6"/>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6"/>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6"/>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6"/>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6"/>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6"/>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6"/>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6"/>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6"/>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6"/>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6"/>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6"/>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6"/>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6"/>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6"/>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6"/>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6"/>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6"/>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6"/>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6"/>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6"/>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6"/>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58" name="Google Shape;5158;p56"/>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59" name="Google Shape;5159;p56"/>
            <p:cNvGrpSpPr/>
            <p:nvPr/>
          </p:nvGrpSpPr>
          <p:grpSpPr>
            <a:xfrm>
              <a:off x="4851510" y="3282978"/>
              <a:ext cx="1028757" cy="669305"/>
              <a:chOff x="2732000" y="1526850"/>
              <a:chExt cx="1783250" cy="1160175"/>
            </a:xfrm>
          </p:grpSpPr>
          <p:sp>
            <p:nvSpPr>
              <p:cNvPr id="5160" name="Google Shape;5160;p56"/>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6"/>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6"/>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6"/>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6"/>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6"/>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6"/>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6"/>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6"/>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6"/>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6"/>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6"/>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6"/>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6"/>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6"/>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6"/>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6"/>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6"/>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6"/>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6"/>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6"/>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6"/>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6"/>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6"/>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6"/>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6"/>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6"/>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6"/>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6"/>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6"/>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6"/>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6"/>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6"/>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6"/>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6"/>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6"/>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96" name="Google Shape;5196;p56"/>
          <p:cNvGrpSpPr/>
          <p:nvPr/>
        </p:nvGrpSpPr>
        <p:grpSpPr>
          <a:xfrm>
            <a:off x="4005100" y="1921297"/>
            <a:ext cx="2127409" cy="1097580"/>
            <a:chOff x="4758945" y="2591412"/>
            <a:chExt cx="1114585" cy="575011"/>
          </a:xfrm>
        </p:grpSpPr>
        <p:grpSp>
          <p:nvGrpSpPr>
            <p:cNvPr id="5197" name="Google Shape;5197;p56"/>
            <p:cNvGrpSpPr/>
            <p:nvPr/>
          </p:nvGrpSpPr>
          <p:grpSpPr>
            <a:xfrm>
              <a:off x="4758945" y="2591412"/>
              <a:ext cx="1114585" cy="575011"/>
              <a:chOff x="4758945" y="2591412"/>
              <a:chExt cx="1114585" cy="575011"/>
            </a:xfrm>
          </p:grpSpPr>
          <p:sp>
            <p:nvSpPr>
              <p:cNvPr id="5198" name="Google Shape;5198;p56"/>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6"/>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6"/>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6"/>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6"/>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6"/>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6"/>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6"/>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6"/>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6"/>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6"/>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6"/>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6"/>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6"/>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6"/>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6"/>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56"/>
            <p:cNvGrpSpPr/>
            <p:nvPr/>
          </p:nvGrpSpPr>
          <p:grpSpPr>
            <a:xfrm>
              <a:off x="4760834" y="2594715"/>
              <a:ext cx="1108903" cy="517407"/>
              <a:chOff x="4760834" y="2594715"/>
              <a:chExt cx="1108903" cy="517407"/>
            </a:xfrm>
          </p:grpSpPr>
          <p:sp>
            <p:nvSpPr>
              <p:cNvPr id="5215" name="Google Shape;5215;p56"/>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6"/>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6"/>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6"/>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6"/>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6"/>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6"/>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6"/>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6"/>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6"/>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6"/>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6"/>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6"/>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6"/>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6"/>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6"/>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6"/>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6"/>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6"/>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6"/>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6"/>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6"/>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6"/>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6"/>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6"/>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6"/>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6"/>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6"/>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6"/>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6"/>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6"/>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6"/>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6"/>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6"/>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6"/>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6"/>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6"/>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6"/>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6"/>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6"/>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6"/>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6"/>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6"/>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6"/>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6"/>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6"/>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6"/>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6"/>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6"/>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6"/>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6"/>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6"/>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6"/>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6"/>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6"/>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6"/>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6"/>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6"/>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6"/>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6"/>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6"/>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6"/>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6"/>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6"/>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6"/>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6"/>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6"/>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6"/>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6"/>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6"/>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6"/>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6"/>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6"/>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6"/>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6"/>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6"/>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6"/>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6"/>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6"/>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6"/>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6"/>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6"/>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6"/>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6"/>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6"/>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6"/>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6"/>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6"/>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6"/>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6"/>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6"/>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6"/>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6"/>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6"/>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6"/>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6"/>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6"/>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6"/>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6"/>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6"/>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6"/>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6"/>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6"/>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6"/>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6"/>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6"/>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6"/>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6"/>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6"/>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6"/>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6"/>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6"/>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6"/>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6"/>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6"/>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6"/>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6"/>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6"/>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6"/>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6"/>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6"/>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6"/>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6"/>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6"/>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6"/>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6"/>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6"/>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6"/>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6"/>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6"/>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6"/>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6"/>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6"/>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6"/>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6"/>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6"/>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6"/>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6"/>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6"/>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6"/>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6"/>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6"/>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6"/>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6"/>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6"/>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6"/>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6"/>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6"/>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6"/>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6"/>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6"/>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6"/>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6"/>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6"/>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6"/>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6"/>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6"/>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6"/>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6"/>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6"/>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6"/>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6"/>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6"/>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6"/>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6"/>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6"/>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6"/>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6"/>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6"/>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6"/>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6"/>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6"/>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6"/>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6"/>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6"/>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6"/>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6"/>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6"/>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6"/>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6"/>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6"/>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6"/>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6"/>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6"/>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6"/>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6"/>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6"/>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6"/>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6"/>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6"/>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6"/>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6"/>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6"/>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6"/>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6"/>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6"/>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6"/>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6"/>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6"/>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6"/>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6"/>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6"/>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6"/>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6"/>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6"/>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6"/>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6"/>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6"/>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6"/>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6"/>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6"/>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6"/>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6"/>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6"/>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6"/>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6"/>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6"/>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6"/>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6"/>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6"/>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6"/>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6"/>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6"/>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6"/>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6"/>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6"/>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6"/>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6"/>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6"/>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6"/>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6"/>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6"/>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6"/>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6"/>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6"/>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6"/>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6"/>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6"/>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6"/>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6"/>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6"/>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6"/>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6"/>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6"/>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6"/>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6"/>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6"/>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6"/>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6"/>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6"/>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6"/>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6"/>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6"/>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6"/>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6"/>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6"/>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6"/>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6"/>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6"/>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6"/>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6"/>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6"/>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6"/>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6"/>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6"/>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6"/>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6"/>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6"/>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6"/>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6"/>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6"/>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6"/>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6"/>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6"/>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6"/>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6"/>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6"/>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6"/>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6"/>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6"/>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6"/>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6"/>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6"/>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6"/>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6"/>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6"/>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6"/>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6"/>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6"/>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6"/>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6"/>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6"/>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6"/>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6"/>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6"/>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6"/>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6"/>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6"/>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6"/>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6"/>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6"/>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6"/>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6"/>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6"/>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6"/>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6"/>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6"/>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6"/>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6"/>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6"/>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6"/>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6"/>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6"/>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8" name="Google Shape;5528;p56"/>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5532" name="Shape 5532"/>
        <p:cNvGrpSpPr/>
        <p:nvPr/>
      </p:nvGrpSpPr>
      <p:grpSpPr>
        <a:xfrm>
          <a:off x="0" y="0"/>
          <a:ext cx="0" cy="0"/>
          <a:chOff x="0" y="0"/>
          <a:chExt cx="0" cy="0"/>
        </a:xfrm>
      </p:grpSpPr>
      <p:sp>
        <p:nvSpPr>
          <p:cNvPr id="5533" name="Google Shape;5533;p5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5534" name="Google Shape;5534;p57"/>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5535" name="Google Shape;5535;p57"/>
          <p:cNvGrpSpPr/>
          <p:nvPr/>
        </p:nvGrpSpPr>
        <p:grpSpPr>
          <a:xfrm>
            <a:off x="839307" y="2318098"/>
            <a:ext cx="387992" cy="329326"/>
            <a:chOff x="839307" y="2318098"/>
            <a:chExt cx="387992" cy="329326"/>
          </a:xfrm>
        </p:grpSpPr>
        <p:sp>
          <p:nvSpPr>
            <p:cNvPr id="5536" name="Google Shape;5536;p57"/>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7"/>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7"/>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7"/>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7"/>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7"/>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7"/>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7"/>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7"/>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7"/>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6" name="Google Shape;5546;p57"/>
          <p:cNvGrpSpPr/>
          <p:nvPr/>
        </p:nvGrpSpPr>
        <p:grpSpPr>
          <a:xfrm>
            <a:off x="1414990" y="2289671"/>
            <a:ext cx="387073" cy="385996"/>
            <a:chOff x="1414990" y="2289671"/>
            <a:chExt cx="387073" cy="385996"/>
          </a:xfrm>
        </p:grpSpPr>
        <p:sp>
          <p:nvSpPr>
            <p:cNvPr id="5547" name="Google Shape;5547;p57"/>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7"/>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7"/>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7"/>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7"/>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7"/>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7"/>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7"/>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7"/>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7"/>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7"/>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7"/>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7"/>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7"/>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7"/>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7"/>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7"/>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7"/>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5" name="Google Shape;5565;p57"/>
          <p:cNvGrpSpPr/>
          <p:nvPr/>
        </p:nvGrpSpPr>
        <p:grpSpPr>
          <a:xfrm>
            <a:off x="1989911" y="2306065"/>
            <a:ext cx="387099" cy="353207"/>
            <a:chOff x="1989911" y="2306065"/>
            <a:chExt cx="387099" cy="353207"/>
          </a:xfrm>
        </p:grpSpPr>
        <p:sp>
          <p:nvSpPr>
            <p:cNvPr id="5566" name="Google Shape;5566;p57"/>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7"/>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7"/>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7"/>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7"/>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7"/>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7"/>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3" name="Google Shape;5573;p57"/>
          <p:cNvGrpSpPr/>
          <p:nvPr/>
        </p:nvGrpSpPr>
        <p:grpSpPr>
          <a:xfrm>
            <a:off x="2593102" y="2288778"/>
            <a:ext cx="204663" cy="363007"/>
            <a:chOff x="2593102" y="2288778"/>
            <a:chExt cx="204663" cy="363007"/>
          </a:xfrm>
        </p:grpSpPr>
        <p:sp>
          <p:nvSpPr>
            <p:cNvPr id="5574" name="Google Shape;5574;p57"/>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7"/>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7"/>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7"/>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7"/>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7"/>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7"/>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7"/>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7"/>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3" name="Google Shape;5583;p57"/>
          <p:cNvGrpSpPr/>
          <p:nvPr/>
        </p:nvGrpSpPr>
        <p:grpSpPr>
          <a:xfrm>
            <a:off x="2970874" y="2329763"/>
            <a:ext cx="403651" cy="305996"/>
            <a:chOff x="2970874" y="2329763"/>
            <a:chExt cx="403651" cy="305996"/>
          </a:xfrm>
        </p:grpSpPr>
        <p:sp>
          <p:nvSpPr>
            <p:cNvPr id="5584" name="Google Shape;5584;p57"/>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7"/>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7"/>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7"/>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7"/>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7"/>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7"/>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7"/>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7"/>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57"/>
          <p:cNvGrpSpPr/>
          <p:nvPr/>
        </p:nvGrpSpPr>
        <p:grpSpPr>
          <a:xfrm>
            <a:off x="3545795" y="2318755"/>
            <a:ext cx="387835" cy="327933"/>
            <a:chOff x="3545795" y="2318755"/>
            <a:chExt cx="387835" cy="327933"/>
          </a:xfrm>
        </p:grpSpPr>
        <p:sp>
          <p:nvSpPr>
            <p:cNvPr id="5594" name="Google Shape;5594;p57"/>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7"/>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7"/>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7" name="Google Shape;5597;p57"/>
            <p:cNvGrpSpPr/>
            <p:nvPr/>
          </p:nvGrpSpPr>
          <p:grpSpPr>
            <a:xfrm>
              <a:off x="3545795" y="2322301"/>
              <a:ext cx="387835" cy="324387"/>
              <a:chOff x="3545795" y="2322301"/>
              <a:chExt cx="387835" cy="324387"/>
            </a:xfrm>
          </p:grpSpPr>
          <p:sp>
            <p:nvSpPr>
              <p:cNvPr id="5598" name="Google Shape;5598;p57"/>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7"/>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7"/>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7"/>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7"/>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7"/>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7"/>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05" name="Google Shape;5605;p57"/>
          <p:cNvGrpSpPr/>
          <p:nvPr/>
        </p:nvGrpSpPr>
        <p:grpSpPr>
          <a:xfrm>
            <a:off x="4718468" y="2306984"/>
            <a:ext cx="364294" cy="351552"/>
            <a:chOff x="4718468" y="2306984"/>
            <a:chExt cx="364294" cy="351552"/>
          </a:xfrm>
        </p:grpSpPr>
        <p:sp>
          <p:nvSpPr>
            <p:cNvPr id="5606" name="Google Shape;5606;p57"/>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7"/>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7"/>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7"/>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7"/>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7"/>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7"/>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7"/>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7"/>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7"/>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6" name="Google Shape;5616;p57"/>
          <p:cNvGrpSpPr/>
          <p:nvPr/>
        </p:nvGrpSpPr>
        <p:grpSpPr>
          <a:xfrm>
            <a:off x="4147908" y="2303017"/>
            <a:ext cx="361194" cy="359355"/>
            <a:chOff x="4147908" y="2303017"/>
            <a:chExt cx="361194" cy="359355"/>
          </a:xfrm>
        </p:grpSpPr>
        <p:sp>
          <p:nvSpPr>
            <p:cNvPr id="5617" name="Google Shape;5617;p57"/>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7"/>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7"/>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7"/>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7"/>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7"/>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7"/>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7"/>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7"/>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7"/>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7"/>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7"/>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7"/>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7"/>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57"/>
          <p:cNvGrpSpPr/>
          <p:nvPr/>
        </p:nvGrpSpPr>
        <p:grpSpPr>
          <a:xfrm>
            <a:off x="5292128" y="2299891"/>
            <a:ext cx="367027" cy="365214"/>
            <a:chOff x="5292128" y="2299891"/>
            <a:chExt cx="367027" cy="365214"/>
          </a:xfrm>
        </p:grpSpPr>
        <p:sp>
          <p:nvSpPr>
            <p:cNvPr id="5632" name="Google Shape;5632;p57"/>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7"/>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7"/>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7"/>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7"/>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7"/>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8" name="Google Shape;5638;p57"/>
          <p:cNvGrpSpPr/>
          <p:nvPr/>
        </p:nvGrpSpPr>
        <p:grpSpPr>
          <a:xfrm>
            <a:off x="5873617" y="2309901"/>
            <a:ext cx="345720" cy="345720"/>
            <a:chOff x="5873617" y="2309901"/>
            <a:chExt cx="345720" cy="345720"/>
          </a:xfrm>
        </p:grpSpPr>
        <p:sp>
          <p:nvSpPr>
            <p:cNvPr id="5639" name="Google Shape;5639;p57"/>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7"/>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7"/>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7"/>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7"/>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7"/>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7"/>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7"/>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7"/>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7"/>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7"/>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7"/>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7"/>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7"/>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7"/>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7"/>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7"/>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7"/>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7"/>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8" name="Google Shape;5658;p57"/>
          <p:cNvGrpSpPr/>
          <p:nvPr/>
        </p:nvGrpSpPr>
        <p:grpSpPr>
          <a:xfrm>
            <a:off x="6863329" y="2297710"/>
            <a:ext cx="391460" cy="370127"/>
            <a:chOff x="6863329" y="2297710"/>
            <a:chExt cx="391460" cy="370127"/>
          </a:xfrm>
        </p:grpSpPr>
        <p:sp>
          <p:nvSpPr>
            <p:cNvPr id="5659" name="Google Shape;5659;p57"/>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7"/>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7"/>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7"/>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7"/>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7"/>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7"/>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7"/>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7"/>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8" name="Google Shape;5668;p57"/>
          <p:cNvGrpSpPr/>
          <p:nvPr/>
        </p:nvGrpSpPr>
        <p:grpSpPr>
          <a:xfrm>
            <a:off x="7421488" y="2318518"/>
            <a:ext cx="342620" cy="328459"/>
            <a:chOff x="7421488" y="2318518"/>
            <a:chExt cx="342620" cy="328459"/>
          </a:xfrm>
        </p:grpSpPr>
        <p:sp>
          <p:nvSpPr>
            <p:cNvPr id="5669" name="Google Shape;5669;p57"/>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7"/>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7"/>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7"/>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7"/>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7"/>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7"/>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6" name="Google Shape;5676;p57"/>
          <p:cNvGrpSpPr/>
          <p:nvPr/>
        </p:nvGrpSpPr>
        <p:grpSpPr>
          <a:xfrm>
            <a:off x="2508373" y="2779889"/>
            <a:ext cx="337523" cy="337680"/>
            <a:chOff x="2508373" y="2779889"/>
            <a:chExt cx="337523" cy="337680"/>
          </a:xfrm>
        </p:grpSpPr>
        <p:sp>
          <p:nvSpPr>
            <p:cNvPr id="5677" name="Google Shape;5677;p57"/>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7"/>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7"/>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7"/>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7"/>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7"/>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3" name="Google Shape;5683;p57"/>
          <p:cNvGrpSpPr/>
          <p:nvPr/>
        </p:nvGrpSpPr>
        <p:grpSpPr>
          <a:xfrm>
            <a:off x="1884401" y="4141593"/>
            <a:ext cx="410613" cy="372229"/>
            <a:chOff x="1884401" y="4141593"/>
            <a:chExt cx="410613" cy="372229"/>
          </a:xfrm>
        </p:grpSpPr>
        <p:sp>
          <p:nvSpPr>
            <p:cNvPr id="5684" name="Google Shape;5684;p57"/>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7"/>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7"/>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7"/>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7"/>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7"/>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7"/>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57"/>
          <p:cNvGrpSpPr/>
          <p:nvPr/>
        </p:nvGrpSpPr>
        <p:grpSpPr>
          <a:xfrm>
            <a:off x="1430832" y="2773689"/>
            <a:ext cx="294515" cy="349897"/>
            <a:chOff x="1430832" y="2773689"/>
            <a:chExt cx="294515" cy="349897"/>
          </a:xfrm>
        </p:grpSpPr>
        <p:sp>
          <p:nvSpPr>
            <p:cNvPr id="5692" name="Google Shape;5692;p57"/>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7"/>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7"/>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7"/>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7"/>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7"/>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7"/>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7"/>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7"/>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7"/>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7"/>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7"/>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7"/>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5" name="Google Shape;5705;p57"/>
          <p:cNvGrpSpPr/>
          <p:nvPr/>
        </p:nvGrpSpPr>
        <p:grpSpPr>
          <a:xfrm>
            <a:off x="3082217" y="2788586"/>
            <a:ext cx="288866" cy="320236"/>
            <a:chOff x="3082217" y="2788586"/>
            <a:chExt cx="288866" cy="320236"/>
          </a:xfrm>
        </p:grpSpPr>
        <p:sp>
          <p:nvSpPr>
            <p:cNvPr id="5706" name="Google Shape;5706;p57"/>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7"/>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7"/>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7"/>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7"/>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7"/>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7"/>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3" name="Google Shape;5713;p57"/>
          <p:cNvGrpSpPr/>
          <p:nvPr/>
        </p:nvGrpSpPr>
        <p:grpSpPr>
          <a:xfrm>
            <a:off x="3610557" y="2780704"/>
            <a:ext cx="325017" cy="336052"/>
            <a:chOff x="3610557" y="2780704"/>
            <a:chExt cx="325017" cy="336052"/>
          </a:xfrm>
        </p:grpSpPr>
        <p:sp>
          <p:nvSpPr>
            <p:cNvPr id="5714" name="Google Shape;5714;p57"/>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7"/>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7"/>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7" name="Google Shape;5717;p57"/>
          <p:cNvGrpSpPr/>
          <p:nvPr/>
        </p:nvGrpSpPr>
        <p:grpSpPr>
          <a:xfrm>
            <a:off x="4179067" y="2811495"/>
            <a:ext cx="286475" cy="274390"/>
            <a:chOff x="4179067" y="2811495"/>
            <a:chExt cx="286475" cy="274390"/>
          </a:xfrm>
        </p:grpSpPr>
        <p:sp>
          <p:nvSpPr>
            <p:cNvPr id="5718" name="Google Shape;5718;p57"/>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7"/>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7"/>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7"/>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7"/>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7"/>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7"/>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7"/>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7"/>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7" name="Google Shape;5727;p57"/>
          <p:cNvGrpSpPr/>
          <p:nvPr/>
        </p:nvGrpSpPr>
        <p:grpSpPr>
          <a:xfrm>
            <a:off x="4686757" y="2762156"/>
            <a:ext cx="371047" cy="374199"/>
            <a:chOff x="4686757" y="2762156"/>
            <a:chExt cx="371047" cy="374199"/>
          </a:xfrm>
        </p:grpSpPr>
        <p:sp>
          <p:nvSpPr>
            <p:cNvPr id="5728" name="Google Shape;5728;p57"/>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7"/>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7"/>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7"/>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7"/>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7"/>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7"/>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5" name="Google Shape;5735;p57"/>
          <p:cNvGrpSpPr/>
          <p:nvPr/>
        </p:nvGrpSpPr>
        <p:grpSpPr>
          <a:xfrm>
            <a:off x="5221613" y="2784802"/>
            <a:ext cx="406567" cy="327855"/>
            <a:chOff x="5221613" y="2784802"/>
            <a:chExt cx="406567" cy="327855"/>
          </a:xfrm>
        </p:grpSpPr>
        <p:sp>
          <p:nvSpPr>
            <p:cNvPr id="5736" name="Google Shape;5736;p57"/>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7"/>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7"/>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7"/>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7"/>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7"/>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7"/>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7"/>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7"/>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7"/>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7"/>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7"/>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7"/>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7"/>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7"/>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7"/>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7"/>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7"/>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7"/>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7"/>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7"/>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7"/>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7"/>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7"/>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7"/>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7"/>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7"/>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7"/>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7"/>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7"/>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57"/>
          <p:cNvGrpSpPr/>
          <p:nvPr/>
        </p:nvGrpSpPr>
        <p:grpSpPr>
          <a:xfrm>
            <a:off x="5812586" y="2760921"/>
            <a:ext cx="303605" cy="375434"/>
            <a:chOff x="5812586" y="2760921"/>
            <a:chExt cx="303605" cy="375434"/>
          </a:xfrm>
        </p:grpSpPr>
        <p:sp>
          <p:nvSpPr>
            <p:cNvPr id="5767" name="Google Shape;5767;p57"/>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7"/>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7"/>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7"/>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7"/>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7"/>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7"/>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7"/>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7"/>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7"/>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7"/>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8" name="Google Shape;5778;p57"/>
          <p:cNvGrpSpPr/>
          <p:nvPr/>
        </p:nvGrpSpPr>
        <p:grpSpPr>
          <a:xfrm>
            <a:off x="6334673" y="2759633"/>
            <a:ext cx="378508" cy="378166"/>
            <a:chOff x="6334673" y="2759633"/>
            <a:chExt cx="378508" cy="378166"/>
          </a:xfrm>
        </p:grpSpPr>
        <p:sp>
          <p:nvSpPr>
            <p:cNvPr id="5779" name="Google Shape;5779;p57"/>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7"/>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7"/>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7"/>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3" name="Google Shape;5783;p57"/>
          <p:cNvGrpSpPr/>
          <p:nvPr/>
        </p:nvGrpSpPr>
        <p:grpSpPr>
          <a:xfrm>
            <a:off x="8012645" y="2806477"/>
            <a:ext cx="319763" cy="284505"/>
            <a:chOff x="8012645" y="2806477"/>
            <a:chExt cx="319763" cy="284505"/>
          </a:xfrm>
        </p:grpSpPr>
        <p:sp>
          <p:nvSpPr>
            <p:cNvPr id="5784" name="Google Shape;5784;p57"/>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7"/>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7"/>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7"/>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7"/>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7"/>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7"/>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7"/>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7"/>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7"/>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4" name="Google Shape;5794;p57"/>
          <p:cNvGrpSpPr/>
          <p:nvPr/>
        </p:nvGrpSpPr>
        <p:grpSpPr>
          <a:xfrm>
            <a:off x="2454435" y="4162138"/>
            <a:ext cx="385339" cy="388071"/>
            <a:chOff x="2454435" y="4162138"/>
            <a:chExt cx="385339" cy="388071"/>
          </a:xfrm>
        </p:grpSpPr>
        <p:sp>
          <p:nvSpPr>
            <p:cNvPr id="5795" name="Google Shape;5795;p57"/>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7"/>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7"/>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7"/>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7"/>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7"/>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7"/>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7"/>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7"/>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7"/>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7"/>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6" name="Google Shape;5806;p57"/>
          <p:cNvGrpSpPr/>
          <p:nvPr/>
        </p:nvGrpSpPr>
        <p:grpSpPr>
          <a:xfrm>
            <a:off x="3601939" y="4161192"/>
            <a:ext cx="275178" cy="388912"/>
            <a:chOff x="3601939" y="4161192"/>
            <a:chExt cx="275178" cy="388912"/>
          </a:xfrm>
        </p:grpSpPr>
        <p:sp>
          <p:nvSpPr>
            <p:cNvPr id="5807" name="Google Shape;5807;p57"/>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7"/>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7"/>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7"/>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7"/>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7"/>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7"/>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7"/>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7"/>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7"/>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7" name="Google Shape;5817;p57"/>
          <p:cNvGrpSpPr/>
          <p:nvPr/>
        </p:nvGrpSpPr>
        <p:grpSpPr>
          <a:xfrm>
            <a:off x="836023" y="3215146"/>
            <a:ext cx="375802" cy="371677"/>
            <a:chOff x="836023" y="3215146"/>
            <a:chExt cx="375802" cy="371677"/>
          </a:xfrm>
        </p:grpSpPr>
        <p:sp>
          <p:nvSpPr>
            <p:cNvPr id="5818" name="Google Shape;5818;p57"/>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7"/>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7"/>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7"/>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7"/>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7"/>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7"/>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7"/>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7"/>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7"/>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7"/>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7"/>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7"/>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7"/>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7"/>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7"/>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4" name="Google Shape;5834;p57"/>
          <p:cNvGrpSpPr/>
          <p:nvPr/>
        </p:nvGrpSpPr>
        <p:grpSpPr>
          <a:xfrm>
            <a:off x="1356297" y="3210890"/>
            <a:ext cx="431368" cy="380189"/>
            <a:chOff x="1356297" y="3210890"/>
            <a:chExt cx="431368" cy="380189"/>
          </a:xfrm>
        </p:grpSpPr>
        <p:sp>
          <p:nvSpPr>
            <p:cNvPr id="5835" name="Google Shape;5835;p57"/>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7"/>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7"/>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7"/>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7"/>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7"/>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7"/>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7"/>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7"/>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7"/>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7"/>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7"/>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7"/>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57"/>
          <p:cNvGrpSpPr/>
          <p:nvPr/>
        </p:nvGrpSpPr>
        <p:grpSpPr>
          <a:xfrm>
            <a:off x="1903737" y="3215540"/>
            <a:ext cx="411874" cy="370731"/>
            <a:chOff x="1903737" y="3215540"/>
            <a:chExt cx="411874" cy="370731"/>
          </a:xfrm>
        </p:grpSpPr>
        <p:sp>
          <p:nvSpPr>
            <p:cNvPr id="5849" name="Google Shape;5849;p57"/>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7"/>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7"/>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7"/>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7"/>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7"/>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7"/>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7"/>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7"/>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8" name="Google Shape;5858;p57"/>
          <p:cNvGrpSpPr/>
          <p:nvPr/>
        </p:nvGrpSpPr>
        <p:grpSpPr>
          <a:xfrm>
            <a:off x="2468465" y="3248854"/>
            <a:ext cx="397818" cy="304078"/>
            <a:chOff x="2468465" y="3248854"/>
            <a:chExt cx="397818" cy="304078"/>
          </a:xfrm>
        </p:grpSpPr>
        <p:sp>
          <p:nvSpPr>
            <p:cNvPr id="5859" name="Google Shape;5859;p57"/>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7"/>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7"/>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7"/>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7"/>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7"/>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5" name="Google Shape;5865;p57"/>
          <p:cNvGrpSpPr/>
          <p:nvPr/>
        </p:nvGrpSpPr>
        <p:grpSpPr>
          <a:xfrm>
            <a:off x="3017166" y="3216013"/>
            <a:ext cx="394376" cy="369812"/>
            <a:chOff x="3017166" y="3216013"/>
            <a:chExt cx="394376" cy="369812"/>
          </a:xfrm>
        </p:grpSpPr>
        <p:sp>
          <p:nvSpPr>
            <p:cNvPr id="5866" name="Google Shape;5866;p57"/>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7"/>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8" name="Google Shape;5868;p57"/>
          <p:cNvGrpSpPr/>
          <p:nvPr/>
        </p:nvGrpSpPr>
        <p:grpSpPr>
          <a:xfrm>
            <a:off x="4210043" y="3213228"/>
            <a:ext cx="199014" cy="375408"/>
            <a:chOff x="4210043" y="3213228"/>
            <a:chExt cx="199014" cy="375408"/>
          </a:xfrm>
        </p:grpSpPr>
        <p:sp>
          <p:nvSpPr>
            <p:cNvPr id="5869" name="Google Shape;5869;p57"/>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7"/>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7"/>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7"/>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7"/>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7"/>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7"/>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7"/>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7"/>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7"/>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9" name="Google Shape;5879;p57"/>
          <p:cNvGrpSpPr/>
          <p:nvPr/>
        </p:nvGrpSpPr>
        <p:grpSpPr>
          <a:xfrm>
            <a:off x="4818146" y="3203323"/>
            <a:ext cx="77845" cy="395165"/>
            <a:chOff x="4818146" y="3203323"/>
            <a:chExt cx="77845" cy="395165"/>
          </a:xfrm>
        </p:grpSpPr>
        <p:sp>
          <p:nvSpPr>
            <p:cNvPr id="5880" name="Google Shape;5880;p57"/>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7"/>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7"/>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7"/>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7"/>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7"/>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7"/>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7"/>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8" name="Google Shape;5888;p57"/>
          <p:cNvGrpSpPr/>
          <p:nvPr/>
        </p:nvGrpSpPr>
        <p:grpSpPr>
          <a:xfrm>
            <a:off x="5228890" y="3235428"/>
            <a:ext cx="344091" cy="332767"/>
            <a:chOff x="5228890" y="3235428"/>
            <a:chExt cx="344091" cy="332767"/>
          </a:xfrm>
        </p:grpSpPr>
        <p:sp>
          <p:nvSpPr>
            <p:cNvPr id="5889" name="Google Shape;5889;p57"/>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7"/>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7"/>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7"/>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7"/>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4" name="Google Shape;5894;p57"/>
          <p:cNvGrpSpPr/>
          <p:nvPr/>
        </p:nvGrpSpPr>
        <p:grpSpPr>
          <a:xfrm>
            <a:off x="5757913" y="3227047"/>
            <a:ext cx="388544" cy="347927"/>
            <a:chOff x="5757913" y="3227047"/>
            <a:chExt cx="388544" cy="347927"/>
          </a:xfrm>
        </p:grpSpPr>
        <p:sp>
          <p:nvSpPr>
            <p:cNvPr id="5895" name="Google Shape;5895;p57"/>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7"/>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97" name="Google Shape;5897;p57"/>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7"/>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7"/>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7"/>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7"/>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7"/>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7"/>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7"/>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7"/>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7"/>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7"/>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7"/>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7"/>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7"/>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7"/>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7"/>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13" name="Google Shape;5913;p57"/>
          <p:cNvGrpSpPr/>
          <p:nvPr/>
        </p:nvGrpSpPr>
        <p:grpSpPr>
          <a:xfrm>
            <a:off x="7414946" y="3220873"/>
            <a:ext cx="360091" cy="360117"/>
            <a:chOff x="7414946" y="3220873"/>
            <a:chExt cx="360091" cy="360117"/>
          </a:xfrm>
        </p:grpSpPr>
        <p:sp>
          <p:nvSpPr>
            <p:cNvPr id="5914" name="Google Shape;5914;p57"/>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7"/>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7"/>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7"/>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7"/>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7"/>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7"/>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7"/>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7"/>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7"/>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7"/>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57"/>
          <p:cNvGrpSpPr/>
          <p:nvPr/>
        </p:nvGrpSpPr>
        <p:grpSpPr>
          <a:xfrm>
            <a:off x="8027227" y="3215041"/>
            <a:ext cx="231829" cy="371782"/>
            <a:chOff x="8027227" y="3215041"/>
            <a:chExt cx="231829" cy="371782"/>
          </a:xfrm>
        </p:grpSpPr>
        <p:sp>
          <p:nvSpPr>
            <p:cNvPr id="5926" name="Google Shape;5926;p57"/>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7"/>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7"/>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7"/>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7"/>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7"/>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7"/>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7"/>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7"/>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7"/>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57"/>
          <p:cNvGrpSpPr/>
          <p:nvPr/>
        </p:nvGrpSpPr>
        <p:grpSpPr>
          <a:xfrm>
            <a:off x="4093603" y="4146138"/>
            <a:ext cx="395638" cy="420544"/>
            <a:chOff x="4093603" y="4146138"/>
            <a:chExt cx="395638" cy="420544"/>
          </a:xfrm>
        </p:grpSpPr>
        <p:sp>
          <p:nvSpPr>
            <p:cNvPr id="5937" name="Google Shape;5937;p57"/>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7"/>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7"/>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7"/>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7"/>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7"/>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7"/>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7"/>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7"/>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7"/>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7"/>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7"/>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7"/>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7"/>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7"/>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7"/>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7"/>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4" name="Google Shape;5954;p57"/>
          <p:cNvGrpSpPr/>
          <p:nvPr/>
        </p:nvGrpSpPr>
        <p:grpSpPr>
          <a:xfrm>
            <a:off x="4644406" y="4162322"/>
            <a:ext cx="392065" cy="387887"/>
            <a:chOff x="4644406" y="4162322"/>
            <a:chExt cx="392065" cy="387887"/>
          </a:xfrm>
        </p:grpSpPr>
        <p:sp>
          <p:nvSpPr>
            <p:cNvPr id="5955" name="Google Shape;5955;p57"/>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7"/>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7"/>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7"/>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7"/>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7"/>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1" name="Google Shape;5961;p57"/>
          <p:cNvGrpSpPr/>
          <p:nvPr/>
        </p:nvGrpSpPr>
        <p:grpSpPr>
          <a:xfrm>
            <a:off x="5728383" y="4221698"/>
            <a:ext cx="417128" cy="269162"/>
            <a:chOff x="5728383" y="4221698"/>
            <a:chExt cx="417128" cy="269162"/>
          </a:xfrm>
        </p:grpSpPr>
        <p:sp>
          <p:nvSpPr>
            <p:cNvPr id="5962" name="Google Shape;5962;p57"/>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7"/>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7"/>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7"/>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7"/>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7"/>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7"/>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7"/>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7"/>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7"/>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7"/>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7"/>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4" name="Google Shape;5974;p57"/>
          <p:cNvGrpSpPr/>
          <p:nvPr/>
        </p:nvGrpSpPr>
        <p:grpSpPr>
          <a:xfrm>
            <a:off x="834210" y="3696905"/>
            <a:ext cx="371782" cy="342751"/>
            <a:chOff x="834210" y="3696905"/>
            <a:chExt cx="371782" cy="342751"/>
          </a:xfrm>
        </p:grpSpPr>
        <p:sp>
          <p:nvSpPr>
            <p:cNvPr id="5975" name="Google Shape;5975;p57"/>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7"/>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7"/>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7"/>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7"/>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7"/>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7"/>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7"/>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7"/>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7"/>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7"/>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7"/>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57"/>
          <p:cNvGrpSpPr/>
          <p:nvPr/>
        </p:nvGrpSpPr>
        <p:grpSpPr>
          <a:xfrm>
            <a:off x="1359398" y="3682271"/>
            <a:ext cx="395296" cy="371966"/>
            <a:chOff x="1359398" y="3682271"/>
            <a:chExt cx="395296" cy="371966"/>
          </a:xfrm>
        </p:grpSpPr>
        <p:sp>
          <p:nvSpPr>
            <p:cNvPr id="5988" name="Google Shape;5988;p57"/>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7"/>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7"/>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7"/>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7"/>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7"/>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7"/>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5" name="Google Shape;5995;p57"/>
          <p:cNvGrpSpPr/>
          <p:nvPr/>
        </p:nvGrpSpPr>
        <p:grpSpPr>
          <a:xfrm>
            <a:off x="1908099" y="3682271"/>
            <a:ext cx="395296" cy="371966"/>
            <a:chOff x="1908099" y="3682271"/>
            <a:chExt cx="395296" cy="371966"/>
          </a:xfrm>
        </p:grpSpPr>
        <p:sp>
          <p:nvSpPr>
            <p:cNvPr id="5996" name="Google Shape;5996;p57"/>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7"/>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7"/>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7"/>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7"/>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7"/>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7"/>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3" name="Google Shape;6003;p57"/>
          <p:cNvGrpSpPr/>
          <p:nvPr/>
        </p:nvGrpSpPr>
        <p:grpSpPr>
          <a:xfrm>
            <a:off x="2456800" y="3682271"/>
            <a:ext cx="395270" cy="371966"/>
            <a:chOff x="2456800" y="3682271"/>
            <a:chExt cx="395270" cy="371966"/>
          </a:xfrm>
        </p:grpSpPr>
        <p:sp>
          <p:nvSpPr>
            <p:cNvPr id="6004" name="Google Shape;6004;p57"/>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7"/>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7"/>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7"/>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7"/>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7"/>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7"/>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7"/>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7"/>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3" name="Google Shape;6013;p57"/>
          <p:cNvGrpSpPr/>
          <p:nvPr/>
        </p:nvGrpSpPr>
        <p:grpSpPr>
          <a:xfrm>
            <a:off x="3014250" y="3682271"/>
            <a:ext cx="391092" cy="371940"/>
            <a:chOff x="3014250" y="3682271"/>
            <a:chExt cx="391092" cy="371940"/>
          </a:xfrm>
        </p:grpSpPr>
        <p:sp>
          <p:nvSpPr>
            <p:cNvPr id="6014" name="Google Shape;6014;p57"/>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7"/>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7"/>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7" name="Google Shape;6017;p57"/>
          <p:cNvGrpSpPr/>
          <p:nvPr/>
        </p:nvGrpSpPr>
        <p:grpSpPr>
          <a:xfrm>
            <a:off x="3569125" y="3702947"/>
            <a:ext cx="388728" cy="330692"/>
            <a:chOff x="3569125" y="3702947"/>
            <a:chExt cx="388728" cy="330692"/>
          </a:xfrm>
        </p:grpSpPr>
        <p:sp>
          <p:nvSpPr>
            <p:cNvPr id="6018" name="Google Shape;6018;p57"/>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7"/>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7"/>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7"/>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2" name="Google Shape;6022;p57"/>
          <p:cNvGrpSpPr/>
          <p:nvPr/>
        </p:nvGrpSpPr>
        <p:grpSpPr>
          <a:xfrm>
            <a:off x="4111994" y="3682455"/>
            <a:ext cx="387992" cy="371625"/>
            <a:chOff x="4111994" y="3682455"/>
            <a:chExt cx="387992" cy="371625"/>
          </a:xfrm>
        </p:grpSpPr>
        <p:sp>
          <p:nvSpPr>
            <p:cNvPr id="6023" name="Google Shape;6023;p57"/>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7"/>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57"/>
          <p:cNvGrpSpPr/>
          <p:nvPr/>
        </p:nvGrpSpPr>
        <p:grpSpPr>
          <a:xfrm>
            <a:off x="4674908" y="3682271"/>
            <a:ext cx="371966" cy="371966"/>
            <a:chOff x="4674908" y="3682271"/>
            <a:chExt cx="371966" cy="371966"/>
          </a:xfrm>
        </p:grpSpPr>
        <p:sp>
          <p:nvSpPr>
            <p:cNvPr id="6026" name="Google Shape;6026;p57"/>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7"/>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7"/>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7"/>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57"/>
          <p:cNvGrpSpPr/>
          <p:nvPr/>
        </p:nvGrpSpPr>
        <p:grpSpPr>
          <a:xfrm>
            <a:off x="5223609" y="3731112"/>
            <a:ext cx="371782" cy="274285"/>
            <a:chOff x="5223609" y="3731112"/>
            <a:chExt cx="371782" cy="274285"/>
          </a:xfrm>
        </p:grpSpPr>
        <p:sp>
          <p:nvSpPr>
            <p:cNvPr id="6031" name="Google Shape;6031;p57"/>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7"/>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3" name="Google Shape;6033;p57"/>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4" name="Google Shape;6034;p57"/>
          <p:cNvGrpSpPr/>
          <p:nvPr/>
        </p:nvGrpSpPr>
        <p:grpSpPr>
          <a:xfrm>
            <a:off x="6319908" y="3696721"/>
            <a:ext cx="373963" cy="343119"/>
            <a:chOff x="6319908" y="3696721"/>
            <a:chExt cx="373963" cy="343119"/>
          </a:xfrm>
        </p:grpSpPr>
        <p:sp>
          <p:nvSpPr>
            <p:cNvPr id="6035" name="Google Shape;6035;p57"/>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7"/>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7"/>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7"/>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7"/>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7"/>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7"/>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7"/>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7"/>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4" name="Google Shape;6044;p57"/>
          <p:cNvGrpSpPr/>
          <p:nvPr/>
        </p:nvGrpSpPr>
        <p:grpSpPr>
          <a:xfrm>
            <a:off x="6871342" y="3740044"/>
            <a:ext cx="371966" cy="256420"/>
            <a:chOff x="6871342" y="3740044"/>
            <a:chExt cx="371966" cy="256420"/>
          </a:xfrm>
        </p:grpSpPr>
        <p:sp>
          <p:nvSpPr>
            <p:cNvPr id="6045" name="Google Shape;6045;p57"/>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7"/>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7"/>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7"/>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7"/>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7"/>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7"/>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7"/>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7"/>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7"/>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7"/>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7"/>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7" name="Google Shape;6057;p57"/>
          <p:cNvGrpSpPr/>
          <p:nvPr/>
        </p:nvGrpSpPr>
        <p:grpSpPr>
          <a:xfrm>
            <a:off x="7402362" y="3681535"/>
            <a:ext cx="402757" cy="372728"/>
            <a:chOff x="7402362" y="3681535"/>
            <a:chExt cx="402757" cy="372728"/>
          </a:xfrm>
        </p:grpSpPr>
        <p:sp>
          <p:nvSpPr>
            <p:cNvPr id="6058" name="Google Shape;6058;p57"/>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7"/>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7"/>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7"/>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7"/>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7"/>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7"/>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7"/>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7"/>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7"/>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7"/>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7"/>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7"/>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7"/>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7"/>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7"/>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4" name="Google Shape;6074;p57"/>
          <p:cNvGrpSpPr/>
          <p:nvPr/>
        </p:nvGrpSpPr>
        <p:grpSpPr>
          <a:xfrm>
            <a:off x="7960705" y="3736235"/>
            <a:ext cx="378902" cy="264065"/>
            <a:chOff x="7960705" y="3736235"/>
            <a:chExt cx="378902" cy="264065"/>
          </a:xfrm>
        </p:grpSpPr>
        <p:sp>
          <p:nvSpPr>
            <p:cNvPr id="6075" name="Google Shape;6075;p57"/>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7"/>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7"/>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7"/>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7"/>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7"/>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7"/>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7"/>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7"/>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7"/>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7"/>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7"/>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7"/>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7"/>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9" name="Google Shape;6089;p57"/>
          <p:cNvGrpSpPr/>
          <p:nvPr/>
        </p:nvGrpSpPr>
        <p:grpSpPr>
          <a:xfrm>
            <a:off x="6400828" y="4162270"/>
            <a:ext cx="166200" cy="388019"/>
            <a:chOff x="6400828" y="4162270"/>
            <a:chExt cx="166200" cy="388019"/>
          </a:xfrm>
        </p:grpSpPr>
        <p:sp>
          <p:nvSpPr>
            <p:cNvPr id="6090" name="Google Shape;6090;p57"/>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7"/>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7"/>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7"/>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7"/>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7"/>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7"/>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7" name="Google Shape;6097;p57"/>
          <p:cNvGrpSpPr/>
          <p:nvPr/>
        </p:nvGrpSpPr>
        <p:grpSpPr>
          <a:xfrm>
            <a:off x="6919815" y="4162270"/>
            <a:ext cx="225260" cy="388019"/>
            <a:chOff x="6919815" y="4162270"/>
            <a:chExt cx="225260" cy="388019"/>
          </a:xfrm>
        </p:grpSpPr>
        <p:sp>
          <p:nvSpPr>
            <p:cNvPr id="6098" name="Google Shape;6098;p57"/>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7"/>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7"/>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7"/>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7"/>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7"/>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7"/>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7"/>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6" name="Google Shape;6106;p57"/>
          <p:cNvGrpSpPr/>
          <p:nvPr/>
        </p:nvGrpSpPr>
        <p:grpSpPr>
          <a:xfrm>
            <a:off x="7385600" y="4177035"/>
            <a:ext cx="388728" cy="358383"/>
            <a:chOff x="7385600" y="4177035"/>
            <a:chExt cx="388728" cy="358383"/>
          </a:xfrm>
        </p:grpSpPr>
        <p:sp>
          <p:nvSpPr>
            <p:cNvPr id="6107" name="Google Shape;6107;p57"/>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7"/>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7"/>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7"/>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7"/>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7"/>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7"/>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4" name="Google Shape;6114;p57"/>
          <p:cNvGrpSpPr/>
          <p:nvPr/>
        </p:nvGrpSpPr>
        <p:grpSpPr>
          <a:xfrm>
            <a:off x="3625085" y="3259862"/>
            <a:ext cx="369207" cy="258259"/>
            <a:chOff x="3625085" y="3259862"/>
            <a:chExt cx="369207" cy="258259"/>
          </a:xfrm>
        </p:grpSpPr>
        <p:sp>
          <p:nvSpPr>
            <p:cNvPr id="6115" name="Google Shape;6115;p57"/>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7"/>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7"/>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7"/>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7"/>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7"/>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7"/>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7"/>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7"/>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7"/>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7"/>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7"/>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7"/>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8" name="Google Shape;6128;p57"/>
          <p:cNvGrpSpPr/>
          <p:nvPr/>
        </p:nvGrpSpPr>
        <p:grpSpPr>
          <a:xfrm>
            <a:off x="6317360" y="3276808"/>
            <a:ext cx="363217" cy="248590"/>
            <a:chOff x="6317360" y="3276808"/>
            <a:chExt cx="363217" cy="248590"/>
          </a:xfrm>
        </p:grpSpPr>
        <p:sp>
          <p:nvSpPr>
            <p:cNvPr id="6129" name="Google Shape;6129;p57"/>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7"/>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7"/>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7"/>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7"/>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7"/>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7"/>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7"/>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7"/>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7"/>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7"/>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7"/>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7"/>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7"/>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7"/>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7"/>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7"/>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7"/>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7"/>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7"/>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7"/>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7"/>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7"/>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7"/>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7"/>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7"/>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7"/>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6" name="Google Shape;6156;p57"/>
          <p:cNvGrpSpPr/>
          <p:nvPr/>
        </p:nvGrpSpPr>
        <p:grpSpPr>
          <a:xfrm>
            <a:off x="5084391" y="4183682"/>
            <a:ext cx="504064" cy="325595"/>
            <a:chOff x="5084391" y="4183682"/>
            <a:chExt cx="504064" cy="325595"/>
          </a:xfrm>
        </p:grpSpPr>
        <p:sp>
          <p:nvSpPr>
            <p:cNvPr id="6157" name="Google Shape;6157;p57"/>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7"/>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7"/>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7"/>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7"/>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7"/>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7"/>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7"/>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7"/>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7"/>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7"/>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7"/>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7"/>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7"/>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7"/>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7"/>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3" name="Google Shape;6173;p57"/>
          <p:cNvGrpSpPr/>
          <p:nvPr/>
        </p:nvGrpSpPr>
        <p:grpSpPr>
          <a:xfrm>
            <a:off x="7947595" y="2347996"/>
            <a:ext cx="379795" cy="267165"/>
            <a:chOff x="7947595" y="2347996"/>
            <a:chExt cx="379795" cy="267165"/>
          </a:xfrm>
        </p:grpSpPr>
        <p:sp>
          <p:nvSpPr>
            <p:cNvPr id="6174" name="Google Shape;6174;p57"/>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7"/>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7"/>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7"/>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7"/>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7"/>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7"/>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7"/>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7"/>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3" name="Google Shape;6183;p57"/>
          <p:cNvGrpSpPr/>
          <p:nvPr/>
        </p:nvGrpSpPr>
        <p:grpSpPr>
          <a:xfrm>
            <a:off x="6400644" y="2310269"/>
            <a:ext cx="275362" cy="338784"/>
            <a:chOff x="6400644" y="2310269"/>
            <a:chExt cx="275362" cy="338784"/>
          </a:xfrm>
        </p:grpSpPr>
        <p:sp>
          <p:nvSpPr>
            <p:cNvPr id="6184" name="Google Shape;6184;p57"/>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7"/>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7"/>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7"/>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7"/>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7"/>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7"/>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7"/>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7"/>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7"/>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7"/>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7"/>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7"/>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7" name="Google Shape;6197;p57"/>
          <p:cNvGrpSpPr/>
          <p:nvPr/>
        </p:nvGrpSpPr>
        <p:grpSpPr>
          <a:xfrm>
            <a:off x="1342268" y="4161009"/>
            <a:ext cx="359565" cy="358094"/>
            <a:chOff x="1342268" y="4161009"/>
            <a:chExt cx="359565" cy="358094"/>
          </a:xfrm>
        </p:grpSpPr>
        <p:sp>
          <p:nvSpPr>
            <p:cNvPr id="6198" name="Google Shape;6198;p57"/>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7"/>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7"/>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7"/>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7"/>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7"/>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7"/>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7"/>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7"/>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7" name="Google Shape;6207;p57"/>
          <p:cNvGrpSpPr/>
          <p:nvPr/>
        </p:nvGrpSpPr>
        <p:grpSpPr>
          <a:xfrm>
            <a:off x="1913012" y="2764940"/>
            <a:ext cx="417523" cy="374252"/>
            <a:chOff x="1913012" y="2764940"/>
            <a:chExt cx="417523" cy="374252"/>
          </a:xfrm>
        </p:grpSpPr>
        <p:sp>
          <p:nvSpPr>
            <p:cNvPr id="6208" name="Google Shape;6208;p57"/>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7"/>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7"/>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7"/>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7"/>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7"/>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7"/>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7"/>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7"/>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7"/>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7"/>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7"/>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0" name="Google Shape;6220;p57"/>
          <p:cNvGrpSpPr/>
          <p:nvPr/>
        </p:nvGrpSpPr>
        <p:grpSpPr>
          <a:xfrm>
            <a:off x="830742" y="2763601"/>
            <a:ext cx="384734" cy="381556"/>
            <a:chOff x="830742" y="2763601"/>
            <a:chExt cx="384734" cy="381556"/>
          </a:xfrm>
        </p:grpSpPr>
        <p:sp>
          <p:nvSpPr>
            <p:cNvPr id="6221" name="Google Shape;6221;p57"/>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7"/>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7"/>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7"/>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7"/>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7"/>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7"/>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7"/>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7"/>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7"/>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7"/>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7"/>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7"/>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7"/>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7"/>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7"/>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7"/>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7"/>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7"/>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7"/>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7"/>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2" name="Google Shape;6242;p57"/>
          <p:cNvGrpSpPr/>
          <p:nvPr/>
        </p:nvGrpSpPr>
        <p:grpSpPr>
          <a:xfrm>
            <a:off x="3007498" y="4183419"/>
            <a:ext cx="375434" cy="329667"/>
            <a:chOff x="3007498" y="4183419"/>
            <a:chExt cx="375434" cy="329667"/>
          </a:xfrm>
        </p:grpSpPr>
        <p:sp>
          <p:nvSpPr>
            <p:cNvPr id="6243" name="Google Shape;6243;p57"/>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7"/>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7"/>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7"/>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7"/>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7"/>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7"/>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7"/>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7"/>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7"/>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7"/>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7"/>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7"/>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7"/>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7"/>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7"/>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7"/>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7"/>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7"/>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7"/>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3" name="Google Shape;6263;p57"/>
          <p:cNvGrpSpPr/>
          <p:nvPr/>
        </p:nvGrpSpPr>
        <p:grpSpPr>
          <a:xfrm>
            <a:off x="6919276" y="2766990"/>
            <a:ext cx="274550" cy="354728"/>
            <a:chOff x="7606826" y="2419290"/>
            <a:chExt cx="274550" cy="354728"/>
          </a:xfrm>
        </p:grpSpPr>
        <p:sp>
          <p:nvSpPr>
            <p:cNvPr id="6264" name="Google Shape;6264;p57"/>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7"/>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7"/>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7"/>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7"/>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7"/>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7"/>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7"/>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7"/>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7"/>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7"/>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7"/>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7"/>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7"/>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7"/>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57"/>
          <p:cNvGrpSpPr/>
          <p:nvPr/>
        </p:nvGrpSpPr>
        <p:grpSpPr>
          <a:xfrm>
            <a:off x="7550168" y="2777003"/>
            <a:ext cx="263316" cy="354728"/>
            <a:chOff x="8062968" y="2419290"/>
            <a:chExt cx="263316" cy="354728"/>
          </a:xfrm>
        </p:grpSpPr>
        <p:sp>
          <p:nvSpPr>
            <p:cNvPr id="6280" name="Google Shape;6280;p57"/>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7"/>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7"/>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7"/>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7"/>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7"/>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7"/>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7"/>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7"/>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7"/>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7"/>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7"/>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7"/>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7"/>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7"/>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7"/>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7"/>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00" name="Shape 6300"/>
        <p:cNvGrpSpPr/>
        <p:nvPr/>
      </p:nvGrpSpPr>
      <p:grpSpPr>
        <a:xfrm>
          <a:off x="0" y="0"/>
          <a:ext cx="0" cy="0"/>
          <a:chOff x="0" y="0"/>
          <a:chExt cx="0" cy="0"/>
        </a:xfrm>
      </p:grpSpPr>
      <p:sp>
        <p:nvSpPr>
          <p:cNvPr id="6301" name="Google Shape;6301;p58"/>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6302" name="Google Shape;6302;p58"/>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6303" name="Google Shape;6303;p58"/>
          <p:cNvGrpSpPr/>
          <p:nvPr/>
        </p:nvGrpSpPr>
        <p:grpSpPr>
          <a:xfrm>
            <a:off x="7075663" y="2444129"/>
            <a:ext cx="362163" cy="347098"/>
            <a:chOff x="7075663" y="2444129"/>
            <a:chExt cx="362163" cy="347098"/>
          </a:xfrm>
        </p:grpSpPr>
        <p:sp>
          <p:nvSpPr>
            <p:cNvPr id="6304" name="Google Shape;6304;p58"/>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8"/>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8"/>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8"/>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8"/>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8"/>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8"/>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8"/>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2" name="Google Shape;6312;p58"/>
          <p:cNvGrpSpPr/>
          <p:nvPr/>
        </p:nvGrpSpPr>
        <p:grpSpPr>
          <a:xfrm>
            <a:off x="6638175" y="2436584"/>
            <a:ext cx="372197" cy="362163"/>
            <a:chOff x="6638175" y="2436584"/>
            <a:chExt cx="372197" cy="362163"/>
          </a:xfrm>
        </p:grpSpPr>
        <p:sp>
          <p:nvSpPr>
            <p:cNvPr id="6313" name="Google Shape;6313;p58"/>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8"/>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8"/>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8"/>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8"/>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8"/>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8"/>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8"/>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8"/>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8"/>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8"/>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8"/>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8"/>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6" name="Google Shape;6326;p58"/>
          <p:cNvGrpSpPr/>
          <p:nvPr/>
        </p:nvGrpSpPr>
        <p:grpSpPr>
          <a:xfrm>
            <a:off x="6192906" y="2439440"/>
            <a:ext cx="371699" cy="356084"/>
            <a:chOff x="6192906" y="2439440"/>
            <a:chExt cx="371699" cy="356084"/>
          </a:xfrm>
        </p:grpSpPr>
        <p:sp>
          <p:nvSpPr>
            <p:cNvPr id="6327" name="Google Shape;6327;p58"/>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8"/>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8"/>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8"/>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8"/>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8"/>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8"/>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8"/>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8"/>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8"/>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8"/>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8"/>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8"/>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0" name="Google Shape;6340;p58"/>
          <p:cNvGrpSpPr/>
          <p:nvPr/>
        </p:nvGrpSpPr>
        <p:grpSpPr>
          <a:xfrm>
            <a:off x="5762467" y="2436584"/>
            <a:ext cx="362163" cy="362163"/>
            <a:chOff x="5762467" y="2436584"/>
            <a:chExt cx="362163" cy="362163"/>
          </a:xfrm>
        </p:grpSpPr>
        <p:sp>
          <p:nvSpPr>
            <p:cNvPr id="6341" name="Google Shape;6341;p58"/>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8"/>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8"/>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8"/>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8"/>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8"/>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8"/>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8"/>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8"/>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8"/>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8"/>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8"/>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8"/>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8"/>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8"/>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8"/>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8"/>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8"/>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8"/>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8"/>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8"/>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8"/>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8"/>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8"/>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8"/>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6" name="Google Shape;6366;p58"/>
          <p:cNvGrpSpPr/>
          <p:nvPr/>
        </p:nvGrpSpPr>
        <p:grpSpPr>
          <a:xfrm>
            <a:off x="5323721" y="2437029"/>
            <a:ext cx="362922" cy="361219"/>
            <a:chOff x="5323721" y="2437029"/>
            <a:chExt cx="362922" cy="361219"/>
          </a:xfrm>
        </p:grpSpPr>
        <p:sp>
          <p:nvSpPr>
            <p:cNvPr id="6367" name="Google Shape;6367;p58"/>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8"/>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8"/>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8"/>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8"/>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8"/>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8"/>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8"/>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8"/>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8"/>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8"/>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8"/>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8"/>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8"/>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8"/>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8"/>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8"/>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58"/>
          <p:cNvGrpSpPr/>
          <p:nvPr/>
        </p:nvGrpSpPr>
        <p:grpSpPr>
          <a:xfrm>
            <a:off x="4875937" y="2468731"/>
            <a:ext cx="407122" cy="315448"/>
            <a:chOff x="4875937" y="2468731"/>
            <a:chExt cx="407122" cy="315448"/>
          </a:xfrm>
        </p:grpSpPr>
        <p:sp>
          <p:nvSpPr>
            <p:cNvPr id="6385" name="Google Shape;6385;p58"/>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8"/>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8"/>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8"/>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8"/>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8"/>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8"/>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8"/>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8"/>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8"/>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8"/>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8"/>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8"/>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8"/>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8"/>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8"/>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8"/>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8"/>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8"/>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4" name="Google Shape;6404;p58"/>
          <p:cNvGrpSpPr/>
          <p:nvPr/>
        </p:nvGrpSpPr>
        <p:grpSpPr>
          <a:xfrm>
            <a:off x="4893282" y="3804774"/>
            <a:ext cx="242114" cy="362163"/>
            <a:chOff x="4893282" y="3804774"/>
            <a:chExt cx="242114" cy="362163"/>
          </a:xfrm>
        </p:grpSpPr>
        <p:sp>
          <p:nvSpPr>
            <p:cNvPr id="6405" name="Google Shape;6405;p58"/>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8"/>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8"/>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8"/>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8"/>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8"/>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8"/>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8"/>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8"/>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8"/>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8"/>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8"/>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8"/>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8"/>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8"/>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8"/>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8"/>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8"/>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8"/>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8"/>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8"/>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8"/>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8"/>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8"/>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8"/>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8"/>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1" name="Google Shape;6431;p58"/>
          <p:cNvGrpSpPr/>
          <p:nvPr/>
        </p:nvGrpSpPr>
        <p:grpSpPr>
          <a:xfrm>
            <a:off x="6248162" y="3804774"/>
            <a:ext cx="231058" cy="362425"/>
            <a:chOff x="6248162" y="3804774"/>
            <a:chExt cx="231058" cy="362425"/>
          </a:xfrm>
        </p:grpSpPr>
        <p:sp>
          <p:nvSpPr>
            <p:cNvPr id="6432" name="Google Shape;6432;p58"/>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8"/>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8"/>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8"/>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6" name="Google Shape;6436;p58"/>
          <p:cNvGrpSpPr/>
          <p:nvPr/>
        </p:nvGrpSpPr>
        <p:grpSpPr>
          <a:xfrm>
            <a:off x="5346568" y="3804774"/>
            <a:ext cx="233337" cy="362163"/>
            <a:chOff x="5346568" y="3804774"/>
            <a:chExt cx="233337" cy="362163"/>
          </a:xfrm>
        </p:grpSpPr>
        <p:sp>
          <p:nvSpPr>
            <p:cNvPr id="6437" name="Google Shape;6437;p58"/>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8"/>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8"/>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8"/>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8"/>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8"/>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8"/>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8"/>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8"/>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8"/>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8"/>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8"/>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8"/>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8"/>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8"/>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8"/>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8"/>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8"/>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8"/>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6" name="Google Shape;6456;p58"/>
          <p:cNvGrpSpPr/>
          <p:nvPr/>
        </p:nvGrpSpPr>
        <p:grpSpPr>
          <a:xfrm>
            <a:off x="6704985" y="3805141"/>
            <a:ext cx="209967" cy="361639"/>
            <a:chOff x="6704985" y="3805141"/>
            <a:chExt cx="209967" cy="361639"/>
          </a:xfrm>
        </p:grpSpPr>
        <p:sp>
          <p:nvSpPr>
            <p:cNvPr id="6457" name="Google Shape;6457;p58"/>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8"/>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8"/>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8"/>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8"/>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8"/>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8"/>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8"/>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8"/>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8"/>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8"/>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8"/>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9" name="Google Shape;6469;p58"/>
          <p:cNvGrpSpPr/>
          <p:nvPr/>
        </p:nvGrpSpPr>
        <p:grpSpPr>
          <a:xfrm>
            <a:off x="7513884" y="2448269"/>
            <a:ext cx="363184" cy="338792"/>
            <a:chOff x="7513884" y="2448269"/>
            <a:chExt cx="363184" cy="338792"/>
          </a:xfrm>
        </p:grpSpPr>
        <p:sp>
          <p:nvSpPr>
            <p:cNvPr id="6470" name="Google Shape;6470;p58"/>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8"/>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8"/>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8"/>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8"/>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8"/>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6" name="Google Shape;6476;p58"/>
          <p:cNvGrpSpPr/>
          <p:nvPr/>
        </p:nvGrpSpPr>
        <p:grpSpPr>
          <a:xfrm>
            <a:off x="5777767" y="3804826"/>
            <a:ext cx="258699" cy="362136"/>
            <a:chOff x="5777767" y="3804826"/>
            <a:chExt cx="258699" cy="362136"/>
          </a:xfrm>
        </p:grpSpPr>
        <p:sp>
          <p:nvSpPr>
            <p:cNvPr id="6477" name="Google Shape;6477;p58"/>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8"/>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8"/>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0" name="Google Shape;6480;p58"/>
          <p:cNvGrpSpPr/>
          <p:nvPr/>
        </p:nvGrpSpPr>
        <p:grpSpPr>
          <a:xfrm>
            <a:off x="7953101" y="2436584"/>
            <a:ext cx="361691" cy="362163"/>
            <a:chOff x="7953101" y="2436584"/>
            <a:chExt cx="361691" cy="362163"/>
          </a:xfrm>
        </p:grpSpPr>
        <p:sp>
          <p:nvSpPr>
            <p:cNvPr id="6481" name="Google Shape;6481;p58"/>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8"/>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8"/>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8"/>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8"/>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8"/>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8"/>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8"/>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8"/>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0" name="Google Shape;6490;p58"/>
          <p:cNvGrpSpPr/>
          <p:nvPr/>
        </p:nvGrpSpPr>
        <p:grpSpPr>
          <a:xfrm>
            <a:off x="4859353" y="3355130"/>
            <a:ext cx="373481" cy="362267"/>
            <a:chOff x="4859353" y="3355130"/>
            <a:chExt cx="373481" cy="362267"/>
          </a:xfrm>
        </p:grpSpPr>
        <p:sp>
          <p:nvSpPr>
            <p:cNvPr id="6491" name="Google Shape;6491;p58"/>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8"/>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8"/>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8"/>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8"/>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8"/>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8"/>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8"/>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8"/>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8"/>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8"/>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8"/>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8"/>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8"/>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5" name="Google Shape;6505;p58"/>
          <p:cNvGrpSpPr/>
          <p:nvPr/>
        </p:nvGrpSpPr>
        <p:grpSpPr>
          <a:xfrm>
            <a:off x="6637678" y="1500982"/>
            <a:ext cx="378721" cy="362005"/>
            <a:chOff x="6637678" y="1500982"/>
            <a:chExt cx="378721" cy="362005"/>
          </a:xfrm>
        </p:grpSpPr>
        <p:sp>
          <p:nvSpPr>
            <p:cNvPr id="6506" name="Google Shape;6506;p58"/>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8"/>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8"/>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8"/>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8"/>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8"/>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8"/>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8"/>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8"/>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8"/>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8"/>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8"/>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8"/>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8"/>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8"/>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8"/>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2" name="Google Shape;6522;p58"/>
          <p:cNvGrpSpPr/>
          <p:nvPr/>
        </p:nvGrpSpPr>
        <p:grpSpPr>
          <a:xfrm>
            <a:off x="5827993" y="3355496"/>
            <a:ext cx="223041" cy="362163"/>
            <a:chOff x="5827993" y="3355496"/>
            <a:chExt cx="223041" cy="362163"/>
          </a:xfrm>
        </p:grpSpPr>
        <p:sp>
          <p:nvSpPr>
            <p:cNvPr id="6523" name="Google Shape;6523;p58"/>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8"/>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8"/>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8"/>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8"/>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8"/>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8"/>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8"/>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8"/>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8"/>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8"/>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8"/>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8"/>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8"/>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8"/>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58"/>
          <p:cNvGrpSpPr/>
          <p:nvPr/>
        </p:nvGrpSpPr>
        <p:grpSpPr>
          <a:xfrm>
            <a:off x="7528713" y="1500641"/>
            <a:ext cx="370520" cy="361586"/>
            <a:chOff x="7528713" y="1500641"/>
            <a:chExt cx="370520" cy="361586"/>
          </a:xfrm>
        </p:grpSpPr>
        <p:sp>
          <p:nvSpPr>
            <p:cNvPr id="6539" name="Google Shape;6539;p58"/>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8"/>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8"/>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8"/>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8"/>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8"/>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8"/>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6" name="Google Shape;6546;p58"/>
          <p:cNvGrpSpPr/>
          <p:nvPr/>
        </p:nvGrpSpPr>
        <p:grpSpPr>
          <a:xfrm>
            <a:off x="5317198" y="3355496"/>
            <a:ext cx="367429" cy="362163"/>
            <a:chOff x="5317198" y="3355496"/>
            <a:chExt cx="367429" cy="362163"/>
          </a:xfrm>
        </p:grpSpPr>
        <p:sp>
          <p:nvSpPr>
            <p:cNvPr id="6547" name="Google Shape;6547;p58"/>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8"/>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8"/>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8"/>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8"/>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8"/>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8"/>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8"/>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8"/>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8"/>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8"/>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8"/>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8"/>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8"/>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8"/>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8"/>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3" name="Google Shape;6563;p58"/>
          <p:cNvGrpSpPr/>
          <p:nvPr/>
        </p:nvGrpSpPr>
        <p:grpSpPr>
          <a:xfrm>
            <a:off x="5302971" y="1500563"/>
            <a:ext cx="383175" cy="362241"/>
            <a:chOff x="5302971" y="1500563"/>
            <a:chExt cx="383175" cy="362241"/>
          </a:xfrm>
        </p:grpSpPr>
        <p:sp>
          <p:nvSpPr>
            <p:cNvPr id="6564" name="Google Shape;6564;p58"/>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8"/>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6" name="Google Shape;6566;p58"/>
          <p:cNvGrpSpPr/>
          <p:nvPr/>
        </p:nvGrpSpPr>
        <p:grpSpPr>
          <a:xfrm>
            <a:off x="6202705" y="1525453"/>
            <a:ext cx="364180" cy="312461"/>
            <a:chOff x="6202705" y="1525453"/>
            <a:chExt cx="364180" cy="312461"/>
          </a:xfrm>
        </p:grpSpPr>
        <p:sp>
          <p:nvSpPr>
            <p:cNvPr id="6567" name="Google Shape;6567;p58"/>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8"/>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8"/>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8"/>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8"/>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8"/>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8"/>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4" name="Google Shape;6574;p58"/>
          <p:cNvGrpSpPr/>
          <p:nvPr/>
        </p:nvGrpSpPr>
        <p:grpSpPr>
          <a:xfrm>
            <a:off x="7087217" y="1503602"/>
            <a:ext cx="362398" cy="356163"/>
            <a:chOff x="7087217" y="1503602"/>
            <a:chExt cx="362398" cy="356163"/>
          </a:xfrm>
        </p:grpSpPr>
        <p:sp>
          <p:nvSpPr>
            <p:cNvPr id="6575" name="Google Shape;6575;p58"/>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8"/>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8"/>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8"/>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8"/>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8"/>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8"/>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8"/>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8"/>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8"/>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8"/>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8"/>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8"/>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8"/>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8"/>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8"/>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8"/>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8"/>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8"/>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8"/>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8"/>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6" name="Google Shape;6596;p58"/>
          <p:cNvGrpSpPr/>
          <p:nvPr/>
        </p:nvGrpSpPr>
        <p:grpSpPr>
          <a:xfrm>
            <a:off x="7968952" y="1500877"/>
            <a:ext cx="378747" cy="361455"/>
            <a:chOff x="7968952" y="1500877"/>
            <a:chExt cx="378747" cy="361455"/>
          </a:xfrm>
        </p:grpSpPr>
        <p:sp>
          <p:nvSpPr>
            <p:cNvPr id="6597" name="Google Shape;6597;p58"/>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8"/>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8"/>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8"/>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8"/>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8"/>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8"/>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8"/>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8"/>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8"/>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8"/>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8"/>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8"/>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8"/>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8"/>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58"/>
          <p:cNvGrpSpPr/>
          <p:nvPr/>
        </p:nvGrpSpPr>
        <p:grpSpPr>
          <a:xfrm>
            <a:off x="5761445" y="1541723"/>
            <a:ext cx="362163" cy="279737"/>
            <a:chOff x="5761445" y="1541723"/>
            <a:chExt cx="362163" cy="279737"/>
          </a:xfrm>
        </p:grpSpPr>
        <p:sp>
          <p:nvSpPr>
            <p:cNvPr id="6613" name="Google Shape;6613;p58"/>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8"/>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8"/>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8"/>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8"/>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8"/>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9" name="Google Shape;6619;p58"/>
          <p:cNvGrpSpPr/>
          <p:nvPr/>
        </p:nvGrpSpPr>
        <p:grpSpPr>
          <a:xfrm>
            <a:off x="6204958" y="3355575"/>
            <a:ext cx="358390" cy="362320"/>
            <a:chOff x="6204958" y="3355575"/>
            <a:chExt cx="358390" cy="362320"/>
          </a:xfrm>
        </p:grpSpPr>
        <p:sp>
          <p:nvSpPr>
            <p:cNvPr id="6620" name="Google Shape;6620;p58"/>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8"/>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8"/>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8"/>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8"/>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8"/>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8"/>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8"/>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8"/>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8"/>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8"/>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8"/>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8"/>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8"/>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8"/>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8"/>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6" name="Google Shape;6636;p58"/>
          <p:cNvGrpSpPr/>
          <p:nvPr/>
        </p:nvGrpSpPr>
        <p:grpSpPr>
          <a:xfrm>
            <a:off x="4939970" y="1499855"/>
            <a:ext cx="242979" cy="362660"/>
            <a:chOff x="4939970" y="1499855"/>
            <a:chExt cx="242979" cy="362660"/>
          </a:xfrm>
        </p:grpSpPr>
        <p:sp>
          <p:nvSpPr>
            <p:cNvPr id="6637" name="Google Shape;6637;p58"/>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8"/>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8"/>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8"/>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8"/>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8"/>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3" name="Google Shape;6643;p58"/>
          <p:cNvGrpSpPr/>
          <p:nvPr/>
        </p:nvGrpSpPr>
        <p:grpSpPr>
          <a:xfrm>
            <a:off x="8023448" y="3355496"/>
            <a:ext cx="284322" cy="362163"/>
            <a:chOff x="8023448" y="3355496"/>
            <a:chExt cx="284322" cy="362163"/>
          </a:xfrm>
        </p:grpSpPr>
        <p:sp>
          <p:nvSpPr>
            <p:cNvPr id="6644" name="Google Shape;6644;p58"/>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8"/>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8"/>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8"/>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8"/>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8"/>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8"/>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8"/>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8"/>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58"/>
          <p:cNvGrpSpPr/>
          <p:nvPr/>
        </p:nvGrpSpPr>
        <p:grpSpPr>
          <a:xfrm>
            <a:off x="6644201" y="3355496"/>
            <a:ext cx="366695" cy="361979"/>
            <a:chOff x="6644201" y="3355496"/>
            <a:chExt cx="366695" cy="361979"/>
          </a:xfrm>
        </p:grpSpPr>
        <p:sp>
          <p:nvSpPr>
            <p:cNvPr id="6654" name="Google Shape;6654;p58"/>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8"/>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8"/>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8"/>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8"/>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8"/>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8"/>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8"/>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8"/>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8"/>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8"/>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8"/>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8"/>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8"/>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8"/>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8"/>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8"/>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8"/>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8"/>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8"/>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8"/>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8"/>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6" name="Google Shape;6676;p58"/>
          <p:cNvGrpSpPr/>
          <p:nvPr/>
        </p:nvGrpSpPr>
        <p:grpSpPr>
          <a:xfrm>
            <a:off x="7955145" y="2019192"/>
            <a:ext cx="365176" cy="271013"/>
            <a:chOff x="7955145" y="2019192"/>
            <a:chExt cx="365176" cy="271013"/>
          </a:xfrm>
        </p:grpSpPr>
        <p:sp>
          <p:nvSpPr>
            <p:cNvPr id="6677" name="Google Shape;6677;p58"/>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8"/>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8"/>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8"/>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8"/>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8"/>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3" name="Google Shape;6683;p58"/>
          <p:cNvGrpSpPr/>
          <p:nvPr/>
        </p:nvGrpSpPr>
        <p:grpSpPr>
          <a:xfrm>
            <a:off x="7518155" y="2009471"/>
            <a:ext cx="361927" cy="290270"/>
            <a:chOff x="7518155" y="2009471"/>
            <a:chExt cx="361927" cy="290270"/>
          </a:xfrm>
        </p:grpSpPr>
        <p:sp>
          <p:nvSpPr>
            <p:cNvPr id="6684" name="Google Shape;6684;p58"/>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8"/>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8"/>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8"/>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8"/>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8"/>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8"/>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8"/>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8"/>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8"/>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8"/>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8"/>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8"/>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7" name="Google Shape;6697;p58"/>
          <p:cNvGrpSpPr/>
          <p:nvPr/>
        </p:nvGrpSpPr>
        <p:grpSpPr>
          <a:xfrm>
            <a:off x="7079672" y="1991053"/>
            <a:ext cx="362163" cy="327264"/>
            <a:chOff x="7079672" y="1991053"/>
            <a:chExt cx="362163" cy="327264"/>
          </a:xfrm>
        </p:grpSpPr>
        <p:sp>
          <p:nvSpPr>
            <p:cNvPr id="6698" name="Google Shape;6698;p58"/>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8"/>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8"/>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8"/>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8"/>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8"/>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8"/>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8"/>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8"/>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8"/>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8"/>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8"/>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8"/>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8"/>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8"/>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8"/>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4" name="Google Shape;6714;p58"/>
          <p:cNvGrpSpPr/>
          <p:nvPr/>
        </p:nvGrpSpPr>
        <p:grpSpPr>
          <a:xfrm>
            <a:off x="6641188" y="2035514"/>
            <a:ext cx="361901" cy="238132"/>
            <a:chOff x="6641188" y="2035514"/>
            <a:chExt cx="361901" cy="238132"/>
          </a:xfrm>
        </p:grpSpPr>
        <p:sp>
          <p:nvSpPr>
            <p:cNvPr id="6715" name="Google Shape;6715;p58"/>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8"/>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8"/>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8"/>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8"/>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8"/>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8"/>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8"/>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8"/>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8"/>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8"/>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8"/>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8"/>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8"/>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8"/>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8"/>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8"/>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8"/>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8"/>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34" name="Google Shape;6734;p58"/>
          <p:cNvGrpSpPr/>
          <p:nvPr/>
        </p:nvGrpSpPr>
        <p:grpSpPr>
          <a:xfrm>
            <a:off x="6202443" y="1986677"/>
            <a:ext cx="362425" cy="335884"/>
            <a:chOff x="6202443" y="1986677"/>
            <a:chExt cx="362425" cy="335884"/>
          </a:xfrm>
        </p:grpSpPr>
        <p:sp>
          <p:nvSpPr>
            <p:cNvPr id="6735" name="Google Shape;6735;p58"/>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8"/>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8"/>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8"/>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8"/>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8"/>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8"/>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8"/>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8"/>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8"/>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8"/>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8"/>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8"/>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8"/>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8"/>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8"/>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8"/>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8"/>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8"/>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8"/>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5" name="Google Shape;6755;p58"/>
          <p:cNvGrpSpPr/>
          <p:nvPr/>
        </p:nvGrpSpPr>
        <p:grpSpPr>
          <a:xfrm>
            <a:off x="5764222" y="2016598"/>
            <a:ext cx="374293" cy="276069"/>
            <a:chOff x="5764222" y="2016598"/>
            <a:chExt cx="374293" cy="276069"/>
          </a:xfrm>
        </p:grpSpPr>
        <p:sp>
          <p:nvSpPr>
            <p:cNvPr id="6756" name="Google Shape;6756;p58"/>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8"/>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8"/>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8"/>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8"/>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8"/>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8"/>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8"/>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8"/>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8"/>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8"/>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7" name="Google Shape;6767;p58"/>
          <p:cNvGrpSpPr/>
          <p:nvPr/>
        </p:nvGrpSpPr>
        <p:grpSpPr>
          <a:xfrm>
            <a:off x="5325477" y="2016441"/>
            <a:ext cx="361927" cy="276515"/>
            <a:chOff x="5325477" y="2016441"/>
            <a:chExt cx="361927" cy="276515"/>
          </a:xfrm>
        </p:grpSpPr>
        <p:sp>
          <p:nvSpPr>
            <p:cNvPr id="6768" name="Google Shape;6768;p58"/>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8"/>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8"/>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8"/>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8"/>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8"/>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8"/>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8"/>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8"/>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8"/>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8"/>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8"/>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8"/>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8"/>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8"/>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8"/>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8"/>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8"/>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8"/>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8"/>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8" name="Google Shape;6788;p58"/>
          <p:cNvGrpSpPr/>
          <p:nvPr/>
        </p:nvGrpSpPr>
        <p:grpSpPr>
          <a:xfrm>
            <a:off x="4870671" y="2017200"/>
            <a:ext cx="364180" cy="274812"/>
            <a:chOff x="4870671" y="2017200"/>
            <a:chExt cx="364180" cy="274812"/>
          </a:xfrm>
        </p:grpSpPr>
        <p:sp>
          <p:nvSpPr>
            <p:cNvPr id="6789" name="Google Shape;6789;p58"/>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8"/>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8"/>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8"/>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8"/>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8"/>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8"/>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8"/>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8"/>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8"/>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8"/>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8"/>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8"/>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2" name="Google Shape;6802;p58"/>
          <p:cNvGrpSpPr/>
          <p:nvPr/>
        </p:nvGrpSpPr>
        <p:grpSpPr>
          <a:xfrm>
            <a:off x="7144726" y="3355496"/>
            <a:ext cx="260690" cy="362032"/>
            <a:chOff x="7144726" y="3355496"/>
            <a:chExt cx="260690" cy="362032"/>
          </a:xfrm>
        </p:grpSpPr>
        <p:sp>
          <p:nvSpPr>
            <p:cNvPr id="6803" name="Google Shape;6803;p58"/>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8"/>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8"/>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8"/>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8"/>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8"/>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9" name="Google Shape;6809;p58"/>
          <p:cNvGrpSpPr/>
          <p:nvPr/>
        </p:nvGrpSpPr>
        <p:grpSpPr>
          <a:xfrm>
            <a:off x="6705719" y="4278051"/>
            <a:ext cx="261712" cy="361770"/>
            <a:chOff x="6705719" y="4278051"/>
            <a:chExt cx="261712" cy="361770"/>
          </a:xfrm>
        </p:grpSpPr>
        <p:sp>
          <p:nvSpPr>
            <p:cNvPr id="6810" name="Google Shape;6810;p58"/>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8"/>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8"/>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8"/>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8"/>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8"/>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8"/>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8"/>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8"/>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8"/>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8"/>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8"/>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8"/>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8"/>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8"/>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5" name="Google Shape;6825;p58"/>
          <p:cNvGrpSpPr/>
          <p:nvPr/>
        </p:nvGrpSpPr>
        <p:grpSpPr>
          <a:xfrm>
            <a:off x="5750650" y="2891652"/>
            <a:ext cx="320216" cy="361403"/>
            <a:chOff x="5750650" y="2891652"/>
            <a:chExt cx="320216" cy="361403"/>
          </a:xfrm>
        </p:grpSpPr>
        <p:sp>
          <p:nvSpPr>
            <p:cNvPr id="6826" name="Google Shape;6826;p58"/>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8"/>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8"/>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8"/>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8"/>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8"/>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8"/>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8"/>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8"/>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8"/>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8"/>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8"/>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8"/>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8"/>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8"/>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1" name="Google Shape;6841;p58"/>
          <p:cNvGrpSpPr/>
          <p:nvPr/>
        </p:nvGrpSpPr>
        <p:grpSpPr>
          <a:xfrm>
            <a:off x="6658009" y="2891390"/>
            <a:ext cx="315972" cy="361927"/>
            <a:chOff x="6658009" y="2891390"/>
            <a:chExt cx="315972" cy="361927"/>
          </a:xfrm>
        </p:grpSpPr>
        <p:sp>
          <p:nvSpPr>
            <p:cNvPr id="6842" name="Google Shape;6842;p58"/>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8"/>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8"/>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8"/>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8"/>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8"/>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8"/>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9" name="Google Shape;6849;p58"/>
          <p:cNvGrpSpPr/>
          <p:nvPr/>
        </p:nvGrpSpPr>
        <p:grpSpPr>
          <a:xfrm>
            <a:off x="6203465" y="2891206"/>
            <a:ext cx="320478" cy="362110"/>
            <a:chOff x="6203465" y="2891206"/>
            <a:chExt cx="320478" cy="362110"/>
          </a:xfrm>
        </p:grpSpPr>
        <p:sp>
          <p:nvSpPr>
            <p:cNvPr id="6850" name="Google Shape;6850;p58"/>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8"/>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8"/>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8"/>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8"/>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5" name="Google Shape;6855;p58"/>
          <p:cNvGrpSpPr/>
          <p:nvPr/>
        </p:nvGrpSpPr>
        <p:grpSpPr>
          <a:xfrm>
            <a:off x="7567280" y="2891259"/>
            <a:ext cx="307116" cy="362294"/>
            <a:chOff x="7567280" y="2891259"/>
            <a:chExt cx="307116" cy="362294"/>
          </a:xfrm>
        </p:grpSpPr>
        <p:sp>
          <p:nvSpPr>
            <p:cNvPr id="6856" name="Google Shape;6856;p58"/>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8"/>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8"/>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8"/>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8"/>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8"/>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8"/>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8"/>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8"/>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8"/>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8"/>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8"/>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8" name="Google Shape;6868;p58"/>
          <p:cNvGrpSpPr/>
          <p:nvPr/>
        </p:nvGrpSpPr>
        <p:grpSpPr>
          <a:xfrm>
            <a:off x="7112579" y="2891521"/>
            <a:ext cx="338556" cy="361534"/>
            <a:chOff x="7112579" y="2891521"/>
            <a:chExt cx="338556" cy="361534"/>
          </a:xfrm>
        </p:grpSpPr>
        <p:sp>
          <p:nvSpPr>
            <p:cNvPr id="6869" name="Google Shape;6869;p58"/>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8"/>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1" name="Google Shape;6871;p58"/>
          <p:cNvGrpSpPr/>
          <p:nvPr/>
        </p:nvGrpSpPr>
        <p:grpSpPr>
          <a:xfrm>
            <a:off x="7155259" y="3805036"/>
            <a:ext cx="207478" cy="361272"/>
            <a:chOff x="7155259" y="3805036"/>
            <a:chExt cx="207478" cy="361272"/>
          </a:xfrm>
        </p:grpSpPr>
        <p:sp>
          <p:nvSpPr>
            <p:cNvPr id="6872" name="Google Shape;6872;p58"/>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8"/>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8"/>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8"/>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8"/>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8"/>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8"/>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8"/>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8"/>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8"/>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8"/>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8"/>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4" name="Google Shape;6884;p58"/>
          <p:cNvGrpSpPr/>
          <p:nvPr/>
        </p:nvGrpSpPr>
        <p:grpSpPr>
          <a:xfrm>
            <a:off x="4915368" y="2891390"/>
            <a:ext cx="182850" cy="361927"/>
            <a:chOff x="4915368" y="2891390"/>
            <a:chExt cx="182850" cy="361927"/>
          </a:xfrm>
        </p:grpSpPr>
        <p:sp>
          <p:nvSpPr>
            <p:cNvPr id="6885" name="Google Shape;6885;p58"/>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8"/>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8"/>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8"/>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8"/>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8"/>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8"/>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8"/>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8"/>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8"/>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8"/>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96" name="Google Shape;6896;p58"/>
          <p:cNvGrpSpPr/>
          <p:nvPr/>
        </p:nvGrpSpPr>
        <p:grpSpPr>
          <a:xfrm>
            <a:off x="8028714" y="2891652"/>
            <a:ext cx="289589" cy="361403"/>
            <a:chOff x="8028714" y="2891652"/>
            <a:chExt cx="289589" cy="361403"/>
          </a:xfrm>
        </p:grpSpPr>
        <p:sp>
          <p:nvSpPr>
            <p:cNvPr id="6897" name="Google Shape;6897;p58"/>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8"/>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8"/>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8"/>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8"/>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8"/>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8"/>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8"/>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8"/>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8"/>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8"/>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8"/>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8"/>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8"/>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8"/>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8"/>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8"/>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8"/>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8"/>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8"/>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7" name="Google Shape;6917;p58"/>
          <p:cNvGrpSpPr/>
          <p:nvPr/>
        </p:nvGrpSpPr>
        <p:grpSpPr>
          <a:xfrm>
            <a:off x="7551822" y="3804774"/>
            <a:ext cx="293335" cy="361927"/>
            <a:chOff x="7551822" y="3804774"/>
            <a:chExt cx="293335" cy="361927"/>
          </a:xfrm>
        </p:grpSpPr>
        <p:sp>
          <p:nvSpPr>
            <p:cNvPr id="6918" name="Google Shape;6918;p58"/>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8"/>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8"/>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8"/>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8"/>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8"/>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8"/>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8"/>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8"/>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8"/>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8"/>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9" name="Google Shape;6929;p58"/>
          <p:cNvGrpSpPr/>
          <p:nvPr/>
        </p:nvGrpSpPr>
        <p:grpSpPr>
          <a:xfrm>
            <a:off x="6263725" y="4277658"/>
            <a:ext cx="210491" cy="362163"/>
            <a:chOff x="6263725" y="4277658"/>
            <a:chExt cx="210491" cy="362163"/>
          </a:xfrm>
        </p:grpSpPr>
        <p:sp>
          <p:nvSpPr>
            <p:cNvPr id="6930" name="Google Shape;6930;p58"/>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8"/>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8"/>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8"/>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8"/>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8"/>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8"/>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8"/>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8"/>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8"/>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8"/>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8"/>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8"/>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8"/>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8"/>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5" name="Google Shape;6945;p58"/>
          <p:cNvGrpSpPr/>
          <p:nvPr/>
        </p:nvGrpSpPr>
        <p:grpSpPr>
          <a:xfrm>
            <a:off x="7987790" y="3804695"/>
            <a:ext cx="336303" cy="362005"/>
            <a:chOff x="7987790" y="3804695"/>
            <a:chExt cx="336303" cy="362005"/>
          </a:xfrm>
        </p:grpSpPr>
        <p:sp>
          <p:nvSpPr>
            <p:cNvPr id="6946" name="Google Shape;6946;p58"/>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8"/>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8"/>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8"/>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8"/>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8"/>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8"/>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8"/>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8"/>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8"/>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6" name="Google Shape;6956;p58"/>
          <p:cNvGrpSpPr/>
          <p:nvPr/>
        </p:nvGrpSpPr>
        <p:grpSpPr>
          <a:xfrm>
            <a:off x="5273444" y="2891285"/>
            <a:ext cx="371123" cy="362267"/>
            <a:chOff x="5273444" y="2891285"/>
            <a:chExt cx="371123" cy="362267"/>
          </a:xfrm>
        </p:grpSpPr>
        <p:sp>
          <p:nvSpPr>
            <p:cNvPr id="6957" name="Google Shape;6957;p58"/>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8"/>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8"/>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8"/>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8"/>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8"/>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8"/>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8"/>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8"/>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8"/>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8"/>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8"/>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8"/>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8"/>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58"/>
          <p:cNvGrpSpPr/>
          <p:nvPr/>
        </p:nvGrpSpPr>
        <p:grpSpPr>
          <a:xfrm>
            <a:off x="7630397" y="3358399"/>
            <a:ext cx="214759" cy="357030"/>
            <a:chOff x="2235125" y="238075"/>
            <a:chExt cx="3144350" cy="5227375"/>
          </a:xfrm>
        </p:grpSpPr>
        <p:sp>
          <p:nvSpPr>
            <p:cNvPr id="6972" name="Google Shape;6972;p58"/>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8"/>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8"/>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8"/>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8"/>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8"/>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8"/>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8"/>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8"/>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1" name="Google Shape;6981;p58"/>
          <p:cNvGrpSpPr/>
          <p:nvPr/>
        </p:nvGrpSpPr>
        <p:grpSpPr>
          <a:xfrm>
            <a:off x="2810729" y="4267107"/>
            <a:ext cx="342496" cy="351944"/>
            <a:chOff x="2810729" y="4267107"/>
            <a:chExt cx="342496" cy="351944"/>
          </a:xfrm>
        </p:grpSpPr>
        <p:sp>
          <p:nvSpPr>
            <p:cNvPr id="6982" name="Google Shape;6982;p58"/>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8"/>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8"/>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8"/>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8"/>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8"/>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8"/>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8"/>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8"/>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8"/>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8"/>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8"/>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8"/>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8"/>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8"/>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8"/>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8"/>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8"/>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8"/>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8"/>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8"/>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8"/>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8"/>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8"/>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8"/>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8"/>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8"/>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8"/>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8"/>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8"/>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2" name="Google Shape;7012;p58"/>
          <p:cNvGrpSpPr/>
          <p:nvPr/>
        </p:nvGrpSpPr>
        <p:grpSpPr>
          <a:xfrm>
            <a:off x="1779168" y="3805625"/>
            <a:ext cx="282381" cy="343454"/>
            <a:chOff x="1779168" y="3805625"/>
            <a:chExt cx="282381" cy="343454"/>
          </a:xfrm>
        </p:grpSpPr>
        <p:sp>
          <p:nvSpPr>
            <p:cNvPr id="7013" name="Google Shape;7013;p58"/>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8"/>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8"/>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8"/>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8"/>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8"/>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8"/>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8"/>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8"/>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8"/>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8"/>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8"/>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8"/>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8"/>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8"/>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8"/>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8"/>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8"/>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8"/>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8"/>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8"/>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8"/>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8"/>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8"/>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8"/>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8"/>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8"/>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8"/>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1" name="Google Shape;7041;p58"/>
          <p:cNvGrpSpPr/>
          <p:nvPr/>
        </p:nvGrpSpPr>
        <p:grpSpPr>
          <a:xfrm>
            <a:off x="2593522" y="2407029"/>
            <a:ext cx="391606" cy="364535"/>
            <a:chOff x="2593522" y="2407029"/>
            <a:chExt cx="391606" cy="364535"/>
          </a:xfrm>
        </p:grpSpPr>
        <p:sp>
          <p:nvSpPr>
            <p:cNvPr id="7042" name="Google Shape;7042;p58"/>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8"/>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8"/>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8"/>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8"/>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8"/>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8"/>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8"/>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8"/>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8"/>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8"/>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8"/>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8"/>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8"/>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8"/>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8"/>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8"/>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8"/>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8"/>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8"/>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8"/>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8"/>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8"/>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8"/>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8"/>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8"/>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8"/>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8"/>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8"/>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8"/>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8"/>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8"/>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8"/>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8"/>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8"/>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8"/>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8"/>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8"/>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8"/>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1" name="Google Shape;7081;p58"/>
          <p:cNvGrpSpPr/>
          <p:nvPr/>
        </p:nvGrpSpPr>
        <p:grpSpPr>
          <a:xfrm>
            <a:off x="3955047" y="2432242"/>
            <a:ext cx="322912" cy="334396"/>
            <a:chOff x="3955047" y="2432242"/>
            <a:chExt cx="322912" cy="334396"/>
          </a:xfrm>
        </p:grpSpPr>
        <p:sp>
          <p:nvSpPr>
            <p:cNvPr id="7082" name="Google Shape;7082;p58"/>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8"/>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8"/>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5" name="Google Shape;7085;p58"/>
          <p:cNvGrpSpPr/>
          <p:nvPr/>
        </p:nvGrpSpPr>
        <p:grpSpPr>
          <a:xfrm>
            <a:off x="1802465" y="1962854"/>
            <a:ext cx="265373" cy="351944"/>
            <a:chOff x="1802465" y="1962854"/>
            <a:chExt cx="265373" cy="351944"/>
          </a:xfrm>
        </p:grpSpPr>
        <p:sp>
          <p:nvSpPr>
            <p:cNvPr id="7086" name="Google Shape;7086;p58"/>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8"/>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8"/>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8"/>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8"/>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8"/>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8"/>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3" name="Google Shape;7093;p58"/>
          <p:cNvGrpSpPr/>
          <p:nvPr/>
        </p:nvGrpSpPr>
        <p:grpSpPr>
          <a:xfrm>
            <a:off x="3512070" y="1956222"/>
            <a:ext cx="373983" cy="363622"/>
            <a:chOff x="3512070" y="1956222"/>
            <a:chExt cx="373983" cy="363622"/>
          </a:xfrm>
        </p:grpSpPr>
        <p:sp>
          <p:nvSpPr>
            <p:cNvPr id="7094" name="Google Shape;7094;p58"/>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8"/>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8"/>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8"/>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8"/>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8"/>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8"/>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8"/>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8"/>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8"/>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8"/>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8"/>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8"/>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8"/>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8"/>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8"/>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8"/>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58"/>
          <p:cNvGrpSpPr/>
          <p:nvPr/>
        </p:nvGrpSpPr>
        <p:grpSpPr>
          <a:xfrm>
            <a:off x="842683" y="2394751"/>
            <a:ext cx="345640" cy="356660"/>
            <a:chOff x="842683" y="2394751"/>
            <a:chExt cx="345640" cy="356660"/>
          </a:xfrm>
        </p:grpSpPr>
        <p:sp>
          <p:nvSpPr>
            <p:cNvPr id="7112" name="Google Shape;7112;p58"/>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8"/>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8"/>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8"/>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8"/>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8"/>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8"/>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8"/>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8"/>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8"/>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8"/>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8"/>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8"/>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8"/>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8"/>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8"/>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8" name="Google Shape;7128;p58"/>
          <p:cNvGrpSpPr/>
          <p:nvPr/>
        </p:nvGrpSpPr>
        <p:grpSpPr>
          <a:xfrm>
            <a:off x="1290615" y="2399467"/>
            <a:ext cx="336836" cy="342511"/>
            <a:chOff x="1290615" y="2399467"/>
            <a:chExt cx="336836" cy="342511"/>
          </a:xfrm>
        </p:grpSpPr>
        <p:sp>
          <p:nvSpPr>
            <p:cNvPr id="7129" name="Google Shape;7129;p58"/>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8"/>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8"/>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8"/>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8"/>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8"/>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8"/>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8"/>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8"/>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8"/>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8"/>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8"/>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8"/>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8"/>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8"/>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8"/>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8"/>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8"/>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8"/>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58"/>
          <p:cNvGrpSpPr/>
          <p:nvPr/>
        </p:nvGrpSpPr>
        <p:grpSpPr>
          <a:xfrm>
            <a:off x="1748310" y="2408601"/>
            <a:ext cx="308508" cy="333378"/>
            <a:chOff x="1748310" y="2408601"/>
            <a:chExt cx="308508" cy="333378"/>
          </a:xfrm>
        </p:grpSpPr>
        <p:sp>
          <p:nvSpPr>
            <p:cNvPr id="7149" name="Google Shape;7149;p58"/>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8"/>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8"/>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8"/>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8"/>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8"/>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8"/>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8"/>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7" name="Google Shape;7157;p58"/>
          <p:cNvGrpSpPr/>
          <p:nvPr/>
        </p:nvGrpSpPr>
        <p:grpSpPr>
          <a:xfrm>
            <a:off x="3044614" y="2418033"/>
            <a:ext cx="376184" cy="315141"/>
            <a:chOff x="3044614" y="2418033"/>
            <a:chExt cx="376184" cy="315141"/>
          </a:xfrm>
        </p:grpSpPr>
        <p:sp>
          <p:nvSpPr>
            <p:cNvPr id="7158" name="Google Shape;7158;p58"/>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8"/>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8"/>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8"/>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8"/>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8"/>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8"/>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8"/>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8"/>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7" name="Google Shape;7167;p58"/>
          <p:cNvGrpSpPr/>
          <p:nvPr/>
        </p:nvGrpSpPr>
        <p:grpSpPr>
          <a:xfrm>
            <a:off x="3943638" y="3815072"/>
            <a:ext cx="357933" cy="342676"/>
            <a:chOff x="3943638" y="3815072"/>
            <a:chExt cx="357933" cy="342676"/>
          </a:xfrm>
        </p:grpSpPr>
        <p:sp>
          <p:nvSpPr>
            <p:cNvPr id="7168" name="Google Shape;7168;p58"/>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8"/>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8"/>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8"/>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8"/>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8"/>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8"/>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8"/>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8"/>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58"/>
          <p:cNvGrpSpPr/>
          <p:nvPr/>
        </p:nvGrpSpPr>
        <p:grpSpPr>
          <a:xfrm>
            <a:off x="3508282" y="3810341"/>
            <a:ext cx="351644" cy="351959"/>
            <a:chOff x="3508282" y="3810341"/>
            <a:chExt cx="351644" cy="351959"/>
          </a:xfrm>
        </p:grpSpPr>
        <p:sp>
          <p:nvSpPr>
            <p:cNvPr id="7178" name="Google Shape;7178;p58"/>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8"/>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8"/>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8"/>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8"/>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8"/>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8"/>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8"/>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8"/>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8"/>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8"/>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8"/>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8"/>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1" name="Google Shape;7191;p58"/>
          <p:cNvGrpSpPr/>
          <p:nvPr/>
        </p:nvGrpSpPr>
        <p:grpSpPr>
          <a:xfrm>
            <a:off x="2224585" y="1962854"/>
            <a:ext cx="303163" cy="351809"/>
            <a:chOff x="2224585" y="1962854"/>
            <a:chExt cx="303163" cy="351809"/>
          </a:xfrm>
        </p:grpSpPr>
        <p:sp>
          <p:nvSpPr>
            <p:cNvPr id="7192" name="Google Shape;7192;p58"/>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8"/>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8"/>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8"/>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8"/>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8"/>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8"/>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8"/>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0" name="Google Shape;7200;p58"/>
          <p:cNvGrpSpPr/>
          <p:nvPr/>
        </p:nvGrpSpPr>
        <p:grpSpPr>
          <a:xfrm>
            <a:off x="2622794" y="1990868"/>
            <a:ext cx="389090" cy="296231"/>
            <a:chOff x="2622794" y="1990868"/>
            <a:chExt cx="389090" cy="296231"/>
          </a:xfrm>
        </p:grpSpPr>
        <p:sp>
          <p:nvSpPr>
            <p:cNvPr id="7201" name="Google Shape;7201;p58"/>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8"/>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8"/>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8"/>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8"/>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8"/>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8"/>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8"/>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8"/>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0" name="Google Shape;7210;p58"/>
          <p:cNvGrpSpPr/>
          <p:nvPr/>
        </p:nvGrpSpPr>
        <p:grpSpPr>
          <a:xfrm>
            <a:off x="3977326" y="1952149"/>
            <a:ext cx="327074" cy="375241"/>
            <a:chOff x="3977326" y="1952149"/>
            <a:chExt cx="327074" cy="375241"/>
          </a:xfrm>
        </p:grpSpPr>
        <p:sp>
          <p:nvSpPr>
            <p:cNvPr id="7211" name="Google Shape;7211;p58"/>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8"/>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8"/>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8"/>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8"/>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8"/>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8"/>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8"/>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8"/>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8"/>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8"/>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8"/>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8"/>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8"/>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8"/>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8"/>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8"/>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58"/>
          <p:cNvGrpSpPr/>
          <p:nvPr/>
        </p:nvGrpSpPr>
        <p:grpSpPr>
          <a:xfrm>
            <a:off x="1341612" y="3340055"/>
            <a:ext cx="259399" cy="370524"/>
            <a:chOff x="1341612" y="3340055"/>
            <a:chExt cx="259399" cy="370524"/>
          </a:xfrm>
        </p:grpSpPr>
        <p:sp>
          <p:nvSpPr>
            <p:cNvPr id="7229" name="Google Shape;7229;p58"/>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8"/>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8"/>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8"/>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8"/>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8"/>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8"/>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8"/>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8"/>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8"/>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8"/>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8"/>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8"/>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8"/>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8"/>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8"/>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8"/>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8"/>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7" name="Google Shape;7247;p58"/>
          <p:cNvGrpSpPr/>
          <p:nvPr/>
        </p:nvGrpSpPr>
        <p:grpSpPr>
          <a:xfrm>
            <a:off x="2179892" y="3844972"/>
            <a:ext cx="351629" cy="282381"/>
            <a:chOff x="2179892" y="3844972"/>
            <a:chExt cx="351629" cy="282381"/>
          </a:xfrm>
        </p:grpSpPr>
        <p:sp>
          <p:nvSpPr>
            <p:cNvPr id="7248" name="Google Shape;7248;p58"/>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8"/>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8"/>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8"/>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8"/>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8"/>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8"/>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8"/>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8"/>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8"/>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8"/>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8"/>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8"/>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8"/>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8"/>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8"/>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8"/>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8"/>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8"/>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8"/>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8" name="Google Shape;7268;p58"/>
          <p:cNvGrpSpPr/>
          <p:nvPr/>
        </p:nvGrpSpPr>
        <p:grpSpPr>
          <a:xfrm>
            <a:off x="3131170" y="3816884"/>
            <a:ext cx="220051" cy="338169"/>
            <a:chOff x="3131170" y="3816884"/>
            <a:chExt cx="220051" cy="338169"/>
          </a:xfrm>
        </p:grpSpPr>
        <p:sp>
          <p:nvSpPr>
            <p:cNvPr id="7269" name="Google Shape;7269;p58"/>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8"/>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8"/>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8"/>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8"/>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8"/>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8"/>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8"/>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8"/>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58"/>
          <p:cNvGrpSpPr/>
          <p:nvPr/>
        </p:nvGrpSpPr>
        <p:grpSpPr>
          <a:xfrm>
            <a:off x="903502" y="3359564"/>
            <a:ext cx="247990" cy="333393"/>
            <a:chOff x="903502" y="3359564"/>
            <a:chExt cx="247990" cy="333393"/>
          </a:xfrm>
        </p:grpSpPr>
        <p:sp>
          <p:nvSpPr>
            <p:cNvPr id="7279" name="Google Shape;7279;p58"/>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8"/>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8"/>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8"/>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8"/>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8"/>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8"/>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8"/>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8"/>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8"/>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8"/>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8"/>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8"/>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8"/>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8"/>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8"/>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8"/>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8"/>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8"/>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8"/>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8"/>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8"/>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1" name="Google Shape;7301;p58"/>
          <p:cNvGrpSpPr/>
          <p:nvPr/>
        </p:nvGrpSpPr>
        <p:grpSpPr>
          <a:xfrm>
            <a:off x="2616191" y="2890461"/>
            <a:ext cx="365793" cy="361152"/>
            <a:chOff x="2616191" y="2890461"/>
            <a:chExt cx="365793" cy="361152"/>
          </a:xfrm>
        </p:grpSpPr>
        <p:sp>
          <p:nvSpPr>
            <p:cNvPr id="7302" name="Google Shape;7302;p58"/>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8"/>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8"/>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8"/>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8"/>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8"/>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8"/>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8"/>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8"/>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8"/>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8"/>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3" name="Google Shape;7313;p58"/>
          <p:cNvGrpSpPr/>
          <p:nvPr/>
        </p:nvGrpSpPr>
        <p:grpSpPr>
          <a:xfrm>
            <a:off x="3049959" y="1945861"/>
            <a:ext cx="402940" cy="388536"/>
            <a:chOff x="3049959" y="1945861"/>
            <a:chExt cx="402940" cy="388536"/>
          </a:xfrm>
        </p:grpSpPr>
        <p:sp>
          <p:nvSpPr>
            <p:cNvPr id="7314" name="Google Shape;7314;p58"/>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8"/>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8"/>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8"/>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8"/>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8"/>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0" name="Google Shape;7320;p58"/>
          <p:cNvGrpSpPr/>
          <p:nvPr/>
        </p:nvGrpSpPr>
        <p:grpSpPr>
          <a:xfrm>
            <a:off x="2483025" y="4268679"/>
            <a:ext cx="202428" cy="349114"/>
            <a:chOff x="2483025" y="4268679"/>
            <a:chExt cx="202428" cy="349114"/>
          </a:xfrm>
        </p:grpSpPr>
        <p:sp>
          <p:nvSpPr>
            <p:cNvPr id="7321" name="Google Shape;7321;p58"/>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8"/>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8"/>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8"/>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8"/>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8"/>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7" name="Google Shape;7327;p58"/>
          <p:cNvGrpSpPr/>
          <p:nvPr/>
        </p:nvGrpSpPr>
        <p:grpSpPr>
          <a:xfrm>
            <a:off x="862507" y="2885984"/>
            <a:ext cx="329590" cy="365000"/>
            <a:chOff x="862507" y="2885984"/>
            <a:chExt cx="329590" cy="365000"/>
          </a:xfrm>
        </p:grpSpPr>
        <p:sp>
          <p:nvSpPr>
            <p:cNvPr id="7328" name="Google Shape;7328;p58"/>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8"/>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8"/>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8"/>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8"/>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8"/>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8"/>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58"/>
          <p:cNvGrpSpPr/>
          <p:nvPr/>
        </p:nvGrpSpPr>
        <p:grpSpPr>
          <a:xfrm>
            <a:off x="3082075" y="2871805"/>
            <a:ext cx="318884" cy="379807"/>
            <a:chOff x="3082075" y="2871805"/>
            <a:chExt cx="318884" cy="379807"/>
          </a:xfrm>
        </p:grpSpPr>
        <p:sp>
          <p:nvSpPr>
            <p:cNvPr id="7336" name="Google Shape;7336;p58"/>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8"/>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8"/>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8"/>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8"/>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8"/>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8"/>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8"/>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8"/>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8"/>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8"/>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8"/>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8"/>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8"/>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8"/>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8"/>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8"/>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8"/>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8"/>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8"/>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6" name="Google Shape;7356;p58"/>
          <p:cNvGrpSpPr/>
          <p:nvPr/>
        </p:nvGrpSpPr>
        <p:grpSpPr>
          <a:xfrm>
            <a:off x="2594780" y="1516494"/>
            <a:ext cx="410187" cy="324244"/>
            <a:chOff x="2594780" y="1516494"/>
            <a:chExt cx="410187" cy="324244"/>
          </a:xfrm>
        </p:grpSpPr>
        <p:sp>
          <p:nvSpPr>
            <p:cNvPr id="7357" name="Google Shape;7357;p58"/>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8"/>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8"/>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8"/>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8"/>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8"/>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8"/>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8"/>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58"/>
          <p:cNvGrpSpPr/>
          <p:nvPr/>
        </p:nvGrpSpPr>
        <p:grpSpPr>
          <a:xfrm>
            <a:off x="1742965" y="1502959"/>
            <a:ext cx="333692" cy="333363"/>
            <a:chOff x="1742965" y="1502959"/>
            <a:chExt cx="333692" cy="333363"/>
          </a:xfrm>
        </p:grpSpPr>
        <p:sp>
          <p:nvSpPr>
            <p:cNvPr id="7366" name="Google Shape;7366;p58"/>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8"/>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8"/>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8"/>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0" name="Google Shape;7370;p58"/>
          <p:cNvGrpSpPr/>
          <p:nvPr/>
        </p:nvGrpSpPr>
        <p:grpSpPr>
          <a:xfrm>
            <a:off x="3051531" y="1516809"/>
            <a:ext cx="390034" cy="296545"/>
            <a:chOff x="3051531" y="1516809"/>
            <a:chExt cx="390034" cy="296545"/>
          </a:xfrm>
        </p:grpSpPr>
        <p:sp>
          <p:nvSpPr>
            <p:cNvPr id="7371" name="Google Shape;7371;p58"/>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8"/>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8"/>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8"/>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8"/>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8"/>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8"/>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8"/>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8"/>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8"/>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8"/>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8"/>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8"/>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8"/>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8"/>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6" name="Google Shape;7386;p58"/>
          <p:cNvGrpSpPr/>
          <p:nvPr/>
        </p:nvGrpSpPr>
        <p:grpSpPr>
          <a:xfrm>
            <a:off x="3514900" y="1489020"/>
            <a:ext cx="354145" cy="351869"/>
            <a:chOff x="3514900" y="1489020"/>
            <a:chExt cx="354145" cy="351869"/>
          </a:xfrm>
        </p:grpSpPr>
        <p:sp>
          <p:nvSpPr>
            <p:cNvPr id="7387" name="Google Shape;7387;p58"/>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8"/>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8"/>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8"/>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8"/>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8"/>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8"/>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8"/>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8"/>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8"/>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8"/>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8"/>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8"/>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8"/>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8"/>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8"/>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8"/>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8"/>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8"/>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8"/>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8"/>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8"/>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9" name="Google Shape;7409;p58"/>
          <p:cNvGrpSpPr/>
          <p:nvPr/>
        </p:nvGrpSpPr>
        <p:grpSpPr>
          <a:xfrm>
            <a:off x="3066324" y="3350446"/>
            <a:ext cx="346598" cy="333183"/>
            <a:chOff x="3066324" y="3350446"/>
            <a:chExt cx="346598" cy="333183"/>
          </a:xfrm>
        </p:grpSpPr>
        <p:sp>
          <p:nvSpPr>
            <p:cNvPr id="7410" name="Google Shape;7410;p58"/>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8"/>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8"/>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8"/>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8"/>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8"/>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8"/>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8"/>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8"/>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8"/>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0" name="Google Shape;7420;p58"/>
          <p:cNvGrpSpPr/>
          <p:nvPr/>
        </p:nvGrpSpPr>
        <p:grpSpPr>
          <a:xfrm>
            <a:off x="1282755" y="1952089"/>
            <a:ext cx="363278" cy="363338"/>
            <a:chOff x="1282755" y="1952089"/>
            <a:chExt cx="363278" cy="363338"/>
          </a:xfrm>
        </p:grpSpPr>
        <p:sp>
          <p:nvSpPr>
            <p:cNvPr id="7421" name="Google Shape;7421;p58"/>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8"/>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8"/>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8"/>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8"/>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8"/>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8"/>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8" name="Google Shape;7428;p58"/>
          <p:cNvGrpSpPr/>
          <p:nvPr/>
        </p:nvGrpSpPr>
        <p:grpSpPr>
          <a:xfrm>
            <a:off x="3510094" y="2909281"/>
            <a:ext cx="355133" cy="343574"/>
            <a:chOff x="3510094" y="2909281"/>
            <a:chExt cx="355133" cy="343574"/>
          </a:xfrm>
        </p:grpSpPr>
        <p:sp>
          <p:nvSpPr>
            <p:cNvPr id="7429" name="Google Shape;7429;p58"/>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8"/>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8"/>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8"/>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8"/>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8"/>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8"/>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8"/>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8"/>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8"/>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8"/>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8"/>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8"/>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2" name="Google Shape;7442;p58"/>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3" name="Google Shape;7443;p58"/>
          <p:cNvGrpSpPr/>
          <p:nvPr/>
        </p:nvGrpSpPr>
        <p:grpSpPr>
          <a:xfrm>
            <a:off x="2163842" y="1506972"/>
            <a:ext cx="382787" cy="331566"/>
            <a:chOff x="2163842" y="1506972"/>
            <a:chExt cx="382787" cy="331566"/>
          </a:xfrm>
        </p:grpSpPr>
        <p:sp>
          <p:nvSpPr>
            <p:cNvPr id="7444" name="Google Shape;7444;p58"/>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8"/>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8"/>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8"/>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8"/>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8"/>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8"/>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8"/>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2" name="Google Shape;7452;p58"/>
          <p:cNvGrpSpPr/>
          <p:nvPr/>
        </p:nvGrpSpPr>
        <p:grpSpPr>
          <a:xfrm>
            <a:off x="1738877" y="3349652"/>
            <a:ext cx="357918" cy="350536"/>
            <a:chOff x="1738877" y="3349652"/>
            <a:chExt cx="357918" cy="350536"/>
          </a:xfrm>
        </p:grpSpPr>
        <p:sp>
          <p:nvSpPr>
            <p:cNvPr id="7453" name="Google Shape;7453;p58"/>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8"/>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8"/>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8"/>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8"/>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8"/>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8"/>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8"/>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8"/>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8"/>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8"/>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8"/>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8"/>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8"/>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8"/>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8"/>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8"/>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8"/>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1" name="Google Shape;7471;p58"/>
          <p:cNvGrpSpPr/>
          <p:nvPr/>
        </p:nvGrpSpPr>
        <p:grpSpPr>
          <a:xfrm>
            <a:off x="1971819" y="4276854"/>
            <a:ext cx="383281" cy="333947"/>
            <a:chOff x="1971819" y="4276854"/>
            <a:chExt cx="383281" cy="333947"/>
          </a:xfrm>
        </p:grpSpPr>
        <p:sp>
          <p:nvSpPr>
            <p:cNvPr id="7472" name="Google Shape;7472;p58"/>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8"/>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8"/>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8"/>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8"/>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8"/>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8"/>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8"/>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8"/>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8"/>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2" name="Google Shape;7482;p58"/>
          <p:cNvGrpSpPr/>
          <p:nvPr/>
        </p:nvGrpSpPr>
        <p:grpSpPr>
          <a:xfrm>
            <a:off x="1825119" y="2885819"/>
            <a:ext cx="175987" cy="361391"/>
            <a:chOff x="1825119" y="2885819"/>
            <a:chExt cx="175987" cy="361391"/>
          </a:xfrm>
        </p:grpSpPr>
        <p:sp>
          <p:nvSpPr>
            <p:cNvPr id="7483" name="Google Shape;7483;p58"/>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8"/>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8"/>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8"/>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8"/>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8"/>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8"/>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8"/>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8"/>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8"/>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58"/>
          <p:cNvGrpSpPr/>
          <p:nvPr/>
        </p:nvGrpSpPr>
        <p:grpSpPr>
          <a:xfrm>
            <a:off x="3504824" y="3405844"/>
            <a:ext cx="369896" cy="226339"/>
            <a:chOff x="3504824" y="3405844"/>
            <a:chExt cx="369896" cy="226339"/>
          </a:xfrm>
        </p:grpSpPr>
        <p:sp>
          <p:nvSpPr>
            <p:cNvPr id="7494" name="Google Shape;7494;p58"/>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8"/>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8"/>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8"/>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8"/>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8"/>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8"/>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8"/>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8"/>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8"/>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8"/>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8"/>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8"/>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8"/>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8"/>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8"/>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0" name="Google Shape;7510;p58"/>
          <p:cNvGrpSpPr/>
          <p:nvPr/>
        </p:nvGrpSpPr>
        <p:grpSpPr>
          <a:xfrm>
            <a:off x="1295661" y="3819594"/>
            <a:ext cx="345640" cy="342900"/>
            <a:chOff x="1295661" y="3819594"/>
            <a:chExt cx="345640" cy="342900"/>
          </a:xfrm>
        </p:grpSpPr>
        <p:sp>
          <p:nvSpPr>
            <p:cNvPr id="7511" name="Google Shape;7511;p58"/>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8"/>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8"/>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8"/>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8"/>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8"/>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8"/>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8"/>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8"/>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8"/>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8"/>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8"/>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8"/>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8"/>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8"/>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8"/>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8"/>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8" name="Google Shape;7528;p58"/>
          <p:cNvGrpSpPr/>
          <p:nvPr/>
        </p:nvGrpSpPr>
        <p:grpSpPr>
          <a:xfrm>
            <a:off x="3486572" y="2433470"/>
            <a:ext cx="379328" cy="281738"/>
            <a:chOff x="3486572" y="2433470"/>
            <a:chExt cx="379328" cy="281738"/>
          </a:xfrm>
        </p:grpSpPr>
        <p:sp>
          <p:nvSpPr>
            <p:cNvPr id="7529" name="Google Shape;7529;p58"/>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8"/>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8"/>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8"/>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8"/>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8"/>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8"/>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36" name="Google Shape;7536;p58"/>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37" name="Google Shape;7537;p58"/>
          <p:cNvGrpSpPr/>
          <p:nvPr/>
        </p:nvGrpSpPr>
        <p:grpSpPr>
          <a:xfrm>
            <a:off x="3997149" y="3329634"/>
            <a:ext cx="270733" cy="355762"/>
            <a:chOff x="3997149" y="3329634"/>
            <a:chExt cx="270733" cy="355762"/>
          </a:xfrm>
        </p:grpSpPr>
        <p:sp>
          <p:nvSpPr>
            <p:cNvPr id="7538" name="Google Shape;7538;p58"/>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8"/>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8"/>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8"/>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8"/>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8"/>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8"/>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8"/>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8"/>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8"/>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8"/>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8"/>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8"/>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8"/>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8"/>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8"/>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8"/>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8"/>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8"/>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8"/>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8"/>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9" name="Google Shape;7559;p58"/>
          <p:cNvGrpSpPr/>
          <p:nvPr/>
        </p:nvGrpSpPr>
        <p:grpSpPr>
          <a:xfrm>
            <a:off x="3954343" y="2899354"/>
            <a:ext cx="345655" cy="343529"/>
            <a:chOff x="3954343" y="2899354"/>
            <a:chExt cx="345655" cy="343529"/>
          </a:xfrm>
        </p:grpSpPr>
        <p:sp>
          <p:nvSpPr>
            <p:cNvPr id="7560" name="Google Shape;7560;p58"/>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8"/>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8"/>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8"/>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8"/>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8"/>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8"/>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8"/>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8"/>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8"/>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8"/>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8"/>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2" name="Google Shape;7572;p58"/>
          <p:cNvGrpSpPr/>
          <p:nvPr/>
        </p:nvGrpSpPr>
        <p:grpSpPr>
          <a:xfrm>
            <a:off x="2166043" y="3351344"/>
            <a:ext cx="369566" cy="349803"/>
            <a:chOff x="2166043" y="3351344"/>
            <a:chExt cx="369566" cy="349803"/>
          </a:xfrm>
        </p:grpSpPr>
        <p:sp>
          <p:nvSpPr>
            <p:cNvPr id="7573" name="Google Shape;7573;p58"/>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8"/>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8"/>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8"/>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8"/>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8"/>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8"/>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8"/>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8"/>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2" name="Google Shape;7582;p58"/>
          <p:cNvGrpSpPr/>
          <p:nvPr/>
        </p:nvGrpSpPr>
        <p:grpSpPr>
          <a:xfrm>
            <a:off x="2619649" y="3352332"/>
            <a:ext cx="365793" cy="329275"/>
            <a:chOff x="2619649" y="3352332"/>
            <a:chExt cx="365793" cy="329275"/>
          </a:xfrm>
        </p:grpSpPr>
        <p:sp>
          <p:nvSpPr>
            <p:cNvPr id="7583" name="Google Shape;7583;p58"/>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8"/>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8"/>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8"/>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8"/>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8"/>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8"/>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8"/>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8"/>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8"/>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58"/>
          <p:cNvGrpSpPr/>
          <p:nvPr/>
        </p:nvGrpSpPr>
        <p:grpSpPr>
          <a:xfrm>
            <a:off x="1293760" y="1498228"/>
            <a:ext cx="340624" cy="351944"/>
            <a:chOff x="1293760" y="1498228"/>
            <a:chExt cx="340624" cy="351944"/>
          </a:xfrm>
        </p:grpSpPr>
        <p:sp>
          <p:nvSpPr>
            <p:cNvPr id="7594" name="Google Shape;7594;p58"/>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8"/>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8"/>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8"/>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8"/>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8"/>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8"/>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8"/>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8"/>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8"/>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8"/>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8"/>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8"/>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8"/>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8" name="Google Shape;7608;p58"/>
          <p:cNvGrpSpPr/>
          <p:nvPr/>
        </p:nvGrpSpPr>
        <p:grpSpPr>
          <a:xfrm>
            <a:off x="849601" y="1952074"/>
            <a:ext cx="406713" cy="383745"/>
            <a:chOff x="849601" y="1952074"/>
            <a:chExt cx="406713" cy="383745"/>
          </a:xfrm>
        </p:grpSpPr>
        <p:sp>
          <p:nvSpPr>
            <p:cNvPr id="7609" name="Google Shape;7609;p58"/>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8"/>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8"/>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8"/>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8"/>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8"/>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8"/>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6" name="Google Shape;7616;p58"/>
          <p:cNvGrpSpPr/>
          <p:nvPr/>
        </p:nvGrpSpPr>
        <p:grpSpPr>
          <a:xfrm>
            <a:off x="2253871" y="2893365"/>
            <a:ext cx="203985" cy="355417"/>
            <a:chOff x="2253871" y="2893365"/>
            <a:chExt cx="203985" cy="355417"/>
          </a:xfrm>
        </p:grpSpPr>
        <p:sp>
          <p:nvSpPr>
            <p:cNvPr id="7617" name="Google Shape;7617;p58"/>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8"/>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8"/>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8"/>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8"/>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8"/>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8"/>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8"/>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8"/>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8"/>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8"/>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8" name="Google Shape;7628;p58"/>
          <p:cNvGrpSpPr/>
          <p:nvPr/>
        </p:nvGrpSpPr>
        <p:grpSpPr>
          <a:xfrm>
            <a:off x="2191541" y="2408601"/>
            <a:ext cx="308823" cy="342571"/>
            <a:chOff x="2191541" y="2408601"/>
            <a:chExt cx="308823" cy="342571"/>
          </a:xfrm>
        </p:grpSpPr>
        <p:sp>
          <p:nvSpPr>
            <p:cNvPr id="7629" name="Google Shape;7629;p58"/>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8"/>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8"/>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8"/>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8"/>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8"/>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8"/>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8"/>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8"/>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8"/>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8"/>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8"/>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8"/>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2" name="Google Shape;7642;p58"/>
          <p:cNvGrpSpPr/>
          <p:nvPr/>
        </p:nvGrpSpPr>
        <p:grpSpPr>
          <a:xfrm>
            <a:off x="847400" y="1503588"/>
            <a:ext cx="342496" cy="341553"/>
            <a:chOff x="847400" y="1503588"/>
            <a:chExt cx="342496" cy="341553"/>
          </a:xfrm>
        </p:grpSpPr>
        <p:sp>
          <p:nvSpPr>
            <p:cNvPr id="7643" name="Google Shape;7643;p58"/>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8"/>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8"/>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8"/>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8"/>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8"/>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8"/>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8"/>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8"/>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8"/>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8"/>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8"/>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8"/>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8"/>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8"/>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8"/>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8"/>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8"/>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8"/>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8"/>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3" name="Google Shape;7663;p58"/>
          <p:cNvGrpSpPr/>
          <p:nvPr/>
        </p:nvGrpSpPr>
        <p:grpSpPr>
          <a:xfrm>
            <a:off x="1329963" y="2899669"/>
            <a:ext cx="280495" cy="361077"/>
            <a:chOff x="1329963" y="2899669"/>
            <a:chExt cx="280495" cy="361077"/>
          </a:xfrm>
        </p:grpSpPr>
        <p:sp>
          <p:nvSpPr>
            <p:cNvPr id="7664" name="Google Shape;7664;p58"/>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8"/>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8"/>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8"/>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8"/>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8"/>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8"/>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1" name="Google Shape;7671;p58"/>
          <p:cNvGrpSpPr/>
          <p:nvPr/>
        </p:nvGrpSpPr>
        <p:grpSpPr>
          <a:xfrm>
            <a:off x="937429" y="3800908"/>
            <a:ext cx="195496" cy="343439"/>
            <a:chOff x="937429" y="3800908"/>
            <a:chExt cx="195496" cy="343439"/>
          </a:xfrm>
        </p:grpSpPr>
        <p:sp>
          <p:nvSpPr>
            <p:cNvPr id="7672" name="Google Shape;7672;p58"/>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8"/>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8"/>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8"/>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8"/>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8"/>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8"/>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8"/>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8"/>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8"/>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8"/>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8"/>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8"/>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5" name="Google Shape;7685;p58"/>
          <p:cNvGrpSpPr/>
          <p:nvPr/>
        </p:nvGrpSpPr>
        <p:grpSpPr>
          <a:xfrm>
            <a:off x="2687659" y="3810655"/>
            <a:ext cx="365164" cy="342511"/>
            <a:chOff x="2611459" y="3810655"/>
            <a:chExt cx="365164" cy="342511"/>
          </a:xfrm>
        </p:grpSpPr>
        <p:sp>
          <p:nvSpPr>
            <p:cNvPr id="7686" name="Google Shape;7686;p58"/>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8"/>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8"/>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8"/>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8"/>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8"/>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8"/>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8"/>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8"/>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8"/>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8"/>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58"/>
          <p:cNvGrpSpPr/>
          <p:nvPr/>
        </p:nvGrpSpPr>
        <p:grpSpPr>
          <a:xfrm>
            <a:off x="3952456" y="1524280"/>
            <a:ext cx="370195" cy="300154"/>
            <a:chOff x="3952456" y="1524280"/>
            <a:chExt cx="370195" cy="300154"/>
          </a:xfrm>
        </p:grpSpPr>
        <p:sp>
          <p:nvSpPr>
            <p:cNvPr id="7698" name="Google Shape;7698;p58"/>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8"/>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8"/>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8"/>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8"/>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8"/>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707" name="Shape 7707"/>
        <p:cNvGrpSpPr/>
        <p:nvPr/>
      </p:nvGrpSpPr>
      <p:grpSpPr>
        <a:xfrm>
          <a:off x="0" y="0"/>
          <a:ext cx="0" cy="0"/>
          <a:chOff x="0" y="0"/>
          <a:chExt cx="0" cy="0"/>
        </a:xfrm>
      </p:grpSpPr>
      <p:sp>
        <p:nvSpPr>
          <p:cNvPr id="7708" name="Google Shape;7708;p59"/>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709" name="Google Shape;7709;p59"/>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7710" name="Google Shape;7710;p59"/>
          <p:cNvGrpSpPr/>
          <p:nvPr/>
        </p:nvGrpSpPr>
        <p:grpSpPr>
          <a:xfrm>
            <a:off x="908482" y="1502585"/>
            <a:ext cx="257112" cy="362808"/>
            <a:chOff x="908482" y="1502585"/>
            <a:chExt cx="257112" cy="362808"/>
          </a:xfrm>
        </p:grpSpPr>
        <p:sp>
          <p:nvSpPr>
            <p:cNvPr id="7711" name="Google Shape;7711;p59"/>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9"/>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9"/>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9"/>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9"/>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9"/>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9"/>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9"/>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9"/>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9"/>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9"/>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9"/>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9"/>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9"/>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9"/>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9"/>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9"/>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9"/>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9"/>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9"/>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1" name="Google Shape;7731;p59"/>
          <p:cNvGrpSpPr/>
          <p:nvPr/>
        </p:nvGrpSpPr>
        <p:grpSpPr>
          <a:xfrm>
            <a:off x="1303537" y="1502716"/>
            <a:ext cx="362939" cy="362677"/>
            <a:chOff x="1303537" y="1502716"/>
            <a:chExt cx="362939" cy="362677"/>
          </a:xfrm>
        </p:grpSpPr>
        <p:sp>
          <p:nvSpPr>
            <p:cNvPr id="7732" name="Google Shape;7732;p59"/>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9"/>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9"/>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9"/>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9"/>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9"/>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9"/>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9"/>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9"/>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9"/>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9"/>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3" name="Google Shape;7743;p59"/>
          <p:cNvGrpSpPr/>
          <p:nvPr/>
        </p:nvGrpSpPr>
        <p:grpSpPr>
          <a:xfrm>
            <a:off x="1751901" y="1502716"/>
            <a:ext cx="362677" cy="362677"/>
            <a:chOff x="1751901" y="1502716"/>
            <a:chExt cx="362677" cy="362677"/>
          </a:xfrm>
        </p:grpSpPr>
        <p:sp>
          <p:nvSpPr>
            <p:cNvPr id="7744" name="Google Shape;7744;p59"/>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9"/>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9"/>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9"/>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9"/>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9"/>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9"/>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9"/>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9"/>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9"/>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9"/>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9"/>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9"/>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9"/>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9"/>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9"/>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9"/>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9"/>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9"/>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3" name="Google Shape;7763;p59"/>
          <p:cNvGrpSpPr/>
          <p:nvPr/>
        </p:nvGrpSpPr>
        <p:grpSpPr>
          <a:xfrm>
            <a:off x="3095178" y="1502716"/>
            <a:ext cx="334290" cy="362677"/>
            <a:chOff x="3095178" y="1502716"/>
            <a:chExt cx="334290" cy="362677"/>
          </a:xfrm>
        </p:grpSpPr>
        <p:sp>
          <p:nvSpPr>
            <p:cNvPr id="7764" name="Google Shape;7764;p59"/>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9"/>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9"/>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9"/>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9"/>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9"/>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9"/>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9"/>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9"/>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9"/>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9"/>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9"/>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9"/>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9"/>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9"/>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9"/>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9"/>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59"/>
          <p:cNvGrpSpPr/>
          <p:nvPr/>
        </p:nvGrpSpPr>
        <p:grpSpPr>
          <a:xfrm>
            <a:off x="3542281" y="1505605"/>
            <a:ext cx="366196" cy="357005"/>
            <a:chOff x="3542281" y="1505605"/>
            <a:chExt cx="366196" cy="357005"/>
          </a:xfrm>
        </p:grpSpPr>
        <p:sp>
          <p:nvSpPr>
            <p:cNvPr id="7782" name="Google Shape;7782;p59"/>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9"/>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9"/>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9"/>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9"/>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9"/>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9"/>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9"/>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9"/>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9"/>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9"/>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9"/>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9"/>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9"/>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9"/>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9"/>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9"/>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9"/>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9"/>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9"/>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9"/>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9"/>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9"/>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9"/>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9"/>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7" name="Google Shape;7807;p59"/>
          <p:cNvGrpSpPr/>
          <p:nvPr/>
        </p:nvGrpSpPr>
        <p:grpSpPr>
          <a:xfrm>
            <a:off x="1748382" y="3384797"/>
            <a:ext cx="364673" cy="340067"/>
            <a:chOff x="1748382" y="3384797"/>
            <a:chExt cx="364673" cy="340067"/>
          </a:xfrm>
        </p:grpSpPr>
        <p:sp>
          <p:nvSpPr>
            <p:cNvPr id="7808" name="Google Shape;7808;p59"/>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9"/>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9"/>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9"/>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9"/>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9"/>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9"/>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9"/>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9"/>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9"/>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9"/>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9"/>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9"/>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9"/>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9"/>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59"/>
          <p:cNvGrpSpPr/>
          <p:nvPr/>
        </p:nvGrpSpPr>
        <p:grpSpPr>
          <a:xfrm>
            <a:off x="6221064" y="3811049"/>
            <a:ext cx="364673" cy="339804"/>
            <a:chOff x="6221064" y="3811049"/>
            <a:chExt cx="364673" cy="339804"/>
          </a:xfrm>
        </p:grpSpPr>
        <p:sp>
          <p:nvSpPr>
            <p:cNvPr id="7824" name="Google Shape;7824;p59"/>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9"/>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9"/>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9"/>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9"/>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9"/>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9"/>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9"/>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9"/>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9"/>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9"/>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9"/>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9"/>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9"/>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9"/>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9" name="Google Shape;7839;p59"/>
          <p:cNvGrpSpPr/>
          <p:nvPr/>
        </p:nvGrpSpPr>
        <p:grpSpPr>
          <a:xfrm>
            <a:off x="2182643" y="3386320"/>
            <a:ext cx="382030" cy="320451"/>
            <a:chOff x="2182643" y="3386320"/>
            <a:chExt cx="382030" cy="320451"/>
          </a:xfrm>
        </p:grpSpPr>
        <p:sp>
          <p:nvSpPr>
            <p:cNvPr id="7840" name="Google Shape;7840;p59"/>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9"/>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9"/>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9"/>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9"/>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9"/>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9"/>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9"/>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9"/>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9"/>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9"/>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9"/>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9"/>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9"/>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9"/>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59"/>
          <p:cNvGrpSpPr/>
          <p:nvPr/>
        </p:nvGrpSpPr>
        <p:grpSpPr>
          <a:xfrm>
            <a:off x="3084386" y="3389340"/>
            <a:ext cx="353880" cy="330745"/>
            <a:chOff x="3084386" y="3389340"/>
            <a:chExt cx="353880" cy="330745"/>
          </a:xfrm>
        </p:grpSpPr>
        <p:sp>
          <p:nvSpPr>
            <p:cNvPr id="7856" name="Google Shape;7856;p59"/>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9"/>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9"/>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9"/>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9"/>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9"/>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9"/>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9"/>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9"/>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9"/>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9"/>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9"/>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8" name="Google Shape;7868;p59"/>
          <p:cNvGrpSpPr/>
          <p:nvPr/>
        </p:nvGrpSpPr>
        <p:grpSpPr>
          <a:xfrm>
            <a:off x="863499" y="1970906"/>
            <a:ext cx="347078" cy="364016"/>
            <a:chOff x="863499" y="1970906"/>
            <a:chExt cx="347078" cy="364016"/>
          </a:xfrm>
        </p:grpSpPr>
        <p:sp>
          <p:nvSpPr>
            <p:cNvPr id="7869" name="Google Shape;7869;p59"/>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9"/>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9"/>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9"/>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9"/>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9"/>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9"/>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9"/>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9"/>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9"/>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9"/>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9"/>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9"/>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9"/>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3" name="Google Shape;7883;p59"/>
          <p:cNvGrpSpPr/>
          <p:nvPr/>
        </p:nvGrpSpPr>
        <p:grpSpPr>
          <a:xfrm>
            <a:off x="1749879" y="1970906"/>
            <a:ext cx="364436" cy="364174"/>
            <a:chOff x="1749879" y="1970906"/>
            <a:chExt cx="364436" cy="364174"/>
          </a:xfrm>
        </p:grpSpPr>
        <p:sp>
          <p:nvSpPr>
            <p:cNvPr id="7884" name="Google Shape;7884;p59"/>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9"/>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9"/>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9"/>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9"/>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9"/>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9"/>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9"/>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9"/>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9"/>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9"/>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9"/>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9"/>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9"/>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8" name="Google Shape;7898;p59"/>
          <p:cNvGrpSpPr/>
          <p:nvPr/>
        </p:nvGrpSpPr>
        <p:grpSpPr>
          <a:xfrm>
            <a:off x="2186425" y="1976158"/>
            <a:ext cx="396106" cy="353985"/>
            <a:chOff x="2186425" y="1976158"/>
            <a:chExt cx="396106" cy="353985"/>
          </a:xfrm>
        </p:grpSpPr>
        <p:sp>
          <p:nvSpPr>
            <p:cNvPr id="7899" name="Google Shape;7899;p59"/>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9"/>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9"/>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9"/>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9"/>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9"/>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9"/>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6" name="Google Shape;7906;p59"/>
          <p:cNvGrpSpPr/>
          <p:nvPr/>
        </p:nvGrpSpPr>
        <p:grpSpPr>
          <a:xfrm>
            <a:off x="2659157" y="2017412"/>
            <a:ext cx="319190" cy="271240"/>
            <a:chOff x="2659157" y="2017412"/>
            <a:chExt cx="319190" cy="271240"/>
          </a:xfrm>
        </p:grpSpPr>
        <p:sp>
          <p:nvSpPr>
            <p:cNvPr id="7907" name="Google Shape;7907;p59"/>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9"/>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9"/>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9"/>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9"/>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9"/>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9"/>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9"/>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9"/>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9"/>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9"/>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9"/>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9"/>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9"/>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9"/>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9"/>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9"/>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9"/>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9"/>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9"/>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9"/>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9"/>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9"/>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9"/>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9"/>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9"/>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59"/>
          <p:cNvGrpSpPr/>
          <p:nvPr/>
        </p:nvGrpSpPr>
        <p:grpSpPr>
          <a:xfrm>
            <a:off x="3111775" y="1993516"/>
            <a:ext cx="318928" cy="319217"/>
            <a:chOff x="3111775" y="1993516"/>
            <a:chExt cx="318928" cy="319217"/>
          </a:xfrm>
        </p:grpSpPr>
        <p:sp>
          <p:nvSpPr>
            <p:cNvPr id="7934" name="Google Shape;7934;p59"/>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9"/>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9"/>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9"/>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9"/>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9"/>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9"/>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9"/>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9"/>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9"/>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9"/>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9"/>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9"/>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9"/>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9"/>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9"/>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9"/>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9"/>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9"/>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9"/>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9"/>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9"/>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9"/>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9"/>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9"/>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9"/>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9"/>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9"/>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9"/>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9"/>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4" name="Google Shape;7964;p59"/>
          <p:cNvGrpSpPr/>
          <p:nvPr/>
        </p:nvGrpSpPr>
        <p:grpSpPr>
          <a:xfrm>
            <a:off x="4023785" y="1970407"/>
            <a:ext cx="288807" cy="355377"/>
            <a:chOff x="4023785" y="1970407"/>
            <a:chExt cx="288807" cy="355377"/>
          </a:xfrm>
        </p:grpSpPr>
        <p:sp>
          <p:nvSpPr>
            <p:cNvPr id="7965" name="Google Shape;7965;p59"/>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9"/>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9"/>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9"/>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9"/>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9"/>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9"/>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9"/>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9"/>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9"/>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9"/>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9"/>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9"/>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9"/>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9"/>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9"/>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9"/>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9"/>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9"/>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9"/>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5" name="Google Shape;7985;p59"/>
          <p:cNvGrpSpPr/>
          <p:nvPr/>
        </p:nvGrpSpPr>
        <p:grpSpPr>
          <a:xfrm>
            <a:off x="3544540" y="3380963"/>
            <a:ext cx="320188" cy="319269"/>
            <a:chOff x="3544540" y="3380963"/>
            <a:chExt cx="320188" cy="319269"/>
          </a:xfrm>
        </p:grpSpPr>
        <p:sp>
          <p:nvSpPr>
            <p:cNvPr id="7986" name="Google Shape;7986;p59"/>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9"/>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9"/>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9"/>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9"/>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9"/>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9"/>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9"/>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9"/>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9"/>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9"/>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9"/>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9"/>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9"/>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9"/>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9"/>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59"/>
          <p:cNvGrpSpPr/>
          <p:nvPr/>
        </p:nvGrpSpPr>
        <p:grpSpPr>
          <a:xfrm>
            <a:off x="3944637" y="3354834"/>
            <a:ext cx="415696" cy="371605"/>
            <a:chOff x="3944637" y="3354834"/>
            <a:chExt cx="415696" cy="371605"/>
          </a:xfrm>
        </p:grpSpPr>
        <p:sp>
          <p:nvSpPr>
            <p:cNvPr id="8003" name="Google Shape;8003;p59"/>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9"/>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9"/>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9"/>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9"/>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9"/>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9"/>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9"/>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9"/>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9"/>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9"/>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9"/>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9"/>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9"/>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9"/>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9"/>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9"/>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0" name="Google Shape;8020;p59"/>
          <p:cNvGrpSpPr/>
          <p:nvPr/>
        </p:nvGrpSpPr>
        <p:grpSpPr>
          <a:xfrm>
            <a:off x="1314619" y="3821527"/>
            <a:ext cx="346317" cy="332136"/>
            <a:chOff x="1314619" y="3821527"/>
            <a:chExt cx="346317" cy="332136"/>
          </a:xfrm>
        </p:grpSpPr>
        <p:sp>
          <p:nvSpPr>
            <p:cNvPr id="8021" name="Google Shape;8021;p59"/>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9"/>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9"/>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9"/>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9"/>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9"/>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9"/>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9"/>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59"/>
          <p:cNvGrpSpPr/>
          <p:nvPr/>
        </p:nvGrpSpPr>
        <p:grpSpPr>
          <a:xfrm>
            <a:off x="1751139" y="3790934"/>
            <a:ext cx="386258" cy="380507"/>
            <a:chOff x="1751139" y="3790934"/>
            <a:chExt cx="386258" cy="380507"/>
          </a:xfrm>
        </p:grpSpPr>
        <p:sp>
          <p:nvSpPr>
            <p:cNvPr id="8030" name="Google Shape;8030;p59"/>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9"/>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9"/>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9"/>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9"/>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9"/>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9"/>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9"/>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9"/>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9"/>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9"/>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9"/>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9"/>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9"/>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9"/>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9"/>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9"/>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9"/>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8" name="Google Shape;8048;p59"/>
          <p:cNvGrpSpPr/>
          <p:nvPr/>
        </p:nvGrpSpPr>
        <p:grpSpPr>
          <a:xfrm>
            <a:off x="2189681" y="3821606"/>
            <a:ext cx="395607" cy="318928"/>
            <a:chOff x="2189681" y="3821606"/>
            <a:chExt cx="395607" cy="318928"/>
          </a:xfrm>
        </p:grpSpPr>
        <p:sp>
          <p:nvSpPr>
            <p:cNvPr id="8049" name="Google Shape;8049;p59"/>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9"/>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9"/>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9"/>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9"/>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9"/>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9"/>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9"/>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9"/>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9"/>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9"/>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9"/>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9"/>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9"/>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9"/>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9"/>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9"/>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9"/>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9"/>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9"/>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9"/>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9"/>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9"/>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9"/>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9"/>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9"/>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9"/>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9"/>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9"/>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9"/>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9" name="Google Shape;8079;p59"/>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80" name="Google Shape;8080;p59"/>
          <p:cNvGrpSpPr/>
          <p:nvPr/>
        </p:nvGrpSpPr>
        <p:grpSpPr>
          <a:xfrm>
            <a:off x="1277409" y="1961347"/>
            <a:ext cx="420475" cy="383055"/>
            <a:chOff x="1277409" y="1961347"/>
            <a:chExt cx="420475" cy="383055"/>
          </a:xfrm>
        </p:grpSpPr>
        <p:sp>
          <p:nvSpPr>
            <p:cNvPr id="8081" name="Google Shape;8081;p59"/>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9"/>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9"/>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9"/>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9"/>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9"/>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9"/>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9"/>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9"/>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9"/>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9"/>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9"/>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9"/>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9"/>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9"/>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9"/>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9"/>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9"/>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9"/>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9"/>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9"/>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9"/>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9"/>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9"/>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9"/>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9"/>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9"/>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59"/>
          <p:cNvGrpSpPr/>
          <p:nvPr/>
        </p:nvGrpSpPr>
        <p:grpSpPr>
          <a:xfrm>
            <a:off x="2215075" y="2432819"/>
            <a:ext cx="380008" cy="351648"/>
            <a:chOff x="2215075" y="2432819"/>
            <a:chExt cx="380008" cy="351648"/>
          </a:xfrm>
        </p:grpSpPr>
        <p:sp>
          <p:nvSpPr>
            <p:cNvPr id="8109" name="Google Shape;8109;p59"/>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9"/>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9"/>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9"/>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9"/>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9"/>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9"/>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9"/>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9"/>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9"/>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9"/>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9"/>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9"/>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9"/>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9"/>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9"/>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9"/>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9"/>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9"/>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9"/>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9"/>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9"/>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9"/>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9"/>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9"/>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9"/>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9"/>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9"/>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9"/>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9"/>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9"/>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0" name="Google Shape;8140;p59"/>
          <p:cNvGrpSpPr/>
          <p:nvPr/>
        </p:nvGrpSpPr>
        <p:grpSpPr>
          <a:xfrm>
            <a:off x="2661416" y="2422342"/>
            <a:ext cx="344059" cy="340671"/>
            <a:chOff x="2661416" y="2422342"/>
            <a:chExt cx="344059" cy="340671"/>
          </a:xfrm>
        </p:grpSpPr>
        <p:sp>
          <p:nvSpPr>
            <p:cNvPr id="8141" name="Google Shape;8141;p59"/>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9"/>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9"/>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9"/>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9"/>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9"/>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9"/>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9"/>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9"/>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9"/>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9"/>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9"/>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9"/>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59"/>
          <p:cNvGrpSpPr/>
          <p:nvPr/>
        </p:nvGrpSpPr>
        <p:grpSpPr>
          <a:xfrm>
            <a:off x="4066510" y="2422342"/>
            <a:ext cx="206876" cy="348470"/>
            <a:chOff x="4066510" y="2422342"/>
            <a:chExt cx="206876" cy="348470"/>
          </a:xfrm>
        </p:grpSpPr>
        <p:sp>
          <p:nvSpPr>
            <p:cNvPr id="8155" name="Google Shape;8155;p59"/>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9"/>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9"/>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9"/>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9"/>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9"/>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9"/>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9"/>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9"/>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9"/>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9"/>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9"/>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7" name="Google Shape;8167;p59"/>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68" name="Google Shape;8168;p59"/>
          <p:cNvGrpSpPr/>
          <p:nvPr/>
        </p:nvGrpSpPr>
        <p:grpSpPr>
          <a:xfrm>
            <a:off x="2617693" y="3817325"/>
            <a:ext cx="420475" cy="326491"/>
            <a:chOff x="2617693" y="3817325"/>
            <a:chExt cx="420475" cy="326491"/>
          </a:xfrm>
        </p:grpSpPr>
        <p:sp>
          <p:nvSpPr>
            <p:cNvPr id="8169" name="Google Shape;8169;p59"/>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9"/>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9"/>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9"/>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9"/>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9"/>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9"/>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9"/>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9"/>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9"/>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9"/>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9"/>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9"/>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9"/>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9"/>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9"/>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9"/>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59"/>
          <p:cNvGrpSpPr/>
          <p:nvPr/>
        </p:nvGrpSpPr>
        <p:grpSpPr>
          <a:xfrm>
            <a:off x="3545301" y="2423523"/>
            <a:ext cx="358134" cy="356637"/>
            <a:chOff x="3545301" y="2423523"/>
            <a:chExt cx="358134" cy="356637"/>
          </a:xfrm>
        </p:grpSpPr>
        <p:sp>
          <p:nvSpPr>
            <p:cNvPr id="8187" name="Google Shape;8187;p59"/>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9"/>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9"/>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9"/>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9"/>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9"/>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9"/>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9"/>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9"/>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6" name="Google Shape;8196;p59"/>
          <p:cNvGrpSpPr/>
          <p:nvPr/>
        </p:nvGrpSpPr>
        <p:grpSpPr>
          <a:xfrm>
            <a:off x="5766424" y="4275195"/>
            <a:ext cx="358160" cy="356926"/>
            <a:chOff x="5766424" y="4275195"/>
            <a:chExt cx="358160" cy="356926"/>
          </a:xfrm>
        </p:grpSpPr>
        <p:sp>
          <p:nvSpPr>
            <p:cNvPr id="8197" name="Google Shape;8197;p59"/>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9"/>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9"/>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9"/>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9"/>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9"/>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9"/>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9"/>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9"/>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6" name="Google Shape;8206;p59"/>
          <p:cNvGrpSpPr/>
          <p:nvPr/>
        </p:nvGrpSpPr>
        <p:grpSpPr>
          <a:xfrm>
            <a:off x="3531462" y="3824599"/>
            <a:ext cx="377251" cy="324232"/>
            <a:chOff x="3531462" y="3824599"/>
            <a:chExt cx="377251" cy="324232"/>
          </a:xfrm>
        </p:grpSpPr>
        <p:sp>
          <p:nvSpPr>
            <p:cNvPr id="8207" name="Google Shape;8207;p59"/>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9"/>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9"/>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9"/>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9"/>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9"/>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9"/>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9"/>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9"/>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9"/>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9"/>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8" name="Google Shape;8218;p59"/>
          <p:cNvGrpSpPr/>
          <p:nvPr/>
        </p:nvGrpSpPr>
        <p:grpSpPr>
          <a:xfrm>
            <a:off x="4030586" y="3805246"/>
            <a:ext cx="286523" cy="340566"/>
            <a:chOff x="4030586" y="3805246"/>
            <a:chExt cx="286523" cy="340566"/>
          </a:xfrm>
        </p:grpSpPr>
        <p:sp>
          <p:nvSpPr>
            <p:cNvPr id="8219" name="Google Shape;8219;p59"/>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9"/>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9"/>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9"/>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9"/>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9"/>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9"/>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9"/>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9"/>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9"/>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9"/>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9"/>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9"/>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2" name="Google Shape;8232;p59"/>
          <p:cNvGrpSpPr/>
          <p:nvPr/>
        </p:nvGrpSpPr>
        <p:grpSpPr>
          <a:xfrm>
            <a:off x="2180884" y="2888719"/>
            <a:ext cx="376752" cy="374468"/>
            <a:chOff x="2180884" y="2888719"/>
            <a:chExt cx="376752" cy="374468"/>
          </a:xfrm>
        </p:grpSpPr>
        <p:sp>
          <p:nvSpPr>
            <p:cNvPr id="8233" name="Google Shape;8233;p59"/>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9"/>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9"/>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9"/>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9"/>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9"/>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9"/>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9"/>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9"/>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9"/>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9"/>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9"/>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9"/>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9"/>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7" name="Google Shape;8247;p59"/>
          <p:cNvGrpSpPr/>
          <p:nvPr/>
        </p:nvGrpSpPr>
        <p:grpSpPr>
          <a:xfrm>
            <a:off x="3954432" y="2942999"/>
            <a:ext cx="378249" cy="265909"/>
            <a:chOff x="3954432" y="2942999"/>
            <a:chExt cx="378249" cy="265909"/>
          </a:xfrm>
        </p:grpSpPr>
        <p:sp>
          <p:nvSpPr>
            <p:cNvPr id="8248" name="Google Shape;8248;p59"/>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9"/>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9"/>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9"/>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9"/>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9"/>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9"/>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9"/>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9"/>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7" name="Google Shape;8257;p59"/>
          <p:cNvGrpSpPr/>
          <p:nvPr/>
        </p:nvGrpSpPr>
        <p:grpSpPr>
          <a:xfrm>
            <a:off x="1752137" y="4266608"/>
            <a:ext cx="378512" cy="374756"/>
            <a:chOff x="1752137" y="4266608"/>
            <a:chExt cx="378512" cy="374756"/>
          </a:xfrm>
        </p:grpSpPr>
        <p:sp>
          <p:nvSpPr>
            <p:cNvPr id="8258" name="Google Shape;8258;p59"/>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9"/>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9"/>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9"/>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9"/>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9"/>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9"/>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9"/>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9"/>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9"/>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9"/>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9"/>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9"/>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9"/>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9"/>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9"/>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9"/>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9"/>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9"/>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9"/>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9"/>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9" name="Google Shape;8279;p59"/>
          <p:cNvGrpSpPr/>
          <p:nvPr/>
        </p:nvGrpSpPr>
        <p:grpSpPr>
          <a:xfrm>
            <a:off x="3117788" y="3812546"/>
            <a:ext cx="341065" cy="341065"/>
            <a:chOff x="3117788" y="3812546"/>
            <a:chExt cx="341065" cy="341065"/>
          </a:xfrm>
        </p:grpSpPr>
        <p:sp>
          <p:nvSpPr>
            <p:cNvPr id="8280" name="Google Shape;8280;p59"/>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9"/>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9"/>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9"/>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9"/>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9"/>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6" name="Google Shape;8286;p59"/>
          <p:cNvGrpSpPr/>
          <p:nvPr/>
        </p:nvGrpSpPr>
        <p:grpSpPr>
          <a:xfrm>
            <a:off x="3994400" y="4299932"/>
            <a:ext cx="338281" cy="322657"/>
            <a:chOff x="3994400" y="4299932"/>
            <a:chExt cx="338281" cy="322657"/>
          </a:xfrm>
        </p:grpSpPr>
        <p:sp>
          <p:nvSpPr>
            <p:cNvPr id="8287" name="Google Shape;8287;p59"/>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9"/>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9"/>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9"/>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9"/>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9"/>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9"/>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9"/>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5" name="Google Shape;8295;p59"/>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9"/>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7" name="Google Shape;8297;p59"/>
          <p:cNvGrpSpPr/>
          <p:nvPr/>
        </p:nvGrpSpPr>
        <p:grpSpPr>
          <a:xfrm>
            <a:off x="3573426" y="1965628"/>
            <a:ext cx="302358" cy="374993"/>
            <a:chOff x="3573426" y="1965628"/>
            <a:chExt cx="302358" cy="374993"/>
          </a:xfrm>
        </p:grpSpPr>
        <p:sp>
          <p:nvSpPr>
            <p:cNvPr id="8298" name="Google Shape;8298;p59"/>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9"/>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9"/>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9"/>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9"/>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9"/>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9"/>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9"/>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9"/>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9"/>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9"/>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9"/>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9"/>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9"/>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9"/>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9"/>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9"/>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9"/>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9"/>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9"/>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9"/>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9"/>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9"/>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9"/>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9"/>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9"/>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9"/>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9"/>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9"/>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9"/>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9"/>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9"/>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9"/>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9"/>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9"/>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9"/>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9"/>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9"/>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9"/>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9"/>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9"/>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9"/>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9"/>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9"/>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9"/>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9"/>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9"/>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5" name="Google Shape;8345;p59"/>
          <p:cNvGrpSpPr/>
          <p:nvPr/>
        </p:nvGrpSpPr>
        <p:grpSpPr>
          <a:xfrm>
            <a:off x="3513632" y="2908572"/>
            <a:ext cx="355876" cy="331007"/>
            <a:chOff x="3513632" y="2908572"/>
            <a:chExt cx="355876" cy="331007"/>
          </a:xfrm>
        </p:grpSpPr>
        <p:sp>
          <p:nvSpPr>
            <p:cNvPr id="8346" name="Google Shape;8346;p59"/>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9"/>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9"/>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9"/>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9"/>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9"/>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9"/>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9"/>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9"/>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9"/>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9"/>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9"/>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9"/>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9"/>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9"/>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9"/>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2" name="Google Shape;8362;p59"/>
          <p:cNvGrpSpPr/>
          <p:nvPr/>
        </p:nvGrpSpPr>
        <p:grpSpPr>
          <a:xfrm>
            <a:off x="2694083" y="2888430"/>
            <a:ext cx="235762" cy="374756"/>
            <a:chOff x="2694083" y="2888430"/>
            <a:chExt cx="235762" cy="374756"/>
          </a:xfrm>
        </p:grpSpPr>
        <p:sp>
          <p:nvSpPr>
            <p:cNvPr id="8363" name="Google Shape;8363;p59"/>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9"/>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9"/>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9"/>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59"/>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59"/>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9"/>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9"/>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9"/>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59"/>
          <p:cNvGrpSpPr/>
          <p:nvPr/>
        </p:nvGrpSpPr>
        <p:grpSpPr>
          <a:xfrm>
            <a:off x="871534" y="4300588"/>
            <a:ext cx="357661" cy="311155"/>
            <a:chOff x="871534" y="4300588"/>
            <a:chExt cx="357661" cy="311155"/>
          </a:xfrm>
        </p:grpSpPr>
        <p:sp>
          <p:nvSpPr>
            <p:cNvPr id="8373" name="Google Shape;8373;p59"/>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9"/>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9"/>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9"/>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9"/>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9"/>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9"/>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9"/>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59"/>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59"/>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9"/>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9"/>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9"/>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9"/>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9"/>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9"/>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9"/>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9"/>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9"/>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9"/>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9"/>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4" name="Google Shape;8394;p59"/>
          <p:cNvGrpSpPr/>
          <p:nvPr/>
        </p:nvGrpSpPr>
        <p:grpSpPr>
          <a:xfrm>
            <a:off x="916019" y="3821606"/>
            <a:ext cx="250100" cy="336785"/>
            <a:chOff x="916019" y="3821606"/>
            <a:chExt cx="250100" cy="336785"/>
          </a:xfrm>
        </p:grpSpPr>
        <p:sp>
          <p:nvSpPr>
            <p:cNvPr id="8395" name="Google Shape;8395;p59"/>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9"/>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9"/>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59"/>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59"/>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9"/>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9"/>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9"/>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9"/>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9"/>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9"/>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9"/>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9"/>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8" name="Google Shape;8408;p59"/>
          <p:cNvGrpSpPr/>
          <p:nvPr/>
        </p:nvGrpSpPr>
        <p:grpSpPr>
          <a:xfrm>
            <a:off x="849686" y="2909570"/>
            <a:ext cx="374730" cy="332504"/>
            <a:chOff x="849686" y="2909570"/>
            <a:chExt cx="374730" cy="332504"/>
          </a:xfrm>
        </p:grpSpPr>
        <p:sp>
          <p:nvSpPr>
            <p:cNvPr id="8409" name="Google Shape;8409;p59"/>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59"/>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9"/>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9"/>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9"/>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9"/>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9"/>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9"/>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9"/>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9"/>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9"/>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59"/>
          <p:cNvGrpSpPr/>
          <p:nvPr/>
        </p:nvGrpSpPr>
        <p:grpSpPr>
          <a:xfrm>
            <a:off x="1735567" y="2420241"/>
            <a:ext cx="417718" cy="372866"/>
            <a:chOff x="1735567" y="2420241"/>
            <a:chExt cx="417718" cy="372866"/>
          </a:xfrm>
        </p:grpSpPr>
        <p:sp>
          <p:nvSpPr>
            <p:cNvPr id="8421" name="Google Shape;8421;p59"/>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59"/>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9"/>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59"/>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9"/>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9"/>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59"/>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59"/>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9"/>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9"/>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9"/>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9"/>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59"/>
          <p:cNvGrpSpPr/>
          <p:nvPr/>
        </p:nvGrpSpPr>
        <p:grpSpPr>
          <a:xfrm>
            <a:off x="3599318" y="4299590"/>
            <a:ext cx="251098" cy="309028"/>
            <a:chOff x="3599318" y="4299590"/>
            <a:chExt cx="251098" cy="309028"/>
          </a:xfrm>
        </p:grpSpPr>
        <p:sp>
          <p:nvSpPr>
            <p:cNvPr id="8434" name="Google Shape;8434;p59"/>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9"/>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9"/>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9"/>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9"/>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9"/>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59"/>
          <p:cNvGrpSpPr/>
          <p:nvPr/>
        </p:nvGrpSpPr>
        <p:grpSpPr>
          <a:xfrm>
            <a:off x="3105998" y="2433240"/>
            <a:ext cx="345818" cy="345056"/>
            <a:chOff x="3105998" y="2433240"/>
            <a:chExt cx="345818" cy="345056"/>
          </a:xfrm>
        </p:grpSpPr>
        <p:sp>
          <p:nvSpPr>
            <p:cNvPr id="8441" name="Google Shape;8441;p59"/>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9"/>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9"/>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9"/>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9"/>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9"/>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9"/>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9"/>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9"/>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9"/>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9"/>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59"/>
          <p:cNvGrpSpPr/>
          <p:nvPr/>
        </p:nvGrpSpPr>
        <p:grpSpPr>
          <a:xfrm>
            <a:off x="1737326" y="2900773"/>
            <a:ext cx="374730" cy="350361"/>
            <a:chOff x="1737326" y="2900773"/>
            <a:chExt cx="374730" cy="350361"/>
          </a:xfrm>
        </p:grpSpPr>
        <p:sp>
          <p:nvSpPr>
            <p:cNvPr id="8453" name="Google Shape;8453;p59"/>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9"/>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9"/>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9"/>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9"/>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9"/>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9"/>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9"/>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9"/>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9"/>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9"/>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9"/>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9"/>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9"/>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9"/>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9"/>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9"/>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59"/>
          <p:cNvGrpSpPr/>
          <p:nvPr/>
        </p:nvGrpSpPr>
        <p:grpSpPr>
          <a:xfrm>
            <a:off x="4000676" y="1579396"/>
            <a:ext cx="327226" cy="211603"/>
            <a:chOff x="4000676" y="1579396"/>
            <a:chExt cx="327226" cy="211603"/>
          </a:xfrm>
        </p:grpSpPr>
        <p:sp>
          <p:nvSpPr>
            <p:cNvPr id="8471" name="Google Shape;8471;p59"/>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9"/>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9"/>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9"/>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9"/>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9"/>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9"/>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9"/>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9"/>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9"/>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9"/>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9"/>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9"/>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59"/>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9"/>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9"/>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7" name="Google Shape;8487;p59"/>
          <p:cNvGrpSpPr/>
          <p:nvPr/>
        </p:nvGrpSpPr>
        <p:grpSpPr>
          <a:xfrm>
            <a:off x="2635523" y="1515584"/>
            <a:ext cx="371054" cy="336469"/>
            <a:chOff x="2635523" y="1515584"/>
            <a:chExt cx="371054" cy="336469"/>
          </a:xfrm>
        </p:grpSpPr>
        <p:sp>
          <p:nvSpPr>
            <p:cNvPr id="8488" name="Google Shape;8488;p59"/>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59"/>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9"/>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59"/>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59"/>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9"/>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9"/>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5" name="Google Shape;8495;p59"/>
          <p:cNvGrpSpPr/>
          <p:nvPr/>
        </p:nvGrpSpPr>
        <p:grpSpPr>
          <a:xfrm>
            <a:off x="2231907" y="1520731"/>
            <a:ext cx="311627" cy="326569"/>
            <a:chOff x="2231907" y="1520731"/>
            <a:chExt cx="311627" cy="326569"/>
          </a:xfrm>
        </p:grpSpPr>
        <p:sp>
          <p:nvSpPr>
            <p:cNvPr id="8496" name="Google Shape;8496;p59"/>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59"/>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59"/>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9"/>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9"/>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9"/>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9"/>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59"/>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9"/>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9"/>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6" name="Google Shape;8506;p59"/>
          <p:cNvGrpSpPr/>
          <p:nvPr/>
        </p:nvGrpSpPr>
        <p:grpSpPr>
          <a:xfrm>
            <a:off x="1340249" y="4301533"/>
            <a:ext cx="311890" cy="304695"/>
            <a:chOff x="1340249" y="4301533"/>
            <a:chExt cx="311890" cy="304695"/>
          </a:xfrm>
        </p:grpSpPr>
        <p:sp>
          <p:nvSpPr>
            <p:cNvPr id="8507" name="Google Shape;8507;p59"/>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9"/>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9"/>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59"/>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9"/>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9"/>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9"/>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9"/>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9"/>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9"/>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9"/>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9"/>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9"/>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9"/>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59"/>
          <p:cNvGrpSpPr/>
          <p:nvPr/>
        </p:nvGrpSpPr>
        <p:grpSpPr>
          <a:xfrm>
            <a:off x="1330690" y="3377024"/>
            <a:ext cx="306874" cy="332268"/>
            <a:chOff x="1330690" y="3377024"/>
            <a:chExt cx="306874" cy="332268"/>
          </a:xfrm>
        </p:grpSpPr>
        <p:sp>
          <p:nvSpPr>
            <p:cNvPr id="8522" name="Google Shape;8522;p59"/>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9"/>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9"/>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9"/>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9"/>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59"/>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9"/>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9"/>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9"/>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9"/>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9"/>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9"/>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9"/>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9"/>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9"/>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9"/>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59"/>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9"/>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9"/>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1" name="Google Shape;8541;p59"/>
          <p:cNvGrpSpPr/>
          <p:nvPr/>
        </p:nvGrpSpPr>
        <p:grpSpPr>
          <a:xfrm>
            <a:off x="2650597" y="3381777"/>
            <a:ext cx="341511" cy="324994"/>
            <a:chOff x="2650597" y="3381777"/>
            <a:chExt cx="341511" cy="324994"/>
          </a:xfrm>
        </p:grpSpPr>
        <p:sp>
          <p:nvSpPr>
            <p:cNvPr id="8542" name="Google Shape;8542;p59"/>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9"/>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9"/>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9"/>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9"/>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9"/>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9"/>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59"/>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59"/>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9"/>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9"/>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9"/>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9"/>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9"/>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9"/>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9"/>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9"/>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9"/>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9"/>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9"/>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9"/>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9"/>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9"/>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9"/>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9"/>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9"/>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9"/>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9"/>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9"/>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9"/>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9"/>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9"/>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9"/>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59"/>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9"/>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7" name="Google Shape;8577;p59"/>
          <p:cNvGrpSpPr/>
          <p:nvPr/>
        </p:nvGrpSpPr>
        <p:grpSpPr>
          <a:xfrm>
            <a:off x="1295502" y="2437362"/>
            <a:ext cx="402645" cy="323917"/>
            <a:chOff x="1295502" y="2437362"/>
            <a:chExt cx="402645" cy="323917"/>
          </a:xfrm>
        </p:grpSpPr>
        <p:sp>
          <p:nvSpPr>
            <p:cNvPr id="8578" name="Google Shape;8578;p59"/>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9"/>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9"/>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9"/>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9"/>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9"/>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9"/>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9"/>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9"/>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9"/>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9"/>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9"/>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9"/>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9"/>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9"/>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9"/>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4" name="Google Shape;8594;p59"/>
          <p:cNvGrpSpPr/>
          <p:nvPr/>
        </p:nvGrpSpPr>
        <p:grpSpPr>
          <a:xfrm>
            <a:off x="882590" y="2438360"/>
            <a:ext cx="337310" cy="337047"/>
            <a:chOff x="882590" y="2438360"/>
            <a:chExt cx="337310" cy="337047"/>
          </a:xfrm>
        </p:grpSpPr>
        <p:sp>
          <p:nvSpPr>
            <p:cNvPr id="8595" name="Google Shape;8595;p59"/>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9"/>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9"/>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9"/>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9"/>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9"/>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9"/>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9"/>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9"/>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9"/>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9"/>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9"/>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9"/>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9"/>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9"/>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9"/>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9"/>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9"/>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9"/>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9"/>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9"/>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9"/>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9"/>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9"/>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9" name="Google Shape;8619;p59"/>
          <p:cNvGrpSpPr/>
          <p:nvPr/>
        </p:nvGrpSpPr>
        <p:grpSpPr>
          <a:xfrm>
            <a:off x="4885060" y="1518788"/>
            <a:ext cx="385786" cy="342588"/>
            <a:chOff x="4885060" y="1518788"/>
            <a:chExt cx="385786" cy="342588"/>
          </a:xfrm>
        </p:grpSpPr>
        <p:sp>
          <p:nvSpPr>
            <p:cNvPr id="8620" name="Google Shape;8620;p59"/>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9"/>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9"/>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9"/>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9"/>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9"/>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9"/>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9"/>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9"/>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9"/>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9"/>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9"/>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9"/>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9"/>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9"/>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9"/>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9"/>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9"/>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9"/>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59"/>
          <p:cNvGrpSpPr/>
          <p:nvPr/>
        </p:nvGrpSpPr>
        <p:grpSpPr>
          <a:xfrm>
            <a:off x="5394478" y="1514533"/>
            <a:ext cx="249076" cy="351096"/>
            <a:chOff x="5394478" y="1514533"/>
            <a:chExt cx="249076" cy="351096"/>
          </a:xfrm>
        </p:grpSpPr>
        <p:sp>
          <p:nvSpPr>
            <p:cNvPr id="8640" name="Google Shape;8640;p59"/>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9"/>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9"/>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9"/>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9"/>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9"/>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9"/>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9"/>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9"/>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9"/>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9"/>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9"/>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9"/>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9"/>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9"/>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9"/>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9"/>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9"/>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9"/>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9"/>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0" name="Google Shape;8660;p59"/>
          <p:cNvGrpSpPr/>
          <p:nvPr/>
        </p:nvGrpSpPr>
        <p:grpSpPr>
          <a:xfrm>
            <a:off x="5782259" y="1512012"/>
            <a:ext cx="356138" cy="356138"/>
            <a:chOff x="5782259" y="1512012"/>
            <a:chExt cx="356138" cy="356138"/>
          </a:xfrm>
        </p:grpSpPr>
        <p:sp>
          <p:nvSpPr>
            <p:cNvPr id="8661" name="Google Shape;8661;p59"/>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9"/>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59"/>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9"/>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9"/>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9"/>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9"/>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59"/>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59"/>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9"/>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9"/>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2" name="Google Shape;8672;p59"/>
          <p:cNvGrpSpPr/>
          <p:nvPr/>
        </p:nvGrpSpPr>
        <p:grpSpPr>
          <a:xfrm>
            <a:off x="6229598" y="1518052"/>
            <a:ext cx="343560" cy="343822"/>
            <a:chOff x="6229598" y="1518052"/>
            <a:chExt cx="343560" cy="343822"/>
          </a:xfrm>
        </p:grpSpPr>
        <p:sp>
          <p:nvSpPr>
            <p:cNvPr id="8673" name="Google Shape;8673;p59"/>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59"/>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59"/>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9"/>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9"/>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9"/>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59"/>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59"/>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9"/>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59"/>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59"/>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9"/>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9"/>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9"/>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9"/>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9"/>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9"/>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9"/>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9"/>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59"/>
          <p:cNvGrpSpPr/>
          <p:nvPr/>
        </p:nvGrpSpPr>
        <p:grpSpPr>
          <a:xfrm>
            <a:off x="870773" y="3357985"/>
            <a:ext cx="342824" cy="351228"/>
            <a:chOff x="870773" y="3357985"/>
            <a:chExt cx="342824" cy="351228"/>
          </a:xfrm>
        </p:grpSpPr>
        <p:sp>
          <p:nvSpPr>
            <p:cNvPr id="8693" name="Google Shape;8693;p59"/>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9"/>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9"/>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9"/>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9"/>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9"/>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9"/>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9"/>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1" name="Google Shape;8701;p59"/>
          <p:cNvGrpSpPr/>
          <p:nvPr/>
        </p:nvGrpSpPr>
        <p:grpSpPr>
          <a:xfrm>
            <a:off x="2743084" y="4299590"/>
            <a:ext cx="159372" cy="308896"/>
            <a:chOff x="2743084" y="4299590"/>
            <a:chExt cx="159372" cy="308896"/>
          </a:xfrm>
        </p:grpSpPr>
        <p:sp>
          <p:nvSpPr>
            <p:cNvPr id="8702" name="Google Shape;8702;p59"/>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9"/>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9"/>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9"/>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9"/>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9"/>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9"/>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9"/>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9"/>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9"/>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9"/>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9"/>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9"/>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9"/>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9"/>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7" name="Google Shape;8717;p59"/>
          <p:cNvGrpSpPr/>
          <p:nvPr/>
        </p:nvGrpSpPr>
        <p:grpSpPr>
          <a:xfrm>
            <a:off x="1293506" y="2939716"/>
            <a:ext cx="374730" cy="272211"/>
            <a:chOff x="1293506" y="2939716"/>
            <a:chExt cx="374730" cy="272211"/>
          </a:xfrm>
        </p:grpSpPr>
        <p:sp>
          <p:nvSpPr>
            <p:cNvPr id="8718" name="Google Shape;8718;p59"/>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59"/>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9"/>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9"/>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9"/>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9"/>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9"/>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9"/>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9"/>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9"/>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59"/>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9"/>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9"/>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9"/>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9"/>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59"/>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9"/>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9"/>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9"/>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9"/>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9"/>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9"/>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9"/>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9"/>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59"/>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9"/>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9"/>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9"/>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9"/>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9"/>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8" name="Google Shape;8748;p59"/>
          <p:cNvGrpSpPr/>
          <p:nvPr/>
        </p:nvGrpSpPr>
        <p:grpSpPr>
          <a:xfrm>
            <a:off x="6669900" y="1505474"/>
            <a:ext cx="345083" cy="369216"/>
            <a:chOff x="6669900" y="1505474"/>
            <a:chExt cx="345083" cy="369216"/>
          </a:xfrm>
        </p:grpSpPr>
        <p:sp>
          <p:nvSpPr>
            <p:cNvPr id="8749" name="Google Shape;8749;p59"/>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9"/>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9"/>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9"/>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9"/>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9"/>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9"/>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9"/>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9"/>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9"/>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9"/>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9"/>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9"/>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9"/>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9"/>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9"/>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9"/>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9"/>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9"/>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9"/>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9"/>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9"/>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59"/>
          <p:cNvGrpSpPr/>
          <p:nvPr/>
        </p:nvGrpSpPr>
        <p:grpSpPr>
          <a:xfrm>
            <a:off x="7117003" y="1518000"/>
            <a:ext cx="333003" cy="344085"/>
            <a:chOff x="7117003" y="1518000"/>
            <a:chExt cx="333003" cy="344085"/>
          </a:xfrm>
        </p:grpSpPr>
        <p:sp>
          <p:nvSpPr>
            <p:cNvPr id="8772" name="Google Shape;8772;p59"/>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9"/>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9"/>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59"/>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9"/>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9"/>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9"/>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9"/>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9"/>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59"/>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59"/>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9"/>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9"/>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9"/>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9"/>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9"/>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9"/>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59"/>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9"/>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9"/>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9"/>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9"/>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9"/>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9"/>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59"/>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59"/>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9"/>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9"/>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9"/>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9"/>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9"/>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9"/>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9"/>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9"/>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9"/>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9"/>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9"/>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9"/>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0" name="Google Shape;8810;p59"/>
          <p:cNvGrpSpPr/>
          <p:nvPr/>
        </p:nvGrpSpPr>
        <p:grpSpPr>
          <a:xfrm>
            <a:off x="2200238" y="4289165"/>
            <a:ext cx="374756" cy="329300"/>
            <a:chOff x="2200238" y="4289165"/>
            <a:chExt cx="374756" cy="329300"/>
          </a:xfrm>
        </p:grpSpPr>
        <p:sp>
          <p:nvSpPr>
            <p:cNvPr id="8811" name="Google Shape;8811;p59"/>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9"/>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9"/>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9"/>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9"/>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9"/>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9"/>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9"/>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9"/>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9"/>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9"/>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9"/>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9"/>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9"/>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9"/>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9"/>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59"/>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9"/>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9"/>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9"/>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9"/>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9"/>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3" name="Google Shape;8833;p59"/>
          <p:cNvGrpSpPr/>
          <p:nvPr/>
        </p:nvGrpSpPr>
        <p:grpSpPr>
          <a:xfrm>
            <a:off x="7556043" y="1499959"/>
            <a:ext cx="337283" cy="380192"/>
            <a:chOff x="7556043" y="1499959"/>
            <a:chExt cx="337283" cy="380192"/>
          </a:xfrm>
        </p:grpSpPr>
        <p:sp>
          <p:nvSpPr>
            <p:cNvPr id="8834" name="Google Shape;8834;p59"/>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9"/>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9"/>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9"/>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9"/>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9"/>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9"/>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9"/>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9"/>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9"/>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9"/>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9"/>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9"/>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9"/>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59"/>
          <p:cNvGrpSpPr/>
          <p:nvPr/>
        </p:nvGrpSpPr>
        <p:grpSpPr>
          <a:xfrm>
            <a:off x="7992826" y="1517790"/>
            <a:ext cx="317431" cy="344584"/>
            <a:chOff x="7992826" y="1517790"/>
            <a:chExt cx="317431" cy="344584"/>
          </a:xfrm>
        </p:grpSpPr>
        <p:sp>
          <p:nvSpPr>
            <p:cNvPr id="8849" name="Google Shape;8849;p59"/>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9"/>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9"/>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9"/>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9"/>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9"/>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9"/>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9"/>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9"/>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9"/>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9"/>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9"/>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9"/>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9"/>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9"/>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9"/>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9"/>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59"/>
          <p:cNvGrpSpPr/>
          <p:nvPr/>
        </p:nvGrpSpPr>
        <p:grpSpPr>
          <a:xfrm>
            <a:off x="4864446" y="3340207"/>
            <a:ext cx="395607" cy="387414"/>
            <a:chOff x="4864446" y="3340207"/>
            <a:chExt cx="395607" cy="387414"/>
          </a:xfrm>
        </p:grpSpPr>
        <p:sp>
          <p:nvSpPr>
            <p:cNvPr id="8867" name="Google Shape;8867;p59"/>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9"/>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9"/>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9"/>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9"/>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9"/>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9"/>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9"/>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9"/>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9"/>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9"/>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9"/>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9"/>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9"/>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9"/>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9"/>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9"/>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9"/>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9"/>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9"/>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9"/>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9"/>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9"/>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9"/>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9"/>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2" name="Google Shape;8892;p59"/>
          <p:cNvGrpSpPr/>
          <p:nvPr/>
        </p:nvGrpSpPr>
        <p:grpSpPr>
          <a:xfrm>
            <a:off x="3130367" y="4324485"/>
            <a:ext cx="297342" cy="258871"/>
            <a:chOff x="3130367" y="4324485"/>
            <a:chExt cx="297342" cy="258871"/>
          </a:xfrm>
        </p:grpSpPr>
        <p:sp>
          <p:nvSpPr>
            <p:cNvPr id="8893" name="Google Shape;8893;p59"/>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9"/>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9"/>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9"/>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9"/>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9"/>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9"/>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9"/>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9"/>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9"/>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9"/>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9"/>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9"/>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9"/>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9"/>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9"/>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9"/>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9"/>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9"/>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9"/>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9"/>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9"/>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9"/>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6" name="Google Shape;8916;p59"/>
          <p:cNvGrpSpPr/>
          <p:nvPr/>
        </p:nvGrpSpPr>
        <p:grpSpPr>
          <a:xfrm>
            <a:off x="5302988" y="3389839"/>
            <a:ext cx="394609" cy="286523"/>
            <a:chOff x="5302988" y="3389839"/>
            <a:chExt cx="394609" cy="286523"/>
          </a:xfrm>
        </p:grpSpPr>
        <p:sp>
          <p:nvSpPr>
            <p:cNvPr id="8917" name="Google Shape;8917;p59"/>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9"/>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9"/>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9"/>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9"/>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9"/>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9"/>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9"/>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9"/>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9"/>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9"/>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9"/>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9"/>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59"/>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9"/>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9"/>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9"/>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9"/>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9"/>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9"/>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9"/>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9"/>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9"/>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9"/>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9"/>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59"/>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59"/>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9"/>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9"/>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9"/>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9"/>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9"/>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9"/>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0" name="Google Shape;8950;p59"/>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1" name="Google Shape;8951;p59"/>
          <p:cNvGrpSpPr/>
          <p:nvPr/>
        </p:nvGrpSpPr>
        <p:grpSpPr>
          <a:xfrm>
            <a:off x="3060752" y="2903609"/>
            <a:ext cx="390565" cy="359578"/>
            <a:chOff x="3060752" y="2903609"/>
            <a:chExt cx="390565" cy="359578"/>
          </a:xfrm>
        </p:grpSpPr>
        <p:sp>
          <p:nvSpPr>
            <p:cNvPr id="8952" name="Google Shape;8952;p59"/>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9"/>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9"/>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9"/>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9"/>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9"/>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9"/>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9"/>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9"/>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9"/>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9"/>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9"/>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9"/>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9"/>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9"/>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9"/>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9"/>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9"/>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9"/>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59"/>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9"/>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9"/>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9"/>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9"/>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9"/>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9"/>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9"/>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9"/>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9"/>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9"/>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9"/>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9"/>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9"/>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9"/>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6" name="Google Shape;8986;p59"/>
          <p:cNvGrpSpPr/>
          <p:nvPr/>
        </p:nvGrpSpPr>
        <p:grpSpPr>
          <a:xfrm>
            <a:off x="5741031" y="3386057"/>
            <a:ext cx="394609" cy="294585"/>
            <a:chOff x="5741031" y="3386057"/>
            <a:chExt cx="394609" cy="294585"/>
          </a:xfrm>
        </p:grpSpPr>
        <p:sp>
          <p:nvSpPr>
            <p:cNvPr id="8987" name="Google Shape;8987;p59"/>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9"/>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9"/>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9"/>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9"/>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9"/>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9"/>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9"/>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9"/>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9"/>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9"/>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9"/>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9"/>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9"/>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9"/>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9"/>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9"/>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9"/>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9"/>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9"/>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9"/>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9"/>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59"/>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59"/>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9"/>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9"/>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9"/>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9"/>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9"/>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9"/>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7" name="Google Shape;9017;p59"/>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8" name="Google Shape;9018;p59"/>
          <p:cNvGrpSpPr/>
          <p:nvPr/>
        </p:nvGrpSpPr>
        <p:grpSpPr>
          <a:xfrm>
            <a:off x="6179074" y="3368726"/>
            <a:ext cx="394609" cy="328749"/>
            <a:chOff x="6179074" y="3368726"/>
            <a:chExt cx="394609" cy="328749"/>
          </a:xfrm>
        </p:grpSpPr>
        <p:sp>
          <p:nvSpPr>
            <p:cNvPr id="9019" name="Google Shape;9019;p59"/>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9"/>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9"/>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9"/>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9"/>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9"/>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9"/>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9"/>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9"/>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9"/>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9"/>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9"/>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9"/>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9"/>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9"/>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9"/>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9"/>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9"/>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9"/>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9"/>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9"/>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9"/>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9"/>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9"/>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9"/>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9"/>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9"/>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9"/>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9"/>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9"/>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9"/>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9"/>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9"/>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9"/>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9"/>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9"/>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9"/>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9"/>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9"/>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9"/>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9"/>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9"/>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9"/>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9"/>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9"/>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9"/>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9"/>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9"/>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9"/>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9"/>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9"/>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9"/>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9"/>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9"/>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9"/>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9"/>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9"/>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9"/>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9"/>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9"/>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9"/>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9"/>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9"/>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9"/>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9"/>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9"/>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9"/>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9"/>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9"/>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9"/>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9"/>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9"/>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9"/>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9"/>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9"/>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9"/>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9"/>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9"/>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9"/>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9"/>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9"/>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9"/>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9"/>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2" name="Google Shape;9102;p59"/>
          <p:cNvGrpSpPr/>
          <p:nvPr/>
        </p:nvGrpSpPr>
        <p:grpSpPr>
          <a:xfrm>
            <a:off x="7054924" y="3367728"/>
            <a:ext cx="394583" cy="331007"/>
            <a:chOff x="7054924" y="3367728"/>
            <a:chExt cx="394583" cy="331007"/>
          </a:xfrm>
        </p:grpSpPr>
        <p:sp>
          <p:nvSpPr>
            <p:cNvPr id="9103" name="Google Shape;9103;p59"/>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9"/>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9"/>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9"/>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9"/>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9"/>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9"/>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9"/>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9"/>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9"/>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9"/>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9"/>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9"/>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59"/>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59"/>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8" name="Google Shape;9118;p59"/>
          <p:cNvGrpSpPr/>
          <p:nvPr/>
        </p:nvGrpSpPr>
        <p:grpSpPr>
          <a:xfrm>
            <a:off x="7492967" y="3361425"/>
            <a:ext cx="394583" cy="343586"/>
            <a:chOff x="7492967" y="3361425"/>
            <a:chExt cx="394583" cy="343586"/>
          </a:xfrm>
        </p:grpSpPr>
        <p:sp>
          <p:nvSpPr>
            <p:cNvPr id="9119" name="Google Shape;9119;p59"/>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9"/>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9"/>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9"/>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9"/>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9"/>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9"/>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9"/>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9"/>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9"/>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9"/>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9"/>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9"/>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9"/>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9"/>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9"/>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9"/>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9"/>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9"/>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9"/>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9"/>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9"/>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9"/>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59"/>
          <p:cNvGrpSpPr/>
          <p:nvPr/>
        </p:nvGrpSpPr>
        <p:grpSpPr>
          <a:xfrm>
            <a:off x="7935527" y="3353154"/>
            <a:ext cx="385287" cy="360156"/>
            <a:chOff x="7935527" y="3353154"/>
            <a:chExt cx="385287" cy="360156"/>
          </a:xfrm>
        </p:grpSpPr>
        <p:sp>
          <p:nvSpPr>
            <p:cNvPr id="9143" name="Google Shape;9143;p59"/>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9"/>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9"/>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9"/>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9"/>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59"/>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9"/>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9"/>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9"/>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9"/>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9"/>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9"/>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59"/>
          <p:cNvGrpSpPr/>
          <p:nvPr/>
        </p:nvGrpSpPr>
        <p:grpSpPr>
          <a:xfrm>
            <a:off x="5319821" y="1986242"/>
            <a:ext cx="348103" cy="348103"/>
            <a:chOff x="5319821" y="1986242"/>
            <a:chExt cx="348103" cy="348103"/>
          </a:xfrm>
        </p:grpSpPr>
        <p:sp>
          <p:nvSpPr>
            <p:cNvPr id="9156" name="Google Shape;9156;p59"/>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9"/>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9"/>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9"/>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9"/>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9"/>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9"/>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9"/>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9"/>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9"/>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9"/>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9"/>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9"/>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9"/>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9"/>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9"/>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9"/>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59"/>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9"/>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9"/>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9"/>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9"/>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9"/>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9"/>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9"/>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9"/>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59"/>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9"/>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9"/>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9"/>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9"/>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9"/>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9"/>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9"/>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59"/>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59"/>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9"/>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3" name="Google Shape;9193;p59"/>
          <p:cNvGrpSpPr/>
          <p:nvPr/>
        </p:nvGrpSpPr>
        <p:grpSpPr>
          <a:xfrm>
            <a:off x="5765926" y="1976683"/>
            <a:ext cx="348339" cy="348103"/>
            <a:chOff x="5765926" y="1976683"/>
            <a:chExt cx="348339" cy="348103"/>
          </a:xfrm>
        </p:grpSpPr>
        <p:sp>
          <p:nvSpPr>
            <p:cNvPr id="9194" name="Google Shape;9194;p59"/>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9"/>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9"/>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59"/>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9"/>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9"/>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9"/>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9"/>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9"/>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9"/>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9"/>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9"/>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9"/>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9"/>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8" name="Google Shape;9208;p59"/>
          <p:cNvGrpSpPr/>
          <p:nvPr/>
        </p:nvGrpSpPr>
        <p:grpSpPr>
          <a:xfrm>
            <a:off x="6191390" y="1981489"/>
            <a:ext cx="389068" cy="347787"/>
            <a:chOff x="6191390" y="1981489"/>
            <a:chExt cx="389068" cy="347787"/>
          </a:xfrm>
        </p:grpSpPr>
        <p:sp>
          <p:nvSpPr>
            <p:cNvPr id="9209" name="Google Shape;9209;p59"/>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59"/>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59"/>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9"/>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9"/>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9"/>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9"/>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6" name="Google Shape;9216;p59"/>
          <p:cNvGrpSpPr/>
          <p:nvPr/>
        </p:nvGrpSpPr>
        <p:grpSpPr>
          <a:xfrm>
            <a:off x="6657846" y="2007591"/>
            <a:ext cx="348103" cy="295714"/>
            <a:chOff x="6657846" y="2007591"/>
            <a:chExt cx="348103" cy="295714"/>
          </a:xfrm>
        </p:grpSpPr>
        <p:sp>
          <p:nvSpPr>
            <p:cNvPr id="9217" name="Google Shape;9217;p59"/>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9"/>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59"/>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59"/>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9"/>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9"/>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9"/>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59"/>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59"/>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9"/>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9"/>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9"/>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9"/>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9"/>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9"/>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9"/>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9"/>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9"/>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9"/>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9"/>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9"/>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9"/>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9"/>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9"/>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9"/>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9"/>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3" name="Google Shape;9243;p59"/>
          <p:cNvGrpSpPr/>
          <p:nvPr/>
        </p:nvGrpSpPr>
        <p:grpSpPr>
          <a:xfrm>
            <a:off x="7104188" y="1971904"/>
            <a:ext cx="347341" cy="348103"/>
            <a:chOff x="7104188" y="1971904"/>
            <a:chExt cx="347341" cy="348103"/>
          </a:xfrm>
        </p:grpSpPr>
        <p:sp>
          <p:nvSpPr>
            <p:cNvPr id="9244" name="Google Shape;9244;p59"/>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9"/>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9"/>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9"/>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9"/>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9"/>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9"/>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9"/>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9"/>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9"/>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9"/>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9"/>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9"/>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9"/>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9"/>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9"/>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9"/>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9"/>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9"/>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9"/>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9"/>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9"/>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59"/>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59"/>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9"/>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9"/>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9"/>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59"/>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9"/>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9"/>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4" name="Google Shape;9274;p59"/>
          <p:cNvGrpSpPr/>
          <p:nvPr/>
        </p:nvGrpSpPr>
        <p:grpSpPr>
          <a:xfrm>
            <a:off x="7551264" y="1971904"/>
            <a:ext cx="344321" cy="348155"/>
            <a:chOff x="7551264" y="1971904"/>
            <a:chExt cx="344321" cy="348155"/>
          </a:xfrm>
        </p:grpSpPr>
        <p:sp>
          <p:nvSpPr>
            <p:cNvPr id="9275" name="Google Shape;9275;p59"/>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9"/>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9"/>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9"/>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9"/>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9"/>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9"/>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9"/>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9"/>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9"/>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9"/>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9"/>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9"/>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9"/>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9"/>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9"/>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9"/>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9"/>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9"/>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4" name="Google Shape;9294;p59"/>
          <p:cNvGrpSpPr/>
          <p:nvPr/>
        </p:nvGrpSpPr>
        <p:grpSpPr>
          <a:xfrm>
            <a:off x="7992065" y="1971904"/>
            <a:ext cx="351621" cy="348103"/>
            <a:chOff x="7992065" y="1971904"/>
            <a:chExt cx="351621" cy="348103"/>
          </a:xfrm>
        </p:grpSpPr>
        <p:sp>
          <p:nvSpPr>
            <p:cNvPr id="9295" name="Google Shape;9295;p59"/>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9"/>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9"/>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9"/>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9"/>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9"/>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9"/>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9"/>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9"/>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9"/>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9"/>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9"/>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9"/>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9"/>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9"/>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0" name="Google Shape;9310;p59"/>
          <p:cNvGrpSpPr/>
          <p:nvPr/>
        </p:nvGrpSpPr>
        <p:grpSpPr>
          <a:xfrm>
            <a:off x="4911189" y="3793455"/>
            <a:ext cx="296580" cy="364935"/>
            <a:chOff x="4911189" y="3793455"/>
            <a:chExt cx="296580" cy="364935"/>
          </a:xfrm>
        </p:grpSpPr>
        <p:sp>
          <p:nvSpPr>
            <p:cNvPr id="9311" name="Google Shape;9311;p59"/>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9"/>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9"/>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9"/>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59"/>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59"/>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9"/>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9"/>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9"/>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59"/>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9"/>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9"/>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9"/>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9"/>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9"/>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9"/>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9"/>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9"/>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9"/>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9"/>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59"/>
          <p:cNvGrpSpPr/>
          <p:nvPr/>
        </p:nvGrpSpPr>
        <p:grpSpPr>
          <a:xfrm>
            <a:off x="5341433" y="3793271"/>
            <a:ext cx="330272" cy="329117"/>
            <a:chOff x="5341433" y="3793271"/>
            <a:chExt cx="330272" cy="329117"/>
          </a:xfrm>
        </p:grpSpPr>
        <p:sp>
          <p:nvSpPr>
            <p:cNvPr id="9332" name="Google Shape;9332;p59"/>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9"/>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59"/>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59"/>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59"/>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9"/>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9"/>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9"/>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9"/>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9"/>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9"/>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9"/>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9"/>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59"/>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59"/>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9"/>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8" name="Google Shape;9348;p59"/>
          <p:cNvGrpSpPr/>
          <p:nvPr/>
        </p:nvGrpSpPr>
        <p:grpSpPr>
          <a:xfrm>
            <a:off x="5744051" y="3766250"/>
            <a:ext cx="428511" cy="383186"/>
            <a:chOff x="5744051" y="3766250"/>
            <a:chExt cx="428511" cy="383186"/>
          </a:xfrm>
        </p:grpSpPr>
        <p:sp>
          <p:nvSpPr>
            <p:cNvPr id="9349" name="Google Shape;9349;p59"/>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9"/>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59"/>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59"/>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9"/>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9"/>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9"/>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59"/>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59"/>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9"/>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9"/>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9"/>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9"/>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59"/>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59"/>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9"/>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9"/>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6" name="Google Shape;9366;p59"/>
          <p:cNvGrpSpPr/>
          <p:nvPr/>
        </p:nvGrpSpPr>
        <p:grpSpPr>
          <a:xfrm>
            <a:off x="6678697" y="3793324"/>
            <a:ext cx="342824" cy="328985"/>
            <a:chOff x="6678697" y="3793324"/>
            <a:chExt cx="342824" cy="328985"/>
          </a:xfrm>
        </p:grpSpPr>
        <p:sp>
          <p:nvSpPr>
            <p:cNvPr id="9367" name="Google Shape;9367;p59"/>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9"/>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9"/>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9"/>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9"/>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9"/>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59"/>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59"/>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59"/>
          <p:cNvGrpSpPr/>
          <p:nvPr/>
        </p:nvGrpSpPr>
        <p:grpSpPr>
          <a:xfrm>
            <a:off x="7101903" y="3762022"/>
            <a:ext cx="398627" cy="392088"/>
            <a:chOff x="7101903" y="3762022"/>
            <a:chExt cx="398627" cy="392088"/>
          </a:xfrm>
        </p:grpSpPr>
        <p:sp>
          <p:nvSpPr>
            <p:cNvPr id="9376" name="Google Shape;9376;p59"/>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9"/>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9"/>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9"/>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9"/>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59"/>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9"/>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9"/>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9"/>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59"/>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59"/>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9"/>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9"/>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9"/>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59"/>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59"/>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9"/>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9"/>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4" name="Google Shape;9394;p59"/>
          <p:cNvGrpSpPr/>
          <p:nvPr/>
        </p:nvGrpSpPr>
        <p:grpSpPr>
          <a:xfrm>
            <a:off x="7541469" y="3793455"/>
            <a:ext cx="407897" cy="328985"/>
            <a:chOff x="7541469" y="3793455"/>
            <a:chExt cx="407897" cy="328985"/>
          </a:xfrm>
        </p:grpSpPr>
        <p:sp>
          <p:nvSpPr>
            <p:cNvPr id="9395" name="Google Shape;9395;p59"/>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9"/>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59"/>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59"/>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9"/>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9"/>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9"/>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59"/>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59"/>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9"/>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9"/>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9"/>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9"/>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59"/>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59"/>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9"/>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9"/>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9"/>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9"/>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9"/>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59"/>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59"/>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9"/>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9"/>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9"/>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9"/>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9"/>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9"/>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59"/>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59"/>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59"/>
          <p:cNvGrpSpPr/>
          <p:nvPr/>
        </p:nvGrpSpPr>
        <p:grpSpPr>
          <a:xfrm>
            <a:off x="5310288" y="2956312"/>
            <a:ext cx="432292" cy="264412"/>
            <a:chOff x="5310288" y="2956312"/>
            <a:chExt cx="432292" cy="264412"/>
          </a:xfrm>
        </p:grpSpPr>
        <p:sp>
          <p:nvSpPr>
            <p:cNvPr id="9426" name="Google Shape;9426;p59"/>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9"/>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59"/>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59"/>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9"/>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9"/>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9"/>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9"/>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59"/>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59"/>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9"/>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9"/>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9"/>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9"/>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9"/>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59"/>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59"/>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59"/>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59"/>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59"/>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59"/>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59"/>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59"/>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9"/>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9"/>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9"/>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9"/>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3" name="Google Shape;9453;p59"/>
          <p:cNvGrpSpPr/>
          <p:nvPr/>
        </p:nvGrpSpPr>
        <p:grpSpPr>
          <a:xfrm>
            <a:off x="4879047" y="2432320"/>
            <a:ext cx="398075" cy="340303"/>
            <a:chOff x="4879047" y="2432320"/>
            <a:chExt cx="398075" cy="340303"/>
          </a:xfrm>
        </p:grpSpPr>
        <p:sp>
          <p:nvSpPr>
            <p:cNvPr id="9454" name="Google Shape;9454;p59"/>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9"/>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9"/>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9"/>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9"/>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9"/>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9"/>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9"/>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9"/>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9"/>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9"/>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9"/>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9"/>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9"/>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9"/>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9"/>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9"/>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9"/>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9"/>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9"/>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9"/>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9"/>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9"/>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59"/>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59"/>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9"/>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59"/>
          <p:cNvGrpSpPr/>
          <p:nvPr/>
        </p:nvGrpSpPr>
        <p:grpSpPr>
          <a:xfrm>
            <a:off x="5388701" y="2393823"/>
            <a:ext cx="280982" cy="395896"/>
            <a:chOff x="5388701" y="2393823"/>
            <a:chExt cx="280982" cy="395896"/>
          </a:xfrm>
        </p:grpSpPr>
        <p:sp>
          <p:nvSpPr>
            <p:cNvPr id="9481" name="Google Shape;9481;p59"/>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9"/>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59"/>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59"/>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9"/>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9"/>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59"/>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59"/>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9"/>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9"/>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9"/>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9"/>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59"/>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59"/>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9"/>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9"/>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9"/>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9"/>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9"/>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9"/>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9"/>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9"/>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9"/>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9"/>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59"/>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59"/>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59"/>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9"/>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59"/>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59"/>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59"/>
          <p:cNvGrpSpPr/>
          <p:nvPr/>
        </p:nvGrpSpPr>
        <p:grpSpPr>
          <a:xfrm>
            <a:off x="5743289" y="2439122"/>
            <a:ext cx="444871" cy="316407"/>
            <a:chOff x="5743289" y="2439122"/>
            <a:chExt cx="444871" cy="316407"/>
          </a:xfrm>
        </p:grpSpPr>
        <p:sp>
          <p:nvSpPr>
            <p:cNvPr id="9512" name="Google Shape;9512;p59"/>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9"/>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9"/>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9"/>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9"/>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9"/>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59"/>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59"/>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59"/>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9"/>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9"/>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9"/>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59"/>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59"/>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9"/>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9"/>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9"/>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9"/>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9"/>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9"/>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9"/>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9"/>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9"/>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9"/>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9"/>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9"/>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9"/>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9"/>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9"/>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1" name="Google Shape;9541;p59"/>
          <p:cNvGrpSpPr/>
          <p:nvPr/>
        </p:nvGrpSpPr>
        <p:grpSpPr>
          <a:xfrm>
            <a:off x="6230360" y="2432583"/>
            <a:ext cx="351359" cy="363412"/>
            <a:chOff x="6230360" y="2432583"/>
            <a:chExt cx="351359" cy="363412"/>
          </a:xfrm>
        </p:grpSpPr>
        <p:sp>
          <p:nvSpPr>
            <p:cNvPr id="9542" name="Google Shape;9542;p59"/>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59"/>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59"/>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9"/>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9"/>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9"/>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9"/>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9"/>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59"/>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59"/>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9"/>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9"/>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9"/>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9"/>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9"/>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59"/>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9"/>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9"/>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59"/>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59"/>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9"/>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3" name="Google Shape;9563;p59"/>
          <p:cNvGrpSpPr/>
          <p:nvPr/>
        </p:nvGrpSpPr>
        <p:grpSpPr>
          <a:xfrm>
            <a:off x="6633976" y="2459552"/>
            <a:ext cx="387781" cy="286680"/>
            <a:chOff x="6633976" y="2459552"/>
            <a:chExt cx="387781" cy="286680"/>
          </a:xfrm>
        </p:grpSpPr>
        <p:sp>
          <p:nvSpPr>
            <p:cNvPr id="9564" name="Google Shape;9564;p59"/>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9"/>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9"/>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59"/>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59"/>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9"/>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9"/>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59"/>
          <p:cNvGrpSpPr/>
          <p:nvPr/>
        </p:nvGrpSpPr>
        <p:grpSpPr>
          <a:xfrm>
            <a:off x="7091110" y="2428565"/>
            <a:ext cx="376989" cy="348864"/>
            <a:chOff x="7091110" y="2428565"/>
            <a:chExt cx="376989" cy="348864"/>
          </a:xfrm>
        </p:grpSpPr>
        <p:sp>
          <p:nvSpPr>
            <p:cNvPr id="9572" name="Google Shape;9572;p59"/>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59"/>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59"/>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9"/>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59"/>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59"/>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59"/>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9"/>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59"/>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59"/>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9"/>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9"/>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9"/>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9"/>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9"/>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59"/>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59"/>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59"/>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9"/>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9"/>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9"/>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59"/>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59"/>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9"/>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9"/>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9"/>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59"/>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59"/>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9"/>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9"/>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9"/>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3" name="Google Shape;9603;p59"/>
          <p:cNvGrpSpPr/>
          <p:nvPr/>
        </p:nvGrpSpPr>
        <p:grpSpPr>
          <a:xfrm>
            <a:off x="7536427" y="2415225"/>
            <a:ext cx="369715" cy="375492"/>
            <a:chOff x="7536427" y="2415225"/>
            <a:chExt cx="369715" cy="375492"/>
          </a:xfrm>
        </p:grpSpPr>
        <p:sp>
          <p:nvSpPr>
            <p:cNvPr id="9604" name="Google Shape;9604;p59"/>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9"/>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9"/>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9"/>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59"/>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59"/>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59"/>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9"/>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9"/>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59"/>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9"/>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9"/>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59"/>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59"/>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9"/>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9"/>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9"/>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9"/>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9"/>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9"/>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59"/>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59"/>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9"/>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59"/>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59"/>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9"/>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9"/>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9"/>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9"/>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9"/>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9"/>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59"/>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9"/>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59"/>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59"/>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9"/>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59"/>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59"/>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59"/>
          <p:cNvGrpSpPr/>
          <p:nvPr/>
        </p:nvGrpSpPr>
        <p:grpSpPr>
          <a:xfrm>
            <a:off x="7980773" y="2428802"/>
            <a:ext cx="353381" cy="358160"/>
            <a:chOff x="7980773" y="2428802"/>
            <a:chExt cx="353381" cy="358160"/>
          </a:xfrm>
        </p:grpSpPr>
        <p:sp>
          <p:nvSpPr>
            <p:cNvPr id="9643" name="Google Shape;9643;p59"/>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59"/>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59"/>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59"/>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9"/>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9"/>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59"/>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59"/>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9"/>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59"/>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59"/>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9"/>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9"/>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9"/>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9"/>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9"/>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9"/>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9"/>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9"/>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9"/>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59"/>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59"/>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9"/>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9"/>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9"/>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9"/>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9"/>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9"/>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59"/>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9"/>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3" name="Google Shape;9673;p59"/>
          <p:cNvGrpSpPr/>
          <p:nvPr/>
        </p:nvGrpSpPr>
        <p:grpSpPr>
          <a:xfrm>
            <a:off x="4886058" y="4291240"/>
            <a:ext cx="346343" cy="343953"/>
            <a:chOff x="4886058" y="4291240"/>
            <a:chExt cx="346343" cy="343953"/>
          </a:xfrm>
        </p:grpSpPr>
        <p:sp>
          <p:nvSpPr>
            <p:cNvPr id="9674" name="Google Shape;9674;p59"/>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9"/>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9"/>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9"/>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59"/>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59"/>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59"/>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9"/>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59"/>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59"/>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9"/>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9"/>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59"/>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59"/>
          <p:cNvGrpSpPr/>
          <p:nvPr/>
        </p:nvGrpSpPr>
        <p:grpSpPr>
          <a:xfrm>
            <a:off x="5344216" y="4291056"/>
            <a:ext cx="304616" cy="343560"/>
            <a:chOff x="5344216" y="4291056"/>
            <a:chExt cx="304616" cy="343560"/>
          </a:xfrm>
        </p:grpSpPr>
        <p:sp>
          <p:nvSpPr>
            <p:cNvPr id="9688" name="Google Shape;9688;p59"/>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9"/>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9"/>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9"/>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9"/>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9"/>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59"/>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59"/>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9"/>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9"/>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9"/>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9" name="Google Shape;9699;p59"/>
          <p:cNvGrpSpPr/>
          <p:nvPr/>
        </p:nvGrpSpPr>
        <p:grpSpPr>
          <a:xfrm>
            <a:off x="6279999" y="4264422"/>
            <a:ext cx="204093" cy="343743"/>
            <a:chOff x="6271562" y="4290872"/>
            <a:chExt cx="204093" cy="343743"/>
          </a:xfrm>
        </p:grpSpPr>
        <p:sp>
          <p:nvSpPr>
            <p:cNvPr id="9700" name="Google Shape;9700;p59"/>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59"/>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59"/>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9"/>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9"/>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9"/>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9"/>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9"/>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9"/>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9"/>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9"/>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9"/>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2" name="Google Shape;9712;p59"/>
          <p:cNvGrpSpPr/>
          <p:nvPr/>
        </p:nvGrpSpPr>
        <p:grpSpPr>
          <a:xfrm>
            <a:off x="6639491" y="4329238"/>
            <a:ext cx="344085" cy="267195"/>
            <a:chOff x="6639491" y="4329238"/>
            <a:chExt cx="344085" cy="267195"/>
          </a:xfrm>
        </p:grpSpPr>
        <p:sp>
          <p:nvSpPr>
            <p:cNvPr id="9713" name="Google Shape;9713;p59"/>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9"/>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9"/>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9"/>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9"/>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9"/>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59"/>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59"/>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9"/>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9"/>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9"/>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9"/>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9"/>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59"/>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9"/>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9"/>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59"/>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59"/>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1" name="Google Shape;9731;p59"/>
          <p:cNvGrpSpPr/>
          <p:nvPr/>
        </p:nvGrpSpPr>
        <p:grpSpPr>
          <a:xfrm>
            <a:off x="7133336" y="4291056"/>
            <a:ext cx="232979" cy="343560"/>
            <a:chOff x="7133336" y="4291056"/>
            <a:chExt cx="232979" cy="343560"/>
          </a:xfrm>
        </p:grpSpPr>
        <p:sp>
          <p:nvSpPr>
            <p:cNvPr id="9732" name="Google Shape;9732;p59"/>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59"/>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59"/>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59"/>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59"/>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9"/>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9"/>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9"/>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9"/>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59"/>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59"/>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59"/>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59"/>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9"/>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59"/>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9"/>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9"/>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9" name="Google Shape;9749;p59"/>
          <p:cNvGrpSpPr/>
          <p:nvPr/>
        </p:nvGrpSpPr>
        <p:grpSpPr>
          <a:xfrm>
            <a:off x="7571379" y="4291056"/>
            <a:ext cx="232979" cy="343560"/>
            <a:chOff x="7571379" y="4291056"/>
            <a:chExt cx="232979" cy="343560"/>
          </a:xfrm>
        </p:grpSpPr>
        <p:sp>
          <p:nvSpPr>
            <p:cNvPr id="9750" name="Google Shape;9750;p59"/>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9"/>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59"/>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59"/>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9"/>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59"/>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59"/>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9"/>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59"/>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59"/>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9"/>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59"/>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59"/>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9"/>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9"/>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9"/>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6" name="Google Shape;9766;p59"/>
          <p:cNvGrpSpPr/>
          <p:nvPr/>
        </p:nvGrpSpPr>
        <p:grpSpPr>
          <a:xfrm>
            <a:off x="6666381" y="3347875"/>
            <a:ext cx="295819" cy="370712"/>
            <a:chOff x="6666381" y="3347875"/>
            <a:chExt cx="295819" cy="370712"/>
          </a:xfrm>
        </p:grpSpPr>
        <p:sp>
          <p:nvSpPr>
            <p:cNvPr id="9767" name="Google Shape;9767;p59"/>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59"/>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9"/>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9"/>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9"/>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9"/>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59"/>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59"/>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9"/>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9"/>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9"/>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59"/>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59"/>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59"/>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9"/>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9"/>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9"/>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59"/>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59"/>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9"/>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9"/>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59"/>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9"/>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9"/>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59"/>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59"/>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59"/>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59"/>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9"/>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9"/>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59"/>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59"/>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59"/>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59"/>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9"/>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9"/>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9"/>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9"/>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59"/>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59"/>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59"/>
          <p:cNvGrpSpPr/>
          <p:nvPr/>
        </p:nvGrpSpPr>
        <p:grpSpPr>
          <a:xfrm>
            <a:off x="4877760" y="2887459"/>
            <a:ext cx="389567" cy="390329"/>
            <a:chOff x="4877760" y="2887459"/>
            <a:chExt cx="389567" cy="390329"/>
          </a:xfrm>
        </p:grpSpPr>
        <p:sp>
          <p:nvSpPr>
            <p:cNvPr id="9808" name="Google Shape;9808;p59"/>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59"/>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9"/>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59"/>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59"/>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9"/>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59"/>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59"/>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9"/>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59"/>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59"/>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9"/>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59"/>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59"/>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9"/>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9"/>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59"/>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59"/>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9"/>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9"/>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9"/>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59"/>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9"/>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9"/>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59"/>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9"/>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9"/>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59"/>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59"/>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9"/>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59"/>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9"/>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9"/>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9"/>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59"/>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59"/>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59"/>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59"/>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9"/>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9"/>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59"/>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9"/>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9"/>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9"/>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52" name="Google Shape;9852;p59"/>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59"/>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59"/>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9"/>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9"/>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57" name="Google Shape;9857;p59"/>
          <p:cNvGrpSpPr/>
          <p:nvPr/>
        </p:nvGrpSpPr>
        <p:grpSpPr>
          <a:xfrm>
            <a:off x="5779239" y="2887695"/>
            <a:ext cx="314411" cy="389830"/>
            <a:chOff x="5779239" y="2887695"/>
            <a:chExt cx="314411" cy="389830"/>
          </a:xfrm>
        </p:grpSpPr>
        <p:sp>
          <p:nvSpPr>
            <p:cNvPr id="9858" name="Google Shape;9858;p59"/>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59"/>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59"/>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59"/>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9"/>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59"/>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59"/>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59"/>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9"/>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9"/>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9"/>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9"/>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9"/>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9"/>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9"/>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9"/>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9"/>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9"/>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9"/>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9"/>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9"/>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9"/>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59"/>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59"/>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9"/>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9"/>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9"/>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9"/>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59"/>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59"/>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59"/>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9"/>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9"/>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9"/>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59"/>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59"/>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59"/>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59"/>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59"/>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59"/>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59"/>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59"/>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9"/>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59"/>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2" name="Google Shape;9902;p59"/>
          <p:cNvGrpSpPr/>
          <p:nvPr/>
        </p:nvGrpSpPr>
        <p:grpSpPr>
          <a:xfrm>
            <a:off x="6190130" y="2940977"/>
            <a:ext cx="389830" cy="283004"/>
            <a:chOff x="6190130" y="2940977"/>
            <a:chExt cx="389830" cy="283004"/>
          </a:xfrm>
        </p:grpSpPr>
        <p:sp>
          <p:nvSpPr>
            <p:cNvPr id="9903" name="Google Shape;9903;p59"/>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9"/>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9"/>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59"/>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59"/>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59"/>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9"/>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59"/>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59"/>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59"/>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59"/>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59"/>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9"/>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59"/>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59"/>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59"/>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59"/>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59"/>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59"/>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59"/>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59"/>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9"/>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59"/>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59"/>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9"/>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59"/>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59"/>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9"/>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59"/>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59"/>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3" name="Google Shape;9933;p59"/>
          <p:cNvGrpSpPr/>
          <p:nvPr/>
        </p:nvGrpSpPr>
        <p:grpSpPr>
          <a:xfrm>
            <a:off x="6633976" y="2900274"/>
            <a:ext cx="389803" cy="364673"/>
            <a:chOff x="6633976" y="2900274"/>
            <a:chExt cx="389803" cy="364673"/>
          </a:xfrm>
        </p:grpSpPr>
        <p:sp>
          <p:nvSpPr>
            <p:cNvPr id="9934" name="Google Shape;9934;p59"/>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9"/>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9"/>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9"/>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59"/>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59"/>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59"/>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9"/>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59"/>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59"/>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59"/>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59"/>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59"/>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9"/>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59"/>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59"/>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59"/>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1" name="Google Shape;9951;p59"/>
          <p:cNvGrpSpPr/>
          <p:nvPr/>
        </p:nvGrpSpPr>
        <p:grpSpPr>
          <a:xfrm>
            <a:off x="7517835" y="2885437"/>
            <a:ext cx="364935" cy="382529"/>
            <a:chOff x="7517835" y="2885437"/>
            <a:chExt cx="364935" cy="382529"/>
          </a:xfrm>
        </p:grpSpPr>
        <p:sp>
          <p:nvSpPr>
            <p:cNvPr id="9952" name="Google Shape;9952;p59"/>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59"/>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59"/>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59"/>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9"/>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9"/>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59"/>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9"/>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9"/>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9"/>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9"/>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59"/>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9"/>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9"/>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59"/>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59"/>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9"/>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9"/>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9"/>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9"/>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9"/>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9"/>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59"/>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59"/>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59"/>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59"/>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59"/>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59"/>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59"/>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59"/>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9"/>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9"/>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9"/>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59"/>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59"/>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59"/>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59"/>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9" name="Google Shape;9989;p59"/>
          <p:cNvGrpSpPr/>
          <p:nvPr/>
        </p:nvGrpSpPr>
        <p:grpSpPr>
          <a:xfrm>
            <a:off x="7087591" y="2887144"/>
            <a:ext cx="358160" cy="385602"/>
            <a:chOff x="7087591" y="2887144"/>
            <a:chExt cx="358160" cy="385602"/>
          </a:xfrm>
        </p:grpSpPr>
        <p:sp>
          <p:nvSpPr>
            <p:cNvPr id="9990" name="Google Shape;9990;p59"/>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9"/>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59"/>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59"/>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9"/>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59"/>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59"/>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9"/>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59"/>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59"/>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59"/>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59"/>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59"/>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9"/>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9"/>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59"/>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59"/>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9"/>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9"/>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9" name="Google Shape;10009;p59"/>
          <p:cNvGrpSpPr/>
          <p:nvPr/>
        </p:nvGrpSpPr>
        <p:grpSpPr>
          <a:xfrm>
            <a:off x="7951362" y="2885437"/>
            <a:ext cx="382529" cy="382529"/>
            <a:chOff x="7951362" y="2885437"/>
            <a:chExt cx="382529" cy="382529"/>
          </a:xfrm>
        </p:grpSpPr>
        <p:sp>
          <p:nvSpPr>
            <p:cNvPr id="10010" name="Google Shape;10010;p59"/>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59"/>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59"/>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9"/>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9"/>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9"/>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9"/>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59"/>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9"/>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9"/>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59"/>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59"/>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9"/>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9"/>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9"/>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9"/>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59"/>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59"/>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9"/>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59"/>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59"/>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9"/>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59"/>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59"/>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9"/>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9"/>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9"/>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9"/>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59"/>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59"/>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9"/>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9"/>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9"/>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9"/>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59"/>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59"/>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59"/>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9"/>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9"/>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59"/>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59"/>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59"/>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9"/>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9"/>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59"/>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59"/>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59"/>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9"/>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59"/>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9" name="Google Shape;10059;p59"/>
          <p:cNvGrpSpPr/>
          <p:nvPr/>
        </p:nvGrpSpPr>
        <p:grpSpPr>
          <a:xfrm>
            <a:off x="8054406" y="3814489"/>
            <a:ext cx="276964" cy="336601"/>
            <a:chOff x="8054406" y="3814489"/>
            <a:chExt cx="276964" cy="336601"/>
          </a:xfrm>
        </p:grpSpPr>
        <p:sp>
          <p:nvSpPr>
            <p:cNvPr id="10060" name="Google Shape;10060;p59"/>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59"/>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59"/>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9"/>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59"/>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59"/>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59"/>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59"/>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59"/>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9" name="Google Shape;10069;p59"/>
          <p:cNvGrpSpPr/>
          <p:nvPr/>
        </p:nvGrpSpPr>
        <p:grpSpPr>
          <a:xfrm>
            <a:off x="7936787" y="4295074"/>
            <a:ext cx="378249" cy="335524"/>
            <a:chOff x="7936787" y="4295074"/>
            <a:chExt cx="378249" cy="335524"/>
          </a:xfrm>
        </p:grpSpPr>
        <p:sp>
          <p:nvSpPr>
            <p:cNvPr id="10070" name="Google Shape;10070;p59"/>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59"/>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9"/>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59"/>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59"/>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59"/>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9"/>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9"/>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59"/>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59"/>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59"/>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9"/>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59"/>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59"/>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59"/>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59"/>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59"/>
          <p:cNvGrpSpPr/>
          <p:nvPr/>
        </p:nvGrpSpPr>
        <p:grpSpPr>
          <a:xfrm>
            <a:off x="4886058" y="1965890"/>
            <a:ext cx="388569" cy="388307"/>
            <a:chOff x="4886058" y="1965890"/>
            <a:chExt cx="388569" cy="388307"/>
          </a:xfrm>
        </p:grpSpPr>
        <p:sp>
          <p:nvSpPr>
            <p:cNvPr id="10087" name="Google Shape;10087;p59"/>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9"/>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59"/>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59"/>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59"/>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59"/>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59"/>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59"/>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9"/>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59"/>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59"/>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01" name="Shape 10101"/>
        <p:cNvGrpSpPr/>
        <p:nvPr/>
      </p:nvGrpSpPr>
      <p:grpSpPr>
        <a:xfrm>
          <a:off x="0" y="0"/>
          <a:ext cx="0" cy="0"/>
          <a:chOff x="0" y="0"/>
          <a:chExt cx="0" cy="0"/>
        </a:xfrm>
      </p:grpSpPr>
      <p:sp>
        <p:nvSpPr>
          <p:cNvPr id="10102" name="Google Shape;10102;p6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103" name="Google Shape;10103;p6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0104" name="Google Shape;10104;p60"/>
          <p:cNvGrpSpPr/>
          <p:nvPr/>
        </p:nvGrpSpPr>
        <p:grpSpPr>
          <a:xfrm>
            <a:off x="1765162" y="3346789"/>
            <a:ext cx="292801" cy="359258"/>
            <a:chOff x="1765162" y="3346789"/>
            <a:chExt cx="292801" cy="359258"/>
          </a:xfrm>
        </p:grpSpPr>
        <p:sp>
          <p:nvSpPr>
            <p:cNvPr id="10105" name="Google Shape;10105;p60"/>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0"/>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0"/>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0"/>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0"/>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0"/>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0"/>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0"/>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0"/>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0"/>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0"/>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0"/>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0"/>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0"/>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0"/>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0" name="Google Shape;10120;p60"/>
          <p:cNvGrpSpPr/>
          <p:nvPr/>
        </p:nvGrpSpPr>
        <p:grpSpPr>
          <a:xfrm>
            <a:off x="3077632" y="2445004"/>
            <a:ext cx="358996" cy="296309"/>
            <a:chOff x="3077632" y="2445004"/>
            <a:chExt cx="358996" cy="296309"/>
          </a:xfrm>
        </p:grpSpPr>
        <p:sp>
          <p:nvSpPr>
            <p:cNvPr id="10121" name="Google Shape;10121;p60"/>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0"/>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0"/>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0"/>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0"/>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0"/>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0"/>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0"/>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0"/>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0"/>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0"/>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0"/>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0"/>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0"/>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0"/>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0"/>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0"/>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0"/>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0"/>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0"/>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0"/>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0"/>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0"/>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0"/>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0"/>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0"/>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60"/>
          <p:cNvGrpSpPr/>
          <p:nvPr/>
        </p:nvGrpSpPr>
        <p:grpSpPr>
          <a:xfrm>
            <a:off x="2635237" y="2431780"/>
            <a:ext cx="359232" cy="323018"/>
            <a:chOff x="2635237" y="2431780"/>
            <a:chExt cx="359232" cy="323018"/>
          </a:xfrm>
        </p:grpSpPr>
        <p:sp>
          <p:nvSpPr>
            <p:cNvPr id="10148" name="Google Shape;10148;p60"/>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0"/>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0"/>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0"/>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0"/>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0"/>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0"/>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0"/>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0"/>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0"/>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0"/>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0"/>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0"/>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0"/>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0"/>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60"/>
          <p:cNvGrpSpPr/>
          <p:nvPr/>
        </p:nvGrpSpPr>
        <p:grpSpPr>
          <a:xfrm>
            <a:off x="4011651" y="3768132"/>
            <a:ext cx="373189" cy="358944"/>
            <a:chOff x="4011651" y="3768132"/>
            <a:chExt cx="373189" cy="358944"/>
          </a:xfrm>
        </p:grpSpPr>
        <p:sp>
          <p:nvSpPr>
            <p:cNvPr id="10164" name="Google Shape;10164;p60"/>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0"/>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0"/>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0"/>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0"/>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0"/>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0"/>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0"/>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0"/>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0"/>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4" name="Google Shape;10174;p60"/>
          <p:cNvGrpSpPr/>
          <p:nvPr/>
        </p:nvGrpSpPr>
        <p:grpSpPr>
          <a:xfrm>
            <a:off x="2189568" y="1961603"/>
            <a:ext cx="364993" cy="359049"/>
            <a:chOff x="2189568" y="1961603"/>
            <a:chExt cx="364993" cy="359049"/>
          </a:xfrm>
        </p:grpSpPr>
        <p:sp>
          <p:nvSpPr>
            <p:cNvPr id="10175" name="Google Shape;10175;p60"/>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0"/>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0"/>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0"/>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0"/>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0"/>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0"/>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0"/>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0"/>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0"/>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0"/>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0"/>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0"/>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0"/>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0"/>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0"/>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60"/>
          <p:cNvGrpSpPr/>
          <p:nvPr/>
        </p:nvGrpSpPr>
        <p:grpSpPr>
          <a:xfrm>
            <a:off x="2193077" y="2419971"/>
            <a:ext cx="378426" cy="346323"/>
            <a:chOff x="2193077" y="2419971"/>
            <a:chExt cx="378426" cy="346323"/>
          </a:xfrm>
        </p:grpSpPr>
        <p:sp>
          <p:nvSpPr>
            <p:cNvPr id="10192" name="Google Shape;10192;p60"/>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0"/>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0"/>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0"/>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0"/>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0"/>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0"/>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0"/>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0"/>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0"/>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0"/>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0"/>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0"/>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0"/>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0"/>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0"/>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0"/>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0"/>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0"/>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0"/>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0"/>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60"/>
          <p:cNvGrpSpPr/>
          <p:nvPr/>
        </p:nvGrpSpPr>
        <p:grpSpPr>
          <a:xfrm>
            <a:off x="861622" y="2881770"/>
            <a:ext cx="276802" cy="367140"/>
            <a:chOff x="861622" y="2881770"/>
            <a:chExt cx="276802" cy="367140"/>
          </a:xfrm>
        </p:grpSpPr>
        <p:sp>
          <p:nvSpPr>
            <p:cNvPr id="10214" name="Google Shape;10214;p60"/>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0"/>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0"/>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0"/>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0"/>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0"/>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0"/>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0"/>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0"/>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0"/>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0"/>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0"/>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0"/>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0"/>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0"/>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0"/>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0"/>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0"/>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0"/>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0"/>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0"/>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0"/>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60"/>
          <p:cNvGrpSpPr/>
          <p:nvPr/>
        </p:nvGrpSpPr>
        <p:grpSpPr>
          <a:xfrm>
            <a:off x="3968184" y="2881691"/>
            <a:ext cx="369444" cy="367140"/>
            <a:chOff x="3968184" y="2881691"/>
            <a:chExt cx="369444" cy="367140"/>
          </a:xfrm>
        </p:grpSpPr>
        <p:sp>
          <p:nvSpPr>
            <p:cNvPr id="10237" name="Google Shape;10237;p60"/>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0"/>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0"/>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0"/>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0"/>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0"/>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0"/>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0"/>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0"/>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0"/>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0"/>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0"/>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0"/>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0"/>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0"/>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0"/>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0"/>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0"/>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0"/>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0"/>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0"/>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0"/>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0"/>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0"/>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60"/>
          <p:cNvGrpSpPr/>
          <p:nvPr/>
        </p:nvGrpSpPr>
        <p:grpSpPr>
          <a:xfrm>
            <a:off x="3513796" y="2882084"/>
            <a:ext cx="371487" cy="366826"/>
            <a:chOff x="3513796" y="2882084"/>
            <a:chExt cx="371487" cy="366826"/>
          </a:xfrm>
        </p:grpSpPr>
        <p:sp>
          <p:nvSpPr>
            <p:cNvPr id="10262" name="Google Shape;10262;p60"/>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0"/>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0"/>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0"/>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0"/>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0"/>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0"/>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0"/>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0"/>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0"/>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0"/>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0"/>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0"/>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0"/>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0"/>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0"/>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0"/>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0"/>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0"/>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0"/>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0"/>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0"/>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0"/>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0"/>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0"/>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0"/>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0"/>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0"/>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0"/>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0"/>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0"/>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0"/>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0"/>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0"/>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0"/>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0"/>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0"/>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0"/>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0"/>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0"/>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0"/>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0"/>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0"/>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0"/>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0"/>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0"/>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0"/>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0"/>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0"/>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60"/>
          <p:cNvGrpSpPr/>
          <p:nvPr/>
        </p:nvGrpSpPr>
        <p:grpSpPr>
          <a:xfrm>
            <a:off x="873615" y="1500275"/>
            <a:ext cx="335011" cy="359232"/>
            <a:chOff x="873615" y="1500275"/>
            <a:chExt cx="335011" cy="359232"/>
          </a:xfrm>
        </p:grpSpPr>
        <p:sp>
          <p:nvSpPr>
            <p:cNvPr id="10312" name="Google Shape;10312;p60"/>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0"/>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0"/>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0"/>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0"/>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0"/>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0"/>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0"/>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0"/>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0"/>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0"/>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3" name="Google Shape;10323;p60"/>
          <p:cNvGrpSpPr/>
          <p:nvPr/>
        </p:nvGrpSpPr>
        <p:grpSpPr>
          <a:xfrm>
            <a:off x="2202058" y="3346737"/>
            <a:ext cx="337158" cy="359311"/>
            <a:chOff x="2202058" y="3346737"/>
            <a:chExt cx="337158" cy="359311"/>
          </a:xfrm>
        </p:grpSpPr>
        <p:sp>
          <p:nvSpPr>
            <p:cNvPr id="10324" name="Google Shape;10324;p60"/>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0"/>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0"/>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0"/>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0"/>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0"/>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0"/>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0"/>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0"/>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60"/>
          <p:cNvGrpSpPr/>
          <p:nvPr/>
        </p:nvGrpSpPr>
        <p:grpSpPr>
          <a:xfrm>
            <a:off x="2223059" y="3818172"/>
            <a:ext cx="359232" cy="306050"/>
            <a:chOff x="2223059" y="3818172"/>
            <a:chExt cx="359232" cy="306050"/>
          </a:xfrm>
        </p:grpSpPr>
        <p:sp>
          <p:nvSpPr>
            <p:cNvPr id="10334" name="Google Shape;10334;p60"/>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0"/>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0"/>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0"/>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0"/>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0"/>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0"/>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0"/>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0"/>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3" name="Google Shape;10343;p60"/>
          <p:cNvGrpSpPr/>
          <p:nvPr/>
        </p:nvGrpSpPr>
        <p:grpSpPr>
          <a:xfrm>
            <a:off x="1725989" y="1991820"/>
            <a:ext cx="378426" cy="298509"/>
            <a:chOff x="1725989" y="1991820"/>
            <a:chExt cx="378426" cy="298509"/>
          </a:xfrm>
        </p:grpSpPr>
        <p:sp>
          <p:nvSpPr>
            <p:cNvPr id="10344" name="Google Shape;10344;p60"/>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0"/>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0"/>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0"/>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0"/>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0"/>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0"/>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0"/>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0"/>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0"/>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0"/>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0"/>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6" name="Google Shape;10356;p60"/>
          <p:cNvGrpSpPr/>
          <p:nvPr/>
        </p:nvGrpSpPr>
        <p:grpSpPr>
          <a:xfrm>
            <a:off x="1768409" y="3791751"/>
            <a:ext cx="367978" cy="359075"/>
            <a:chOff x="1768409" y="3791751"/>
            <a:chExt cx="367978" cy="359075"/>
          </a:xfrm>
        </p:grpSpPr>
        <p:sp>
          <p:nvSpPr>
            <p:cNvPr id="10357" name="Google Shape;10357;p60"/>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0"/>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0"/>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0"/>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0"/>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0"/>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0"/>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0"/>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0"/>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0"/>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0"/>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0"/>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0"/>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0" name="Google Shape;10370;p60"/>
          <p:cNvGrpSpPr/>
          <p:nvPr/>
        </p:nvGrpSpPr>
        <p:grpSpPr>
          <a:xfrm>
            <a:off x="2668963" y="3791306"/>
            <a:ext cx="358735" cy="359311"/>
            <a:chOff x="2668963" y="3791306"/>
            <a:chExt cx="358735" cy="359311"/>
          </a:xfrm>
        </p:grpSpPr>
        <p:sp>
          <p:nvSpPr>
            <p:cNvPr id="10371" name="Google Shape;10371;p60"/>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0"/>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0"/>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0"/>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0"/>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0"/>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0"/>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0"/>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0"/>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0"/>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0"/>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0"/>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0"/>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0"/>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0"/>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0"/>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7" name="Google Shape;10387;p60"/>
          <p:cNvGrpSpPr/>
          <p:nvPr/>
        </p:nvGrpSpPr>
        <p:grpSpPr>
          <a:xfrm>
            <a:off x="849682" y="1995198"/>
            <a:ext cx="363893" cy="291727"/>
            <a:chOff x="849682" y="1995198"/>
            <a:chExt cx="363893" cy="291727"/>
          </a:xfrm>
        </p:grpSpPr>
        <p:sp>
          <p:nvSpPr>
            <p:cNvPr id="10388" name="Google Shape;10388;p60"/>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0"/>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0"/>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0"/>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0"/>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0"/>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0"/>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0"/>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0"/>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0"/>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0"/>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0"/>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0"/>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0"/>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0"/>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0"/>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0"/>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0"/>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60"/>
          <p:cNvGrpSpPr/>
          <p:nvPr/>
        </p:nvGrpSpPr>
        <p:grpSpPr>
          <a:xfrm>
            <a:off x="3065430" y="1990066"/>
            <a:ext cx="378190" cy="302044"/>
            <a:chOff x="3065430" y="1990066"/>
            <a:chExt cx="378190" cy="302044"/>
          </a:xfrm>
        </p:grpSpPr>
        <p:sp>
          <p:nvSpPr>
            <p:cNvPr id="10407" name="Google Shape;10407;p60"/>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0"/>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0"/>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0"/>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0"/>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0"/>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0"/>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0"/>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0"/>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0"/>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0"/>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60"/>
          <p:cNvGrpSpPr/>
          <p:nvPr/>
        </p:nvGrpSpPr>
        <p:grpSpPr>
          <a:xfrm>
            <a:off x="3568234" y="3791410"/>
            <a:ext cx="347501" cy="359284"/>
            <a:chOff x="3568234" y="3791410"/>
            <a:chExt cx="347501" cy="359284"/>
          </a:xfrm>
        </p:grpSpPr>
        <p:sp>
          <p:nvSpPr>
            <p:cNvPr id="10419" name="Google Shape;10419;p60"/>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0"/>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0"/>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0"/>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0"/>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0"/>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0"/>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0"/>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0"/>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0"/>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0"/>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0" name="Google Shape;10430;p60"/>
          <p:cNvGrpSpPr/>
          <p:nvPr/>
        </p:nvGrpSpPr>
        <p:grpSpPr>
          <a:xfrm>
            <a:off x="1759925" y="1501087"/>
            <a:ext cx="347004" cy="358420"/>
            <a:chOff x="1759925" y="1501087"/>
            <a:chExt cx="347004" cy="358420"/>
          </a:xfrm>
        </p:grpSpPr>
        <p:sp>
          <p:nvSpPr>
            <p:cNvPr id="10431" name="Google Shape;10431;p60"/>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0"/>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0"/>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0"/>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0"/>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0"/>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0"/>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0"/>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0"/>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0"/>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0"/>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0"/>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0"/>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0"/>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0"/>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0"/>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0"/>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0"/>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0"/>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0"/>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0"/>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0"/>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0"/>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0"/>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0"/>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0"/>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0"/>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60"/>
          <p:cNvGrpSpPr/>
          <p:nvPr/>
        </p:nvGrpSpPr>
        <p:grpSpPr>
          <a:xfrm>
            <a:off x="3519295" y="2413660"/>
            <a:ext cx="360227" cy="359311"/>
            <a:chOff x="3519295" y="2413660"/>
            <a:chExt cx="360227" cy="359311"/>
          </a:xfrm>
        </p:grpSpPr>
        <p:sp>
          <p:nvSpPr>
            <p:cNvPr id="10459" name="Google Shape;10459;p60"/>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0"/>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0"/>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0"/>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0"/>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0"/>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0"/>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0"/>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0"/>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0"/>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0"/>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0"/>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0"/>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0"/>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0"/>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0"/>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0"/>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0"/>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0"/>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0"/>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0"/>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0"/>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0"/>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0"/>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0"/>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0"/>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0"/>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0"/>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0"/>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0"/>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0"/>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0"/>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0"/>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0"/>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0"/>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4" name="Google Shape;10494;p60"/>
          <p:cNvGrpSpPr/>
          <p:nvPr/>
        </p:nvGrpSpPr>
        <p:grpSpPr>
          <a:xfrm>
            <a:off x="1330255" y="3845718"/>
            <a:ext cx="358996" cy="250774"/>
            <a:chOff x="1330255" y="3845718"/>
            <a:chExt cx="358996" cy="250774"/>
          </a:xfrm>
        </p:grpSpPr>
        <p:sp>
          <p:nvSpPr>
            <p:cNvPr id="10495" name="Google Shape;10495;p60"/>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0"/>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0"/>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0"/>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0"/>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0"/>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0"/>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0"/>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0"/>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0"/>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5" name="Google Shape;10505;p60"/>
          <p:cNvGrpSpPr/>
          <p:nvPr/>
        </p:nvGrpSpPr>
        <p:grpSpPr>
          <a:xfrm>
            <a:off x="3115103" y="3791384"/>
            <a:ext cx="373424" cy="359311"/>
            <a:chOff x="3115103" y="3791384"/>
            <a:chExt cx="373424" cy="359311"/>
          </a:xfrm>
        </p:grpSpPr>
        <p:sp>
          <p:nvSpPr>
            <p:cNvPr id="10506" name="Google Shape;10506;p60"/>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0"/>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0"/>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0"/>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0"/>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0"/>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0"/>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0"/>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0"/>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0"/>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0"/>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0"/>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0"/>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0"/>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60"/>
          <p:cNvGrpSpPr/>
          <p:nvPr/>
        </p:nvGrpSpPr>
        <p:grpSpPr>
          <a:xfrm>
            <a:off x="883853" y="3792641"/>
            <a:ext cx="378190" cy="357059"/>
            <a:chOff x="883853" y="3792641"/>
            <a:chExt cx="378190" cy="357059"/>
          </a:xfrm>
        </p:grpSpPr>
        <p:sp>
          <p:nvSpPr>
            <p:cNvPr id="10521" name="Google Shape;10521;p60"/>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0"/>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0"/>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0"/>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0"/>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0"/>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0"/>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0"/>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0"/>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0"/>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0"/>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0"/>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0"/>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0"/>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0"/>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0"/>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0"/>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0"/>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0"/>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0"/>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0"/>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0"/>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0"/>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0"/>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0"/>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0"/>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60"/>
          <p:cNvGrpSpPr/>
          <p:nvPr/>
        </p:nvGrpSpPr>
        <p:grpSpPr>
          <a:xfrm>
            <a:off x="3934196" y="2484805"/>
            <a:ext cx="401207" cy="214036"/>
            <a:chOff x="3934196" y="2484805"/>
            <a:chExt cx="401207" cy="214036"/>
          </a:xfrm>
        </p:grpSpPr>
        <p:sp>
          <p:nvSpPr>
            <p:cNvPr id="10548" name="Google Shape;10548;p60"/>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0"/>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0"/>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0"/>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0"/>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60"/>
          <p:cNvGrpSpPr/>
          <p:nvPr/>
        </p:nvGrpSpPr>
        <p:grpSpPr>
          <a:xfrm>
            <a:off x="3999894" y="1500197"/>
            <a:ext cx="342474" cy="359232"/>
            <a:chOff x="3999894" y="1500197"/>
            <a:chExt cx="342474" cy="359232"/>
          </a:xfrm>
        </p:grpSpPr>
        <p:sp>
          <p:nvSpPr>
            <p:cNvPr id="10554" name="Google Shape;10554;p60"/>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0"/>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0"/>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0"/>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0"/>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0"/>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0"/>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0"/>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0"/>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0"/>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4" name="Google Shape;10564;p60"/>
          <p:cNvGrpSpPr/>
          <p:nvPr/>
        </p:nvGrpSpPr>
        <p:grpSpPr>
          <a:xfrm>
            <a:off x="2233795" y="2882162"/>
            <a:ext cx="232601" cy="366747"/>
            <a:chOff x="2233795" y="2882162"/>
            <a:chExt cx="232601" cy="366747"/>
          </a:xfrm>
        </p:grpSpPr>
        <p:sp>
          <p:nvSpPr>
            <p:cNvPr id="10565" name="Google Shape;10565;p60"/>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0"/>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0"/>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0"/>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0"/>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0"/>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0"/>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0"/>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0"/>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0"/>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0"/>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0"/>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0"/>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0"/>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0"/>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0"/>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0"/>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0"/>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60"/>
          <p:cNvGrpSpPr/>
          <p:nvPr/>
        </p:nvGrpSpPr>
        <p:grpSpPr>
          <a:xfrm>
            <a:off x="3523772" y="3404422"/>
            <a:ext cx="362008" cy="244175"/>
            <a:chOff x="3523772" y="3404422"/>
            <a:chExt cx="362008" cy="244175"/>
          </a:xfrm>
        </p:grpSpPr>
        <p:sp>
          <p:nvSpPr>
            <p:cNvPr id="10584" name="Google Shape;10584;p60"/>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0"/>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0"/>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0"/>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0"/>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0"/>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0"/>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0"/>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0"/>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0"/>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0"/>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0"/>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0"/>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0"/>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0"/>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9" name="Google Shape;10599;p60"/>
          <p:cNvGrpSpPr/>
          <p:nvPr/>
        </p:nvGrpSpPr>
        <p:grpSpPr>
          <a:xfrm>
            <a:off x="3531026" y="1977314"/>
            <a:ext cx="359232" cy="327836"/>
            <a:chOff x="3531026" y="1977314"/>
            <a:chExt cx="359232" cy="327836"/>
          </a:xfrm>
        </p:grpSpPr>
        <p:sp>
          <p:nvSpPr>
            <p:cNvPr id="10600" name="Google Shape;10600;p60"/>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0"/>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0"/>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0"/>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0"/>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0"/>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0"/>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0"/>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0"/>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0"/>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60"/>
          <p:cNvGrpSpPr/>
          <p:nvPr/>
        </p:nvGrpSpPr>
        <p:grpSpPr>
          <a:xfrm>
            <a:off x="3123351" y="1500275"/>
            <a:ext cx="296781" cy="359232"/>
            <a:chOff x="3123351" y="1500275"/>
            <a:chExt cx="296781" cy="359232"/>
          </a:xfrm>
        </p:grpSpPr>
        <p:sp>
          <p:nvSpPr>
            <p:cNvPr id="10611" name="Google Shape;10611;p60"/>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0"/>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0"/>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0"/>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0"/>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0"/>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0"/>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0"/>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0"/>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0"/>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0"/>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2" name="Google Shape;10622;p60"/>
          <p:cNvGrpSpPr/>
          <p:nvPr/>
        </p:nvGrpSpPr>
        <p:grpSpPr>
          <a:xfrm>
            <a:off x="2659458" y="1500275"/>
            <a:ext cx="332261" cy="359232"/>
            <a:chOff x="2659458" y="1500275"/>
            <a:chExt cx="332261" cy="359232"/>
          </a:xfrm>
        </p:grpSpPr>
        <p:sp>
          <p:nvSpPr>
            <p:cNvPr id="10623" name="Google Shape;10623;p60"/>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0"/>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0"/>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0"/>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0"/>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0"/>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0"/>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0"/>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0"/>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0"/>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0"/>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0"/>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0"/>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0"/>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0"/>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0"/>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0"/>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0"/>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0"/>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0"/>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3" name="Google Shape;10643;p60"/>
          <p:cNvGrpSpPr/>
          <p:nvPr/>
        </p:nvGrpSpPr>
        <p:grpSpPr>
          <a:xfrm>
            <a:off x="1750184" y="2413530"/>
            <a:ext cx="359730" cy="359441"/>
            <a:chOff x="1750184" y="2413530"/>
            <a:chExt cx="359730" cy="359441"/>
          </a:xfrm>
        </p:grpSpPr>
        <p:sp>
          <p:nvSpPr>
            <p:cNvPr id="10644" name="Google Shape;10644;p60"/>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0"/>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0"/>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0"/>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0"/>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0"/>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0"/>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0"/>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0"/>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0"/>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0"/>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5" name="Google Shape;10655;p60"/>
          <p:cNvGrpSpPr/>
          <p:nvPr/>
        </p:nvGrpSpPr>
        <p:grpSpPr>
          <a:xfrm>
            <a:off x="2230050" y="1500223"/>
            <a:ext cx="316524" cy="359284"/>
            <a:chOff x="2230050" y="1500223"/>
            <a:chExt cx="316524" cy="359284"/>
          </a:xfrm>
        </p:grpSpPr>
        <p:sp>
          <p:nvSpPr>
            <p:cNvPr id="10656" name="Google Shape;10656;p60"/>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0"/>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0"/>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0"/>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0"/>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0"/>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0"/>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0"/>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0"/>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0"/>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0"/>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0"/>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0"/>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0"/>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0"/>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0"/>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0"/>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0"/>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0"/>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0"/>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60"/>
          <p:cNvGrpSpPr/>
          <p:nvPr/>
        </p:nvGrpSpPr>
        <p:grpSpPr>
          <a:xfrm>
            <a:off x="2690042" y="4262767"/>
            <a:ext cx="359389" cy="359232"/>
            <a:chOff x="2690042" y="4262767"/>
            <a:chExt cx="359389" cy="359232"/>
          </a:xfrm>
        </p:grpSpPr>
        <p:sp>
          <p:nvSpPr>
            <p:cNvPr id="10677" name="Google Shape;10677;p60"/>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0"/>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0"/>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0"/>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0"/>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0"/>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0"/>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4" name="Google Shape;10684;p60"/>
          <p:cNvGrpSpPr/>
          <p:nvPr/>
        </p:nvGrpSpPr>
        <p:grpSpPr>
          <a:xfrm>
            <a:off x="2689440" y="2882162"/>
            <a:ext cx="222337" cy="366721"/>
            <a:chOff x="2689440" y="2882162"/>
            <a:chExt cx="222337" cy="366721"/>
          </a:xfrm>
        </p:grpSpPr>
        <p:sp>
          <p:nvSpPr>
            <p:cNvPr id="10685" name="Google Shape;10685;p60"/>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0"/>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0"/>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0"/>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0"/>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0"/>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0"/>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0"/>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0"/>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94" name="Google Shape;10694;p60"/>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95" name="Google Shape;10695;p60"/>
          <p:cNvGrpSpPr/>
          <p:nvPr/>
        </p:nvGrpSpPr>
        <p:grpSpPr>
          <a:xfrm>
            <a:off x="2637986" y="1980142"/>
            <a:ext cx="359232" cy="322023"/>
            <a:chOff x="2637986" y="1980142"/>
            <a:chExt cx="359232" cy="322023"/>
          </a:xfrm>
        </p:grpSpPr>
        <p:sp>
          <p:nvSpPr>
            <p:cNvPr id="10696" name="Google Shape;10696;p60"/>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0"/>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0"/>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0"/>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0"/>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0"/>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0"/>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0"/>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0"/>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0"/>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0"/>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0"/>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0"/>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60"/>
          <p:cNvGrpSpPr/>
          <p:nvPr/>
        </p:nvGrpSpPr>
        <p:grpSpPr>
          <a:xfrm>
            <a:off x="1306531" y="3346972"/>
            <a:ext cx="323018" cy="359075"/>
            <a:chOff x="1306531" y="3346972"/>
            <a:chExt cx="323018" cy="359075"/>
          </a:xfrm>
        </p:grpSpPr>
        <p:sp>
          <p:nvSpPr>
            <p:cNvPr id="10710" name="Google Shape;10710;p60"/>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0"/>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0"/>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0"/>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0"/>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0"/>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0"/>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0"/>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0"/>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60"/>
          <p:cNvGrpSpPr/>
          <p:nvPr/>
        </p:nvGrpSpPr>
        <p:grpSpPr>
          <a:xfrm>
            <a:off x="1308024" y="2413975"/>
            <a:ext cx="360253" cy="357111"/>
            <a:chOff x="1308024" y="2413975"/>
            <a:chExt cx="360253" cy="357111"/>
          </a:xfrm>
        </p:grpSpPr>
        <p:sp>
          <p:nvSpPr>
            <p:cNvPr id="10720" name="Google Shape;10720;p60"/>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0"/>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0"/>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0"/>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0"/>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0"/>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0"/>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0"/>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0"/>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0"/>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0"/>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0"/>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0"/>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0"/>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0"/>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0"/>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0"/>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0"/>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0"/>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0"/>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0"/>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0"/>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0"/>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0"/>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0"/>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0"/>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0"/>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0"/>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0"/>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0"/>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60"/>
          <p:cNvGrpSpPr/>
          <p:nvPr/>
        </p:nvGrpSpPr>
        <p:grpSpPr>
          <a:xfrm>
            <a:off x="1298519" y="1970322"/>
            <a:ext cx="378452" cy="341321"/>
            <a:chOff x="1298519" y="1970322"/>
            <a:chExt cx="378452" cy="341321"/>
          </a:xfrm>
        </p:grpSpPr>
        <p:sp>
          <p:nvSpPr>
            <p:cNvPr id="10751" name="Google Shape;10751;p60"/>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0"/>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0"/>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0"/>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0"/>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0"/>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0"/>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0"/>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0"/>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0"/>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0"/>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0"/>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0"/>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0"/>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0"/>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0"/>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0"/>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0"/>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0"/>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0"/>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1" name="Google Shape;10771;p60"/>
          <p:cNvGrpSpPr/>
          <p:nvPr/>
        </p:nvGrpSpPr>
        <p:grpSpPr>
          <a:xfrm>
            <a:off x="3114815" y="3346868"/>
            <a:ext cx="283217" cy="359180"/>
            <a:chOff x="3114815" y="3346868"/>
            <a:chExt cx="283217" cy="359180"/>
          </a:xfrm>
        </p:grpSpPr>
        <p:sp>
          <p:nvSpPr>
            <p:cNvPr id="10772" name="Google Shape;10772;p60"/>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0"/>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0"/>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0"/>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0"/>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0"/>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0"/>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0"/>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0"/>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0"/>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0"/>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0"/>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0"/>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60"/>
          <p:cNvGrpSpPr/>
          <p:nvPr/>
        </p:nvGrpSpPr>
        <p:grpSpPr>
          <a:xfrm>
            <a:off x="3973186" y="3353231"/>
            <a:ext cx="378661" cy="346558"/>
            <a:chOff x="3973186" y="3353231"/>
            <a:chExt cx="378661" cy="346558"/>
          </a:xfrm>
        </p:grpSpPr>
        <p:sp>
          <p:nvSpPr>
            <p:cNvPr id="10786" name="Google Shape;10786;p60"/>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0"/>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0"/>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0"/>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0"/>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0"/>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0"/>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0"/>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0"/>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0"/>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0"/>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0"/>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0"/>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0"/>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0"/>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0"/>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0"/>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0"/>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4" name="Google Shape;10804;p60"/>
          <p:cNvGrpSpPr/>
          <p:nvPr/>
        </p:nvGrpSpPr>
        <p:grpSpPr>
          <a:xfrm>
            <a:off x="2152857" y="4263002"/>
            <a:ext cx="373241" cy="359127"/>
            <a:chOff x="2152857" y="4263002"/>
            <a:chExt cx="373241" cy="359127"/>
          </a:xfrm>
        </p:grpSpPr>
        <p:sp>
          <p:nvSpPr>
            <p:cNvPr id="10805" name="Google Shape;10805;p60"/>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0"/>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0"/>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0"/>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0"/>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0"/>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0"/>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0"/>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3" name="Google Shape;10813;p60"/>
          <p:cNvGrpSpPr/>
          <p:nvPr/>
        </p:nvGrpSpPr>
        <p:grpSpPr>
          <a:xfrm>
            <a:off x="859632" y="3346972"/>
            <a:ext cx="303537" cy="359127"/>
            <a:chOff x="859632" y="3346972"/>
            <a:chExt cx="303537" cy="359127"/>
          </a:xfrm>
        </p:grpSpPr>
        <p:sp>
          <p:nvSpPr>
            <p:cNvPr id="10814" name="Google Shape;10814;p60"/>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0"/>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0"/>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0"/>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0"/>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60"/>
          <p:cNvGrpSpPr/>
          <p:nvPr/>
        </p:nvGrpSpPr>
        <p:grpSpPr>
          <a:xfrm>
            <a:off x="1767911" y="2882241"/>
            <a:ext cx="265306" cy="366799"/>
            <a:chOff x="1767911" y="2882241"/>
            <a:chExt cx="265306" cy="366799"/>
          </a:xfrm>
        </p:grpSpPr>
        <p:sp>
          <p:nvSpPr>
            <p:cNvPr id="10820" name="Google Shape;10820;p60"/>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0"/>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0"/>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0"/>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0"/>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0"/>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0"/>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0"/>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0"/>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0"/>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0"/>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0"/>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0"/>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0"/>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0"/>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5" name="Google Shape;10835;p60"/>
          <p:cNvGrpSpPr/>
          <p:nvPr/>
        </p:nvGrpSpPr>
        <p:grpSpPr>
          <a:xfrm>
            <a:off x="1332009" y="1499935"/>
            <a:ext cx="331895" cy="359311"/>
            <a:chOff x="1332009" y="1499935"/>
            <a:chExt cx="331895" cy="359311"/>
          </a:xfrm>
        </p:grpSpPr>
        <p:sp>
          <p:nvSpPr>
            <p:cNvPr id="10836" name="Google Shape;10836;p60"/>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0"/>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0"/>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0"/>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0"/>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0"/>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0"/>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0"/>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0"/>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0"/>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0"/>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0"/>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0"/>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0"/>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0"/>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0"/>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0"/>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3" name="Google Shape;10853;p60"/>
          <p:cNvGrpSpPr/>
          <p:nvPr/>
        </p:nvGrpSpPr>
        <p:grpSpPr>
          <a:xfrm>
            <a:off x="2663464" y="3346815"/>
            <a:ext cx="289528" cy="359232"/>
            <a:chOff x="2663464" y="3346815"/>
            <a:chExt cx="289528" cy="359232"/>
          </a:xfrm>
        </p:grpSpPr>
        <p:sp>
          <p:nvSpPr>
            <p:cNvPr id="10854" name="Google Shape;10854;p60"/>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0"/>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0"/>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0"/>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0"/>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0"/>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0"/>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0"/>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0"/>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0"/>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0"/>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60"/>
          <p:cNvGrpSpPr/>
          <p:nvPr/>
        </p:nvGrpSpPr>
        <p:grpSpPr>
          <a:xfrm>
            <a:off x="1315775" y="2881927"/>
            <a:ext cx="269051" cy="366983"/>
            <a:chOff x="1315775" y="2881927"/>
            <a:chExt cx="269051" cy="366983"/>
          </a:xfrm>
        </p:grpSpPr>
        <p:sp>
          <p:nvSpPr>
            <p:cNvPr id="10866" name="Google Shape;10866;p60"/>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0"/>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0"/>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0"/>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0"/>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0"/>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0"/>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0"/>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0"/>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0"/>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0"/>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0"/>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0"/>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0"/>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0"/>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1" name="Google Shape;10881;p60"/>
          <p:cNvGrpSpPr/>
          <p:nvPr/>
        </p:nvGrpSpPr>
        <p:grpSpPr>
          <a:xfrm>
            <a:off x="3977427" y="1980142"/>
            <a:ext cx="359232" cy="322023"/>
            <a:chOff x="3977427" y="1980142"/>
            <a:chExt cx="359232" cy="322023"/>
          </a:xfrm>
        </p:grpSpPr>
        <p:sp>
          <p:nvSpPr>
            <p:cNvPr id="10882" name="Google Shape;10882;p60"/>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0"/>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0"/>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0"/>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0"/>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0"/>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0"/>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0"/>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0"/>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0"/>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2" name="Google Shape;10892;p60"/>
          <p:cNvGrpSpPr/>
          <p:nvPr/>
        </p:nvGrpSpPr>
        <p:grpSpPr>
          <a:xfrm>
            <a:off x="865628" y="2413608"/>
            <a:ext cx="361720" cy="359180"/>
            <a:chOff x="865628" y="2413608"/>
            <a:chExt cx="361720" cy="359180"/>
          </a:xfrm>
        </p:grpSpPr>
        <p:sp>
          <p:nvSpPr>
            <p:cNvPr id="10893" name="Google Shape;10893;p60"/>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0"/>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0"/>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0"/>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0"/>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0"/>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0"/>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0"/>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0"/>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0"/>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0"/>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0"/>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0"/>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60"/>
          <p:cNvGrpSpPr/>
          <p:nvPr/>
        </p:nvGrpSpPr>
        <p:grpSpPr>
          <a:xfrm>
            <a:off x="3117093" y="2881927"/>
            <a:ext cx="268815" cy="366983"/>
            <a:chOff x="3117093" y="2881927"/>
            <a:chExt cx="268815" cy="366983"/>
          </a:xfrm>
        </p:grpSpPr>
        <p:sp>
          <p:nvSpPr>
            <p:cNvPr id="10907" name="Google Shape;10907;p60"/>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0"/>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0"/>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0"/>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0"/>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0"/>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0"/>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0"/>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0"/>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0"/>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0"/>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0"/>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0"/>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0"/>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0"/>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2" name="Google Shape;10922;p60"/>
          <p:cNvGrpSpPr/>
          <p:nvPr/>
        </p:nvGrpSpPr>
        <p:grpSpPr>
          <a:xfrm>
            <a:off x="3534508" y="1508000"/>
            <a:ext cx="368502" cy="343521"/>
            <a:chOff x="3534508" y="1508000"/>
            <a:chExt cx="368502" cy="343521"/>
          </a:xfrm>
        </p:grpSpPr>
        <p:sp>
          <p:nvSpPr>
            <p:cNvPr id="10923" name="Google Shape;10923;p60"/>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0"/>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0"/>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0"/>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0"/>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0"/>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0"/>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0"/>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0"/>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0"/>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0"/>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0"/>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0"/>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0"/>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0"/>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8" name="Google Shape;10938;p60"/>
          <p:cNvGrpSpPr/>
          <p:nvPr/>
        </p:nvGrpSpPr>
        <p:grpSpPr>
          <a:xfrm>
            <a:off x="7147436" y="1502999"/>
            <a:ext cx="279054" cy="354754"/>
            <a:chOff x="7147436" y="1502999"/>
            <a:chExt cx="279054" cy="354754"/>
          </a:xfrm>
        </p:grpSpPr>
        <p:sp>
          <p:nvSpPr>
            <p:cNvPr id="10939" name="Google Shape;10939;p60"/>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0"/>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0"/>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0"/>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0"/>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0"/>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0"/>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0"/>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0"/>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0"/>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0"/>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0"/>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0"/>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0"/>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0"/>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0"/>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5" name="Google Shape;10955;p60"/>
          <p:cNvGrpSpPr/>
          <p:nvPr/>
        </p:nvGrpSpPr>
        <p:grpSpPr>
          <a:xfrm>
            <a:off x="7603081" y="1973072"/>
            <a:ext cx="276802" cy="354807"/>
            <a:chOff x="7603081" y="1973072"/>
            <a:chExt cx="276802" cy="354807"/>
          </a:xfrm>
        </p:grpSpPr>
        <p:sp>
          <p:nvSpPr>
            <p:cNvPr id="10956" name="Google Shape;10956;p60"/>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0"/>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0"/>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0"/>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0"/>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0"/>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0"/>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0"/>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0"/>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0"/>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0"/>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0"/>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0"/>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0"/>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0" name="Google Shape;10970;p60"/>
          <p:cNvGrpSpPr/>
          <p:nvPr/>
        </p:nvGrpSpPr>
        <p:grpSpPr>
          <a:xfrm>
            <a:off x="6696792" y="1502999"/>
            <a:ext cx="276802" cy="354754"/>
            <a:chOff x="6696792" y="1502999"/>
            <a:chExt cx="276802" cy="354754"/>
          </a:xfrm>
        </p:grpSpPr>
        <p:sp>
          <p:nvSpPr>
            <p:cNvPr id="10971" name="Google Shape;10971;p60"/>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0"/>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0"/>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0"/>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0"/>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0"/>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0"/>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0"/>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0"/>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0"/>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0"/>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0"/>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0"/>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0"/>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0"/>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86" name="Google Shape;10986;p60"/>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7" name="Google Shape;10987;p60"/>
          <p:cNvGrpSpPr/>
          <p:nvPr/>
        </p:nvGrpSpPr>
        <p:grpSpPr>
          <a:xfrm>
            <a:off x="6223393" y="1502999"/>
            <a:ext cx="320295" cy="354754"/>
            <a:chOff x="6223393" y="1502999"/>
            <a:chExt cx="320295" cy="354754"/>
          </a:xfrm>
        </p:grpSpPr>
        <p:sp>
          <p:nvSpPr>
            <p:cNvPr id="10988" name="Google Shape;10988;p60"/>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0"/>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0"/>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0"/>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0"/>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0"/>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0"/>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0"/>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0"/>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0"/>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0"/>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0"/>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0"/>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0"/>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0"/>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0"/>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0"/>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0"/>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0"/>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0"/>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0"/>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0"/>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0"/>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1" name="Google Shape;11011;p60"/>
          <p:cNvGrpSpPr/>
          <p:nvPr/>
        </p:nvGrpSpPr>
        <p:grpSpPr>
          <a:xfrm>
            <a:off x="5310611" y="1502972"/>
            <a:ext cx="339515" cy="354781"/>
            <a:chOff x="5310611" y="1502972"/>
            <a:chExt cx="339515" cy="354781"/>
          </a:xfrm>
        </p:grpSpPr>
        <p:sp>
          <p:nvSpPr>
            <p:cNvPr id="11012" name="Google Shape;11012;p60"/>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0"/>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0"/>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0"/>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0"/>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0"/>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0"/>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0"/>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0"/>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0"/>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0"/>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0"/>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0"/>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0"/>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0"/>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0"/>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8" name="Google Shape;11028;p60"/>
          <p:cNvGrpSpPr/>
          <p:nvPr/>
        </p:nvGrpSpPr>
        <p:grpSpPr>
          <a:xfrm>
            <a:off x="6253637" y="3790101"/>
            <a:ext cx="274550" cy="354833"/>
            <a:chOff x="6253637" y="3790101"/>
            <a:chExt cx="274550" cy="354833"/>
          </a:xfrm>
        </p:grpSpPr>
        <p:sp>
          <p:nvSpPr>
            <p:cNvPr id="11029" name="Google Shape;11029;p60"/>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0"/>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0"/>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0"/>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0"/>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0"/>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0"/>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0"/>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0"/>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0"/>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0"/>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0"/>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0"/>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0"/>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0"/>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0"/>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0"/>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6" name="Google Shape;11046;p60"/>
          <p:cNvGrpSpPr/>
          <p:nvPr/>
        </p:nvGrpSpPr>
        <p:grpSpPr>
          <a:xfrm>
            <a:off x="5802731" y="3790180"/>
            <a:ext cx="274576" cy="354754"/>
            <a:chOff x="5802731" y="3790180"/>
            <a:chExt cx="274576" cy="354754"/>
          </a:xfrm>
        </p:grpSpPr>
        <p:sp>
          <p:nvSpPr>
            <p:cNvPr id="11047" name="Google Shape;11047;p60"/>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0"/>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0"/>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0"/>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0"/>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0"/>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0"/>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0"/>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0"/>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0"/>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0"/>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0"/>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0"/>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0"/>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0"/>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0"/>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0"/>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0"/>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0"/>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0"/>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0"/>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8" name="Google Shape;11068;p60"/>
          <p:cNvGrpSpPr/>
          <p:nvPr/>
        </p:nvGrpSpPr>
        <p:grpSpPr>
          <a:xfrm>
            <a:off x="5352088" y="3790206"/>
            <a:ext cx="274550" cy="354728"/>
            <a:chOff x="5352088" y="3790206"/>
            <a:chExt cx="274550" cy="354728"/>
          </a:xfrm>
        </p:grpSpPr>
        <p:sp>
          <p:nvSpPr>
            <p:cNvPr id="11069" name="Google Shape;11069;p60"/>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0"/>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0"/>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0"/>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0"/>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0"/>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0"/>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0"/>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0"/>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0"/>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0"/>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0"/>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0"/>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0"/>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0"/>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0"/>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0"/>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0"/>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0"/>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0"/>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0"/>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0"/>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0"/>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0"/>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3" name="Google Shape;11093;p60"/>
          <p:cNvGrpSpPr/>
          <p:nvPr/>
        </p:nvGrpSpPr>
        <p:grpSpPr>
          <a:xfrm>
            <a:off x="4901706" y="3790075"/>
            <a:ext cx="274550" cy="354859"/>
            <a:chOff x="4901706" y="3790075"/>
            <a:chExt cx="274550" cy="354859"/>
          </a:xfrm>
        </p:grpSpPr>
        <p:sp>
          <p:nvSpPr>
            <p:cNvPr id="11094" name="Google Shape;11094;p60"/>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0"/>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0"/>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0"/>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0"/>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0"/>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0"/>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0"/>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0"/>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0"/>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0"/>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0"/>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0"/>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0"/>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0"/>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0"/>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0"/>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1" name="Google Shape;11111;p60"/>
          <p:cNvGrpSpPr/>
          <p:nvPr/>
        </p:nvGrpSpPr>
        <p:grpSpPr>
          <a:xfrm>
            <a:off x="8052704" y="1503208"/>
            <a:ext cx="275073" cy="354545"/>
            <a:chOff x="8052704" y="1503208"/>
            <a:chExt cx="275073" cy="354545"/>
          </a:xfrm>
        </p:grpSpPr>
        <p:sp>
          <p:nvSpPr>
            <p:cNvPr id="11112" name="Google Shape;11112;p60"/>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0"/>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0"/>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0"/>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0"/>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0"/>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0"/>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0"/>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0"/>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0"/>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0"/>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0"/>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0"/>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0"/>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0"/>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0"/>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0"/>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9" name="Google Shape;11129;p60"/>
          <p:cNvGrpSpPr/>
          <p:nvPr/>
        </p:nvGrpSpPr>
        <p:grpSpPr>
          <a:xfrm>
            <a:off x="5794745" y="1502999"/>
            <a:ext cx="274550" cy="354754"/>
            <a:chOff x="5794745" y="1502999"/>
            <a:chExt cx="274550" cy="354754"/>
          </a:xfrm>
        </p:grpSpPr>
        <p:sp>
          <p:nvSpPr>
            <p:cNvPr id="11130" name="Google Shape;11130;p60"/>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0"/>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0"/>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0"/>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0"/>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0"/>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0"/>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0"/>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0"/>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0"/>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0"/>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0"/>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0"/>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0"/>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0"/>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0"/>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0"/>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0"/>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0"/>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0"/>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0"/>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0"/>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0"/>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60"/>
          <p:cNvGrpSpPr/>
          <p:nvPr/>
        </p:nvGrpSpPr>
        <p:grpSpPr>
          <a:xfrm>
            <a:off x="4896940" y="1502999"/>
            <a:ext cx="263316" cy="354754"/>
            <a:chOff x="4896940" y="1502999"/>
            <a:chExt cx="263316" cy="354754"/>
          </a:xfrm>
        </p:grpSpPr>
        <p:sp>
          <p:nvSpPr>
            <p:cNvPr id="11154" name="Google Shape;11154;p60"/>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0"/>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0"/>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0"/>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0"/>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0"/>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0"/>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0"/>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0"/>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0"/>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0"/>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0"/>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0"/>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0"/>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0"/>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0"/>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0"/>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0"/>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0"/>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0"/>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0"/>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5" name="Google Shape;11175;p60"/>
          <p:cNvGrpSpPr/>
          <p:nvPr/>
        </p:nvGrpSpPr>
        <p:grpSpPr>
          <a:xfrm>
            <a:off x="6255392" y="4268082"/>
            <a:ext cx="274550" cy="354728"/>
            <a:chOff x="6255392" y="4268082"/>
            <a:chExt cx="274550" cy="354728"/>
          </a:xfrm>
        </p:grpSpPr>
        <p:sp>
          <p:nvSpPr>
            <p:cNvPr id="11176" name="Google Shape;11176;p60"/>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0"/>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0"/>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0"/>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0"/>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0"/>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0"/>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0"/>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0"/>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0"/>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0"/>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0"/>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0"/>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0"/>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0"/>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0"/>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0"/>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0"/>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0"/>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0"/>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6" name="Google Shape;11196;p60"/>
          <p:cNvGrpSpPr/>
          <p:nvPr/>
        </p:nvGrpSpPr>
        <p:grpSpPr>
          <a:xfrm>
            <a:off x="7604076" y="3790075"/>
            <a:ext cx="275807" cy="354859"/>
            <a:chOff x="7604076" y="3790075"/>
            <a:chExt cx="275807" cy="354859"/>
          </a:xfrm>
        </p:grpSpPr>
        <p:sp>
          <p:nvSpPr>
            <p:cNvPr id="11197" name="Google Shape;11197;p60"/>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0"/>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0"/>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0"/>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0"/>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0"/>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0"/>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0"/>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0"/>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0"/>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0"/>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0"/>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0"/>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0"/>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0"/>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0"/>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0"/>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0"/>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0"/>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0"/>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0"/>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0"/>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9" name="Google Shape;11219;p60"/>
          <p:cNvGrpSpPr/>
          <p:nvPr/>
        </p:nvGrpSpPr>
        <p:grpSpPr>
          <a:xfrm>
            <a:off x="7154427" y="3790206"/>
            <a:ext cx="274550" cy="354493"/>
            <a:chOff x="7154427" y="3790206"/>
            <a:chExt cx="274550" cy="354493"/>
          </a:xfrm>
        </p:grpSpPr>
        <p:sp>
          <p:nvSpPr>
            <p:cNvPr id="11220" name="Google Shape;11220;p60"/>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0"/>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0"/>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0"/>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0"/>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0"/>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0"/>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0"/>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0"/>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0"/>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0"/>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0"/>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0"/>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0"/>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0"/>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0"/>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0"/>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0"/>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0"/>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0"/>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0" name="Google Shape;11240;p60"/>
          <p:cNvGrpSpPr/>
          <p:nvPr/>
        </p:nvGrpSpPr>
        <p:grpSpPr>
          <a:xfrm>
            <a:off x="8054458" y="1973150"/>
            <a:ext cx="274576" cy="354728"/>
            <a:chOff x="8054458" y="1973150"/>
            <a:chExt cx="274576" cy="354728"/>
          </a:xfrm>
        </p:grpSpPr>
        <p:sp>
          <p:nvSpPr>
            <p:cNvPr id="11241" name="Google Shape;11241;p60"/>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0"/>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0"/>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0"/>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0"/>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0"/>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0"/>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0"/>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0"/>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0"/>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0"/>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0"/>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0"/>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0"/>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0"/>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0"/>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0"/>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0"/>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0"/>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0"/>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0"/>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0"/>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3" name="Google Shape;11263;p60"/>
          <p:cNvGrpSpPr/>
          <p:nvPr/>
        </p:nvGrpSpPr>
        <p:grpSpPr>
          <a:xfrm>
            <a:off x="7153930" y="1973150"/>
            <a:ext cx="274812" cy="354728"/>
            <a:chOff x="7153930" y="1973150"/>
            <a:chExt cx="274812" cy="354728"/>
          </a:xfrm>
        </p:grpSpPr>
        <p:sp>
          <p:nvSpPr>
            <p:cNvPr id="11264" name="Google Shape;11264;p60"/>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0"/>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0"/>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0"/>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0"/>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0"/>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0"/>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0"/>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0"/>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0"/>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0"/>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0"/>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0"/>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0"/>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0"/>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0"/>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0"/>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0"/>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0"/>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3" name="Google Shape;11283;p60"/>
          <p:cNvGrpSpPr/>
          <p:nvPr/>
        </p:nvGrpSpPr>
        <p:grpSpPr>
          <a:xfrm>
            <a:off x="6703522" y="1973098"/>
            <a:ext cx="274812" cy="354781"/>
            <a:chOff x="6703522" y="1973098"/>
            <a:chExt cx="274812" cy="354781"/>
          </a:xfrm>
        </p:grpSpPr>
        <p:sp>
          <p:nvSpPr>
            <p:cNvPr id="11284" name="Google Shape;11284;p60"/>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0"/>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0"/>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0"/>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0"/>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0"/>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0"/>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0"/>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0"/>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0"/>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0"/>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0"/>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0"/>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0"/>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0"/>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0"/>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0"/>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0"/>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0"/>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0"/>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0"/>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0"/>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0"/>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0"/>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0"/>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9" name="Google Shape;11309;p60"/>
          <p:cNvGrpSpPr/>
          <p:nvPr/>
        </p:nvGrpSpPr>
        <p:grpSpPr>
          <a:xfrm>
            <a:off x="6253375" y="1973150"/>
            <a:ext cx="274812" cy="354728"/>
            <a:chOff x="6253375" y="1973150"/>
            <a:chExt cx="274812" cy="354728"/>
          </a:xfrm>
        </p:grpSpPr>
        <p:sp>
          <p:nvSpPr>
            <p:cNvPr id="11310" name="Google Shape;11310;p60"/>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0"/>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0"/>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0"/>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0"/>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0"/>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0"/>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0"/>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0"/>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0"/>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0"/>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0"/>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0"/>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0"/>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0"/>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0"/>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0"/>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0"/>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0"/>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0"/>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0"/>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0"/>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0"/>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0"/>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0"/>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0"/>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0"/>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0"/>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0"/>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0"/>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0"/>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0"/>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0"/>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0"/>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0"/>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0"/>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0"/>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0"/>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60"/>
          <p:cNvGrpSpPr/>
          <p:nvPr/>
        </p:nvGrpSpPr>
        <p:grpSpPr>
          <a:xfrm>
            <a:off x="5802496" y="1973150"/>
            <a:ext cx="275309" cy="354728"/>
            <a:chOff x="5802496" y="1973150"/>
            <a:chExt cx="275309" cy="354728"/>
          </a:xfrm>
        </p:grpSpPr>
        <p:sp>
          <p:nvSpPr>
            <p:cNvPr id="11349" name="Google Shape;11349;p60"/>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0"/>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0"/>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0"/>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0"/>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0"/>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0"/>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0"/>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0"/>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0"/>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0"/>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0"/>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0"/>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0"/>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0"/>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0"/>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0"/>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0"/>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0"/>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0"/>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0"/>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0"/>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0"/>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0"/>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0"/>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0"/>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5" name="Google Shape;11375;p60"/>
          <p:cNvGrpSpPr/>
          <p:nvPr/>
        </p:nvGrpSpPr>
        <p:grpSpPr>
          <a:xfrm>
            <a:off x="5353083" y="1973150"/>
            <a:ext cx="274576" cy="354728"/>
            <a:chOff x="5353083" y="1973150"/>
            <a:chExt cx="274576" cy="354728"/>
          </a:xfrm>
        </p:grpSpPr>
        <p:sp>
          <p:nvSpPr>
            <p:cNvPr id="11376" name="Google Shape;11376;p60"/>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0"/>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0"/>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0"/>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0"/>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0"/>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0"/>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0"/>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0"/>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0"/>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0"/>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0"/>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0"/>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0"/>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0"/>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0"/>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0"/>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0"/>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0"/>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0"/>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0"/>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7" name="Google Shape;11397;p60"/>
          <p:cNvGrpSpPr/>
          <p:nvPr/>
        </p:nvGrpSpPr>
        <p:grpSpPr>
          <a:xfrm>
            <a:off x="4902701" y="1973150"/>
            <a:ext cx="274812" cy="354728"/>
            <a:chOff x="4902701" y="1973150"/>
            <a:chExt cx="274812" cy="354728"/>
          </a:xfrm>
        </p:grpSpPr>
        <p:sp>
          <p:nvSpPr>
            <p:cNvPr id="11398" name="Google Shape;11398;p60"/>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0"/>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0"/>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0"/>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0"/>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0"/>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0"/>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0"/>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0"/>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0"/>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0"/>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0"/>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0"/>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0"/>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0"/>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0"/>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0"/>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0"/>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0"/>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0"/>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0"/>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0"/>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0"/>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0"/>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0"/>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60"/>
          <p:cNvGrpSpPr/>
          <p:nvPr/>
        </p:nvGrpSpPr>
        <p:grpSpPr>
          <a:xfrm>
            <a:off x="4902701" y="2879989"/>
            <a:ext cx="272560" cy="354676"/>
            <a:chOff x="4902701" y="2879989"/>
            <a:chExt cx="272560" cy="354676"/>
          </a:xfrm>
        </p:grpSpPr>
        <p:sp>
          <p:nvSpPr>
            <p:cNvPr id="11424" name="Google Shape;11424;p60"/>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0"/>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0"/>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0"/>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0"/>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0"/>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0"/>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0"/>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0"/>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0"/>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0"/>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0"/>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0"/>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0"/>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0"/>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0"/>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0"/>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0"/>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0"/>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0"/>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0"/>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0"/>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0"/>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0"/>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8" name="Google Shape;11448;p60"/>
          <p:cNvGrpSpPr/>
          <p:nvPr/>
        </p:nvGrpSpPr>
        <p:grpSpPr>
          <a:xfrm>
            <a:off x="5803988" y="4268082"/>
            <a:ext cx="274550" cy="354728"/>
            <a:chOff x="5803988" y="4268082"/>
            <a:chExt cx="274550" cy="354728"/>
          </a:xfrm>
        </p:grpSpPr>
        <p:sp>
          <p:nvSpPr>
            <p:cNvPr id="11449" name="Google Shape;11449;p60"/>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0"/>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0"/>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0"/>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0"/>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0"/>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0"/>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0"/>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0"/>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0"/>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0"/>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0"/>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0"/>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0"/>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0"/>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0"/>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0"/>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0"/>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0"/>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0"/>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0"/>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0"/>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1" name="Google Shape;11471;p60"/>
          <p:cNvGrpSpPr/>
          <p:nvPr/>
        </p:nvGrpSpPr>
        <p:grpSpPr>
          <a:xfrm>
            <a:off x="5352349" y="4268082"/>
            <a:ext cx="274550" cy="354728"/>
            <a:chOff x="5352349" y="4268082"/>
            <a:chExt cx="274550" cy="354728"/>
          </a:xfrm>
        </p:grpSpPr>
        <p:sp>
          <p:nvSpPr>
            <p:cNvPr id="11472" name="Google Shape;11472;p60"/>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0"/>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0"/>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0"/>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0"/>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0"/>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0"/>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0"/>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0"/>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0"/>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0"/>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0"/>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0"/>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0"/>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0"/>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0"/>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0"/>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0"/>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0"/>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0"/>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0"/>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0"/>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4" name="Google Shape;11494;p60"/>
          <p:cNvGrpSpPr/>
          <p:nvPr/>
        </p:nvGrpSpPr>
        <p:grpSpPr>
          <a:xfrm>
            <a:off x="7606826" y="2419290"/>
            <a:ext cx="274550" cy="354728"/>
            <a:chOff x="7606826" y="2419290"/>
            <a:chExt cx="274550" cy="354728"/>
          </a:xfrm>
        </p:grpSpPr>
        <p:sp>
          <p:nvSpPr>
            <p:cNvPr id="11495" name="Google Shape;11495;p60"/>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0"/>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0"/>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0"/>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0"/>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0"/>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0"/>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0"/>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0"/>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0"/>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0"/>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0"/>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0"/>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0"/>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0"/>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0" name="Google Shape;11510;p60"/>
          <p:cNvGrpSpPr/>
          <p:nvPr/>
        </p:nvGrpSpPr>
        <p:grpSpPr>
          <a:xfrm>
            <a:off x="7156182" y="2419290"/>
            <a:ext cx="274550" cy="354728"/>
            <a:chOff x="7156182" y="2419290"/>
            <a:chExt cx="274550" cy="354728"/>
          </a:xfrm>
        </p:grpSpPr>
        <p:sp>
          <p:nvSpPr>
            <p:cNvPr id="11511" name="Google Shape;11511;p60"/>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0"/>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0"/>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0"/>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0"/>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0"/>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0"/>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0"/>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0"/>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0"/>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0"/>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0"/>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0"/>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0"/>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0"/>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60"/>
          <p:cNvGrpSpPr/>
          <p:nvPr/>
        </p:nvGrpSpPr>
        <p:grpSpPr>
          <a:xfrm>
            <a:off x="6705276" y="2419290"/>
            <a:ext cx="274812" cy="354728"/>
            <a:chOff x="6705276" y="2419290"/>
            <a:chExt cx="274812" cy="354728"/>
          </a:xfrm>
        </p:grpSpPr>
        <p:sp>
          <p:nvSpPr>
            <p:cNvPr id="11527" name="Google Shape;11527;p60"/>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0"/>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0"/>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0"/>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0"/>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0"/>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0"/>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0"/>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0"/>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0"/>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0"/>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0"/>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0"/>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0"/>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0"/>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0"/>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0"/>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0"/>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0"/>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0"/>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0"/>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0"/>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0"/>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0"/>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0"/>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0"/>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0"/>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0"/>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5" name="Google Shape;11555;p60"/>
          <p:cNvGrpSpPr/>
          <p:nvPr/>
        </p:nvGrpSpPr>
        <p:grpSpPr>
          <a:xfrm>
            <a:off x="4902936" y="2419290"/>
            <a:ext cx="274576" cy="354728"/>
            <a:chOff x="4902936" y="2419290"/>
            <a:chExt cx="274576" cy="354728"/>
          </a:xfrm>
        </p:grpSpPr>
        <p:sp>
          <p:nvSpPr>
            <p:cNvPr id="11556" name="Google Shape;11556;p60"/>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0"/>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0"/>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0"/>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0"/>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0"/>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0"/>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0"/>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0"/>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0"/>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0"/>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0"/>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0"/>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0"/>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0"/>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0"/>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0"/>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0"/>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0"/>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0"/>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6" name="Google Shape;11576;p60"/>
          <p:cNvGrpSpPr/>
          <p:nvPr/>
        </p:nvGrpSpPr>
        <p:grpSpPr>
          <a:xfrm>
            <a:off x="7608056" y="3345794"/>
            <a:ext cx="270334" cy="354754"/>
            <a:chOff x="7608056" y="3345794"/>
            <a:chExt cx="270334" cy="354754"/>
          </a:xfrm>
        </p:grpSpPr>
        <p:sp>
          <p:nvSpPr>
            <p:cNvPr id="11577" name="Google Shape;11577;p60"/>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0"/>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0"/>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0"/>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0"/>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0"/>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0"/>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0"/>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0"/>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0"/>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0"/>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0"/>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0"/>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0"/>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0"/>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0"/>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0"/>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0"/>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0"/>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6" name="Google Shape;11596;p60"/>
          <p:cNvGrpSpPr/>
          <p:nvPr/>
        </p:nvGrpSpPr>
        <p:grpSpPr>
          <a:xfrm>
            <a:off x="6712765" y="4268082"/>
            <a:ext cx="263316" cy="354728"/>
            <a:chOff x="6712765" y="4268082"/>
            <a:chExt cx="263316" cy="354728"/>
          </a:xfrm>
        </p:grpSpPr>
        <p:sp>
          <p:nvSpPr>
            <p:cNvPr id="11597" name="Google Shape;11597;p60"/>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0"/>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0"/>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0"/>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0"/>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0"/>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0"/>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0"/>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0"/>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0"/>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0"/>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0"/>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0"/>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0"/>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0"/>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0"/>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3" name="Google Shape;11613;p60"/>
          <p:cNvGrpSpPr/>
          <p:nvPr/>
        </p:nvGrpSpPr>
        <p:grpSpPr>
          <a:xfrm>
            <a:off x="5359341" y="2419159"/>
            <a:ext cx="262819" cy="354859"/>
            <a:chOff x="5359341" y="2419159"/>
            <a:chExt cx="262819" cy="354859"/>
          </a:xfrm>
        </p:grpSpPr>
        <p:sp>
          <p:nvSpPr>
            <p:cNvPr id="11614" name="Google Shape;11614;p60"/>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0"/>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0"/>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0"/>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0"/>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0"/>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0"/>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0"/>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0"/>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0"/>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0"/>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0"/>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0"/>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0"/>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0"/>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0"/>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0"/>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0"/>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0"/>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0"/>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0"/>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5" name="Google Shape;11635;p60"/>
          <p:cNvGrpSpPr/>
          <p:nvPr/>
        </p:nvGrpSpPr>
        <p:grpSpPr>
          <a:xfrm>
            <a:off x="6709282" y="3790206"/>
            <a:ext cx="263316" cy="354493"/>
            <a:chOff x="6709282" y="3790206"/>
            <a:chExt cx="263316" cy="354493"/>
          </a:xfrm>
        </p:grpSpPr>
        <p:sp>
          <p:nvSpPr>
            <p:cNvPr id="11636" name="Google Shape;11636;p60"/>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0"/>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0"/>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0"/>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0"/>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0"/>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0"/>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0"/>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0"/>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0"/>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0"/>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0"/>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0"/>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0"/>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0"/>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0"/>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2" name="Google Shape;11652;p60"/>
          <p:cNvGrpSpPr/>
          <p:nvPr/>
        </p:nvGrpSpPr>
        <p:grpSpPr>
          <a:xfrm>
            <a:off x="6260629" y="2419290"/>
            <a:ext cx="263055" cy="354493"/>
            <a:chOff x="6260629" y="2419290"/>
            <a:chExt cx="263055" cy="354493"/>
          </a:xfrm>
        </p:grpSpPr>
        <p:sp>
          <p:nvSpPr>
            <p:cNvPr id="11653" name="Google Shape;11653;p60"/>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0"/>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0"/>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0"/>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0"/>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0"/>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0"/>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0"/>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0"/>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0"/>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0"/>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0"/>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0"/>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0"/>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0"/>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8" name="Google Shape;11668;p60"/>
          <p:cNvGrpSpPr/>
          <p:nvPr/>
        </p:nvGrpSpPr>
        <p:grpSpPr>
          <a:xfrm>
            <a:off x="6260864" y="2879911"/>
            <a:ext cx="263343" cy="354754"/>
            <a:chOff x="6260864" y="2879911"/>
            <a:chExt cx="263343" cy="354754"/>
          </a:xfrm>
        </p:grpSpPr>
        <p:sp>
          <p:nvSpPr>
            <p:cNvPr id="11669" name="Google Shape;11669;p60"/>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0"/>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0"/>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0"/>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0"/>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0"/>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0"/>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0"/>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0"/>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0"/>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0"/>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0"/>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0"/>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0"/>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0"/>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0"/>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0"/>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0"/>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7" name="Google Shape;11687;p60"/>
          <p:cNvGrpSpPr/>
          <p:nvPr/>
        </p:nvGrpSpPr>
        <p:grpSpPr>
          <a:xfrm>
            <a:off x="8062968" y="2419290"/>
            <a:ext cx="263316" cy="354728"/>
            <a:chOff x="8062968" y="2419290"/>
            <a:chExt cx="263316" cy="354728"/>
          </a:xfrm>
        </p:grpSpPr>
        <p:sp>
          <p:nvSpPr>
            <p:cNvPr id="11688" name="Google Shape;11688;p60"/>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0"/>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0"/>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0"/>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0"/>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0"/>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0"/>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0"/>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0"/>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0"/>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0"/>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0"/>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0"/>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0"/>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0"/>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0"/>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0"/>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5" name="Google Shape;11705;p60"/>
          <p:cNvGrpSpPr/>
          <p:nvPr/>
        </p:nvGrpSpPr>
        <p:grpSpPr>
          <a:xfrm>
            <a:off x="5809723" y="2419290"/>
            <a:ext cx="263316" cy="354728"/>
            <a:chOff x="5809723" y="2419290"/>
            <a:chExt cx="263316" cy="354728"/>
          </a:xfrm>
        </p:grpSpPr>
        <p:sp>
          <p:nvSpPr>
            <p:cNvPr id="11706" name="Google Shape;11706;p60"/>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0"/>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0"/>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0"/>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0"/>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0"/>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0"/>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0"/>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0"/>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0"/>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0"/>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0"/>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0"/>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0"/>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0"/>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0"/>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0"/>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60"/>
          <p:cNvGrpSpPr/>
          <p:nvPr/>
        </p:nvGrpSpPr>
        <p:grpSpPr>
          <a:xfrm>
            <a:off x="7606826" y="1502999"/>
            <a:ext cx="263552" cy="354754"/>
            <a:chOff x="7606826" y="1502999"/>
            <a:chExt cx="263552" cy="354754"/>
          </a:xfrm>
        </p:grpSpPr>
        <p:sp>
          <p:nvSpPr>
            <p:cNvPr id="11724" name="Google Shape;11724;p60"/>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0"/>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0"/>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0"/>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0"/>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0"/>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0"/>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0"/>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0"/>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0"/>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0"/>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0"/>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0"/>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0"/>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0"/>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0"/>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0"/>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0"/>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60"/>
          <p:cNvGrpSpPr/>
          <p:nvPr/>
        </p:nvGrpSpPr>
        <p:grpSpPr>
          <a:xfrm>
            <a:off x="8060455" y="3790075"/>
            <a:ext cx="264076" cy="354623"/>
            <a:chOff x="8060455" y="3790075"/>
            <a:chExt cx="264076" cy="354623"/>
          </a:xfrm>
        </p:grpSpPr>
        <p:sp>
          <p:nvSpPr>
            <p:cNvPr id="11743" name="Google Shape;11743;p60"/>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0"/>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0"/>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0"/>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0"/>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0"/>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0"/>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0"/>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0"/>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0"/>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0"/>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0"/>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0"/>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0"/>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0"/>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0"/>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0"/>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0"/>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0"/>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0"/>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0"/>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0"/>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0"/>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6" name="Google Shape;11766;p60"/>
          <p:cNvGrpSpPr/>
          <p:nvPr/>
        </p:nvGrpSpPr>
        <p:grpSpPr>
          <a:xfrm>
            <a:off x="7614550" y="2879911"/>
            <a:ext cx="263316" cy="354754"/>
            <a:chOff x="7614550" y="2879911"/>
            <a:chExt cx="263316" cy="354754"/>
          </a:xfrm>
        </p:grpSpPr>
        <p:sp>
          <p:nvSpPr>
            <p:cNvPr id="11767" name="Google Shape;11767;p60"/>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0"/>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0"/>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0"/>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0"/>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0"/>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0"/>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0"/>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0"/>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0"/>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0"/>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0"/>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0"/>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0"/>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0"/>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0"/>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0"/>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0"/>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0"/>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6" name="Google Shape;11786;p60"/>
          <p:cNvGrpSpPr/>
          <p:nvPr/>
        </p:nvGrpSpPr>
        <p:grpSpPr>
          <a:xfrm>
            <a:off x="4900684" y="4268187"/>
            <a:ext cx="274576" cy="354623"/>
            <a:chOff x="4900684" y="4268187"/>
            <a:chExt cx="274576" cy="354623"/>
          </a:xfrm>
        </p:grpSpPr>
        <p:sp>
          <p:nvSpPr>
            <p:cNvPr id="11787" name="Google Shape;11787;p60"/>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0"/>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0"/>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0"/>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0"/>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0"/>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0"/>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0"/>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0"/>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0"/>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0"/>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0"/>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0"/>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0"/>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0"/>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60"/>
          <p:cNvGrpSpPr/>
          <p:nvPr/>
        </p:nvGrpSpPr>
        <p:grpSpPr>
          <a:xfrm>
            <a:off x="7161654" y="3345794"/>
            <a:ext cx="263343" cy="354754"/>
            <a:chOff x="7161654" y="3345794"/>
            <a:chExt cx="263343" cy="354754"/>
          </a:xfrm>
        </p:grpSpPr>
        <p:sp>
          <p:nvSpPr>
            <p:cNvPr id="11803" name="Google Shape;11803;p60"/>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0"/>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0"/>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0"/>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0"/>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0"/>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0"/>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0"/>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0"/>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0"/>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0"/>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0"/>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0"/>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0"/>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0"/>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0"/>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0"/>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0"/>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0"/>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2" name="Google Shape;11822;p60"/>
          <p:cNvGrpSpPr/>
          <p:nvPr/>
        </p:nvGrpSpPr>
        <p:grpSpPr>
          <a:xfrm>
            <a:off x="6711770" y="3345794"/>
            <a:ext cx="263081" cy="354754"/>
            <a:chOff x="6711770" y="3345794"/>
            <a:chExt cx="263081" cy="354754"/>
          </a:xfrm>
        </p:grpSpPr>
        <p:sp>
          <p:nvSpPr>
            <p:cNvPr id="11823" name="Google Shape;11823;p60"/>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0"/>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0"/>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0"/>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0"/>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0"/>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0"/>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0"/>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0"/>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0"/>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0"/>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0"/>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0"/>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0"/>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0"/>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0"/>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0"/>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0" name="Google Shape;11840;p60"/>
          <p:cNvGrpSpPr/>
          <p:nvPr/>
        </p:nvGrpSpPr>
        <p:grpSpPr>
          <a:xfrm>
            <a:off x="7163409" y="2880251"/>
            <a:ext cx="263316" cy="354414"/>
            <a:chOff x="7163409" y="2880251"/>
            <a:chExt cx="263316" cy="354414"/>
          </a:xfrm>
        </p:grpSpPr>
        <p:sp>
          <p:nvSpPr>
            <p:cNvPr id="11841" name="Google Shape;11841;p60"/>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0"/>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0"/>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0"/>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0"/>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0"/>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0"/>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0"/>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0"/>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0"/>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0"/>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0"/>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3" name="Google Shape;11853;p60"/>
          <p:cNvGrpSpPr/>
          <p:nvPr/>
        </p:nvGrpSpPr>
        <p:grpSpPr>
          <a:xfrm>
            <a:off x="6712032" y="2880172"/>
            <a:ext cx="263316" cy="354493"/>
            <a:chOff x="6712032" y="2880172"/>
            <a:chExt cx="263316" cy="354493"/>
          </a:xfrm>
        </p:grpSpPr>
        <p:sp>
          <p:nvSpPr>
            <p:cNvPr id="11854" name="Google Shape;11854;p60"/>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0"/>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0"/>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0"/>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0"/>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0"/>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0"/>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0"/>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0"/>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0"/>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0"/>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0"/>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0"/>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0"/>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0"/>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0"/>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0"/>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0"/>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0"/>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0"/>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0"/>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5" name="Google Shape;11875;p60"/>
          <p:cNvGrpSpPr/>
          <p:nvPr/>
        </p:nvGrpSpPr>
        <p:grpSpPr>
          <a:xfrm>
            <a:off x="6261624" y="3345794"/>
            <a:ext cx="263316" cy="354754"/>
            <a:chOff x="6261624" y="3345794"/>
            <a:chExt cx="263316" cy="354754"/>
          </a:xfrm>
        </p:grpSpPr>
        <p:sp>
          <p:nvSpPr>
            <p:cNvPr id="11876" name="Google Shape;11876;p60"/>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0"/>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0"/>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0"/>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0"/>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0"/>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0"/>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0"/>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0"/>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0"/>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0"/>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0"/>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0"/>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0"/>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0"/>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0"/>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0"/>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0"/>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0"/>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0"/>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0"/>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0"/>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0"/>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0"/>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0"/>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0"/>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0"/>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0"/>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4" name="Google Shape;11904;p60"/>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05" name="Google Shape;11905;p60"/>
          <p:cNvGrpSpPr/>
          <p:nvPr/>
        </p:nvGrpSpPr>
        <p:grpSpPr>
          <a:xfrm>
            <a:off x="5811739" y="3345794"/>
            <a:ext cx="263316" cy="354754"/>
            <a:chOff x="5811739" y="3345794"/>
            <a:chExt cx="263316" cy="354754"/>
          </a:xfrm>
        </p:grpSpPr>
        <p:sp>
          <p:nvSpPr>
            <p:cNvPr id="11906" name="Google Shape;11906;p60"/>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0"/>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0"/>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0"/>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0"/>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0"/>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0"/>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0"/>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0"/>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0"/>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0"/>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0"/>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0"/>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0"/>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0"/>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0"/>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0"/>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0"/>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0"/>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0"/>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0"/>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60"/>
          <p:cNvGrpSpPr/>
          <p:nvPr/>
        </p:nvGrpSpPr>
        <p:grpSpPr>
          <a:xfrm>
            <a:off x="5363818" y="3345794"/>
            <a:ext cx="259074" cy="354493"/>
            <a:chOff x="5363818" y="3345794"/>
            <a:chExt cx="259074" cy="354493"/>
          </a:xfrm>
        </p:grpSpPr>
        <p:sp>
          <p:nvSpPr>
            <p:cNvPr id="11928" name="Google Shape;11928;p60"/>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0"/>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0"/>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0"/>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0"/>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0"/>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0"/>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0"/>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0"/>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0"/>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0"/>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0"/>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0"/>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0"/>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0"/>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0"/>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0"/>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0"/>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0"/>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0"/>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0"/>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0"/>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0"/>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0"/>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0"/>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3" name="Google Shape;11953;p60"/>
          <p:cNvGrpSpPr/>
          <p:nvPr/>
        </p:nvGrpSpPr>
        <p:grpSpPr>
          <a:xfrm>
            <a:off x="4912939" y="3345663"/>
            <a:ext cx="261326" cy="354885"/>
            <a:chOff x="4912939" y="3345663"/>
            <a:chExt cx="261326" cy="354885"/>
          </a:xfrm>
        </p:grpSpPr>
        <p:sp>
          <p:nvSpPr>
            <p:cNvPr id="11954" name="Google Shape;11954;p60"/>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0"/>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0"/>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0"/>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0"/>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0"/>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0"/>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0"/>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0"/>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0"/>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0"/>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0"/>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0"/>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0"/>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0"/>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0"/>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0"/>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0"/>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0"/>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0"/>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0"/>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5" name="Google Shape;11975;p60"/>
          <p:cNvGrpSpPr/>
          <p:nvPr/>
        </p:nvGrpSpPr>
        <p:grpSpPr>
          <a:xfrm>
            <a:off x="5809723" y="2879911"/>
            <a:ext cx="263081" cy="355016"/>
            <a:chOff x="5809723" y="2879911"/>
            <a:chExt cx="263081" cy="355016"/>
          </a:xfrm>
        </p:grpSpPr>
        <p:sp>
          <p:nvSpPr>
            <p:cNvPr id="11976" name="Google Shape;11976;p60"/>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0"/>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0"/>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0"/>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0"/>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0"/>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0"/>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0"/>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0"/>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0"/>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0"/>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0"/>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0"/>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0"/>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0"/>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0"/>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0"/>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0"/>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0"/>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0"/>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0"/>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0"/>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8" name="Google Shape;11998;p60"/>
          <p:cNvGrpSpPr/>
          <p:nvPr/>
        </p:nvGrpSpPr>
        <p:grpSpPr>
          <a:xfrm>
            <a:off x="7616069" y="4268056"/>
            <a:ext cx="263316" cy="354754"/>
            <a:chOff x="7616069" y="4268056"/>
            <a:chExt cx="263316" cy="354754"/>
          </a:xfrm>
        </p:grpSpPr>
        <p:sp>
          <p:nvSpPr>
            <p:cNvPr id="11999" name="Google Shape;11999;p60"/>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0"/>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0"/>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0"/>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0"/>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0"/>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0"/>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0"/>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0"/>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0"/>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0"/>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0"/>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0"/>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0"/>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0"/>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0"/>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0"/>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0"/>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0"/>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0"/>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0"/>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60"/>
          <p:cNvGrpSpPr/>
          <p:nvPr/>
        </p:nvGrpSpPr>
        <p:grpSpPr>
          <a:xfrm>
            <a:off x="7164404" y="4268318"/>
            <a:ext cx="263316" cy="354493"/>
            <a:chOff x="7164404" y="4268318"/>
            <a:chExt cx="263316" cy="354493"/>
          </a:xfrm>
        </p:grpSpPr>
        <p:sp>
          <p:nvSpPr>
            <p:cNvPr id="12021" name="Google Shape;12021;p60"/>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0"/>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0"/>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0"/>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0"/>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0"/>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0"/>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0"/>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0"/>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0"/>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0"/>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0"/>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0"/>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0"/>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0"/>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0"/>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60"/>
          <p:cNvGrpSpPr/>
          <p:nvPr/>
        </p:nvGrpSpPr>
        <p:grpSpPr>
          <a:xfrm>
            <a:off x="5358346" y="2879911"/>
            <a:ext cx="263316" cy="354754"/>
            <a:chOff x="5358346" y="2879911"/>
            <a:chExt cx="263316" cy="354754"/>
          </a:xfrm>
        </p:grpSpPr>
        <p:sp>
          <p:nvSpPr>
            <p:cNvPr id="12038" name="Google Shape;12038;p60"/>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0"/>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0"/>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0"/>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0"/>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0"/>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0"/>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0"/>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0"/>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0"/>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0"/>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0"/>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0"/>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0"/>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0"/>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0"/>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0"/>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0"/>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0"/>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0"/>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0"/>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9" name="Google Shape;12059;p60"/>
          <p:cNvGrpSpPr/>
          <p:nvPr/>
        </p:nvGrpSpPr>
        <p:grpSpPr>
          <a:xfrm>
            <a:off x="8061450" y="3345742"/>
            <a:ext cx="263316" cy="354807"/>
            <a:chOff x="8061450" y="3345742"/>
            <a:chExt cx="263316" cy="354807"/>
          </a:xfrm>
        </p:grpSpPr>
        <p:sp>
          <p:nvSpPr>
            <p:cNvPr id="12060" name="Google Shape;12060;p60"/>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0"/>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0"/>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0"/>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0"/>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0"/>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0"/>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0"/>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0"/>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0"/>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0"/>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0"/>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0"/>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0"/>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0"/>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0"/>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6" name="Google Shape;12076;p60"/>
          <p:cNvGrpSpPr/>
          <p:nvPr/>
        </p:nvGrpSpPr>
        <p:grpSpPr>
          <a:xfrm>
            <a:off x="8065953" y="2879911"/>
            <a:ext cx="263081" cy="354754"/>
            <a:chOff x="8065953" y="2879911"/>
            <a:chExt cx="263081" cy="354754"/>
          </a:xfrm>
        </p:grpSpPr>
        <p:sp>
          <p:nvSpPr>
            <p:cNvPr id="12077" name="Google Shape;12077;p60"/>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0"/>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0"/>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0"/>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0"/>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0"/>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0"/>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0"/>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0"/>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0"/>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0"/>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0"/>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0"/>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0"/>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0"/>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0"/>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3" name="Google Shape;12093;p60"/>
          <p:cNvGrpSpPr/>
          <p:nvPr/>
        </p:nvGrpSpPr>
        <p:grpSpPr>
          <a:xfrm>
            <a:off x="8064199" y="4268318"/>
            <a:ext cx="270308" cy="354493"/>
            <a:chOff x="8064199" y="4268318"/>
            <a:chExt cx="270308" cy="354493"/>
          </a:xfrm>
        </p:grpSpPr>
        <p:sp>
          <p:nvSpPr>
            <p:cNvPr id="12094" name="Google Shape;12094;p60"/>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0"/>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0"/>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0"/>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0"/>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0"/>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0"/>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0"/>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0"/>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0"/>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0"/>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0"/>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0"/>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0"/>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0"/>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0"/>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0"/>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0"/>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15" name="Shape 12115"/>
        <p:cNvGrpSpPr/>
        <p:nvPr/>
      </p:nvGrpSpPr>
      <p:grpSpPr>
        <a:xfrm>
          <a:off x="0" y="0"/>
          <a:ext cx="0" cy="0"/>
          <a:chOff x="0" y="0"/>
          <a:chExt cx="0" cy="0"/>
        </a:xfrm>
      </p:grpSpPr>
      <p:sp>
        <p:nvSpPr>
          <p:cNvPr id="12116" name="Google Shape;12116;p6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117" name="Google Shape;12117;p6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118" name="Google Shape;12118;p61"/>
          <p:cNvGrpSpPr/>
          <p:nvPr/>
        </p:nvGrpSpPr>
        <p:grpSpPr>
          <a:xfrm>
            <a:off x="3511608" y="3348218"/>
            <a:ext cx="381482" cy="366926"/>
            <a:chOff x="3511608" y="3348218"/>
            <a:chExt cx="381482" cy="366926"/>
          </a:xfrm>
        </p:grpSpPr>
        <p:sp>
          <p:nvSpPr>
            <p:cNvPr id="12119" name="Google Shape;12119;p61"/>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1"/>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1"/>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1"/>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1"/>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1"/>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1"/>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1"/>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1"/>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1"/>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1"/>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1"/>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61"/>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61"/>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3" name="Google Shape;12133;p61"/>
          <p:cNvGrpSpPr/>
          <p:nvPr/>
        </p:nvGrpSpPr>
        <p:grpSpPr>
          <a:xfrm>
            <a:off x="1849816" y="3807339"/>
            <a:ext cx="163616" cy="366665"/>
            <a:chOff x="1849816" y="3807339"/>
            <a:chExt cx="163616" cy="366665"/>
          </a:xfrm>
        </p:grpSpPr>
        <p:sp>
          <p:nvSpPr>
            <p:cNvPr id="12134" name="Google Shape;12134;p61"/>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61"/>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61"/>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61"/>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1"/>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1"/>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1"/>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1"/>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1"/>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1"/>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61"/>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61"/>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61"/>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1"/>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8" name="Google Shape;12148;p61"/>
          <p:cNvGrpSpPr/>
          <p:nvPr/>
        </p:nvGrpSpPr>
        <p:grpSpPr>
          <a:xfrm>
            <a:off x="2274757" y="3807313"/>
            <a:ext cx="202292" cy="366430"/>
            <a:chOff x="2274757" y="3807313"/>
            <a:chExt cx="202292" cy="366430"/>
          </a:xfrm>
        </p:grpSpPr>
        <p:sp>
          <p:nvSpPr>
            <p:cNvPr id="12149" name="Google Shape;12149;p61"/>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61"/>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61"/>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1"/>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1"/>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1"/>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1"/>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1"/>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1"/>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1"/>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61"/>
          <p:cNvGrpSpPr/>
          <p:nvPr/>
        </p:nvGrpSpPr>
        <p:grpSpPr>
          <a:xfrm>
            <a:off x="3972716" y="3348218"/>
            <a:ext cx="366404" cy="366665"/>
            <a:chOff x="3972716" y="3348218"/>
            <a:chExt cx="366404" cy="366665"/>
          </a:xfrm>
        </p:grpSpPr>
        <p:sp>
          <p:nvSpPr>
            <p:cNvPr id="12160" name="Google Shape;12160;p61"/>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1"/>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1"/>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1"/>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1"/>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1"/>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1"/>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1"/>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1"/>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61"/>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61"/>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1"/>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2" name="Google Shape;12172;p61"/>
          <p:cNvGrpSpPr/>
          <p:nvPr/>
        </p:nvGrpSpPr>
        <p:grpSpPr>
          <a:xfrm>
            <a:off x="866528" y="3348348"/>
            <a:ext cx="317405" cy="366534"/>
            <a:chOff x="866528" y="3348348"/>
            <a:chExt cx="317405" cy="366534"/>
          </a:xfrm>
        </p:grpSpPr>
        <p:sp>
          <p:nvSpPr>
            <p:cNvPr id="12173" name="Google Shape;12173;p61"/>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1"/>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1"/>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61"/>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61"/>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1"/>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1"/>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1"/>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1" name="Google Shape;12181;p61"/>
          <p:cNvGrpSpPr/>
          <p:nvPr/>
        </p:nvGrpSpPr>
        <p:grpSpPr>
          <a:xfrm>
            <a:off x="1316818" y="3348296"/>
            <a:ext cx="310872" cy="366848"/>
            <a:chOff x="1316818" y="3348296"/>
            <a:chExt cx="310872" cy="366848"/>
          </a:xfrm>
        </p:grpSpPr>
        <p:sp>
          <p:nvSpPr>
            <p:cNvPr id="12182" name="Google Shape;12182;p61"/>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1"/>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1"/>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1"/>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61"/>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61"/>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1"/>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1"/>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1"/>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1"/>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1"/>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1"/>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61"/>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1"/>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1"/>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1"/>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1"/>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61"/>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1"/>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1"/>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61"/>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1"/>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1"/>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1"/>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6" name="Google Shape;12206;p61"/>
          <p:cNvGrpSpPr/>
          <p:nvPr/>
        </p:nvGrpSpPr>
        <p:grpSpPr>
          <a:xfrm>
            <a:off x="3105248" y="3348244"/>
            <a:ext cx="305620" cy="366430"/>
            <a:chOff x="3105248" y="3348244"/>
            <a:chExt cx="305620" cy="366430"/>
          </a:xfrm>
        </p:grpSpPr>
        <p:sp>
          <p:nvSpPr>
            <p:cNvPr id="12207" name="Google Shape;12207;p61"/>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1"/>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1"/>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1"/>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1"/>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1"/>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1"/>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61"/>
          <p:cNvGrpSpPr/>
          <p:nvPr/>
        </p:nvGrpSpPr>
        <p:grpSpPr>
          <a:xfrm>
            <a:off x="2661988" y="3348218"/>
            <a:ext cx="304078" cy="366665"/>
            <a:chOff x="2661988" y="3348218"/>
            <a:chExt cx="304078" cy="366665"/>
          </a:xfrm>
        </p:grpSpPr>
        <p:sp>
          <p:nvSpPr>
            <p:cNvPr id="12215" name="Google Shape;12215;p61"/>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1"/>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1"/>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1"/>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1"/>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1"/>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1"/>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1"/>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1"/>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1"/>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1"/>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1"/>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1"/>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1"/>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1"/>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1"/>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1"/>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1"/>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1"/>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4" name="Google Shape;12234;p61"/>
          <p:cNvGrpSpPr/>
          <p:nvPr/>
        </p:nvGrpSpPr>
        <p:grpSpPr>
          <a:xfrm>
            <a:off x="2212927" y="3348897"/>
            <a:ext cx="307606" cy="366482"/>
            <a:chOff x="2212927" y="3348897"/>
            <a:chExt cx="307606" cy="366482"/>
          </a:xfrm>
        </p:grpSpPr>
        <p:sp>
          <p:nvSpPr>
            <p:cNvPr id="12235" name="Google Shape;12235;p61"/>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1"/>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1"/>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1"/>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1"/>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1"/>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1"/>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61"/>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1"/>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1"/>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5" name="Google Shape;12245;p61"/>
          <p:cNvGrpSpPr/>
          <p:nvPr/>
        </p:nvGrpSpPr>
        <p:grpSpPr>
          <a:xfrm>
            <a:off x="1764389" y="3348218"/>
            <a:ext cx="310114" cy="366665"/>
            <a:chOff x="1764389" y="3348218"/>
            <a:chExt cx="310114" cy="366665"/>
          </a:xfrm>
        </p:grpSpPr>
        <p:sp>
          <p:nvSpPr>
            <p:cNvPr id="12246" name="Google Shape;12246;p61"/>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1"/>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1"/>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1"/>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61"/>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61"/>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1"/>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1"/>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61"/>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1"/>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1"/>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1"/>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1"/>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1"/>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1"/>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1"/>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1"/>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61"/>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61"/>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1"/>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6" name="Google Shape;12266;p61"/>
          <p:cNvGrpSpPr/>
          <p:nvPr/>
        </p:nvGrpSpPr>
        <p:grpSpPr>
          <a:xfrm>
            <a:off x="2777572" y="3807287"/>
            <a:ext cx="81716" cy="366717"/>
            <a:chOff x="2777572" y="3807287"/>
            <a:chExt cx="81716" cy="366717"/>
          </a:xfrm>
        </p:grpSpPr>
        <p:sp>
          <p:nvSpPr>
            <p:cNvPr id="12267" name="Google Shape;12267;p61"/>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1"/>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1"/>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1"/>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61"/>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1"/>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1"/>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1"/>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1"/>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61"/>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1"/>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61"/>
          <p:cNvGrpSpPr/>
          <p:nvPr/>
        </p:nvGrpSpPr>
        <p:grpSpPr>
          <a:xfrm>
            <a:off x="3934014" y="4329780"/>
            <a:ext cx="366665" cy="256334"/>
            <a:chOff x="3934014" y="4329780"/>
            <a:chExt cx="366665" cy="256334"/>
          </a:xfrm>
        </p:grpSpPr>
        <p:sp>
          <p:nvSpPr>
            <p:cNvPr id="12279" name="Google Shape;12279;p61"/>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1"/>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1"/>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1"/>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1"/>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1"/>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1"/>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1"/>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1"/>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1"/>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61"/>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1"/>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1"/>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2" name="Google Shape;12292;p61"/>
          <p:cNvGrpSpPr/>
          <p:nvPr/>
        </p:nvGrpSpPr>
        <p:grpSpPr>
          <a:xfrm>
            <a:off x="947670" y="3807339"/>
            <a:ext cx="194295" cy="366404"/>
            <a:chOff x="947670" y="3807339"/>
            <a:chExt cx="194295" cy="366404"/>
          </a:xfrm>
        </p:grpSpPr>
        <p:sp>
          <p:nvSpPr>
            <p:cNvPr id="12293" name="Google Shape;12293;p61"/>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1"/>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1"/>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1"/>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1"/>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1"/>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1"/>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1"/>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1"/>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1"/>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3" name="Google Shape;12303;p61"/>
          <p:cNvGrpSpPr/>
          <p:nvPr/>
        </p:nvGrpSpPr>
        <p:grpSpPr>
          <a:xfrm>
            <a:off x="3420379" y="4286557"/>
            <a:ext cx="368939" cy="342283"/>
            <a:chOff x="3420379" y="4286557"/>
            <a:chExt cx="368939" cy="342283"/>
          </a:xfrm>
        </p:grpSpPr>
        <p:sp>
          <p:nvSpPr>
            <p:cNvPr id="12304" name="Google Shape;12304;p61"/>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1"/>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1"/>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1"/>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1"/>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1"/>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1"/>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1"/>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1"/>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1"/>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1"/>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1"/>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1"/>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1"/>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1"/>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1"/>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61"/>
          <p:cNvGrpSpPr/>
          <p:nvPr/>
        </p:nvGrpSpPr>
        <p:grpSpPr>
          <a:xfrm>
            <a:off x="3965190" y="3842252"/>
            <a:ext cx="369801" cy="296813"/>
            <a:chOff x="3965190" y="3842252"/>
            <a:chExt cx="369801" cy="296813"/>
          </a:xfrm>
        </p:grpSpPr>
        <p:sp>
          <p:nvSpPr>
            <p:cNvPr id="12321" name="Google Shape;12321;p61"/>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1"/>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1"/>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1"/>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1"/>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1"/>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1"/>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61"/>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1"/>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1"/>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1"/>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1"/>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1"/>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1"/>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1"/>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1"/>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1"/>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1"/>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1"/>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1"/>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1"/>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2" name="Google Shape;12342;p61"/>
          <p:cNvGrpSpPr/>
          <p:nvPr/>
        </p:nvGrpSpPr>
        <p:grpSpPr>
          <a:xfrm>
            <a:off x="3506590" y="3833812"/>
            <a:ext cx="396796" cy="313407"/>
            <a:chOff x="3506590" y="3833812"/>
            <a:chExt cx="396796" cy="313407"/>
          </a:xfrm>
        </p:grpSpPr>
        <p:sp>
          <p:nvSpPr>
            <p:cNvPr id="12343" name="Google Shape;12343;p61"/>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1"/>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61"/>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6" name="Google Shape;12346;p61"/>
          <p:cNvGrpSpPr/>
          <p:nvPr/>
        </p:nvGrpSpPr>
        <p:grpSpPr>
          <a:xfrm>
            <a:off x="2769288" y="1965364"/>
            <a:ext cx="104556" cy="366665"/>
            <a:chOff x="2769288" y="1965364"/>
            <a:chExt cx="104556" cy="366665"/>
          </a:xfrm>
        </p:grpSpPr>
        <p:sp>
          <p:nvSpPr>
            <p:cNvPr id="12347" name="Google Shape;12347;p61"/>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1"/>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1"/>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1"/>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1"/>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1"/>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1"/>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1"/>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61"/>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1"/>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1"/>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1"/>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61"/>
          <p:cNvGrpSpPr/>
          <p:nvPr/>
        </p:nvGrpSpPr>
        <p:grpSpPr>
          <a:xfrm>
            <a:off x="3966679" y="2010861"/>
            <a:ext cx="367162" cy="275698"/>
            <a:chOff x="3966679" y="2010861"/>
            <a:chExt cx="367162" cy="275698"/>
          </a:xfrm>
        </p:grpSpPr>
        <p:sp>
          <p:nvSpPr>
            <p:cNvPr id="12360" name="Google Shape;12360;p61"/>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61"/>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1"/>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1"/>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4" name="Google Shape;12364;p61"/>
          <p:cNvGrpSpPr/>
          <p:nvPr/>
        </p:nvGrpSpPr>
        <p:grpSpPr>
          <a:xfrm>
            <a:off x="1752577" y="2025495"/>
            <a:ext cx="366404" cy="246220"/>
            <a:chOff x="1752577" y="2025495"/>
            <a:chExt cx="366404" cy="246220"/>
          </a:xfrm>
        </p:grpSpPr>
        <p:sp>
          <p:nvSpPr>
            <p:cNvPr id="12365" name="Google Shape;12365;p61"/>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1"/>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1"/>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61"/>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1"/>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1"/>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1"/>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1"/>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1"/>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1"/>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1"/>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1"/>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1"/>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1"/>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61"/>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1"/>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1" name="Google Shape;12381;p61"/>
          <p:cNvGrpSpPr/>
          <p:nvPr/>
        </p:nvGrpSpPr>
        <p:grpSpPr>
          <a:xfrm>
            <a:off x="1309553" y="2069580"/>
            <a:ext cx="366404" cy="158363"/>
            <a:chOff x="1309553" y="2069580"/>
            <a:chExt cx="366404" cy="158363"/>
          </a:xfrm>
        </p:grpSpPr>
        <p:sp>
          <p:nvSpPr>
            <p:cNvPr id="12382" name="Google Shape;12382;p61"/>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1"/>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1"/>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61"/>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1"/>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1"/>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1"/>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1"/>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1"/>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1"/>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1"/>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1"/>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1"/>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1"/>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1"/>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1"/>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1"/>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1"/>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1"/>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1"/>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1"/>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1"/>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1"/>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1"/>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1"/>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1"/>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8" name="Google Shape;12408;p61"/>
          <p:cNvGrpSpPr/>
          <p:nvPr/>
        </p:nvGrpSpPr>
        <p:grpSpPr>
          <a:xfrm>
            <a:off x="866528" y="2088762"/>
            <a:ext cx="366639" cy="119635"/>
            <a:chOff x="866528" y="2088762"/>
            <a:chExt cx="366639" cy="119635"/>
          </a:xfrm>
        </p:grpSpPr>
        <p:sp>
          <p:nvSpPr>
            <p:cNvPr id="12409" name="Google Shape;12409;p61"/>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1"/>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1"/>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1"/>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1"/>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1"/>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1"/>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1"/>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1"/>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1"/>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1"/>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1"/>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1"/>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1"/>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3" name="Google Shape;12423;p61"/>
          <p:cNvGrpSpPr/>
          <p:nvPr/>
        </p:nvGrpSpPr>
        <p:grpSpPr>
          <a:xfrm>
            <a:off x="2329269" y="1965312"/>
            <a:ext cx="98807" cy="366273"/>
            <a:chOff x="2329269" y="1965312"/>
            <a:chExt cx="98807" cy="366273"/>
          </a:xfrm>
        </p:grpSpPr>
        <p:sp>
          <p:nvSpPr>
            <p:cNvPr id="12424" name="Google Shape;12424;p61"/>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1"/>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1"/>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7" name="Google Shape;12427;p61"/>
          <p:cNvGrpSpPr/>
          <p:nvPr/>
        </p:nvGrpSpPr>
        <p:grpSpPr>
          <a:xfrm>
            <a:off x="3208053" y="1964972"/>
            <a:ext cx="112344" cy="366926"/>
            <a:chOff x="3208053" y="1964972"/>
            <a:chExt cx="112344" cy="366926"/>
          </a:xfrm>
        </p:grpSpPr>
        <p:sp>
          <p:nvSpPr>
            <p:cNvPr id="12428" name="Google Shape;12428;p61"/>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1"/>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1"/>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61"/>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61"/>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1"/>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4" name="Google Shape;12434;p61"/>
          <p:cNvGrpSpPr/>
          <p:nvPr/>
        </p:nvGrpSpPr>
        <p:grpSpPr>
          <a:xfrm>
            <a:off x="3225379" y="3807339"/>
            <a:ext cx="72413" cy="366404"/>
            <a:chOff x="3225379" y="3807339"/>
            <a:chExt cx="72413" cy="366404"/>
          </a:xfrm>
        </p:grpSpPr>
        <p:sp>
          <p:nvSpPr>
            <p:cNvPr id="12435" name="Google Shape;12435;p61"/>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1"/>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1"/>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1"/>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1"/>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1"/>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1"/>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1"/>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61"/>
          <p:cNvGrpSpPr/>
          <p:nvPr/>
        </p:nvGrpSpPr>
        <p:grpSpPr>
          <a:xfrm>
            <a:off x="3523916" y="2011096"/>
            <a:ext cx="366665" cy="275201"/>
            <a:chOff x="3523916" y="2011096"/>
            <a:chExt cx="366665" cy="275201"/>
          </a:xfrm>
        </p:grpSpPr>
        <p:sp>
          <p:nvSpPr>
            <p:cNvPr id="12444" name="Google Shape;12444;p61"/>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1"/>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1"/>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1"/>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1"/>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1"/>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1"/>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1"/>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1"/>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1"/>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1"/>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1"/>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1"/>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1"/>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1"/>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1"/>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1"/>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1"/>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1"/>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1"/>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4" name="Google Shape;12464;p61"/>
          <p:cNvGrpSpPr/>
          <p:nvPr/>
        </p:nvGrpSpPr>
        <p:grpSpPr>
          <a:xfrm>
            <a:off x="1742777" y="1499997"/>
            <a:ext cx="393791" cy="366744"/>
            <a:chOff x="1742777" y="1499997"/>
            <a:chExt cx="393791" cy="366744"/>
          </a:xfrm>
        </p:grpSpPr>
        <p:sp>
          <p:nvSpPr>
            <p:cNvPr id="12465" name="Google Shape;12465;p61"/>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1"/>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1"/>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1"/>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1"/>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1"/>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1"/>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1"/>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1"/>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1"/>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1"/>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1"/>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1"/>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1"/>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9" name="Google Shape;12479;p61"/>
          <p:cNvGrpSpPr/>
          <p:nvPr/>
        </p:nvGrpSpPr>
        <p:grpSpPr>
          <a:xfrm>
            <a:off x="4014449" y="1499997"/>
            <a:ext cx="319914" cy="366639"/>
            <a:chOff x="4014449" y="1499997"/>
            <a:chExt cx="319914" cy="366639"/>
          </a:xfrm>
        </p:grpSpPr>
        <p:sp>
          <p:nvSpPr>
            <p:cNvPr id="12480" name="Google Shape;12480;p61"/>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1"/>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1"/>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1"/>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1"/>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61"/>
          <p:cNvGrpSpPr/>
          <p:nvPr/>
        </p:nvGrpSpPr>
        <p:grpSpPr>
          <a:xfrm>
            <a:off x="866267" y="1591460"/>
            <a:ext cx="367397" cy="183711"/>
            <a:chOff x="866267" y="1591460"/>
            <a:chExt cx="367397" cy="183711"/>
          </a:xfrm>
        </p:grpSpPr>
        <p:sp>
          <p:nvSpPr>
            <p:cNvPr id="12486" name="Google Shape;12486;p61"/>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1"/>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1"/>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1"/>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1"/>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1"/>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1"/>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1"/>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1"/>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1"/>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1"/>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1"/>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1"/>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1"/>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1"/>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1"/>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1"/>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1"/>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4" name="Google Shape;12504;p61"/>
          <p:cNvGrpSpPr/>
          <p:nvPr/>
        </p:nvGrpSpPr>
        <p:grpSpPr>
          <a:xfrm>
            <a:off x="3117843" y="1499892"/>
            <a:ext cx="327440" cy="366744"/>
            <a:chOff x="3117843" y="1499892"/>
            <a:chExt cx="327440" cy="366744"/>
          </a:xfrm>
        </p:grpSpPr>
        <p:sp>
          <p:nvSpPr>
            <p:cNvPr id="12505" name="Google Shape;12505;p61"/>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1"/>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1"/>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1"/>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1"/>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1"/>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1"/>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2" name="Google Shape;12512;p61"/>
          <p:cNvGrpSpPr/>
          <p:nvPr/>
        </p:nvGrpSpPr>
        <p:grpSpPr>
          <a:xfrm>
            <a:off x="2667005" y="1499997"/>
            <a:ext cx="336770" cy="366639"/>
            <a:chOff x="2667005" y="1499997"/>
            <a:chExt cx="336770" cy="366639"/>
          </a:xfrm>
        </p:grpSpPr>
        <p:sp>
          <p:nvSpPr>
            <p:cNvPr id="12513" name="Google Shape;12513;p61"/>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1"/>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1"/>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1"/>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1"/>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1"/>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1"/>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1"/>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61"/>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61"/>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1"/>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1"/>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1"/>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1"/>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1"/>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1"/>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1"/>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1"/>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1"/>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2" name="Google Shape;12532;p61"/>
          <p:cNvGrpSpPr/>
          <p:nvPr/>
        </p:nvGrpSpPr>
        <p:grpSpPr>
          <a:xfrm>
            <a:off x="3564866" y="1499997"/>
            <a:ext cx="326473" cy="366639"/>
            <a:chOff x="3564866" y="1499997"/>
            <a:chExt cx="326473" cy="366639"/>
          </a:xfrm>
        </p:grpSpPr>
        <p:sp>
          <p:nvSpPr>
            <p:cNvPr id="12533" name="Google Shape;12533;p61"/>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1"/>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1"/>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1"/>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61"/>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1"/>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1"/>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1"/>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1"/>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61"/>
          <p:cNvGrpSpPr/>
          <p:nvPr/>
        </p:nvGrpSpPr>
        <p:grpSpPr>
          <a:xfrm>
            <a:off x="1314074" y="1499997"/>
            <a:ext cx="364392" cy="366639"/>
            <a:chOff x="1314074" y="1499997"/>
            <a:chExt cx="364392" cy="366639"/>
          </a:xfrm>
        </p:grpSpPr>
        <p:sp>
          <p:nvSpPr>
            <p:cNvPr id="12543" name="Google Shape;12543;p61"/>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1"/>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61"/>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1"/>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1"/>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1"/>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1"/>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1"/>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1"/>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1"/>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1"/>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1"/>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61"/>
          <p:cNvGrpSpPr/>
          <p:nvPr/>
        </p:nvGrpSpPr>
        <p:grpSpPr>
          <a:xfrm>
            <a:off x="2220479" y="1499997"/>
            <a:ext cx="337005" cy="366639"/>
            <a:chOff x="2220479" y="1499997"/>
            <a:chExt cx="337005" cy="366639"/>
          </a:xfrm>
        </p:grpSpPr>
        <p:sp>
          <p:nvSpPr>
            <p:cNvPr id="12556" name="Google Shape;12556;p61"/>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1"/>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61"/>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1"/>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1"/>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1"/>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1"/>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1"/>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61"/>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61"/>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61"/>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7" name="Google Shape;12567;p61"/>
          <p:cNvGrpSpPr/>
          <p:nvPr/>
        </p:nvGrpSpPr>
        <p:grpSpPr>
          <a:xfrm>
            <a:off x="4105155" y="2425976"/>
            <a:ext cx="87230" cy="366430"/>
            <a:chOff x="4105155" y="2425976"/>
            <a:chExt cx="87230" cy="366430"/>
          </a:xfrm>
        </p:grpSpPr>
        <p:sp>
          <p:nvSpPr>
            <p:cNvPr id="12568" name="Google Shape;12568;p61"/>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61"/>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1"/>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1"/>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61"/>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1"/>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4" name="Google Shape;12574;p61"/>
          <p:cNvGrpSpPr/>
          <p:nvPr/>
        </p:nvGrpSpPr>
        <p:grpSpPr>
          <a:xfrm>
            <a:off x="1808109" y="2426002"/>
            <a:ext cx="267884" cy="366639"/>
            <a:chOff x="1808109" y="2426002"/>
            <a:chExt cx="267884" cy="366639"/>
          </a:xfrm>
        </p:grpSpPr>
        <p:sp>
          <p:nvSpPr>
            <p:cNvPr id="12575" name="Google Shape;12575;p61"/>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1"/>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1"/>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1"/>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1"/>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1"/>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1"/>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1"/>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1"/>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1"/>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1"/>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1"/>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1"/>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1"/>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1"/>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1"/>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1"/>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1"/>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1"/>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1"/>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1"/>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6" name="Google Shape;12596;p61"/>
          <p:cNvGrpSpPr/>
          <p:nvPr/>
        </p:nvGrpSpPr>
        <p:grpSpPr>
          <a:xfrm>
            <a:off x="3603568" y="2426002"/>
            <a:ext cx="207597" cy="366639"/>
            <a:chOff x="3603568" y="2426002"/>
            <a:chExt cx="207597" cy="366639"/>
          </a:xfrm>
        </p:grpSpPr>
        <p:sp>
          <p:nvSpPr>
            <p:cNvPr id="12597" name="Google Shape;12597;p61"/>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1"/>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1"/>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1"/>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1"/>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1"/>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3" name="Google Shape;12603;p61"/>
          <p:cNvGrpSpPr/>
          <p:nvPr/>
        </p:nvGrpSpPr>
        <p:grpSpPr>
          <a:xfrm>
            <a:off x="2246115" y="2426002"/>
            <a:ext cx="274417" cy="366404"/>
            <a:chOff x="2246115" y="2426002"/>
            <a:chExt cx="274417" cy="366404"/>
          </a:xfrm>
        </p:grpSpPr>
        <p:sp>
          <p:nvSpPr>
            <p:cNvPr id="12604" name="Google Shape;12604;p61"/>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1"/>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1"/>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1"/>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1"/>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1"/>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1"/>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61"/>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2" name="Google Shape;12612;p61"/>
          <p:cNvGrpSpPr/>
          <p:nvPr/>
        </p:nvGrpSpPr>
        <p:grpSpPr>
          <a:xfrm>
            <a:off x="2696666" y="2426002"/>
            <a:ext cx="256099" cy="366639"/>
            <a:chOff x="2696666" y="2426002"/>
            <a:chExt cx="256099" cy="366639"/>
          </a:xfrm>
        </p:grpSpPr>
        <p:sp>
          <p:nvSpPr>
            <p:cNvPr id="12613" name="Google Shape;12613;p61"/>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1"/>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1"/>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1"/>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1"/>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1"/>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9" name="Google Shape;12619;p61"/>
          <p:cNvGrpSpPr/>
          <p:nvPr/>
        </p:nvGrpSpPr>
        <p:grpSpPr>
          <a:xfrm>
            <a:off x="3149072" y="2426002"/>
            <a:ext cx="225863" cy="366430"/>
            <a:chOff x="3149072" y="2426002"/>
            <a:chExt cx="225863" cy="366430"/>
          </a:xfrm>
        </p:grpSpPr>
        <p:sp>
          <p:nvSpPr>
            <p:cNvPr id="12620" name="Google Shape;12620;p61"/>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1"/>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1"/>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1"/>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1"/>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1"/>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1"/>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61"/>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1"/>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1"/>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1"/>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1" name="Google Shape;12631;p61"/>
          <p:cNvGrpSpPr/>
          <p:nvPr/>
        </p:nvGrpSpPr>
        <p:grpSpPr>
          <a:xfrm>
            <a:off x="1361556" y="2425923"/>
            <a:ext cx="283224" cy="366482"/>
            <a:chOff x="1361556" y="2425923"/>
            <a:chExt cx="283224" cy="366482"/>
          </a:xfrm>
        </p:grpSpPr>
        <p:sp>
          <p:nvSpPr>
            <p:cNvPr id="12632" name="Google Shape;12632;p61"/>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1"/>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1"/>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1"/>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1"/>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1"/>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1"/>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1"/>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1"/>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1"/>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1"/>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1"/>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1"/>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1"/>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1"/>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1"/>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1"/>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1"/>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1"/>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1"/>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2" name="Google Shape;12652;p61"/>
          <p:cNvGrpSpPr/>
          <p:nvPr/>
        </p:nvGrpSpPr>
        <p:grpSpPr>
          <a:xfrm>
            <a:off x="3973735" y="2891056"/>
            <a:ext cx="361883" cy="366979"/>
            <a:chOff x="3973735" y="2891056"/>
            <a:chExt cx="361883" cy="366979"/>
          </a:xfrm>
        </p:grpSpPr>
        <p:sp>
          <p:nvSpPr>
            <p:cNvPr id="12653" name="Google Shape;12653;p61"/>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1"/>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1"/>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1"/>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1"/>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1"/>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1"/>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1"/>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1"/>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1"/>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1"/>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1"/>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1"/>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1"/>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1"/>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1"/>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1"/>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0" name="Google Shape;12670;p61"/>
          <p:cNvGrpSpPr/>
          <p:nvPr/>
        </p:nvGrpSpPr>
        <p:grpSpPr>
          <a:xfrm>
            <a:off x="3527941" y="2916744"/>
            <a:ext cx="366665" cy="315654"/>
            <a:chOff x="3527941" y="2916744"/>
            <a:chExt cx="366665" cy="315654"/>
          </a:xfrm>
        </p:grpSpPr>
        <p:sp>
          <p:nvSpPr>
            <p:cNvPr id="12671" name="Google Shape;12671;p61"/>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1"/>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1"/>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1"/>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1"/>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1"/>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1"/>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1"/>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1"/>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61"/>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1"/>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1"/>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1"/>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1"/>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1"/>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1"/>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1"/>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1"/>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1"/>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1"/>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1"/>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1"/>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1"/>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1"/>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1"/>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1"/>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1"/>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1"/>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1"/>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1"/>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61"/>
          <p:cNvGrpSpPr/>
          <p:nvPr/>
        </p:nvGrpSpPr>
        <p:grpSpPr>
          <a:xfrm>
            <a:off x="2640873" y="2891631"/>
            <a:ext cx="366404" cy="366404"/>
            <a:chOff x="2640873" y="2891631"/>
            <a:chExt cx="366404" cy="366404"/>
          </a:xfrm>
        </p:grpSpPr>
        <p:sp>
          <p:nvSpPr>
            <p:cNvPr id="12702" name="Google Shape;12702;p61"/>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1"/>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1"/>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1"/>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1"/>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1"/>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1"/>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1"/>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1"/>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1"/>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1"/>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1"/>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1"/>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1"/>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61"/>
          <p:cNvGrpSpPr/>
          <p:nvPr/>
        </p:nvGrpSpPr>
        <p:grpSpPr>
          <a:xfrm>
            <a:off x="2197091" y="2938120"/>
            <a:ext cx="366665" cy="273189"/>
            <a:chOff x="2197091" y="2938120"/>
            <a:chExt cx="366665" cy="273189"/>
          </a:xfrm>
        </p:grpSpPr>
        <p:sp>
          <p:nvSpPr>
            <p:cNvPr id="12717" name="Google Shape;12717;p61"/>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1"/>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1"/>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1"/>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1"/>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1"/>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1"/>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1"/>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1"/>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1"/>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1"/>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1"/>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1"/>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1"/>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1"/>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1"/>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1"/>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1"/>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1"/>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1"/>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1"/>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1"/>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1"/>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1"/>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1" name="Google Shape;12741;p61"/>
          <p:cNvGrpSpPr/>
          <p:nvPr/>
        </p:nvGrpSpPr>
        <p:grpSpPr>
          <a:xfrm>
            <a:off x="1753570" y="2892127"/>
            <a:ext cx="366665" cy="365202"/>
            <a:chOff x="1753570" y="2892127"/>
            <a:chExt cx="366665" cy="365202"/>
          </a:xfrm>
        </p:grpSpPr>
        <p:sp>
          <p:nvSpPr>
            <p:cNvPr id="12742" name="Google Shape;12742;p61"/>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1"/>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1"/>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1"/>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1"/>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1"/>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1"/>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1"/>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1"/>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1"/>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1"/>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1"/>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1"/>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1"/>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1"/>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1"/>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1"/>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1"/>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0" name="Google Shape;12760;p61"/>
          <p:cNvGrpSpPr/>
          <p:nvPr/>
        </p:nvGrpSpPr>
        <p:grpSpPr>
          <a:xfrm>
            <a:off x="1303751" y="3807339"/>
            <a:ext cx="367684" cy="366561"/>
            <a:chOff x="1303751" y="3807339"/>
            <a:chExt cx="367684" cy="366561"/>
          </a:xfrm>
        </p:grpSpPr>
        <p:sp>
          <p:nvSpPr>
            <p:cNvPr id="12761" name="Google Shape;12761;p61"/>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1"/>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1"/>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1"/>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1"/>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1"/>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1"/>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1"/>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1"/>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1"/>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1"/>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1"/>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1"/>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1"/>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1"/>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1"/>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61"/>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61"/>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1"/>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1"/>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1"/>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1"/>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1"/>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1"/>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61"/>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1"/>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1"/>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1"/>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1"/>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1"/>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1"/>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1"/>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1"/>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1"/>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1"/>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1"/>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1"/>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1"/>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1"/>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1"/>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1"/>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02" name="Google Shape;12802;p61"/>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03" name="Google Shape;12803;p61"/>
          <p:cNvGrpSpPr/>
          <p:nvPr/>
        </p:nvGrpSpPr>
        <p:grpSpPr>
          <a:xfrm>
            <a:off x="1310049" y="2891421"/>
            <a:ext cx="384749" cy="366613"/>
            <a:chOff x="1310049" y="2891421"/>
            <a:chExt cx="384749" cy="366613"/>
          </a:xfrm>
        </p:grpSpPr>
        <p:sp>
          <p:nvSpPr>
            <p:cNvPr id="12804" name="Google Shape;12804;p61"/>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1"/>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1"/>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1"/>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1"/>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1"/>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1"/>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1"/>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1"/>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1"/>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1"/>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1"/>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1"/>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1"/>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8" name="Google Shape;12818;p61"/>
          <p:cNvGrpSpPr/>
          <p:nvPr/>
        </p:nvGrpSpPr>
        <p:grpSpPr>
          <a:xfrm>
            <a:off x="849673" y="2891343"/>
            <a:ext cx="383468" cy="366665"/>
            <a:chOff x="849673" y="2891343"/>
            <a:chExt cx="383468" cy="366665"/>
          </a:xfrm>
        </p:grpSpPr>
        <p:sp>
          <p:nvSpPr>
            <p:cNvPr id="12819" name="Google Shape;12819;p61"/>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1"/>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1"/>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1"/>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1"/>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1"/>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1"/>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1"/>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1"/>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1"/>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1"/>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1"/>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1" name="Google Shape;12831;p61"/>
          <p:cNvGrpSpPr/>
          <p:nvPr/>
        </p:nvGrpSpPr>
        <p:grpSpPr>
          <a:xfrm>
            <a:off x="920257" y="2426002"/>
            <a:ext cx="278024" cy="366508"/>
            <a:chOff x="920257" y="2426002"/>
            <a:chExt cx="278024" cy="366508"/>
          </a:xfrm>
        </p:grpSpPr>
        <p:sp>
          <p:nvSpPr>
            <p:cNvPr id="12832" name="Google Shape;12832;p61"/>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1"/>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1"/>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1"/>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1"/>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1"/>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1"/>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1"/>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1"/>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1"/>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1"/>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1"/>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1"/>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5" name="Google Shape;12845;p61"/>
          <p:cNvGrpSpPr/>
          <p:nvPr/>
        </p:nvGrpSpPr>
        <p:grpSpPr>
          <a:xfrm>
            <a:off x="866528" y="4274484"/>
            <a:ext cx="349810" cy="366665"/>
            <a:chOff x="866528" y="4274484"/>
            <a:chExt cx="349810" cy="366665"/>
          </a:xfrm>
        </p:grpSpPr>
        <p:sp>
          <p:nvSpPr>
            <p:cNvPr id="12846" name="Google Shape;12846;p61"/>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1"/>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1"/>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1"/>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1"/>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1"/>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1"/>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1"/>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1"/>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1"/>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1"/>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7" name="Google Shape;12857;p61"/>
          <p:cNvGrpSpPr/>
          <p:nvPr/>
        </p:nvGrpSpPr>
        <p:grpSpPr>
          <a:xfrm>
            <a:off x="1388708" y="4274484"/>
            <a:ext cx="330210" cy="366665"/>
            <a:chOff x="1388708" y="4274484"/>
            <a:chExt cx="330210" cy="366665"/>
          </a:xfrm>
        </p:grpSpPr>
        <p:sp>
          <p:nvSpPr>
            <p:cNvPr id="12858" name="Google Shape;12858;p61"/>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1"/>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1"/>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1"/>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1"/>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1"/>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1"/>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1"/>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1"/>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1"/>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1"/>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1"/>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1"/>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1"/>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1"/>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1"/>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1"/>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1"/>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1"/>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1"/>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8" name="Google Shape;12878;p61"/>
          <p:cNvGrpSpPr/>
          <p:nvPr/>
        </p:nvGrpSpPr>
        <p:grpSpPr>
          <a:xfrm>
            <a:off x="1874694" y="4293326"/>
            <a:ext cx="375446" cy="328982"/>
            <a:chOff x="1874694" y="4293326"/>
            <a:chExt cx="375446" cy="328982"/>
          </a:xfrm>
        </p:grpSpPr>
        <p:sp>
          <p:nvSpPr>
            <p:cNvPr id="12879" name="Google Shape;12879;p61"/>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1"/>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1"/>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1"/>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1"/>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1"/>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1"/>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1"/>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1"/>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1"/>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1"/>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1"/>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1"/>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1"/>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1"/>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1"/>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1"/>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1"/>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1"/>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1"/>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1"/>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1"/>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1" name="Google Shape;12901;p61"/>
          <p:cNvGrpSpPr/>
          <p:nvPr/>
        </p:nvGrpSpPr>
        <p:grpSpPr>
          <a:xfrm>
            <a:off x="2396116" y="4293090"/>
            <a:ext cx="366665" cy="329714"/>
            <a:chOff x="2396116" y="4293090"/>
            <a:chExt cx="366665" cy="329714"/>
          </a:xfrm>
        </p:grpSpPr>
        <p:sp>
          <p:nvSpPr>
            <p:cNvPr id="12902" name="Google Shape;12902;p61"/>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1"/>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1"/>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1"/>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1"/>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1"/>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1"/>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1"/>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1"/>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1"/>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1"/>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1"/>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1"/>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5" name="Google Shape;12915;p61"/>
          <p:cNvGrpSpPr/>
          <p:nvPr/>
        </p:nvGrpSpPr>
        <p:grpSpPr>
          <a:xfrm>
            <a:off x="2908757" y="4289824"/>
            <a:ext cx="367162" cy="336116"/>
            <a:chOff x="2908757" y="4289824"/>
            <a:chExt cx="367162" cy="336116"/>
          </a:xfrm>
        </p:grpSpPr>
        <p:sp>
          <p:nvSpPr>
            <p:cNvPr id="12916" name="Google Shape;12916;p61"/>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1"/>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1"/>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1"/>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1"/>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1"/>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1"/>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1"/>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1"/>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1"/>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1"/>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1"/>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1"/>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1"/>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1"/>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1"/>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1"/>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1"/>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1"/>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1"/>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1"/>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1"/>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1"/>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1"/>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1"/>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1"/>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1"/>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3" name="Google Shape;12943;p61"/>
          <p:cNvGrpSpPr/>
          <p:nvPr/>
        </p:nvGrpSpPr>
        <p:grpSpPr>
          <a:xfrm>
            <a:off x="3082408" y="2919540"/>
            <a:ext cx="368651" cy="310350"/>
            <a:chOff x="3082408" y="2919540"/>
            <a:chExt cx="368651" cy="310350"/>
          </a:xfrm>
        </p:grpSpPr>
        <p:sp>
          <p:nvSpPr>
            <p:cNvPr id="12944" name="Google Shape;12944;p61"/>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1"/>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1"/>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1"/>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1"/>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1"/>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1"/>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1"/>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1"/>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1"/>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1"/>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1"/>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6" name="Google Shape;12956;p61"/>
          <p:cNvGrpSpPr/>
          <p:nvPr/>
        </p:nvGrpSpPr>
        <p:grpSpPr>
          <a:xfrm>
            <a:off x="7069130" y="2424800"/>
            <a:ext cx="366169" cy="360498"/>
            <a:chOff x="7069130" y="2424800"/>
            <a:chExt cx="366169" cy="360498"/>
          </a:xfrm>
        </p:grpSpPr>
        <p:sp>
          <p:nvSpPr>
            <p:cNvPr id="12957" name="Google Shape;12957;p61"/>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1"/>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1"/>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1"/>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1"/>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1"/>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1"/>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1"/>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1"/>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1"/>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1"/>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1"/>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1"/>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1"/>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1"/>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1"/>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1"/>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1"/>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1"/>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1"/>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7" name="Google Shape;12977;p61"/>
          <p:cNvGrpSpPr/>
          <p:nvPr/>
        </p:nvGrpSpPr>
        <p:grpSpPr>
          <a:xfrm>
            <a:off x="4885655" y="2424721"/>
            <a:ext cx="281473" cy="360629"/>
            <a:chOff x="4885655" y="2424721"/>
            <a:chExt cx="281473" cy="360629"/>
          </a:xfrm>
        </p:grpSpPr>
        <p:sp>
          <p:nvSpPr>
            <p:cNvPr id="12978" name="Google Shape;12978;p61"/>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1"/>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1"/>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1"/>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1"/>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1"/>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1"/>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1"/>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1"/>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1"/>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1"/>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9" name="Google Shape;12989;p61"/>
          <p:cNvGrpSpPr/>
          <p:nvPr/>
        </p:nvGrpSpPr>
        <p:grpSpPr>
          <a:xfrm>
            <a:off x="6625609" y="2446777"/>
            <a:ext cx="364130" cy="316726"/>
            <a:chOff x="6625609" y="2446777"/>
            <a:chExt cx="364130" cy="316726"/>
          </a:xfrm>
        </p:grpSpPr>
        <p:sp>
          <p:nvSpPr>
            <p:cNvPr id="12990" name="Google Shape;12990;p61"/>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1"/>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1"/>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1"/>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1"/>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1"/>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1"/>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1"/>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1"/>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1"/>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1"/>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1"/>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2" name="Google Shape;13002;p61"/>
          <p:cNvGrpSpPr/>
          <p:nvPr/>
        </p:nvGrpSpPr>
        <p:grpSpPr>
          <a:xfrm>
            <a:off x="5757644" y="2012350"/>
            <a:ext cx="360628" cy="298825"/>
            <a:chOff x="5757644" y="2012350"/>
            <a:chExt cx="360628" cy="298825"/>
          </a:xfrm>
        </p:grpSpPr>
        <p:sp>
          <p:nvSpPr>
            <p:cNvPr id="13003" name="Google Shape;13003;p61"/>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1"/>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1"/>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1"/>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1"/>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1"/>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1"/>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1"/>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1"/>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1"/>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1"/>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1"/>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1"/>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1"/>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1"/>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1"/>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1"/>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1"/>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1"/>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1"/>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1"/>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1"/>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5" name="Google Shape;13025;p61"/>
          <p:cNvGrpSpPr/>
          <p:nvPr/>
        </p:nvGrpSpPr>
        <p:grpSpPr>
          <a:xfrm>
            <a:off x="5317625" y="1983474"/>
            <a:ext cx="360628" cy="356839"/>
            <a:chOff x="5317625" y="1983474"/>
            <a:chExt cx="360628" cy="356839"/>
          </a:xfrm>
        </p:grpSpPr>
        <p:sp>
          <p:nvSpPr>
            <p:cNvPr id="13026" name="Google Shape;13026;p61"/>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1"/>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1"/>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1"/>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1"/>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1"/>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1"/>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1"/>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1"/>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1"/>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1"/>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1"/>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1"/>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1"/>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1"/>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1"/>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1"/>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1"/>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1"/>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5" name="Google Shape;13045;p61"/>
          <p:cNvGrpSpPr/>
          <p:nvPr/>
        </p:nvGrpSpPr>
        <p:grpSpPr>
          <a:xfrm>
            <a:off x="6181827" y="2463685"/>
            <a:ext cx="360629" cy="282989"/>
            <a:chOff x="6181827" y="2463685"/>
            <a:chExt cx="360629" cy="282989"/>
          </a:xfrm>
        </p:grpSpPr>
        <p:sp>
          <p:nvSpPr>
            <p:cNvPr id="13046" name="Google Shape;13046;p61"/>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1"/>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1"/>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1"/>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1"/>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1"/>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1"/>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1"/>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1"/>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1"/>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1"/>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7" name="Google Shape;13057;p61"/>
          <p:cNvGrpSpPr/>
          <p:nvPr/>
        </p:nvGrpSpPr>
        <p:grpSpPr>
          <a:xfrm>
            <a:off x="5346292" y="3340691"/>
            <a:ext cx="291247" cy="360628"/>
            <a:chOff x="5346292" y="3340691"/>
            <a:chExt cx="291247" cy="360628"/>
          </a:xfrm>
        </p:grpSpPr>
        <p:sp>
          <p:nvSpPr>
            <p:cNvPr id="13058" name="Google Shape;13058;p61"/>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1"/>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1"/>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1"/>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1"/>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1"/>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1"/>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1"/>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1"/>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1"/>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1"/>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1"/>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1"/>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1"/>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1"/>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1"/>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1"/>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1"/>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1"/>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1"/>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1"/>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1"/>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1"/>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1"/>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1"/>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3" name="Google Shape;13083;p61"/>
          <p:cNvGrpSpPr/>
          <p:nvPr/>
        </p:nvGrpSpPr>
        <p:grpSpPr>
          <a:xfrm>
            <a:off x="7969264" y="1981697"/>
            <a:ext cx="337763" cy="360393"/>
            <a:chOff x="7969264" y="1981697"/>
            <a:chExt cx="337763" cy="360393"/>
          </a:xfrm>
        </p:grpSpPr>
        <p:sp>
          <p:nvSpPr>
            <p:cNvPr id="13084" name="Google Shape;13084;p61"/>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1"/>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1"/>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1"/>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1"/>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1"/>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1"/>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1"/>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1"/>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1"/>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1"/>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1"/>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1"/>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1"/>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1"/>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1"/>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1"/>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1"/>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2" name="Google Shape;13102;p61"/>
          <p:cNvGrpSpPr/>
          <p:nvPr/>
        </p:nvGrpSpPr>
        <p:grpSpPr>
          <a:xfrm>
            <a:off x="5736032" y="2430000"/>
            <a:ext cx="360890" cy="350332"/>
            <a:chOff x="5736032" y="2430000"/>
            <a:chExt cx="360890" cy="350332"/>
          </a:xfrm>
        </p:grpSpPr>
        <p:sp>
          <p:nvSpPr>
            <p:cNvPr id="13103" name="Google Shape;13103;p61"/>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1"/>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1"/>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1"/>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1"/>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1"/>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1"/>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1"/>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1"/>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1"/>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1"/>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1"/>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1"/>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1"/>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1"/>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1"/>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1"/>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0" name="Google Shape;13120;p61"/>
          <p:cNvGrpSpPr/>
          <p:nvPr/>
        </p:nvGrpSpPr>
        <p:grpSpPr>
          <a:xfrm>
            <a:off x="4877867" y="1995991"/>
            <a:ext cx="360628" cy="331778"/>
            <a:chOff x="4877867" y="1995991"/>
            <a:chExt cx="360628" cy="331778"/>
          </a:xfrm>
        </p:grpSpPr>
        <p:sp>
          <p:nvSpPr>
            <p:cNvPr id="13121" name="Google Shape;13121;p61"/>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1"/>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1"/>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1"/>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1"/>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1"/>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1"/>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1"/>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1"/>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1"/>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1"/>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1"/>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1"/>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1"/>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5" name="Google Shape;13135;p61"/>
          <p:cNvGrpSpPr/>
          <p:nvPr/>
        </p:nvGrpSpPr>
        <p:grpSpPr>
          <a:xfrm>
            <a:off x="7050889" y="2913503"/>
            <a:ext cx="363529" cy="339513"/>
            <a:chOff x="7050889" y="2913503"/>
            <a:chExt cx="363529" cy="339513"/>
          </a:xfrm>
        </p:grpSpPr>
        <p:sp>
          <p:nvSpPr>
            <p:cNvPr id="13136" name="Google Shape;13136;p61"/>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1"/>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1"/>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1"/>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1"/>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1"/>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1"/>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1"/>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1"/>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5" name="Google Shape;13145;p61"/>
          <p:cNvGrpSpPr/>
          <p:nvPr/>
        </p:nvGrpSpPr>
        <p:grpSpPr>
          <a:xfrm>
            <a:off x="7510900" y="1981462"/>
            <a:ext cx="372937" cy="360629"/>
            <a:chOff x="7510900" y="1981462"/>
            <a:chExt cx="372937" cy="360629"/>
          </a:xfrm>
        </p:grpSpPr>
        <p:sp>
          <p:nvSpPr>
            <p:cNvPr id="13146" name="Google Shape;13146;p61"/>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1"/>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1"/>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1"/>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1"/>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1"/>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1"/>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1"/>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1"/>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1"/>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1"/>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1"/>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1"/>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1"/>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1"/>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1"/>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2" name="Google Shape;13162;p61"/>
          <p:cNvGrpSpPr/>
          <p:nvPr/>
        </p:nvGrpSpPr>
        <p:grpSpPr>
          <a:xfrm>
            <a:off x="6599476" y="2918260"/>
            <a:ext cx="360629" cy="329975"/>
            <a:chOff x="6599476" y="2918260"/>
            <a:chExt cx="360629" cy="329975"/>
          </a:xfrm>
        </p:grpSpPr>
        <p:sp>
          <p:nvSpPr>
            <p:cNvPr id="13163" name="Google Shape;13163;p61"/>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1"/>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1"/>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1"/>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1"/>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1"/>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1"/>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1"/>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1"/>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1"/>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1"/>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1"/>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1"/>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1"/>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1"/>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1"/>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1"/>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1"/>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1"/>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1"/>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1"/>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1"/>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1"/>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1"/>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1"/>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8" name="Google Shape;13188;p61"/>
          <p:cNvGrpSpPr/>
          <p:nvPr/>
        </p:nvGrpSpPr>
        <p:grpSpPr>
          <a:xfrm>
            <a:off x="5290499" y="2481533"/>
            <a:ext cx="360628" cy="247292"/>
            <a:chOff x="5290499" y="2481533"/>
            <a:chExt cx="360628" cy="247292"/>
          </a:xfrm>
        </p:grpSpPr>
        <p:sp>
          <p:nvSpPr>
            <p:cNvPr id="13189" name="Google Shape;13189;p61"/>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1"/>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1"/>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1"/>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1"/>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1"/>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1"/>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1"/>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1"/>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1"/>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1"/>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1"/>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1"/>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1"/>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1"/>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1"/>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1"/>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1"/>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1"/>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1"/>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1"/>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1"/>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1"/>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1"/>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1"/>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1"/>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1"/>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6" name="Google Shape;13216;p61"/>
          <p:cNvGrpSpPr/>
          <p:nvPr/>
        </p:nvGrpSpPr>
        <p:grpSpPr>
          <a:xfrm>
            <a:off x="6201923" y="1981514"/>
            <a:ext cx="351325" cy="360576"/>
            <a:chOff x="6201923" y="1981514"/>
            <a:chExt cx="351325" cy="360576"/>
          </a:xfrm>
        </p:grpSpPr>
        <p:sp>
          <p:nvSpPr>
            <p:cNvPr id="13217" name="Google Shape;13217;p61"/>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1"/>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1"/>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1"/>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1"/>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1"/>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1"/>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4" name="Google Shape;13224;p61"/>
          <p:cNvGrpSpPr/>
          <p:nvPr/>
        </p:nvGrpSpPr>
        <p:grpSpPr>
          <a:xfrm>
            <a:off x="4894461" y="3340691"/>
            <a:ext cx="312884" cy="360785"/>
            <a:chOff x="4894461" y="3340691"/>
            <a:chExt cx="312884" cy="360785"/>
          </a:xfrm>
        </p:grpSpPr>
        <p:sp>
          <p:nvSpPr>
            <p:cNvPr id="13225" name="Google Shape;13225;p61"/>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1"/>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1"/>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1"/>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1"/>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1"/>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1"/>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1"/>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1"/>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1"/>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1"/>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1"/>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1"/>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1"/>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1"/>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1"/>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1" name="Google Shape;13241;p61"/>
          <p:cNvGrpSpPr/>
          <p:nvPr/>
        </p:nvGrpSpPr>
        <p:grpSpPr>
          <a:xfrm>
            <a:off x="5339237" y="1501251"/>
            <a:ext cx="245541" cy="360628"/>
            <a:chOff x="5339237" y="1501251"/>
            <a:chExt cx="245541" cy="360628"/>
          </a:xfrm>
        </p:grpSpPr>
        <p:sp>
          <p:nvSpPr>
            <p:cNvPr id="13242" name="Google Shape;13242;p61"/>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1"/>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1"/>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1"/>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1"/>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1"/>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1"/>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1"/>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1"/>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1"/>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1"/>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1"/>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1"/>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1"/>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1"/>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1"/>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1"/>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1"/>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1"/>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1"/>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1"/>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1"/>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1"/>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1"/>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1"/>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1"/>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1"/>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1"/>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1"/>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1"/>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1"/>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1"/>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1"/>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1"/>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1"/>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1"/>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1"/>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1"/>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1"/>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1"/>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1"/>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1"/>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4" name="Google Shape;13284;p61"/>
          <p:cNvGrpSpPr/>
          <p:nvPr/>
        </p:nvGrpSpPr>
        <p:grpSpPr>
          <a:xfrm>
            <a:off x="7959464" y="2474216"/>
            <a:ext cx="370428" cy="261926"/>
            <a:chOff x="7959464" y="2474216"/>
            <a:chExt cx="370428" cy="261926"/>
          </a:xfrm>
        </p:grpSpPr>
        <p:sp>
          <p:nvSpPr>
            <p:cNvPr id="13285" name="Google Shape;13285;p61"/>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1"/>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1"/>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1"/>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1"/>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1"/>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1"/>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1"/>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1"/>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1"/>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1"/>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1"/>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7" name="Google Shape;13297;p61"/>
          <p:cNvGrpSpPr/>
          <p:nvPr/>
        </p:nvGrpSpPr>
        <p:grpSpPr>
          <a:xfrm>
            <a:off x="7518687" y="2457909"/>
            <a:ext cx="360629" cy="294461"/>
            <a:chOff x="7518687" y="2457909"/>
            <a:chExt cx="360629" cy="294461"/>
          </a:xfrm>
        </p:grpSpPr>
        <p:sp>
          <p:nvSpPr>
            <p:cNvPr id="13298" name="Google Shape;13298;p61"/>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1"/>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1"/>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1"/>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1"/>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1"/>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1"/>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1"/>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1"/>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1"/>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1"/>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1"/>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1"/>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1"/>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1"/>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1"/>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1"/>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1"/>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1"/>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7" name="Google Shape;13317;p61"/>
          <p:cNvGrpSpPr/>
          <p:nvPr/>
        </p:nvGrpSpPr>
        <p:grpSpPr>
          <a:xfrm>
            <a:off x="7086220" y="1981566"/>
            <a:ext cx="343799" cy="360524"/>
            <a:chOff x="7086220" y="1981566"/>
            <a:chExt cx="343799" cy="360524"/>
          </a:xfrm>
        </p:grpSpPr>
        <p:sp>
          <p:nvSpPr>
            <p:cNvPr id="13318" name="Google Shape;13318;p61"/>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1"/>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1"/>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1"/>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1"/>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1"/>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1"/>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1"/>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1"/>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1"/>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1"/>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1"/>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1"/>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1"/>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1"/>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1"/>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4" name="Google Shape;13334;p61"/>
          <p:cNvGrpSpPr/>
          <p:nvPr/>
        </p:nvGrpSpPr>
        <p:grpSpPr>
          <a:xfrm>
            <a:off x="6141112" y="2927563"/>
            <a:ext cx="368416" cy="311369"/>
            <a:chOff x="6141112" y="2927563"/>
            <a:chExt cx="368416" cy="311369"/>
          </a:xfrm>
        </p:grpSpPr>
        <p:sp>
          <p:nvSpPr>
            <p:cNvPr id="13335" name="Google Shape;13335;p61"/>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1"/>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1"/>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1"/>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1"/>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1"/>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1"/>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2" name="Google Shape;13342;p61"/>
          <p:cNvGrpSpPr/>
          <p:nvPr/>
        </p:nvGrpSpPr>
        <p:grpSpPr>
          <a:xfrm>
            <a:off x="7520699" y="2902946"/>
            <a:ext cx="335489" cy="360629"/>
            <a:chOff x="7520699" y="2902946"/>
            <a:chExt cx="335489" cy="360629"/>
          </a:xfrm>
        </p:grpSpPr>
        <p:sp>
          <p:nvSpPr>
            <p:cNvPr id="13343" name="Google Shape;13343;p61"/>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1"/>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1"/>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1"/>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1"/>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1"/>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1"/>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1"/>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1"/>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1"/>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1"/>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1"/>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1"/>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1"/>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1"/>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8" name="Google Shape;13358;p61"/>
          <p:cNvGrpSpPr/>
          <p:nvPr/>
        </p:nvGrpSpPr>
        <p:grpSpPr>
          <a:xfrm>
            <a:off x="7988340" y="2902946"/>
            <a:ext cx="308886" cy="360628"/>
            <a:chOff x="7988340" y="2902946"/>
            <a:chExt cx="308886" cy="360628"/>
          </a:xfrm>
        </p:grpSpPr>
        <p:sp>
          <p:nvSpPr>
            <p:cNvPr id="13359" name="Google Shape;13359;p61"/>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1"/>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1"/>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1"/>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1"/>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1"/>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1"/>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1"/>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1"/>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1"/>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1"/>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1"/>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1"/>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1"/>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1"/>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1"/>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1"/>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1"/>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1"/>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1"/>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1"/>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1"/>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1"/>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2" name="Google Shape;13382;p61"/>
          <p:cNvGrpSpPr/>
          <p:nvPr/>
        </p:nvGrpSpPr>
        <p:grpSpPr>
          <a:xfrm>
            <a:off x="5690039" y="2902998"/>
            <a:ext cx="362902" cy="360498"/>
            <a:chOff x="5690039" y="2902998"/>
            <a:chExt cx="362902" cy="360498"/>
          </a:xfrm>
        </p:grpSpPr>
        <p:sp>
          <p:nvSpPr>
            <p:cNvPr id="13383" name="Google Shape;13383;p61"/>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1"/>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1"/>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1"/>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1"/>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1"/>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1"/>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0" name="Google Shape;13390;p61"/>
          <p:cNvGrpSpPr/>
          <p:nvPr/>
        </p:nvGrpSpPr>
        <p:grpSpPr>
          <a:xfrm>
            <a:off x="4871935" y="1500990"/>
            <a:ext cx="258503" cy="360890"/>
            <a:chOff x="4871935" y="1500990"/>
            <a:chExt cx="258503" cy="360890"/>
          </a:xfrm>
        </p:grpSpPr>
        <p:sp>
          <p:nvSpPr>
            <p:cNvPr id="13391" name="Google Shape;13391;p61"/>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1"/>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1"/>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1"/>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1"/>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1"/>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1"/>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1"/>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1"/>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1"/>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1"/>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1"/>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1"/>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1"/>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5" name="Google Shape;13405;p61"/>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06" name="Google Shape;13406;p61"/>
          <p:cNvGrpSpPr/>
          <p:nvPr/>
        </p:nvGrpSpPr>
        <p:grpSpPr>
          <a:xfrm>
            <a:off x="6265764" y="1501251"/>
            <a:ext cx="234983" cy="360628"/>
            <a:chOff x="6265764" y="1501251"/>
            <a:chExt cx="234983" cy="360628"/>
          </a:xfrm>
        </p:grpSpPr>
        <p:sp>
          <p:nvSpPr>
            <p:cNvPr id="13407" name="Google Shape;13407;p61"/>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1"/>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1"/>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1"/>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1"/>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1"/>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1"/>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1"/>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1"/>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1"/>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1"/>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1"/>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9" name="Google Shape;13419;p61"/>
          <p:cNvGrpSpPr/>
          <p:nvPr/>
        </p:nvGrpSpPr>
        <p:grpSpPr>
          <a:xfrm>
            <a:off x="6193639" y="3401998"/>
            <a:ext cx="360628" cy="238250"/>
            <a:chOff x="6193639" y="3401998"/>
            <a:chExt cx="360628" cy="238250"/>
          </a:xfrm>
        </p:grpSpPr>
        <p:sp>
          <p:nvSpPr>
            <p:cNvPr id="13420" name="Google Shape;13420;p61"/>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1"/>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1"/>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1"/>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1"/>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1"/>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1"/>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1"/>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1"/>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1"/>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1"/>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1" name="Google Shape;13431;p61"/>
          <p:cNvGrpSpPr/>
          <p:nvPr/>
        </p:nvGrpSpPr>
        <p:grpSpPr>
          <a:xfrm>
            <a:off x="5801625" y="1501251"/>
            <a:ext cx="246037" cy="360629"/>
            <a:chOff x="5801625" y="1501251"/>
            <a:chExt cx="246037" cy="360629"/>
          </a:xfrm>
        </p:grpSpPr>
        <p:sp>
          <p:nvSpPr>
            <p:cNvPr id="13432" name="Google Shape;13432;p61"/>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1"/>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1"/>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1"/>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1"/>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1"/>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1"/>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1"/>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1"/>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1"/>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1"/>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1"/>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1"/>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1"/>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1"/>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1"/>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1"/>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1"/>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1"/>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1" name="Google Shape;13451;p61"/>
          <p:cNvGrpSpPr/>
          <p:nvPr/>
        </p:nvGrpSpPr>
        <p:grpSpPr>
          <a:xfrm>
            <a:off x="6641680" y="1981462"/>
            <a:ext cx="352083" cy="360864"/>
            <a:chOff x="6641680" y="1981462"/>
            <a:chExt cx="352083" cy="360864"/>
          </a:xfrm>
        </p:grpSpPr>
        <p:sp>
          <p:nvSpPr>
            <p:cNvPr id="13452" name="Google Shape;13452;p61"/>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1"/>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1"/>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1"/>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1"/>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1"/>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1"/>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1"/>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1"/>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1"/>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1"/>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1"/>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1"/>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1"/>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1"/>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1"/>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1"/>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1"/>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1"/>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1"/>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1"/>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1"/>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1"/>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1"/>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1"/>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1"/>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1"/>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1"/>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0" name="Google Shape;13480;p61"/>
          <p:cNvGrpSpPr/>
          <p:nvPr/>
        </p:nvGrpSpPr>
        <p:grpSpPr>
          <a:xfrm>
            <a:off x="7205332" y="1501251"/>
            <a:ext cx="198032" cy="360629"/>
            <a:chOff x="7205332" y="1501251"/>
            <a:chExt cx="198032" cy="360629"/>
          </a:xfrm>
        </p:grpSpPr>
        <p:sp>
          <p:nvSpPr>
            <p:cNvPr id="13481" name="Google Shape;13481;p61"/>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1"/>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1"/>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1"/>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1"/>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1"/>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1"/>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1"/>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1"/>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1"/>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1"/>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1"/>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1"/>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1"/>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1"/>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1"/>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1"/>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1"/>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1"/>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1"/>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1" name="Google Shape;13501;p61"/>
          <p:cNvGrpSpPr/>
          <p:nvPr/>
        </p:nvGrpSpPr>
        <p:grpSpPr>
          <a:xfrm>
            <a:off x="7688313" y="1501251"/>
            <a:ext cx="153058" cy="360628"/>
            <a:chOff x="7688313" y="1501251"/>
            <a:chExt cx="153058" cy="360628"/>
          </a:xfrm>
        </p:grpSpPr>
        <p:sp>
          <p:nvSpPr>
            <p:cNvPr id="13502" name="Google Shape;13502;p61"/>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1"/>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1"/>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1"/>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1"/>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1"/>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1"/>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1"/>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1"/>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1"/>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1"/>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1"/>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1"/>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1"/>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1"/>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1"/>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8" name="Google Shape;13518;p61"/>
          <p:cNvGrpSpPr/>
          <p:nvPr/>
        </p:nvGrpSpPr>
        <p:grpSpPr>
          <a:xfrm>
            <a:off x="8150179" y="1501251"/>
            <a:ext cx="150811" cy="360628"/>
            <a:chOff x="8150179" y="1501251"/>
            <a:chExt cx="150811" cy="360628"/>
          </a:xfrm>
        </p:grpSpPr>
        <p:sp>
          <p:nvSpPr>
            <p:cNvPr id="13519" name="Google Shape;13519;p61"/>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1"/>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1"/>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1"/>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1"/>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1"/>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1"/>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1"/>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1"/>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28" name="Google Shape;13528;p61"/>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29" name="Google Shape;13529;p61"/>
          <p:cNvGrpSpPr/>
          <p:nvPr/>
        </p:nvGrpSpPr>
        <p:grpSpPr>
          <a:xfrm>
            <a:off x="4877867" y="2902946"/>
            <a:ext cx="170149" cy="360629"/>
            <a:chOff x="4877867" y="2902946"/>
            <a:chExt cx="170149" cy="360629"/>
          </a:xfrm>
        </p:grpSpPr>
        <p:sp>
          <p:nvSpPr>
            <p:cNvPr id="13530" name="Google Shape;13530;p61"/>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1"/>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1"/>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1"/>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1"/>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1"/>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1"/>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1"/>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1"/>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1"/>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1"/>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1"/>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1"/>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3" name="Google Shape;13543;p61"/>
          <p:cNvGrpSpPr/>
          <p:nvPr/>
        </p:nvGrpSpPr>
        <p:grpSpPr>
          <a:xfrm>
            <a:off x="6741689" y="1500676"/>
            <a:ext cx="207962" cy="361203"/>
            <a:chOff x="6741689" y="1500676"/>
            <a:chExt cx="207962" cy="361203"/>
          </a:xfrm>
        </p:grpSpPr>
        <p:sp>
          <p:nvSpPr>
            <p:cNvPr id="13544" name="Google Shape;13544;p61"/>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1"/>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1"/>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1"/>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1"/>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1"/>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1"/>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1"/>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1"/>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1"/>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1"/>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1"/>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1"/>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1"/>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1"/>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1"/>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1"/>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1"/>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1"/>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3" name="Google Shape;13563;p61"/>
          <p:cNvGrpSpPr/>
          <p:nvPr/>
        </p:nvGrpSpPr>
        <p:grpSpPr>
          <a:xfrm>
            <a:off x="5752627" y="3430404"/>
            <a:ext cx="360628" cy="181464"/>
            <a:chOff x="5752627" y="3430404"/>
            <a:chExt cx="360628" cy="181464"/>
          </a:xfrm>
        </p:grpSpPr>
        <p:sp>
          <p:nvSpPr>
            <p:cNvPr id="13564" name="Google Shape;13564;p61"/>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1"/>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1"/>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1"/>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1"/>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1"/>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1"/>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1"/>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1"/>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1"/>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1"/>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1"/>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1"/>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1"/>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1"/>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1"/>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1"/>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1"/>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1"/>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1"/>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1"/>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1"/>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1"/>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1"/>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1"/>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1"/>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1"/>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1"/>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2" name="Google Shape;13592;p61"/>
          <p:cNvGrpSpPr/>
          <p:nvPr/>
        </p:nvGrpSpPr>
        <p:grpSpPr>
          <a:xfrm>
            <a:off x="5235700" y="2902998"/>
            <a:ext cx="361909" cy="360759"/>
            <a:chOff x="5235700" y="2902998"/>
            <a:chExt cx="361909" cy="360759"/>
          </a:xfrm>
        </p:grpSpPr>
        <p:sp>
          <p:nvSpPr>
            <p:cNvPr id="13593" name="Google Shape;13593;p61"/>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1"/>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1"/>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1"/>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1"/>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1"/>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1"/>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0" name="Google Shape;13600;p61"/>
          <p:cNvGrpSpPr/>
          <p:nvPr/>
        </p:nvGrpSpPr>
        <p:grpSpPr>
          <a:xfrm>
            <a:off x="6634912" y="3394969"/>
            <a:ext cx="360367" cy="252309"/>
            <a:chOff x="6634912" y="3394969"/>
            <a:chExt cx="360367" cy="252309"/>
          </a:xfrm>
        </p:grpSpPr>
        <p:sp>
          <p:nvSpPr>
            <p:cNvPr id="13601" name="Google Shape;13601;p61"/>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1"/>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1"/>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1"/>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1"/>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1"/>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1"/>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1"/>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1"/>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1"/>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1"/>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1"/>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1"/>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4" name="Google Shape;13614;p61"/>
          <p:cNvGrpSpPr/>
          <p:nvPr/>
        </p:nvGrpSpPr>
        <p:grpSpPr>
          <a:xfrm>
            <a:off x="7059330" y="3340796"/>
            <a:ext cx="377170" cy="360655"/>
            <a:chOff x="7059330" y="3340796"/>
            <a:chExt cx="377170" cy="360655"/>
          </a:xfrm>
        </p:grpSpPr>
        <p:sp>
          <p:nvSpPr>
            <p:cNvPr id="13615" name="Google Shape;13615;p61"/>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1"/>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1"/>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1"/>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1"/>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1"/>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1"/>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1"/>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1"/>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1"/>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1"/>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1"/>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7" name="Google Shape;13627;p61"/>
          <p:cNvGrpSpPr/>
          <p:nvPr/>
        </p:nvGrpSpPr>
        <p:grpSpPr>
          <a:xfrm>
            <a:off x="7957948" y="3375631"/>
            <a:ext cx="360629" cy="291012"/>
            <a:chOff x="7957948" y="3375631"/>
            <a:chExt cx="360629" cy="291012"/>
          </a:xfrm>
        </p:grpSpPr>
        <p:sp>
          <p:nvSpPr>
            <p:cNvPr id="13628" name="Google Shape;13628;p61"/>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1"/>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1"/>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1"/>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1"/>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1"/>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1"/>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1"/>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1"/>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1"/>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1"/>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1"/>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1"/>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1"/>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1"/>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1"/>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1"/>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1"/>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6" name="Google Shape;13646;p61"/>
          <p:cNvGrpSpPr/>
          <p:nvPr/>
        </p:nvGrpSpPr>
        <p:grpSpPr>
          <a:xfrm>
            <a:off x="6198656" y="3867888"/>
            <a:ext cx="347562" cy="227954"/>
            <a:chOff x="6198656" y="3867888"/>
            <a:chExt cx="347562" cy="227954"/>
          </a:xfrm>
        </p:grpSpPr>
        <p:sp>
          <p:nvSpPr>
            <p:cNvPr id="13647" name="Google Shape;13647;p61"/>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1"/>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1"/>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1"/>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1"/>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1"/>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1"/>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1"/>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1"/>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1"/>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1"/>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8" name="Google Shape;13658;p61"/>
          <p:cNvGrpSpPr/>
          <p:nvPr/>
        </p:nvGrpSpPr>
        <p:grpSpPr>
          <a:xfrm>
            <a:off x="5706895" y="3819151"/>
            <a:ext cx="349392" cy="325454"/>
            <a:chOff x="5706895" y="3819151"/>
            <a:chExt cx="349392" cy="325454"/>
          </a:xfrm>
        </p:grpSpPr>
        <p:sp>
          <p:nvSpPr>
            <p:cNvPr id="13659" name="Google Shape;13659;p61"/>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1"/>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1"/>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1"/>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1"/>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1"/>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1"/>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1"/>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1"/>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1"/>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1"/>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1"/>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1"/>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1"/>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1"/>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4" name="Google Shape;13674;p61"/>
          <p:cNvGrpSpPr/>
          <p:nvPr/>
        </p:nvGrpSpPr>
        <p:grpSpPr>
          <a:xfrm>
            <a:off x="7648618" y="3340744"/>
            <a:ext cx="97265" cy="360393"/>
            <a:chOff x="7648618" y="3340744"/>
            <a:chExt cx="97265" cy="360393"/>
          </a:xfrm>
        </p:grpSpPr>
        <p:sp>
          <p:nvSpPr>
            <p:cNvPr id="13675" name="Google Shape;13675;p61"/>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1"/>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1"/>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8" name="Google Shape;13678;p61"/>
          <p:cNvGrpSpPr/>
          <p:nvPr/>
        </p:nvGrpSpPr>
        <p:grpSpPr>
          <a:xfrm>
            <a:off x="7164356" y="3790667"/>
            <a:ext cx="385507" cy="382501"/>
            <a:chOff x="7164356" y="3790667"/>
            <a:chExt cx="385507" cy="382501"/>
          </a:xfrm>
        </p:grpSpPr>
        <p:sp>
          <p:nvSpPr>
            <p:cNvPr id="13679" name="Google Shape;13679;p61"/>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1"/>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1"/>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1"/>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1"/>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1"/>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1"/>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1"/>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1"/>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1"/>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1"/>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1"/>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1"/>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1"/>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1"/>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1"/>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1"/>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1"/>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1"/>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1"/>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1"/>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1"/>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1"/>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1"/>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3" name="Google Shape;13703;p61"/>
          <p:cNvGrpSpPr/>
          <p:nvPr/>
        </p:nvGrpSpPr>
        <p:grpSpPr>
          <a:xfrm>
            <a:off x="6670400" y="3826468"/>
            <a:ext cx="387911" cy="310846"/>
            <a:chOff x="6670400" y="3826468"/>
            <a:chExt cx="387911" cy="310846"/>
          </a:xfrm>
        </p:grpSpPr>
        <p:sp>
          <p:nvSpPr>
            <p:cNvPr id="13704" name="Google Shape;13704;p61"/>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1"/>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1"/>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1"/>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1"/>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1"/>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1"/>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1"/>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1"/>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1"/>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1"/>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1"/>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1"/>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1"/>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1"/>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1"/>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1"/>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1"/>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2" name="Google Shape;13722;p61"/>
          <p:cNvGrpSpPr/>
          <p:nvPr/>
        </p:nvGrpSpPr>
        <p:grpSpPr>
          <a:xfrm>
            <a:off x="7662181" y="3803446"/>
            <a:ext cx="302823" cy="360498"/>
            <a:chOff x="7662181" y="3803446"/>
            <a:chExt cx="302823" cy="360498"/>
          </a:xfrm>
        </p:grpSpPr>
        <p:sp>
          <p:nvSpPr>
            <p:cNvPr id="13723" name="Google Shape;13723;p61"/>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1"/>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1"/>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1"/>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1"/>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1"/>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1"/>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1"/>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1"/>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1"/>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3" name="Google Shape;13733;p61"/>
          <p:cNvGrpSpPr/>
          <p:nvPr/>
        </p:nvGrpSpPr>
        <p:grpSpPr>
          <a:xfrm>
            <a:off x="5206562" y="3803994"/>
            <a:ext cx="363895" cy="355663"/>
            <a:chOff x="5206562" y="3803994"/>
            <a:chExt cx="363895" cy="355663"/>
          </a:xfrm>
        </p:grpSpPr>
        <p:sp>
          <p:nvSpPr>
            <p:cNvPr id="13734" name="Google Shape;13734;p61"/>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1"/>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1"/>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1"/>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1"/>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1"/>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1"/>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1"/>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1"/>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1"/>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1"/>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1"/>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1"/>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1"/>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51" name="Shape 13751"/>
        <p:cNvGrpSpPr/>
        <p:nvPr/>
      </p:nvGrpSpPr>
      <p:grpSpPr>
        <a:xfrm>
          <a:off x="0" y="0"/>
          <a:ext cx="0" cy="0"/>
          <a:chOff x="0" y="0"/>
          <a:chExt cx="0" cy="0"/>
        </a:xfrm>
      </p:grpSpPr>
      <p:sp>
        <p:nvSpPr>
          <p:cNvPr id="13752" name="Google Shape;13752;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3753" name="Google Shape;13753;p62"/>
          <p:cNvGrpSpPr/>
          <p:nvPr/>
        </p:nvGrpSpPr>
        <p:grpSpPr>
          <a:xfrm>
            <a:off x="4682526" y="1512217"/>
            <a:ext cx="369948" cy="370132"/>
            <a:chOff x="4682526" y="1512217"/>
            <a:chExt cx="369948" cy="370132"/>
          </a:xfrm>
        </p:grpSpPr>
        <p:sp>
          <p:nvSpPr>
            <p:cNvPr id="13754" name="Google Shape;13754;p62"/>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2"/>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2"/>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2"/>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2"/>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2"/>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2"/>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2"/>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2"/>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2"/>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2"/>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2"/>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2"/>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2"/>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2"/>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9" name="Google Shape;13769;p62"/>
          <p:cNvGrpSpPr/>
          <p:nvPr/>
        </p:nvGrpSpPr>
        <p:grpSpPr>
          <a:xfrm>
            <a:off x="3592433" y="1980212"/>
            <a:ext cx="381542" cy="370079"/>
            <a:chOff x="3592433" y="1980212"/>
            <a:chExt cx="381542" cy="370079"/>
          </a:xfrm>
        </p:grpSpPr>
        <p:sp>
          <p:nvSpPr>
            <p:cNvPr id="13770" name="Google Shape;13770;p62"/>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2"/>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2"/>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2"/>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2"/>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2"/>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2"/>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2"/>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2"/>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2"/>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2"/>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2"/>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62"/>
          <p:cNvGrpSpPr/>
          <p:nvPr/>
        </p:nvGrpSpPr>
        <p:grpSpPr>
          <a:xfrm>
            <a:off x="1398582" y="2973490"/>
            <a:ext cx="371391" cy="235126"/>
            <a:chOff x="1398582" y="2973490"/>
            <a:chExt cx="371391" cy="235126"/>
          </a:xfrm>
        </p:grpSpPr>
        <p:sp>
          <p:nvSpPr>
            <p:cNvPr id="13783" name="Google Shape;13783;p62"/>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2"/>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2"/>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2"/>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2"/>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2"/>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2"/>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2"/>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2"/>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2"/>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2"/>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2"/>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2"/>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2"/>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2"/>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8" name="Google Shape;13798;p62"/>
          <p:cNvGrpSpPr/>
          <p:nvPr/>
        </p:nvGrpSpPr>
        <p:grpSpPr>
          <a:xfrm>
            <a:off x="850795" y="1512217"/>
            <a:ext cx="370132" cy="370132"/>
            <a:chOff x="850795" y="1512217"/>
            <a:chExt cx="370132" cy="370132"/>
          </a:xfrm>
        </p:grpSpPr>
        <p:sp>
          <p:nvSpPr>
            <p:cNvPr id="13799" name="Google Shape;13799;p62"/>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2"/>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2"/>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2"/>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2"/>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2"/>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2"/>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2"/>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2"/>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2"/>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2"/>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2"/>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2"/>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2"/>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2"/>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2"/>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2"/>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2"/>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7" name="Google Shape;13817;p62"/>
          <p:cNvGrpSpPr/>
          <p:nvPr/>
        </p:nvGrpSpPr>
        <p:grpSpPr>
          <a:xfrm>
            <a:off x="8038497" y="2906079"/>
            <a:ext cx="236568" cy="370105"/>
            <a:chOff x="8038497" y="2906079"/>
            <a:chExt cx="236568" cy="370105"/>
          </a:xfrm>
        </p:grpSpPr>
        <p:sp>
          <p:nvSpPr>
            <p:cNvPr id="13818" name="Google Shape;13818;p62"/>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2"/>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2"/>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2"/>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2"/>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2"/>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2"/>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25" name="Google Shape;13825;p62"/>
          <p:cNvGrpSpPr/>
          <p:nvPr/>
        </p:nvGrpSpPr>
        <p:grpSpPr>
          <a:xfrm>
            <a:off x="6324130" y="1566303"/>
            <a:ext cx="370630" cy="261802"/>
            <a:chOff x="6324130" y="1566303"/>
            <a:chExt cx="370630" cy="261802"/>
          </a:xfrm>
        </p:grpSpPr>
        <p:sp>
          <p:nvSpPr>
            <p:cNvPr id="13826" name="Google Shape;13826;p62"/>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2"/>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2"/>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2"/>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2"/>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2"/>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2"/>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2"/>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2"/>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2"/>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2"/>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2"/>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2"/>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2"/>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2"/>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2"/>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2"/>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3" name="Google Shape;13843;p62"/>
          <p:cNvGrpSpPr/>
          <p:nvPr/>
        </p:nvGrpSpPr>
        <p:grpSpPr>
          <a:xfrm>
            <a:off x="5232280" y="2026587"/>
            <a:ext cx="370840" cy="353213"/>
            <a:chOff x="5232280" y="2026587"/>
            <a:chExt cx="370840" cy="353213"/>
          </a:xfrm>
        </p:grpSpPr>
        <p:sp>
          <p:nvSpPr>
            <p:cNvPr id="13844" name="Google Shape;13844;p62"/>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2"/>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2"/>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2"/>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2"/>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2"/>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2"/>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2"/>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2"/>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2"/>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4" name="Google Shape;13854;p62"/>
          <p:cNvGrpSpPr/>
          <p:nvPr/>
        </p:nvGrpSpPr>
        <p:grpSpPr>
          <a:xfrm>
            <a:off x="7968961" y="2435329"/>
            <a:ext cx="379548" cy="365331"/>
            <a:chOff x="7968961" y="2435329"/>
            <a:chExt cx="379548" cy="365331"/>
          </a:xfrm>
        </p:grpSpPr>
        <p:sp>
          <p:nvSpPr>
            <p:cNvPr id="13855" name="Google Shape;13855;p62"/>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2"/>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2"/>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2"/>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2"/>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2"/>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61" name="Google Shape;13861;p62"/>
          <p:cNvGrpSpPr/>
          <p:nvPr/>
        </p:nvGrpSpPr>
        <p:grpSpPr>
          <a:xfrm>
            <a:off x="4136679" y="2115323"/>
            <a:ext cx="373305" cy="223217"/>
            <a:chOff x="4136679" y="2115323"/>
            <a:chExt cx="373305" cy="223217"/>
          </a:xfrm>
        </p:grpSpPr>
        <p:sp>
          <p:nvSpPr>
            <p:cNvPr id="13862" name="Google Shape;13862;p62"/>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2"/>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2"/>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2"/>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2"/>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2"/>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2"/>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2"/>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2"/>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2"/>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2" name="Google Shape;13872;p62"/>
          <p:cNvGrpSpPr/>
          <p:nvPr/>
        </p:nvGrpSpPr>
        <p:grpSpPr>
          <a:xfrm>
            <a:off x="7423823" y="2464077"/>
            <a:ext cx="372046" cy="307730"/>
            <a:chOff x="7423823" y="2464077"/>
            <a:chExt cx="372046" cy="307730"/>
          </a:xfrm>
        </p:grpSpPr>
        <p:sp>
          <p:nvSpPr>
            <p:cNvPr id="13873" name="Google Shape;13873;p62"/>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2"/>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2"/>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2"/>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2"/>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2"/>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2"/>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2"/>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2"/>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2"/>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2"/>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2"/>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2"/>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6" name="Google Shape;13886;p62"/>
          <p:cNvGrpSpPr/>
          <p:nvPr/>
        </p:nvGrpSpPr>
        <p:grpSpPr>
          <a:xfrm>
            <a:off x="3882511" y="3365156"/>
            <a:ext cx="295061" cy="370263"/>
            <a:chOff x="3882511" y="3365156"/>
            <a:chExt cx="295061" cy="370263"/>
          </a:xfrm>
        </p:grpSpPr>
        <p:sp>
          <p:nvSpPr>
            <p:cNvPr id="13887" name="Google Shape;13887;p62"/>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2"/>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2"/>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2"/>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2"/>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2" name="Google Shape;13892;p62"/>
          <p:cNvGrpSpPr/>
          <p:nvPr/>
        </p:nvGrpSpPr>
        <p:grpSpPr>
          <a:xfrm>
            <a:off x="5229788" y="1512217"/>
            <a:ext cx="370132" cy="370132"/>
            <a:chOff x="5229788" y="1512217"/>
            <a:chExt cx="370132" cy="370132"/>
          </a:xfrm>
        </p:grpSpPr>
        <p:sp>
          <p:nvSpPr>
            <p:cNvPr id="13893" name="Google Shape;13893;p62"/>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2"/>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2"/>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2"/>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2"/>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2"/>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2"/>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2"/>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2"/>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2"/>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2"/>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2"/>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2"/>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2"/>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2"/>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2"/>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2"/>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0" name="Google Shape;13910;p62"/>
          <p:cNvGrpSpPr/>
          <p:nvPr/>
        </p:nvGrpSpPr>
        <p:grpSpPr>
          <a:xfrm>
            <a:off x="6041869" y="3365392"/>
            <a:ext cx="373882" cy="370053"/>
            <a:chOff x="6041869" y="3365392"/>
            <a:chExt cx="373882" cy="370053"/>
          </a:xfrm>
        </p:grpSpPr>
        <p:sp>
          <p:nvSpPr>
            <p:cNvPr id="13911" name="Google Shape;13911;p62"/>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2"/>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2"/>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2"/>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2"/>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2"/>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2"/>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2"/>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2"/>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2"/>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1" name="Google Shape;13921;p62"/>
          <p:cNvGrpSpPr/>
          <p:nvPr/>
        </p:nvGrpSpPr>
        <p:grpSpPr>
          <a:xfrm>
            <a:off x="4684309" y="2087493"/>
            <a:ext cx="374748" cy="279140"/>
            <a:chOff x="4684309" y="2087493"/>
            <a:chExt cx="374748" cy="279140"/>
          </a:xfrm>
        </p:grpSpPr>
        <p:sp>
          <p:nvSpPr>
            <p:cNvPr id="13922" name="Google Shape;13922;p62"/>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2"/>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2"/>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2"/>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2"/>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2"/>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2"/>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2"/>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2"/>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2"/>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2"/>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2"/>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4" name="Google Shape;13934;p62"/>
          <p:cNvGrpSpPr/>
          <p:nvPr/>
        </p:nvGrpSpPr>
        <p:grpSpPr>
          <a:xfrm>
            <a:off x="7521110" y="2906131"/>
            <a:ext cx="175400" cy="370053"/>
            <a:chOff x="7521110" y="2906131"/>
            <a:chExt cx="175400" cy="370053"/>
          </a:xfrm>
        </p:grpSpPr>
        <p:sp>
          <p:nvSpPr>
            <p:cNvPr id="13935" name="Google Shape;13935;p62"/>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2"/>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2"/>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2"/>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2"/>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2"/>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2"/>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2"/>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2"/>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4" name="Google Shape;13944;p62"/>
          <p:cNvGrpSpPr/>
          <p:nvPr/>
        </p:nvGrpSpPr>
        <p:grpSpPr>
          <a:xfrm>
            <a:off x="3586925" y="1523286"/>
            <a:ext cx="371023" cy="347915"/>
            <a:chOff x="3586925" y="1523286"/>
            <a:chExt cx="371023" cy="347915"/>
          </a:xfrm>
        </p:grpSpPr>
        <p:sp>
          <p:nvSpPr>
            <p:cNvPr id="13945" name="Google Shape;13945;p62"/>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2"/>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2"/>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2"/>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2"/>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2"/>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2"/>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2"/>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2"/>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2"/>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2"/>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2"/>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2"/>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2"/>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2"/>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2"/>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2"/>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2"/>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2"/>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4" name="Google Shape;13964;p62"/>
          <p:cNvGrpSpPr/>
          <p:nvPr/>
        </p:nvGrpSpPr>
        <p:grpSpPr>
          <a:xfrm>
            <a:off x="6876009" y="2475461"/>
            <a:ext cx="370158" cy="285120"/>
            <a:chOff x="6876009" y="2475461"/>
            <a:chExt cx="370158" cy="285120"/>
          </a:xfrm>
        </p:grpSpPr>
        <p:sp>
          <p:nvSpPr>
            <p:cNvPr id="13965" name="Google Shape;13965;p62"/>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2"/>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2"/>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2"/>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2"/>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2"/>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2"/>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2"/>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2"/>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4" name="Google Shape;13974;p62"/>
          <p:cNvGrpSpPr/>
          <p:nvPr/>
        </p:nvGrpSpPr>
        <p:grpSpPr>
          <a:xfrm>
            <a:off x="6328222" y="2445847"/>
            <a:ext cx="370158" cy="344269"/>
            <a:chOff x="6328222" y="2445847"/>
            <a:chExt cx="370158" cy="344269"/>
          </a:xfrm>
        </p:grpSpPr>
        <p:sp>
          <p:nvSpPr>
            <p:cNvPr id="13975" name="Google Shape;13975;p62"/>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2"/>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2"/>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2"/>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2"/>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2"/>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2"/>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2"/>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3" name="Google Shape;13983;p62"/>
          <p:cNvGrpSpPr/>
          <p:nvPr/>
        </p:nvGrpSpPr>
        <p:grpSpPr>
          <a:xfrm>
            <a:off x="5249540" y="2432942"/>
            <a:ext cx="351639" cy="370184"/>
            <a:chOff x="5249540" y="2432942"/>
            <a:chExt cx="351639" cy="370184"/>
          </a:xfrm>
        </p:grpSpPr>
        <p:sp>
          <p:nvSpPr>
            <p:cNvPr id="13984" name="Google Shape;13984;p62"/>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2"/>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2"/>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2"/>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2"/>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2"/>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2"/>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1" name="Google Shape;13991;p62"/>
          <p:cNvGrpSpPr/>
          <p:nvPr/>
        </p:nvGrpSpPr>
        <p:grpSpPr>
          <a:xfrm>
            <a:off x="4137047" y="2482176"/>
            <a:ext cx="371102" cy="271585"/>
            <a:chOff x="4137047" y="2482176"/>
            <a:chExt cx="371102" cy="271585"/>
          </a:xfrm>
        </p:grpSpPr>
        <p:sp>
          <p:nvSpPr>
            <p:cNvPr id="13992" name="Google Shape;13992;p62"/>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2"/>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2"/>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2"/>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2"/>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2"/>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2"/>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2"/>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2"/>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2"/>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2"/>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3" name="Google Shape;14003;p62"/>
          <p:cNvGrpSpPr/>
          <p:nvPr/>
        </p:nvGrpSpPr>
        <p:grpSpPr>
          <a:xfrm>
            <a:off x="4686434" y="2432916"/>
            <a:ext cx="367377" cy="370079"/>
            <a:chOff x="4686434" y="2432916"/>
            <a:chExt cx="367377" cy="370079"/>
          </a:xfrm>
        </p:grpSpPr>
        <p:sp>
          <p:nvSpPr>
            <p:cNvPr id="14004" name="Google Shape;14004;p62"/>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2"/>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2"/>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2"/>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2"/>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2"/>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2"/>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2"/>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2"/>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2"/>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2"/>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5" name="Google Shape;14015;p62"/>
          <p:cNvGrpSpPr/>
          <p:nvPr/>
        </p:nvGrpSpPr>
        <p:grpSpPr>
          <a:xfrm>
            <a:off x="6328222" y="2056306"/>
            <a:ext cx="372099" cy="293986"/>
            <a:chOff x="6328222" y="2056306"/>
            <a:chExt cx="372099" cy="293986"/>
          </a:xfrm>
        </p:grpSpPr>
        <p:sp>
          <p:nvSpPr>
            <p:cNvPr id="14016" name="Google Shape;14016;p62"/>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2"/>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2"/>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2"/>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2"/>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2"/>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2"/>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2"/>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2"/>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5" name="Google Shape;14025;p62"/>
          <p:cNvGrpSpPr/>
          <p:nvPr/>
        </p:nvGrpSpPr>
        <p:grpSpPr>
          <a:xfrm>
            <a:off x="5789327" y="2432968"/>
            <a:ext cx="352531" cy="370132"/>
            <a:chOff x="5789327" y="2432968"/>
            <a:chExt cx="352531" cy="370132"/>
          </a:xfrm>
        </p:grpSpPr>
        <p:sp>
          <p:nvSpPr>
            <p:cNvPr id="14026" name="Google Shape;14026;p62"/>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2"/>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2"/>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2"/>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2"/>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2"/>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2"/>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2"/>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2"/>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2"/>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6" name="Google Shape;14036;p62"/>
          <p:cNvGrpSpPr/>
          <p:nvPr/>
        </p:nvGrpSpPr>
        <p:grpSpPr>
          <a:xfrm>
            <a:off x="874612" y="1980134"/>
            <a:ext cx="322314" cy="370158"/>
            <a:chOff x="874612" y="1980134"/>
            <a:chExt cx="322314" cy="370158"/>
          </a:xfrm>
        </p:grpSpPr>
        <p:sp>
          <p:nvSpPr>
            <p:cNvPr id="14037" name="Google Shape;14037;p62"/>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2"/>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2"/>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2"/>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2"/>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2"/>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2"/>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2"/>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2"/>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2"/>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2"/>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2"/>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2"/>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2"/>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2"/>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2"/>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2"/>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4" name="Google Shape;14054;p62"/>
          <p:cNvGrpSpPr/>
          <p:nvPr/>
        </p:nvGrpSpPr>
        <p:grpSpPr>
          <a:xfrm>
            <a:off x="3039662" y="2514780"/>
            <a:ext cx="374223" cy="329764"/>
            <a:chOff x="3039662" y="2514780"/>
            <a:chExt cx="374223" cy="329764"/>
          </a:xfrm>
        </p:grpSpPr>
        <p:sp>
          <p:nvSpPr>
            <p:cNvPr id="14055" name="Google Shape;14055;p62"/>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2"/>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2"/>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2"/>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2"/>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2"/>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2"/>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2"/>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2"/>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2"/>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2"/>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2"/>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2"/>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2"/>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2"/>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2"/>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2"/>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2"/>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3" name="Google Shape;14073;p62"/>
          <p:cNvGrpSpPr/>
          <p:nvPr/>
        </p:nvGrpSpPr>
        <p:grpSpPr>
          <a:xfrm>
            <a:off x="1946369" y="2563122"/>
            <a:ext cx="374066" cy="233395"/>
            <a:chOff x="1946369" y="2563122"/>
            <a:chExt cx="374066" cy="233395"/>
          </a:xfrm>
        </p:grpSpPr>
        <p:sp>
          <p:nvSpPr>
            <p:cNvPr id="14074" name="Google Shape;14074;p62"/>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2"/>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2"/>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2"/>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2"/>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2"/>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2"/>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2"/>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2" name="Google Shape;14082;p62"/>
          <p:cNvGrpSpPr/>
          <p:nvPr/>
        </p:nvGrpSpPr>
        <p:grpSpPr>
          <a:xfrm>
            <a:off x="4135263" y="2906184"/>
            <a:ext cx="374040" cy="370184"/>
            <a:chOff x="4135263" y="2906184"/>
            <a:chExt cx="374040" cy="370184"/>
          </a:xfrm>
        </p:grpSpPr>
        <p:sp>
          <p:nvSpPr>
            <p:cNvPr id="14083" name="Google Shape;14083;p62"/>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2"/>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2"/>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86" name="Google Shape;14086;p62"/>
          <p:cNvGrpSpPr/>
          <p:nvPr/>
        </p:nvGrpSpPr>
        <p:grpSpPr>
          <a:xfrm>
            <a:off x="4683601" y="2906184"/>
            <a:ext cx="372676" cy="370184"/>
            <a:chOff x="4683601" y="2906184"/>
            <a:chExt cx="372676" cy="370184"/>
          </a:xfrm>
        </p:grpSpPr>
        <p:sp>
          <p:nvSpPr>
            <p:cNvPr id="14087" name="Google Shape;14087;p62"/>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2"/>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2"/>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2"/>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2"/>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2"/>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3" name="Google Shape;14093;p62"/>
          <p:cNvGrpSpPr/>
          <p:nvPr/>
        </p:nvGrpSpPr>
        <p:grpSpPr>
          <a:xfrm>
            <a:off x="870808" y="2906053"/>
            <a:ext cx="329134" cy="370132"/>
            <a:chOff x="870808" y="2906053"/>
            <a:chExt cx="329134" cy="370132"/>
          </a:xfrm>
        </p:grpSpPr>
        <p:sp>
          <p:nvSpPr>
            <p:cNvPr id="14094" name="Google Shape;14094;p62"/>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2"/>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2"/>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2"/>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2"/>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2"/>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2"/>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2"/>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2"/>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2"/>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2"/>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2"/>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2"/>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2"/>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2"/>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2"/>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2"/>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2"/>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2"/>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3" name="Google Shape;14113;p62"/>
          <p:cNvGrpSpPr/>
          <p:nvPr/>
        </p:nvGrpSpPr>
        <p:grpSpPr>
          <a:xfrm>
            <a:off x="1943878" y="2909069"/>
            <a:ext cx="374774" cy="364282"/>
            <a:chOff x="1943878" y="2909069"/>
            <a:chExt cx="374774" cy="364282"/>
          </a:xfrm>
        </p:grpSpPr>
        <p:sp>
          <p:nvSpPr>
            <p:cNvPr id="14114" name="Google Shape;14114;p62"/>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2"/>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2"/>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2"/>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2"/>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2"/>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2"/>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2"/>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2"/>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2"/>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2"/>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2"/>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2"/>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2"/>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2"/>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2"/>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2"/>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2"/>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2"/>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2"/>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2"/>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5" name="Google Shape;14135;p62"/>
          <p:cNvGrpSpPr/>
          <p:nvPr/>
        </p:nvGrpSpPr>
        <p:grpSpPr>
          <a:xfrm>
            <a:off x="1128072" y="3365261"/>
            <a:ext cx="328872" cy="370158"/>
            <a:chOff x="1128072" y="3365261"/>
            <a:chExt cx="328872" cy="370158"/>
          </a:xfrm>
        </p:grpSpPr>
        <p:sp>
          <p:nvSpPr>
            <p:cNvPr id="14136" name="Google Shape;14136;p62"/>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2"/>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2"/>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2"/>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2"/>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2"/>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2"/>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2"/>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2"/>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2"/>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2"/>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2"/>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2"/>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2"/>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2"/>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2"/>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2"/>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2"/>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2"/>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2"/>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2"/>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2"/>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2"/>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2"/>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2"/>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2"/>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2"/>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2"/>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2"/>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2"/>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2"/>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2"/>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2"/>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2"/>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2"/>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2"/>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2"/>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2"/>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2"/>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2"/>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2"/>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2"/>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2"/>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2"/>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0" name="Google Shape;14180;p62"/>
          <p:cNvGrpSpPr/>
          <p:nvPr/>
        </p:nvGrpSpPr>
        <p:grpSpPr>
          <a:xfrm>
            <a:off x="5776868" y="1515181"/>
            <a:ext cx="370866" cy="364151"/>
            <a:chOff x="5776868" y="1515181"/>
            <a:chExt cx="370866" cy="364151"/>
          </a:xfrm>
        </p:grpSpPr>
        <p:sp>
          <p:nvSpPr>
            <p:cNvPr id="14181" name="Google Shape;14181;p62"/>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2"/>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2"/>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2"/>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2"/>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2"/>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2"/>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2"/>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2"/>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2"/>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2"/>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2"/>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2"/>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2"/>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2"/>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2"/>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2"/>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8" name="Google Shape;14198;p62"/>
          <p:cNvGrpSpPr/>
          <p:nvPr/>
        </p:nvGrpSpPr>
        <p:grpSpPr>
          <a:xfrm>
            <a:off x="3577849" y="2432942"/>
            <a:ext cx="393660" cy="370079"/>
            <a:chOff x="3577849" y="2432942"/>
            <a:chExt cx="393660" cy="370079"/>
          </a:xfrm>
        </p:grpSpPr>
        <p:sp>
          <p:nvSpPr>
            <p:cNvPr id="14199" name="Google Shape;14199;p62"/>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2"/>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2"/>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2"/>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2"/>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2"/>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2"/>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2"/>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2"/>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2"/>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9" name="Google Shape;14209;p62"/>
          <p:cNvGrpSpPr/>
          <p:nvPr/>
        </p:nvGrpSpPr>
        <p:grpSpPr>
          <a:xfrm>
            <a:off x="2493999" y="2927037"/>
            <a:ext cx="370132" cy="328164"/>
            <a:chOff x="2493999" y="2927037"/>
            <a:chExt cx="370132" cy="328164"/>
          </a:xfrm>
        </p:grpSpPr>
        <p:sp>
          <p:nvSpPr>
            <p:cNvPr id="14210" name="Google Shape;14210;p62"/>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2"/>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2"/>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2"/>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2"/>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2"/>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2"/>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2"/>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2"/>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2"/>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2"/>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2"/>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2" name="Google Shape;14222;p62"/>
          <p:cNvGrpSpPr/>
          <p:nvPr/>
        </p:nvGrpSpPr>
        <p:grpSpPr>
          <a:xfrm>
            <a:off x="3589417" y="2950696"/>
            <a:ext cx="370315" cy="281028"/>
            <a:chOff x="3589417" y="2950696"/>
            <a:chExt cx="370315" cy="281028"/>
          </a:xfrm>
        </p:grpSpPr>
        <p:sp>
          <p:nvSpPr>
            <p:cNvPr id="14223" name="Google Shape;14223;p62"/>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2"/>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2"/>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2"/>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2"/>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2"/>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2"/>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2"/>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2"/>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2"/>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2"/>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2"/>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2"/>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2"/>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2"/>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2"/>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2"/>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2"/>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2"/>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2"/>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3" name="Google Shape;14243;p62"/>
          <p:cNvGrpSpPr/>
          <p:nvPr/>
        </p:nvGrpSpPr>
        <p:grpSpPr>
          <a:xfrm>
            <a:off x="3032711" y="2911718"/>
            <a:ext cx="396125" cy="359062"/>
            <a:chOff x="3032711" y="2911718"/>
            <a:chExt cx="396125" cy="359062"/>
          </a:xfrm>
        </p:grpSpPr>
        <p:sp>
          <p:nvSpPr>
            <p:cNvPr id="14244" name="Google Shape;14244;p62"/>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2"/>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2"/>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2"/>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2"/>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2"/>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2"/>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2"/>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2"/>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2"/>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2"/>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2"/>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6" name="Google Shape;14256;p62"/>
          <p:cNvGrpSpPr/>
          <p:nvPr/>
        </p:nvGrpSpPr>
        <p:grpSpPr>
          <a:xfrm>
            <a:off x="7417764" y="1513397"/>
            <a:ext cx="373174" cy="367692"/>
            <a:chOff x="7417764" y="1513397"/>
            <a:chExt cx="373174" cy="367692"/>
          </a:xfrm>
        </p:grpSpPr>
        <p:sp>
          <p:nvSpPr>
            <p:cNvPr id="14257" name="Google Shape;14257;p62"/>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2"/>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2"/>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2"/>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2"/>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2"/>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2"/>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2"/>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2"/>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2"/>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2"/>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2"/>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2"/>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2"/>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2"/>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2"/>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2"/>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2"/>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2"/>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6" name="Google Shape;14276;p62"/>
          <p:cNvGrpSpPr/>
          <p:nvPr/>
        </p:nvGrpSpPr>
        <p:grpSpPr>
          <a:xfrm>
            <a:off x="6871944" y="1514368"/>
            <a:ext cx="370132" cy="365672"/>
            <a:chOff x="6871944" y="1514368"/>
            <a:chExt cx="370132" cy="365672"/>
          </a:xfrm>
        </p:grpSpPr>
        <p:sp>
          <p:nvSpPr>
            <p:cNvPr id="14277" name="Google Shape;14277;p62"/>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2"/>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2"/>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2"/>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2"/>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2"/>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2"/>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2"/>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2"/>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2"/>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2"/>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2"/>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2"/>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2"/>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2"/>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2"/>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2"/>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2"/>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5" name="Google Shape;14295;p62"/>
          <p:cNvGrpSpPr/>
          <p:nvPr/>
        </p:nvGrpSpPr>
        <p:grpSpPr>
          <a:xfrm>
            <a:off x="6561931" y="3365261"/>
            <a:ext cx="400375" cy="370184"/>
            <a:chOff x="6561931" y="3365261"/>
            <a:chExt cx="400375" cy="370184"/>
          </a:xfrm>
        </p:grpSpPr>
        <p:sp>
          <p:nvSpPr>
            <p:cNvPr id="14296" name="Google Shape;14296;p62"/>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2"/>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2"/>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2"/>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2"/>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2"/>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2"/>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2"/>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2"/>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2"/>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2"/>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2"/>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8" name="Google Shape;14308;p62"/>
          <p:cNvGrpSpPr/>
          <p:nvPr/>
        </p:nvGrpSpPr>
        <p:grpSpPr>
          <a:xfrm>
            <a:off x="1942120" y="1985852"/>
            <a:ext cx="378315" cy="358695"/>
            <a:chOff x="1942120" y="1985852"/>
            <a:chExt cx="378315" cy="358695"/>
          </a:xfrm>
        </p:grpSpPr>
        <p:sp>
          <p:nvSpPr>
            <p:cNvPr id="14309" name="Google Shape;14309;p62"/>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2"/>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2"/>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2"/>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2"/>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2"/>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2"/>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2"/>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2"/>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2"/>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2"/>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2"/>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2"/>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2"/>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2"/>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2"/>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2"/>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2"/>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2"/>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2"/>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9" name="Google Shape;14329;p62"/>
          <p:cNvGrpSpPr/>
          <p:nvPr/>
        </p:nvGrpSpPr>
        <p:grpSpPr>
          <a:xfrm>
            <a:off x="1401415" y="2429218"/>
            <a:ext cx="364282" cy="374197"/>
            <a:chOff x="1401415" y="2429218"/>
            <a:chExt cx="364282" cy="374197"/>
          </a:xfrm>
        </p:grpSpPr>
        <p:sp>
          <p:nvSpPr>
            <p:cNvPr id="14330" name="Google Shape;14330;p62"/>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2"/>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2"/>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2"/>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2"/>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2"/>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2"/>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2"/>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2"/>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2"/>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2"/>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2"/>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2"/>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2"/>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2"/>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5" name="Google Shape;14345;p62"/>
          <p:cNvGrpSpPr/>
          <p:nvPr/>
        </p:nvGrpSpPr>
        <p:grpSpPr>
          <a:xfrm>
            <a:off x="7110427" y="3365261"/>
            <a:ext cx="400401" cy="370184"/>
            <a:chOff x="7110427" y="3365261"/>
            <a:chExt cx="400401" cy="370184"/>
          </a:xfrm>
        </p:grpSpPr>
        <p:sp>
          <p:nvSpPr>
            <p:cNvPr id="14346" name="Google Shape;14346;p62"/>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2"/>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2"/>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2"/>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2"/>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2"/>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2"/>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3" name="Google Shape;14353;p62"/>
          <p:cNvGrpSpPr/>
          <p:nvPr/>
        </p:nvGrpSpPr>
        <p:grpSpPr>
          <a:xfrm>
            <a:off x="7658949" y="3363137"/>
            <a:ext cx="400375" cy="370132"/>
            <a:chOff x="7658949" y="3363137"/>
            <a:chExt cx="400375" cy="370132"/>
          </a:xfrm>
        </p:grpSpPr>
        <p:sp>
          <p:nvSpPr>
            <p:cNvPr id="14354" name="Google Shape;14354;p62"/>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2"/>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2"/>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62"/>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62"/>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9" name="Google Shape;14359;p62"/>
          <p:cNvGrpSpPr/>
          <p:nvPr/>
        </p:nvGrpSpPr>
        <p:grpSpPr>
          <a:xfrm>
            <a:off x="3304481" y="3379389"/>
            <a:ext cx="356623" cy="370105"/>
            <a:chOff x="3307156" y="3365314"/>
            <a:chExt cx="356623" cy="370105"/>
          </a:xfrm>
        </p:grpSpPr>
        <p:sp>
          <p:nvSpPr>
            <p:cNvPr id="14360" name="Google Shape;14360;p62"/>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2"/>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2"/>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2"/>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2"/>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2"/>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2"/>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2"/>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2"/>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2"/>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2"/>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2"/>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2"/>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2"/>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2"/>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5" name="Google Shape;14375;p62"/>
          <p:cNvGrpSpPr/>
          <p:nvPr/>
        </p:nvGrpSpPr>
        <p:grpSpPr>
          <a:xfrm>
            <a:off x="7422407" y="1980107"/>
            <a:ext cx="372807" cy="370079"/>
            <a:chOff x="7422407" y="1980107"/>
            <a:chExt cx="372807" cy="370079"/>
          </a:xfrm>
        </p:grpSpPr>
        <p:sp>
          <p:nvSpPr>
            <p:cNvPr id="14376" name="Google Shape;14376;p62"/>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2"/>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2"/>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2"/>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2"/>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2"/>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2"/>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2"/>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2"/>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2"/>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2"/>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2"/>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2"/>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9" name="Google Shape;14389;p62"/>
          <p:cNvGrpSpPr/>
          <p:nvPr/>
        </p:nvGrpSpPr>
        <p:grpSpPr>
          <a:xfrm>
            <a:off x="6916141" y="2906184"/>
            <a:ext cx="289737" cy="370394"/>
            <a:chOff x="6916141" y="2906184"/>
            <a:chExt cx="289737" cy="370394"/>
          </a:xfrm>
        </p:grpSpPr>
        <p:sp>
          <p:nvSpPr>
            <p:cNvPr id="14390" name="Google Shape;14390;p62"/>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2"/>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2"/>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2"/>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2"/>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2"/>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2"/>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2"/>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2"/>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2"/>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2"/>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2"/>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2"/>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2"/>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2"/>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2"/>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2"/>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2"/>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2"/>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62"/>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62"/>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1" name="Google Shape;14411;p62"/>
          <p:cNvGrpSpPr/>
          <p:nvPr/>
        </p:nvGrpSpPr>
        <p:grpSpPr>
          <a:xfrm>
            <a:off x="7970194" y="2013577"/>
            <a:ext cx="372676" cy="331731"/>
            <a:chOff x="7970194" y="2013577"/>
            <a:chExt cx="372676" cy="331731"/>
          </a:xfrm>
        </p:grpSpPr>
        <p:sp>
          <p:nvSpPr>
            <p:cNvPr id="14412" name="Google Shape;14412;p62"/>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62"/>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2"/>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62"/>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62"/>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2"/>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62"/>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62"/>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2"/>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62"/>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2" name="Google Shape;14422;p62"/>
          <p:cNvGrpSpPr/>
          <p:nvPr/>
        </p:nvGrpSpPr>
        <p:grpSpPr>
          <a:xfrm>
            <a:off x="1416733" y="1512190"/>
            <a:ext cx="332964" cy="370158"/>
            <a:chOff x="1416733" y="1512190"/>
            <a:chExt cx="332964" cy="370158"/>
          </a:xfrm>
        </p:grpSpPr>
        <p:sp>
          <p:nvSpPr>
            <p:cNvPr id="14423" name="Google Shape;14423;p62"/>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62"/>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62"/>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62"/>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2"/>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2"/>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62"/>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62"/>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2"/>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2"/>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62"/>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62"/>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62"/>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62"/>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62"/>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2"/>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2"/>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2"/>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2"/>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2" name="Google Shape;14442;p62"/>
          <p:cNvGrpSpPr/>
          <p:nvPr/>
        </p:nvGrpSpPr>
        <p:grpSpPr>
          <a:xfrm>
            <a:off x="5246366" y="2906105"/>
            <a:ext cx="342852" cy="370079"/>
            <a:chOff x="5246366" y="2906105"/>
            <a:chExt cx="342852" cy="370079"/>
          </a:xfrm>
        </p:grpSpPr>
        <p:sp>
          <p:nvSpPr>
            <p:cNvPr id="14443" name="Google Shape;14443;p62"/>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2"/>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2"/>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2"/>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62"/>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62"/>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9" name="Google Shape;14449;p62"/>
          <p:cNvGrpSpPr/>
          <p:nvPr/>
        </p:nvGrpSpPr>
        <p:grpSpPr>
          <a:xfrm>
            <a:off x="849667" y="2434883"/>
            <a:ext cx="371259" cy="366249"/>
            <a:chOff x="849667" y="2434883"/>
            <a:chExt cx="371259" cy="366249"/>
          </a:xfrm>
        </p:grpSpPr>
        <p:sp>
          <p:nvSpPr>
            <p:cNvPr id="14450" name="Google Shape;14450;p62"/>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2"/>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2"/>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2"/>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2"/>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62"/>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2"/>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2"/>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62"/>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62"/>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62"/>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62"/>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62"/>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3" name="Google Shape;14463;p62"/>
          <p:cNvGrpSpPr/>
          <p:nvPr/>
        </p:nvGrpSpPr>
        <p:grpSpPr>
          <a:xfrm>
            <a:off x="4417026" y="3365366"/>
            <a:ext cx="332728" cy="370053"/>
            <a:chOff x="4417026" y="3365366"/>
            <a:chExt cx="332728" cy="370053"/>
          </a:xfrm>
        </p:grpSpPr>
        <p:sp>
          <p:nvSpPr>
            <p:cNvPr id="14464" name="Google Shape;14464;p62"/>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2"/>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2"/>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2"/>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2"/>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2"/>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2"/>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2"/>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2"/>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2"/>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2"/>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62"/>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62"/>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2"/>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62"/>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2"/>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62"/>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62"/>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2" name="Google Shape;14482;p62"/>
          <p:cNvGrpSpPr/>
          <p:nvPr/>
        </p:nvGrpSpPr>
        <p:grpSpPr>
          <a:xfrm>
            <a:off x="2497068" y="1980186"/>
            <a:ext cx="363994" cy="370105"/>
            <a:chOff x="2497068" y="1980186"/>
            <a:chExt cx="363994" cy="370105"/>
          </a:xfrm>
        </p:grpSpPr>
        <p:sp>
          <p:nvSpPr>
            <p:cNvPr id="14483" name="Google Shape;14483;p62"/>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2"/>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2"/>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2"/>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2"/>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2"/>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2"/>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62"/>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62"/>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62"/>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62"/>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62"/>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2"/>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62"/>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62"/>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2"/>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62"/>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62"/>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62"/>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2"/>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62"/>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4" name="Google Shape;14504;p62"/>
          <p:cNvGrpSpPr/>
          <p:nvPr/>
        </p:nvGrpSpPr>
        <p:grpSpPr>
          <a:xfrm>
            <a:off x="5820278" y="2906158"/>
            <a:ext cx="294904" cy="370027"/>
            <a:chOff x="5820278" y="2906158"/>
            <a:chExt cx="294904" cy="370027"/>
          </a:xfrm>
        </p:grpSpPr>
        <p:sp>
          <p:nvSpPr>
            <p:cNvPr id="14505" name="Google Shape;14505;p62"/>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62"/>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62"/>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2"/>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62"/>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62"/>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2"/>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2" name="Google Shape;14512;p62"/>
          <p:cNvGrpSpPr/>
          <p:nvPr/>
        </p:nvGrpSpPr>
        <p:grpSpPr>
          <a:xfrm>
            <a:off x="4946819" y="3383229"/>
            <a:ext cx="370132" cy="334223"/>
            <a:chOff x="4946819" y="3383229"/>
            <a:chExt cx="370132" cy="334223"/>
          </a:xfrm>
        </p:grpSpPr>
        <p:sp>
          <p:nvSpPr>
            <p:cNvPr id="14513" name="Google Shape;14513;p62"/>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2"/>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62"/>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62"/>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62"/>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2"/>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2"/>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2"/>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62"/>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2" name="Google Shape;14522;p62"/>
          <p:cNvGrpSpPr/>
          <p:nvPr/>
        </p:nvGrpSpPr>
        <p:grpSpPr>
          <a:xfrm>
            <a:off x="3038403" y="1539234"/>
            <a:ext cx="375482" cy="316072"/>
            <a:chOff x="3038403" y="1539234"/>
            <a:chExt cx="375482" cy="316072"/>
          </a:xfrm>
        </p:grpSpPr>
        <p:sp>
          <p:nvSpPr>
            <p:cNvPr id="14523" name="Google Shape;14523;p62"/>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24" name="Google Shape;14524;p62"/>
            <p:cNvGrpSpPr/>
            <p:nvPr/>
          </p:nvGrpSpPr>
          <p:grpSpPr>
            <a:xfrm>
              <a:off x="3038403" y="1539234"/>
              <a:ext cx="375482" cy="316072"/>
              <a:chOff x="3038403" y="1539234"/>
              <a:chExt cx="375482" cy="316072"/>
            </a:xfrm>
          </p:grpSpPr>
          <p:sp>
            <p:nvSpPr>
              <p:cNvPr id="14525" name="Google Shape;14525;p62"/>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62"/>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62"/>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2"/>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62"/>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62"/>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2"/>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62"/>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62"/>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34" name="Google Shape;14534;p62"/>
          <p:cNvGrpSpPr/>
          <p:nvPr/>
        </p:nvGrpSpPr>
        <p:grpSpPr>
          <a:xfrm>
            <a:off x="6332865" y="2906131"/>
            <a:ext cx="360846" cy="370184"/>
            <a:chOff x="6332865" y="2906131"/>
            <a:chExt cx="360846" cy="370184"/>
          </a:xfrm>
        </p:grpSpPr>
        <p:sp>
          <p:nvSpPr>
            <p:cNvPr id="14535" name="Google Shape;14535;p62"/>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62"/>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2"/>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62"/>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62"/>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2"/>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62"/>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62"/>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2"/>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62"/>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62"/>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6" name="Google Shape;14546;p62"/>
          <p:cNvGrpSpPr/>
          <p:nvPr/>
        </p:nvGrpSpPr>
        <p:grpSpPr>
          <a:xfrm>
            <a:off x="4135079" y="1518066"/>
            <a:ext cx="370132" cy="358223"/>
            <a:chOff x="4135079" y="1518066"/>
            <a:chExt cx="370132" cy="358223"/>
          </a:xfrm>
        </p:grpSpPr>
        <p:sp>
          <p:nvSpPr>
            <p:cNvPr id="14547" name="Google Shape;14547;p62"/>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2"/>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62"/>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62"/>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2"/>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62"/>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62"/>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2"/>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62"/>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62"/>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2"/>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62"/>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62"/>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2"/>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62"/>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62"/>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62"/>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2"/>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2"/>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6" name="Google Shape;14566;p62"/>
          <p:cNvGrpSpPr/>
          <p:nvPr/>
        </p:nvGrpSpPr>
        <p:grpSpPr>
          <a:xfrm>
            <a:off x="6878869" y="1980134"/>
            <a:ext cx="361240" cy="370158"/>
            <a:chOff x="6878869" y="1980134"/>
            <a:chExt cx="361240" cy="370158"/>
          </a:xfrm>
        </p:grpSpPr>
        <p:sp>
          <p:nvSpPr>
            <p:cNvPr id="14567" name="Google Shape;14567;p62"/>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62"/>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2"/>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62"/>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62"/>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2"/>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62"/>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62"/>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2"/>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62"/>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62"/>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2"/>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62"/>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0" name="Google Shape;14580;p62"/>
          <p:cNvGrpSpPr/>
          <p:nvPr/>
        </p:nvGrpSpPr>
        <p:grpSpPr>
          <a:xfrm>
            <a:off x="2493999" y="2550033"/>
            <a:ext cx="370132" cy="259467"/>
            <a:chOff x="2493999" y="2550033"/>
            <a:chExt cx="370132" cy="259467"/>
          </a:xfrm>
        </p:grpSpPr>
        <p:sp>
          <p:nvSpPr>
            <p:cNvPr id="14581" name="Google Shape;14581;p62"/>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62"/>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62"/>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2"/>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62"/>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62"/>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62"/>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62"/>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2"/>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62"/>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62"/>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2"/>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62"/>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62"/>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62"/>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2"/>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2"/>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2"/>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2"/>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0" name="Google Shape;14600;p62"/>
          <p:cNvGrpSpPr/>
          <p:nvPr/>
        </p:nvGrpSpPr>
        <p:grpSpPr>
          <a:xfrm>
            <a:off x="1699703" y="3365261"/>
            <a:ext cx="281054" cy="370158"/>
            <a:chOff x="1699703" y="3365261"/>
            <a:chExt cx="281054" cy="370158"/>
          </a:xfrm>
        </p:grpSpPr>
        <p:sp>
          <p:nvSpPr>
            <p:cNvPr id="14601" name="Google Shape;14601;p62"/>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62"/>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2"/>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62"/>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62"/>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2"/>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62"/>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62"/>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2"/>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62"/>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62"/>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2"/>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62"/>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4" name="Google Shape;14614;p62"/>
          <p:cNvGrpSpPr/>
          <p:nvPr/>
        </p:nvGrpSpPr>
        <p:grpSpPr>
          <a:xfrm>
            <a:off x="7966810" y="1519430"/>
            <a:ext cx="369974" cy="355626"/>
            <a:chOff x="7966810" y="1519430"/>
            <a:chExt cx="369974" cy="355626"/>
          </a:xfrm>
        </p:grpSpPr>
        <p:sp>
          <p:nvSpPr>
            <p:cNvPr id="14615" name="Google Shape;14615;p62"/>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62"/>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62"/>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2"/>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62"/>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62"/>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2"/>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62"/>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62"/>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2"/>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62"/>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62"/>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2"/>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62"/>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62"/>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62"/>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1" name="Google Shape;14631;p62"/>
          <p:cNvGrpSpPr/>
          <p:nvPr/>
        </p:nvGrpSpPr>
        <p:grpSpPr>
          <a:xfrm>
            <a:off x="2792628" y="3365340"/>
            <a:ext cx="290445" cy="370079"/>
            <a:chOff x="2792628" y="3365340"/>
            <a:chExt cx="290445" cy="370079"/>
          </a:xfrm>
        </p:grpSpPr>
        <p:sp>
          <p:nvSpPr>
            <p:cNvPr id="14632" name="Google Shape;14632;p62"/>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2"/>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2"/>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2"/>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2"/>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2"/>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2"/>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2"/>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2"/>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2"/>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2"/>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2"/>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2"/>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2"/>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6" name="Google Shape;14646;p62"/>
          <p:cNvGrpSpPr/>
          <p:nvPr/>
        </p:nvGrpSpPr>
        <p:grpSpPr>
          <a:xfrm>
            <a:off x="1389585" y="1988317"/>
            <a:ext cx="388125" cy="353790"/>
            <a:chOff x="1389585" y="1988317"/>
            <a:chExt cx="388125" cy="353790"/>
          </a:xfrm>
        </p:grpSpPr>
        <p:sp>
          <p:nvSpPr>
            <p:cNvPr id="14647" name="Google Shape;14647;p62"/>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62"/>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2"/>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62"/>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62"/>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2"/>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62"/>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62"/>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2"/>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62"/>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62"/>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2"/>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62"/>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62"/>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2"/>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62"/>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62"/>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2"/>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62"/>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62"/>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2"/>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62"/>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9" name="Google Shape;14669;p62"/>
          <p:cNvGrpSpPr/>
          <p:nvPr/>
        </p:nvGrpSpPr>
        <p:grpSpPr>
          <a:xfrm>
            <a:off x="2492924" y="1512190"/>
            <a:ext cx="370158" cy="370158"/>
            <a:chOff x="2492924" y="1512190"/>
            <a:chExt cx="370158" cy="370158"/>
          </a:xfrm>
        </p:grpSpPr>
        <p:sp>
          <p:nvSpPr>
            <p:cNvPr id="14670" name="Google Shape;14670;p62"/>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62"/>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62"/>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2"/>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62"/>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62"/>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2"/>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62"/>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62"/>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2"/>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62"/>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62"/>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2"/>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62"/>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62"/>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2"/>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62"/>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62"/>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62"/>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62"/>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2"/>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62"/>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2" name="Google Shape;14692;p62"/>
          <p:cNvGrpSpPr/>
          <p:nvPr/>
        </p:nvGrpSpPr>
        <p:grpSpPr>
          <a:xfrm>
            <a:off x="1933569" y="1512243"/>
            <a:ext cx="393975" cy="370105"/>
            <a:chOff x="1933569" y="1512243"/>
            <a:chExt cx="393975" cy="370105"/>
          </a:xfrm>
        </p:grpSpPr>
        <p:sp>
          <p:nvSpPr>
            <p:cNvPr id="14693" name="Google Shape;14693;p62"/>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62"/>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62"/>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2"/>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2"/>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2"/>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2"/>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2"/>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2"/>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2"/>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62"/>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62"/>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2"/>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2"/>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2"/>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2"/>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2"/>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2"/>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2"/>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2"/>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2"/>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2"/>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2"/>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2"/>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2"/>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62"/>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62"/>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2"/>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1" name="Google Shape;14721;p62"/>
          <p:cNvGrpSpPr/>
          <p:nvPr/>
        </p:nvGrpSpPr>
        <p:grpSpPr>
          <a:xfrm>
            <a:off x="2236106" y="3365392"/>
            <a:ext cx="306471" cy="370000"/>
            <a:chOff x="2236106" y="3365392"/>
            <a:chExt cx="306471" cy="370000"/>
          </a:xfrm>
        </p:grpSpPr>
        <p:sp>
          <p:nvSpPr>
            <p:cNvPr id="14722" name="Google Shape;14722;p62"/>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2"/>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2"/>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2"/>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2"/>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2"/>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2"/>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2"/>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2"/>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2"/>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2"/>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2"/>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2"/>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2"/>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6" name="Google Shape;14736;p62"/>
          <p:cNvGrpSpPr/>
          <p:nvPr/>
        </p:nvGrpSpPr>
        <p:grpSpPr>
          <a:xfrm>
            <a:off x="5492823" y="3385563"/>
            <a:ext cx="375325" cy="329606"/>
            <a:chOff x="5492823" y="3385563"/>
            <a:chExt cx="375325" cy="329606"/>
          </a:xfrm>
        </p:grpSpPr>
        <p:sp>
          <p:nvSpPr>
            <p:cNvPr id="14737" name="Google Shape;14737;p62"/>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2"/>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2"/>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2"/>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2"/>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2"/>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62"/>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62"/>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62"/>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62"/>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2"/>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2"/>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2"/>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2"/>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2"/>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2"/>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62"/>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62"/>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2"/>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2"/>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7" name="Google Shape;14757;p62"/>
          <p:cNvGrpSpPr/>
          <p:nvPr/>
        </p:nvGrpSpPr>
        <p:grpSpPr>
          <a:xfrm>
            <a:off x="3041787" y="2001118"/>
            <a:ext cx="370158" cy="328164"/>
            <a:chOff x="3041787" y="2001118"/>
            <a:chExt cx="370158" cy="328164"/>
          </a:xfrm>
        </p:grpSpPr>
        <p:sp>
          <p:nvSpPr>
            <p:cNvPr id="14758" name="Google Shape;14758;p62"/>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2"/>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2"/>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2"/>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2"/>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2"/>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2"/>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2"/>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2"/>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62"/>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62"/>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2"/>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2"/>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2"/>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2"/>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2"/>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2"/>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62"/>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6" name="Google Shape;14776;p62"/>
          <p:cNvGrpSpPr/>
          <p:nvPr/>
        </p:nvGrpSpPr>
        <p:grpSpPr>
          <a:xfrm>
            <a:off x="5779884" y="2039125"/>
            <a:ext cx="372309" cy="328216"/>
            <a:chOff x="5779884" y="2039125"/>
            <a:chExt cx="372309" cy="328216"/>
          </a:xfrm>
        </p:grpSpPr>
        <p:sp>
          <p:nvSpPr>
            <p:cNvPr id="14777" name="Google Shape;14777;p62"/>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2"/>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2"/>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2"/>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62"/>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62"/>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2"/>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2"/>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2"/>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62"/>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2"/>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2"/>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62"/>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793" name="Shape 14793"/>
        <p:cNvGrpSpPr/>
        <p:nvPr/>
      </p:nvGrpSpPr>
      <p:grpSpPr>
        <a:xfrm>
          <a:off x="0" y="0"/>
          <a:ext cx="0" cy="0"/>
          <a:chOff x="0" y="0"/>
          <a:chExt cx="0" cy="0"/>
        </a:xfrm>
      </p:grpSpPr>
      <p:sp>
        <p:nvSpPr>
          <p:cNvPr id="14794" name="Google Shape;14794;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4795" name="Google Shape;14795;p63"/>
          <p:cNvGrpSpPr/>
          <p:nvPr/>
        </p:nvGrpSpPr>
        <p:grpSpPr>
          <a:xfrm>
            <a:off x="878066" y="1981993"/>
            <a:ext cx="354610" cy="372358"/>
            <a:chOff x="878066" y="1981993"/>
            <a:chExt cx="354610" cy="372358"/>
          </a:xfrm>
        </p:grpSpPr>
        <p:sp>
          <p:nvSpPr>
            <p:cNvPr id="14796" name="Google Shape;14796;p63"/>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63"/>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3"/>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63"/>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63"/>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3"/>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63"/>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63"/>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3"/>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63"/>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63"/>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3"/>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63"/>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63"/>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0" name="Google Shape;14810;p63"/>
          <p:cNvGrpSpPr/>
          <p:nvPr/>
        </p:nvGrpSpPr>
        <p:grpSpPr>
          <a:xfrm>
            <a:off x="1345794" y="1982386"/>
            <a:ext cx="371650" cy="371624"/>
            <a:chOff x="1345794" y="1982386"/>
            <a:chExt cx="371650" cy="371624"/>
          </a:xfrm>
        </p:grpSpPr>
        <p:sp>
          <p:nvSpPr>
            <p:cNvPr id="14811" name="Google Shape;14811;p63"/>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63"/>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3"/>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63"/>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63"/>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3"/>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63"/>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63"/>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3"/>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63"/>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63"/>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3"/>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63"/>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63"/>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3"/>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63"/>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63"/>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3"/>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63"/>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63"/>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3"/>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63"/>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63"/>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3"/>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63"/>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63"/>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3"/>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63"/>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63"/>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3"/>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63"/>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63"/>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3"/>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63"/>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63"/>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3"/>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63"/>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8" name="Google Shape;14848;p63"/>
          <p:cNvGrpSpPr/>
          <p:nvPr/>
        </p:nvGrpSpPr>
        <p:grpSpPr>
          <a:xfrm>
            <a:off x="1821465" y="1981993"/>
            <a:ext cx="372410" cy="372410"/>
            <a:chOff x="1821465" y="1981993"/>
            <a:chExt cx="372410" cy="372410"/>
          </a:xfrm>
        </p:grpSpPr>
        <p:sp>
          <p:nvSpPr>
            <p:cNvPr id="14849" name="Google Shape;14849;p63"/>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63"/>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63"/>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3"/>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63"/>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63"/>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3"/>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63"/>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63"/>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3"/>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63"/>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63"/>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3"/>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63"/>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3" name="Google Shape;14863;p63"/>
          <p:cNvGrpSpPr/>
          <p:nvPr/>
        </p:nvGrpSpPr>
        <p:grpSpPr>
          <a:xfrm>
            <a:off x="2276348" y="1981809"/>
            <a:ext cx="415901" cy="372699"/>
            <a:chOff x="2276348" y="1981809"/>
            <a:chExt cx="415901" cy="372699"/>
          </a:xfrm>
        </p:grpSpPr>
        <p:sp>
          <p:nvSpPr>
            <p:cNvPr id="14864" name="Google Shape;14864;p63"/>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63"/>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63"/>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3"/>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63"/>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63"/>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3"/>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1" name="Google Shape;14871;p63"/>
          <p:cNvGrpSpPr/>
          <p:nvPr/>
        </p:nvGrpSpPr>
        <p:grpSpPr>
          <a:xfrm>
            <a:off x="2774354" y="2009990"/>
            <a:ext cx="372017" cy="316310"/>
            <a:chOff x="2774354" y="2009990"/>
            <a:chExt cx="372017" cy="316310"/>
          </a:xfrm>
        </p:grpSpPr>
        <p:sp>
          <p:nvSpPr>
            <p:cNvPr id="14872" name="Google Shape;14872;p63"/>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3"/>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63"/>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63"/>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3"/>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63"/>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63"/>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3"/>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63"/>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63"/>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3"/>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63"/>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63"/>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3"/>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63"/>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63"/>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3"/>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63"/>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63"/>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3"/>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63"/>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63"/>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3"/>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63"/>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63"/>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3"/>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8" name="Google Shape;14898;p63"/>
          <p:cNvGrpSpPr/>
          <p:nvPr/>
        </p:nvGrpSpPr>
        <p:grpSpPr>
          <a:xfrm>
            <a:off x="3722682" y="1981993"/>
            <a:ext cx="375818" cy="372043"/>
            <a:chOff x="3722682" y="1981993"/>
            <a:chExt cx="375818" cy="372043"/>
          </a:xfrm>
        </p:grpSpPr>
        <p:sp>
          <p:nvSpPr>
            <p:cNvPr id="14899" name="Google Shape;14899;p63"/>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3"/>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63"/>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63"/>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3"/>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63"/>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63"/>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3"/>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63"/>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63"/>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3"/>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63"/>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63"/>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3"/>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63"/>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4" name="Google Shape;14914;p63"/>
          <p:cNvGrpSpPr/>
          <p:nvPr/>
        </p:nvGrpSpPr>
        <p:grpSpPr>
          <a:xfrm>
            <a:off x="4201394" y="1981809"/>
            <a:ext cx="373538" cy="372305"/>
            <a:chOff x="4201394" y="1981809"/>
            <a:chExt cx="373538" cy="372305"/>
          </a:xfrm>
        </p:grpSpPr>
        <p:sp>
          <p:nvSpPr>
            <p:cNvPr id="14915" name="Google Shape;14915;p63"/>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63"/>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63"/>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3"/>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63"/>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63"/>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3"/>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63"/>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63"/>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3"/>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63"/>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63"/>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3"/>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63"/>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63"/>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3"/>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1" name="Google Shape;14931;p63"/>
          <p:cNvGrpSpPr/>
          <p:nvPr/>
        </p:nvGrpSpPr>
        <p:grpSpPr>
          <a:xfrm>
            <a:off x="4659658" y="1500266"/>
            <a:ext cx="422743" cy="377784"/>
            <a:chOff x="4659658" y="1500266"/>
            <a:chExt cx="422743" cy="377784"/>
          </a:xfrm>
        </p:grpSpPr>
        <p:sp>
          <p:nvSpPr>
            <p:cNvPr id="14932" name="Google Shape;14932;p63"/>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3"/>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63"/>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63"/>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3"/>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63"/>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63"/>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3"/>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63"/>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63"/>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3"/>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63"/>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63"/>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3"/>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63"/>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63"/>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3"/>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9" name="Google Shape;14949;p63"/>
          <p:cNvGrpSpPr/>
          <p:nvPr/>
        </p:nvGrpSpPr>
        <p:grpSpPr>
          <a:xfrm>
            <a:off x="5211406" y="1513504"/>
            <a:ext cx="260394" cy="351202"/>
            <a:chOff x="5211406" y="1513504"/>
            <a:chExt cx="260394" cy="351202"/>
          </a:xfrm>
        </p:grpSpPr>
        <p:sp>
          <p:nvSpPr>
            <p:cNvPr id="14950" name="Google Shape;14950;p63"/>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3"/>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63"/>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63"/>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3"/>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63"/>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63"/>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3"/>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63"/>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63"/>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3"/>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63"/>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63"/>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3" name="Google Shape;14963;p63"/>
          <p:cNvGrpSpPr/>
          <p:nvPr/>
        </p:nvGrpSpPr>
        <p:grpSpPr>
          <a:xfrm>
            <a:off x="5632602" y="1513216"/>
            <a:ext cx="366722" cy="351779"/>
            <a:chOff x="5632602" y="1513216"/>
            <a:chExt cx="366722" cy="351779"/>
          </a:xfrm>
        </p:grpSpPr>
        <p:sp>
          <p:nvSpPr>
            <p:cNvPr id="14964" name="Google Shape;14964;p63"/>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63"/>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3"/>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63"/>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63"/>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3"/>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63"/>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63"/>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2" name="Google Shape;14972;p63"/>
          <p:cNvGrpSpPr/>
          <p:nvPr/>
        </p:nvGrpSpPr>
        <p:grpSpPr>
          <a:xfrm>
            <a:off x="6089372" y="1527136"/>
            <a:ext cx="401902" cy="323965"/>
            <a:chOff x="6089372" y="1527136"/>
            <a:chExt cx="401902" cy="323965"/>
          </a:xfrm>
        </p:grpSpPr>
        <p:sp>
          <p:nvSpPr>
            <p:cNvPr id="14973" name="Google Shape;14973;p63"/>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63"/>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3"/>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63"/>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3"/>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63"/>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63"/>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3"/>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63"/>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63"/>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3"/>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63"/>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3"/>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63"/>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63"/>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3"/>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63"/>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63"/>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3"/>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63"/>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63"/>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3"/>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63"/>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63"/>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3"/>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63"/>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63"/>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3"/>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63"/>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63"/>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3" name="Google Shape;15003;p63"/>
          <p:cNvGrpSpPr/>
          <p:nvPr/>
        </p:nvGrpSpPr>
        <p:grpSpPr>
          <a:xfrm>
            <a:off x="6579435" y="1527897"/>
            <a:ext cx="370103" cy="322445"/>
            <a:chOff x="6579435" y="1527897"/>
            <a:chExt cx="370103" cy="322445"/>
          </a:xfrm>
        </p:grpSpPr>
        <p:sp>
          <p:nvSpPr>
            <p:cNvPr id="15004" name="Google Shape;15004;p63"/>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63"/>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3"/>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63"/>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63"/>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3"/>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63"/>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63"/>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3"/>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63"/>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63"/>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3"/>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63"/>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63"/>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3"/>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63"/>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63"/>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3"/>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63"/>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3"/>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63"/>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5" name="Google Shape;15025;p63"/>
          <p:cNvGrpSpPr/>
          <p:nvPr/>
        </p:nvGrpSpPr>
        <p:grpSpPr>
          <a:xfrm>
            <a:off x="6988887" y="1538854"/>
            <a:ext cx="499920" cy="300136"/>
            <a:chOff x="6988887" y="1538854"/>
            <a:chExt cx="499920" cy="300136"/>
          </a:xfrm>
        </p:grpSpPr>
        <p:sp>
          <p:nvSpPr>
            <p:cNvPr id="15026" name="Google Shape;15026;p63"/>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63"/>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63"/>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3"/>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63"/>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63"/>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3"/>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63"/>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63"/>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3"/>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63"/>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63"/>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3"/>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9" name="Google Shape;15039;p63"/>
          <p:cNvGrpSpPr/>
          <p:nvPr/>
        </p:nvGrpSpPr>
        <p:grpSpPr>
          <a:xfrm>
            <a:off x="8050359" y="1520687"/>
            <a:ext cx="279321" cy="336837"/>
            <a:chOff x="8050359" y="1520687"/>
            <a:chExt cx="279321" cy="336837"/>
          </a:xfrm>
        </p:grpSpPr>
        <p:sp>
          <p:nvSpPr>
            <p:cNvPr id="15040" name="Google Shape;15040;p63"/>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3"/>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63"/>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63"/>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3"/>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63"/>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63"/>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3"/>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63"/>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63"/>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3"/>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63"/>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63"/>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3" name="Google Shape;15053;p63"/>
          <p:cNvGrpSpPr/>
          <p:nvPr/>
        </p:nvGrpSpPr>
        <p:grpSpPr>
          <a:xfrm>
            <a:off x="6093907" y="2461832"/>
            <a:ext cx="364441" cy="339091"/>
            <a:chOff x="6093907" y="2461832"/>
            <a:chExt cx="364441" cy="339091"/>
          </a:xfrm>
        </p:grpSpPr>
        <p:sp>
          <p:nvSpPr>
            <p:cNvPr id="15054" name="Google Shape;15054;p63"/>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63"/>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3"/>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63"/>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63"/>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3"/>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63"/>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63"/>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3"/>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63"/>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4" name="Google Shape;15064;p63"/>
          <p:cNvGrpSpPr/>
          <p:nvPr/>
        </p:nvGrpSpPr>
        <p:grpSpPr>
          <a:xfrm>
            <a:off x="4676331" y="1980866"/>
            <a:ext cx="377680" cy="377680"/>
            <a:chOff x="4676331" y="1980866"/>
            <a:chExt cx="377680" cy="377680"/>
          </a:xfrm>
        </p:grpSpPr>
        <p:sp>
          <p:nvSpPr>
            <p:cNvPr id="15065" name="Google Shape;15065;p63"/>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63"/>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63"/>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3"/>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63"/>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63"/>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3"/>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63"/>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63"/>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3"/>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63"/>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63"/>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3"/>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63"/>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63"/>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3"/>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63"/>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63"/>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3"/>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4" name="Google Shape;15084;p63"/>
          <p:cNvGrpSpPr/>
          <p:nvPr/>
        </p:nvGrpSpPr>
        <p:grpSpPr>
          <a:xfrm>
            <a:off x="7526242" y="1522968"/>
            <a:ext cx="357651" cy="332275"/>
            <a:chOff x="7526242" y="1522968"/>
            <a:chExt cx="357651" cy="332275"/>
          </a:xfrm>
        </p:grpSpPr>
        <p:sp>
          <p:nvSpPr>
            <p:cNvPr id="15085" name="Google Shape;15085;p63"/>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3"/>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63"/>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63"/>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3"/>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63"/>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63"/>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3"/>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63"/>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63"/>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3"/>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63"/>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3"/>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63"/>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63"/>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3"/>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1" name="Google Shape;15101;p63"/>
          <p:cNvGrpSpPr/>
          <p:nvPr/>
        </p:nvGrpSpPr>
        <p:grpSpPr>
          <a:xfrm>
            <a:off x="3250786" y="1982386"/>
            <a:ext cx="371650" cy="371624"/>
            <a:chOff x="3250786" y="1982386"/>
            <a:chExt cx="371650" cy="371624"/>
          </a:xfrm>
        </p:grpSpPr>
        <p:sp>
          <p:nvSpPr>
            <p:cNvPr id="15102" name="Google Shape;15102;p63"/>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3"/>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63"/>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63"/>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3"/>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63"/>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63"/>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63"/>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3"/>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3"/>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3"/>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3"/>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3"/>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3"/>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3"/>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3"/>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3"/>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3"/>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3"/>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3"/>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3"/>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3"/>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3"/>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3"/>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3"/>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3"/>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3"/>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3"/>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3"/>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3"/>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32" name="Google Shape;15132;p63"/>
          <p:cNvGrpSpPr/>
          <p:nvPr/>
        </p:nvGrpSpPr>
        <p:grpSpPr>
          <a:xfrm>
            <a:off x="1342386" y="2916322"/>
            <a:ext cx="373538" cy="331515"/>
            <a:chOff x="1342386" y="2916322"/>
            <a:chExt cx="373538" cy="331515"/>
          </a:xfrm>
        </p:grpSpPr>
        <p:sp>
          <p:nvSpPr>
            <p:cNvPr id="15133" name="Google Shape;15133;p63"/>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3"/>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3"/>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3"/>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3"/>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3"/>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3"/>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3"/>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3"/>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3"/>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3"/>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4" name="Google Shape;15144;p63"/>
          <p:cNvGrpSpPr/>
          <p:nvPr/>
        </p:nvGrpSpPr>
        <p:grpSpPr>
          <a:xfrm>
            <a:off x="2294122" y="2946600"/>
            <a:ext cx="373931" cy="271351"/>
            <a:chOff x="2294122" y="2946600"/>
            <a:chExt cx="373931" cy="271351"/>
          </a:xfrm>
        </p:grpSpPr>
        <p:sp>
          <p:nvSpPr>
            <p:cNvPr id="15145" name="Google Shape;15145;p63"/>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3"/>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3"/>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3"/>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3"/>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3"/>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3"/>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3"/>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3"/>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3"/>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3"/>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3"/>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3"/>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3"/>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3"/>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3"/>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3"/>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3"/>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3"/>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3"/>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63"/>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63"/>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3"/>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63"/>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63"/>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3"/>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63"/>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63"/>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3"/>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63"/>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5" name="Google Shape;15175;p63"/>
          <p:cNvGrpSpPr/>
          <p:nvPr/>
        </p:nvGrpSpPr>
        <p:grpSpPr>
          <a:xfrm>
            <a:off x="2769819" y="2907251"/>
            <a:ext cx="373905" cy="349682"/>
            <a:chOff x="2769819" y="2907251"/>
            <a:chExt cx="373905" cy="349682"/>
          </a:xfrm>
        </p:grpSpPr>
        <p:sp>
          <p:nvSpPr>
            <p:cNvPr id="15176" name="Google Shape;15176;p63"/>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63"/>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63"/>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3"/>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63"/>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63"/>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3"/>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63"/>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63"/>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3"/>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63"/>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63"/>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3"/>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63"/>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63"/>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3"/>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63"/>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3" name="Google Shape;15193;p63"/>
          <p:cNvGrpSpPr/>
          <p:nvPr/>
        </p:nvGrpSpPr>
        <p:grpSpPr>
          <a:xfrm>
            <a:off x="3246251" y="2895245"/>
            <a:ext cx="375792" cy="373800"/>
            <a:chOff x="3246251" y="2895245"/>
            <a:chExt cx="375792" cy="373800"/>
          </a:xfrm>
        </p:grpSpPr>
        <p:sp>
          <p:nvSpPr>
            <p:cNvPr id="15194" name="Google Shape;15194;p63"/>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63"/>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63"/>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3"/>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63"/>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3"/>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63"/>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63"/>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3"/>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63"/>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63"/>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3"/>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63"/>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63"/>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8" name="Google Shape;15208;p63"/>
          <p:cNvGrpSpPr/>
          <p:nvPr/>
        </p:nvGrpSpPr>
        <p:grpSpPr>
          <a:xfrm>
            <a:off x="3791182" y="2895454"/>
            <a:ext cx="234650" cy="373590"/>
            <a:chOff x="3791182" y="2895454"/>
            <a:chExt cx="234650" cy="373590"/>
          </a:xfrm>
        </p:grpSpPr>
        <p:sp>
          <p:nvSpPr>
            <p:cNvPr id="15209" name="Google Shape;15209;p63"/>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63"/>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3"/>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63"/>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63"/>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3"/>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63"/>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63"/>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3"/>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8" name="Google Shape;15218;p63"/>
          <p:cNvGrpSpPr/>
          <p:nvPr/>
        </p:nvGrpSpPr>
        <p:grpSpPr>
          <a:xfrm>
            <a:off x="7042995" y="2489463"/>
            <a:ext cx="364441" cy="256225"/>
            <a:chOff x="7042995" y="2489463"/>
            <a:chExt cx="364441" cy="256225"/>
          </a:xfrm>
        </p:grpSpPr>
        <p:sp>
          <p:nvSpPr>
            <p:cNvPr id="15219" name="Google Shape;15219;p63"/>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3"/>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63"/>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63"/>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3"/>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63"/>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63"/>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3"/>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63"/>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8" name="Google Shape;15228;p63"/>
          <p:cNvGrpSpPr/>
          <p:nvPr/>
        </p:nvGrpSpPr>
        <p:grpSpPr>
          <a:xfrm>
            <a:off x="7517172" y="2437007"/>
            <a:ext cx="364284" cy="361243"/>
            <a:chOff x="7517172" y="2437007"/>
            <a:chExt cx="364284" cy="361243"/>
          </a:xfrm>
        </p:grpSpPr>
        <p:sp>
          <p:nvSpPr>
            <p:cNvPr id="15229" name="Google Shape;15229;p63"/>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63"/>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63"/>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3"/>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63"/>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63"/>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3"/>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63"/>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63"/>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3"/>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63"/>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63"/>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3"/>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63"/>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63"/>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3"/>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63"/>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63"/>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3"/>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63"/>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63"/>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0" name="Google Shape;15250;p63"/>
          <p:cNvGrpSpPr/>
          <p:nvPr/>
        </p:nvGrpSpPr>
        <p:grpSpPr>
          <a:xfrm>
            <a:off x="8006475" y="2436954"/>
            <a:ext cx="335290" cy="361321"/>
            <a:chOff x="8006475" y="2436954"/>
            <a:chExt cx="335290" cy="361321"/>
          </a:xfrm>
        </p:grpSpPr>
        <p:sp>
          <p:nvSpPr>
            <p:cNvPr id="15251" name="Google Shape;15251;p63"/>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63"/>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3"/>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63"/>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63"/>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3"/>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63"/>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63"/>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3"/>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63"/>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63"/>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3"/>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63"/>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63"/>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3"/>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63"/>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63"/>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3"/>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63"/>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0" name="Google Shape;15270;p63"/>
          <p:cNvGrpSpPr/>
          <p:nvPr/>
        </p:nvGrpSpPr>
        <p:grpSpPr>
          <a:xfrm>
            <a:off x="5596661" y="2909139"/>
            <a:ext cx="394326" cy="349682"/>
            <a:chOff x="5596661" y="2909139"/>
            <a:chExt cx="394326" cy="349682"/>
          </a:xfrm>
        </p:grpSpPr>
        <p:sp>
          <p:nvSpPr>
            <p:cNvPr id="15271" name="Google Shape;15271;p63"/>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63"/>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63"/>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3"/>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63"/>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63"/>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3"/>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63"/>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63"/>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3"/>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63"/>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63"/>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3"/>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63"/>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63"/>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3"/>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7" name="Google Shape;15287;p63"/>
          <p:cNvGrpSpPr/>
          <p:nvPr/>
        </p:nvGrpSpPr>
        <p:grpSpPr>
          <a:xfrm>
            <a:off x="874658" y="2914408"/>
            <a:ext cx="356891" cy="335709"/>
            <a:chOff x="874658" y="2914408"/>
            <a:chExt cx="356891" cy="335709"/>
          </a:xfrm>
        </p:grpSpPr>
        <p:sp>
          <p:nvSpPr>
            <p:cNvPr id="15288" name="Google Shape;15288;p63"/>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3"/>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63"/>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63"/>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3"/>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63"/>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63"/>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3"/>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63"/>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63"/>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3"/>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63"/>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63"/>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3"/>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63"/>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63"/>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63"/>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63"/>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63"/>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63"/>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8" name="Google Shape;15308;p63"/>
          <p:cNvGrpSpPr/>
          <p:nvPr/>
        </p:nvGrpSpPr>
        <p:grpSpPr>
          <a:xfrm>
            <a:off x="4230912" y="2929193"/>
            <a:ext cx="308813" cy="306165"/>
            <a:chOff x="4230912" y="2929193"/>
            <a:chExt cx="308813" cy="306165"/>
          </a:xfrm>
        </p:grpSpPr>
        <p:sp>
          <p:nvSpPr>
            <p:cNvPr id="15309" name="Google Shape;15309;p63"/>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63"/>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63"/>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63"/>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63"/>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63"/>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63"/>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63"/>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63"/>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63"/>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63"/>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63"/>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63"/>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63"/>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63"/>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4" name="Google Shape;15324;p63"/>
          <p:cNvGrpSpPr/>
          <p:nvPr/>
        </p:nvGrpSpPr>
        <p:grpSpPr>
          <a:xfrm>
            <a:off x="4627886" y="3401089"/>
            <a:ext cx="409111" cy="267944"/>
            <a:chOff x="4627886" y="3401089"/>
            <a:chExt cx="409111" cy="267944"/>
          </a:xfrm>
        </p:grpSpPr>
        <p:sp>
          <p:nvSpPr>
            <p:cNvPr id="15325" name="Google Shape;15325;p63"/>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63"/>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63"/>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63"/>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63"/>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3"/>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3"/>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3"/>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3"/>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3"/>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63"/>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6" name="Google Shape;15336;p63"/>
          <p:cNvGrpSpPr/>
          <p:nvPr/>
        </p:nvGrpSpPr>
        <p:grpSpPr>
          <a:xfrm>
            <a:off x="4652476" y="2898915"/>
            <a:ext cx="386016" cy="384495"/>
            <a:chOff x="4652476" y="2898915"/>
            <a:chExt cx="386016" cy="384495"/>
          </a:xfrm>
        </p:grpSpPr>
        <p:sp>
          <p:nvSpPr>
            <p:cNvPr id="15337" name="Google Shape;15337;p63"/>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63"/>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63"/>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63"/>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63"/>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63"/>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63"/>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63"/>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63"/>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6" name="Google Shape;15346;p63"/>
          <p:cNvGrpSpPr/>
          <p:nvPr/>
        </p:nvGrpSpPr>
        <p:grpSpPr>
          <a:xfrm>
            <a:off x="5156931" y="2922194"/>
            <a:ext cx="324699" cy="347611"/>
            <a:chOff x="5156931" y="2922194"/>
            <a:chExt cx="324699" cy="347611"/>
          </a:xfrm>
        </p:grpSpPr>
        <p:sp>
          <p:nvSpPr>
            <p:cNvPr id="15347" name="Google Shape;15347;p63"/>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63"/>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63"/>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63"/>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63"/>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63"/>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63"/>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63"/>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63"/>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63"/>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63"/>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63"/>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63"/>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63"/>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63"/>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63"/>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3" name="Google Shape;15363;p63"/>
          <p:cNvGrpSpPr/>
          <p:nvPr/>
        </p:nvGrpSpPr>
        <p:grpSpPr>
          <a:xfrm>
            <a:off x="6086331" y="2905337"/>
            <a:ext cx="364441" cy="364834"/>
            <a:chOff x="6086331" y="2905337"/>
            <a:chExt cx="364441" cy="364834"/>
          </a:xfrm>
        </p:grpSpPr>
        <p:sp>
          <p:nvSpPr>
            <p:cNvPr id="15364" name="Google Shape;15364;p63"/>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63"/>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63"/>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63"/>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63"/>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63"/>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0" name="Google Shape;15370;p63"/>
          <p:cNvGrpSpPr/>
          <p:nvPr/>
        </p:nvGrpSpPr>
        <p:grpSpPr>
          <a:xfrm>
            <a:off x="6554059" y="2907251"/>
            <a:ext cx="377706" cy="377680"/>
            <a:chOff x="6554059" y="2907251"/>
            <a:chExt cx="377706" cy="377680"/>
          </a:xfrm>
        </p:grpSpPr>
        <p:sp>
          <p:nvSpPr>
            <p:cNvPr id="15371" name="Google Shape;15371;p63"/>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63"/>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63"/>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63"/>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63"/>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3"/>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63"/>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63"/>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63"/>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3"/>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63"/>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63"/>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3"/>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63"/>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63"/>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63"/>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3"/>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63"/>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63"/>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63"/>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63"/>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92" name="Google Shape;15392;p63"/>
          <p:cNvGrpSpPr/>
          <p:nvPr/>
        </p:nvGrpSpPr>
        <p:grpSpPr>
          <a:xfrm>
            <a:off x="7491796" y="2945446"/>
            <a:ext cx="400801" cy="317542"/>
            <a:chOff x="7491796" y="2945446"/>
            <a:chExt cx="400801" cy="317542"/>
          </a:xfrm>
        </p:grpSpPr>
        <p:sp>
          <p:nvSpPr>
            <p:cNvPr id="15393" name="Google Shape;15393;p63"/>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63"/>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63"/>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63"/>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63"/>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63"/>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63"/>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3"/>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3"/>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3"/>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3"/>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63"/>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63"/>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63"/>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3"/>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3"/>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63"/>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63"/>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3"/>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3"/>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63"/>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63"/>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5" name="Google Shape;15415;p63"/>
          <p:cNvGrpSpPr/>
          <p:nvPr/>
        </p:nvGrpSpPr>
        <p:grpSpPr>
          <a:xfrm>
            <a:off x="7045643" y="2907723"/>
            <a:ext cx="345304" cy="365857"/>
            <a:chOff x="7045643" y="2907723"/>
            <a:chExt cx="345304" cy="365857"/>
          </a:xfrm>
        </p:grpSpPr>
        <p:sp>
          <p:nvSpPr>
            <p:cNvPr id="15416" name="Google Shape;15416;p63"/>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63"/>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63"/>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3"/>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3"/>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63"/>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63"/>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63"/>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3"/>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3"/>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3"/>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3"/>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63"/>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3"/>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63"/>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3"/>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3"/>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63"/>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63"/>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5" name="Google Shape;15435;p63"/>
          <p:cNvGrpSpPr/>
          <p:nvPr/>
        </p:nvGrpSpPr>
        <p:grpSpPr>
          <a:xfrm>
            <a:off x="7992843" y="2907251"/>
            <a:ext cx="347794" cy="366328"/>
            <a:chOff x="7992843" y="2907251"/>
            <a:chExt cx="347794" cy="366328"/>
          </a:xfrm>
        </p:grpSpPr>
        <p:sp>
          <p:nvSpPr>
            <p:cNvPr id="15436" name="Google Shape;15436;p63"/>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3"/>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3"/>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3"/>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3"/>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3"/>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3"/>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3"/>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63"/>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63"/>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3"/>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3"/>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3"/>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3"/>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3"/>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3"/>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3"/>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3"/>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63"/>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3"/>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3"/>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3"/>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3"/>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3"/>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3"/>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63"/>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63"/>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3"/>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3"/>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3"/>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3"/>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3"/>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63"/>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9" name="Google Shape;15469;p63"/>
          <p:cNvGrpSpPr/>
          <p:nvPr/>
        </p:nvGrpSpPr>
        <p:grpSpPr>
          <a:xfrm>
            <a:off x="873898" y="1512377"/>
            <a:ext cx="398127" cy="353457"/>
            <a:chOff x="873898" y="1512377"/>
            <a:chExt cx="398127" cy="353457"/>
          </a:xfrm>
        </p:grpSpPr>
        <p:sp>
          <p:nvSpPr>
            <p:cNvPr id="15470" name="Google Shape;15470;p63"/>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3"/>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63"/>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63"/>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63"/>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63"/>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63"/>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63"/>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63"/>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63"/>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63"/>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63"/>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63"/>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3"/>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3"/>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3"/>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63"/>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63"/>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63"/>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9" name="Google Shape;15489;p63"/>
          <p:cNvGrpSpPr/>
          <p:nvPr/>
        </p:nvGrpSpPr>
        <p:grpSpPr>
          <a:xfrm>
            <a:off x="1424125" y="1515680"/>
            <a:ext cx="246762" cy="347139"/>
            <a:chOff x="1424125" y="1515680"/>
            <a:chExt cx="246762" cy="347139"/>
          </a:xfrm>
        </p:grpSpPr>
        <p:sp>
          <p:nvSpPr>
            <p:cNvPr id="15490" name="Google Shape;15490;p63"/>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63"/>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63"/>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63"/>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63"/>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3"/>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3"/>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3"/>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3"/>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3"/>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63"/>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63"/>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63"/>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63"/>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63"/>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63"/>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63"/>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63"/>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63"/>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63"/>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0" name="Google Shape;15510;p63"/>
          <p:cNvGrpSpPr/>
          <p:nvPr/>
        </p:nvGrpSpPr>
        <p:grpSpPr>
          <a:xfrm>
            <a:off x="2319498" y="1512744"/>
            <a:ext cx="352697" cy="352723"/>
            <a:chOff x="2319498" y="1512744"/>
            <a:chExt cx="352697" cy="352723"/>
          </a:xfrm>
        </p:grpSpPr>
        <p:sp>
          <p:nvSpPr>
            <p:cNvPr id="15511" name="Google Shape;15511;p63"/>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63"/>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63"/>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63"/>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63"/>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3"/>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3"/>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3"/>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3"/>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63"/>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63"/>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3"/>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3"/>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3"/>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3"/>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63"/>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63"/>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63"/>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63"/>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0" name="Google Shape;15530;p63"/>
          <p:cNvGrpSpPr/>
          <p:nvPr/>
        </p:nvGrpSpPr>
        <p:grpSpPr>
          <a:xfrm>
            <a:off x="4236601" y="1512666"/>
            <a:ext cx="312981" cy="352697"/>
            <a:chOff x="4236601" y="1512666"/>
            <a:chExt cx="312981" cy="352697"/>
          </a:xfrm>
        </p:grpSpPr>
        <p:sp>
          <p:nvSpPr>
            <p:cNvPr id="15531" name="Google Shape;15531;p63"/>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63"/>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63"/>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63"/>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63"/>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63"/>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63"/>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63"/>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63"/>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63"/>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63"/>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63"/>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3"/>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63"/>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5" name="Google Shape;15545;p63"/>
          <p:cNvGrpSpPr/>
          <p:nvPr/>
        </p:nvGrpSpPr>
        <p:grpSpPr>
          <a:xfrm>
            <a:off x="849675" y="3347716"/>
            <a:ext cx="346300" cy="375818"/>
            <a:chOff x="849675" y="3347716"/>
            <a:chExt cx="346300" cy="375818"/>
          </a:xfrm>
        </p:grpSpPr>
        <p:sp>
          <p:nvSpPr>
            <p:cNvPr id="15546" name="Google Shape;15546;p63"/>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63"/>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3"/>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63"/>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63"/>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63"/>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63"/>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63"/>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63"/>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3"/>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63"/>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63"/>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63"/>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63"/>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63"/>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63"/>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3"/>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3" name="Google Shape;15563;p63"/>
          <p:cNvGrpSpPr/>
          <p:nvPr/>
        </p:nvGrpSpPr>
        <p:grpSpPr>
          <a:xfrm>
            <a:off x="1324219" y="3399202"/>
            <a:ext cx="376578" cy="272846"/>
            <a:chOff x="1324219" y="3399202"/>
            <a:chExt cx="376578" cy="272846"/>
          </a:xfrm>
        </p:grpSpPr>
        <p:sp>
          <p:nvSpPr>
            <p:cNvPr id="15564" name="Google Shape;15564;p63"/>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63"/>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63"/>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63"/>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3"/>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3"/>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3"/>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3"/>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63"/>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63"/>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63"/>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63"/>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63"/>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3"/>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3"/>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63"/>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63"/>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3"/>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3"/>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63"/>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63"/>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3"/>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63"/>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63"/>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63"/>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63"/>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3"/>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3"/>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3"/>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3"/>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3"/>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3"/>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63"/>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7" name="Google Shape;15597;p63"/>
          <p:cNvGrpSpPr/>
          <p:nvPr/>
        </p:nvGrpSpPr>
        <p:grpSpPr>
          <a:xfrm>
            <a:off x="1798763" y="3395401"/>
            <a:ext cx="376185" cy="280448"/>
            <a:chOff x="1798763" y="3395401"/>
            <a:chExt cx="376185" cy="280448"/>
          </a:xfrm>
        </p:grpSpPr>
        <p:sp>
          <p:nvSpPr>
            <p:cNvPr id="15598" name="Google Shape;15598;p63"/>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63"/>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63"/>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63"/>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3"/>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3"/>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3"/>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3"/>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3"/>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3"/>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3"/>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3"/>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3"/>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3"/>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3"/>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3"/>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3"/>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3"/>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3"/>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3"/>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3"/>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3"/>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3"/>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63"/>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63"/>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63"/>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63"/>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3"/>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63"/>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63"/>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63"/>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9" name="Google Shape;15629;p63"/>
          <p:cNvGrpSpPr/>
          <p:nvPr/>
        </p:nvGrpSpPr>
        <p:grpSpPr>
          <a:xfrm>
            <a:off x="2273307" y="3378754"/>
            <a:ext cx="375818" cy="313374"/>
            <a:chOff x="2273307" y="3378754"/>
            <a:chExt cx="375818" cy="313374"/>
          </a:xfrm>
        </p:grpSpPr>
        <p:sp>
          <p:nvSpPr>
            <p:cNvPr id="15630" name="Google Shape;15630;p63"/>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63"/>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63"/>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63"/>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3"/>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63"/>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63"/>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3"/>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63"/>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63"/>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63"/>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63"/>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3"/>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63"/>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3"/>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63"/>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63"/>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63"/>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63"/>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3"/>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3"/>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63"/>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63"/>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3"/>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63"/>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63"/>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63"/>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63"/>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63"/>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63"/>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3"/>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3"/>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63"/>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63"/>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63"/>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3"/>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63"/>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63"/>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63"/>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63"/>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3"/>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63"/>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63"/>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63"/>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3"/>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63"/>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63"/>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63"/>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63"/>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63"/>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63"/>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63"/>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3"/>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63"/>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63"/>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3"/>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63"/>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63"/>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3"/>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3"/>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3"/>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3"/>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3"/>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3"/>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3"/>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63"/>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63"/>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3"/>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3"/>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3"/>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3"/>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3"/>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3"/>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3"/>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3"/>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3"/>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63"/>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3"/>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3"/>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3"/>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3"/>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3"/>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3"/>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3"/>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4" name="Google Shape;15714;p63"/>
          <p:cNvGrpSpPr/>
          <p:nvPr/>
        </p:nvGrpSpPr>
        <p:grpSpPr>
          <a:xfrm>
            <a:off x="2747484" y="3359460"/>
            <a:ext cx="377706" cy="352330"/>
            <a:chOff x="2747484" y="3359460"/>
            <a:chExt cx="377706" cy="352330"/>
          </a:xfrm>
        </p:grpSpPr>
        <p:sp>
          <p:nvSpPr>
            <p:cNvPr id="15715" name="Google Shape;15715;p63"/>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3"/>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3"/>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63"/>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3"/>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63"/>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63"/>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63"/>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63"/>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63"/>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63"/>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63"/>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63"/>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63"/>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63"/>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0" name="Google Shape;15730;p63"/>
          <p:cNvGrpSpPr/>
          <p:nvPr/>
        </p:nvGrpSpPr>
        <p:grpSpPr>
          <a:xfrm>
            <a:off x="3696205" y="3371938"/>
            <a:ext cx="375792" cy="327373"/>
            <a:chOff x="3696205" y="3371938"/>
            <a:chExt cx="375792" cy="327373"/>
          </a:xfrm>
        </p:grpSpPr>
        <p:sp>
          <p:nvSpPr>
            <p:cNvPr id="15731" name="Google Shape;15731;p63"/>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63"/>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63"/>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63"/>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63"/>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63"/>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63"/>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63"/>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63"/>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63"/>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63"/>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63"/>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63"/>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63"/>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63"/>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63"/>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63"/>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63"/>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63"/>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63"/>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63"/>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63"/>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63"/>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4" name="Google Shape;15754;p63"/>
          <p:cNvGrpSpPr/>
          <p:nvPr/>
        </p:nvGrpSpPr>
        <p:grpSpPr>
          <a:xfrm>
            <a:off x="6567324" y="2436849"/>
            <a:ext cx="366722" cy="342892"/>
            <a:chOff x="6567324" y="2436849"/>
            <a:chExt cx="366722" cy="342892"/>
          </a:xfrm>
        </p:grpSpPr>
        <p:sp>
          <p:nvSpPr>
            <p:cNvPr id="15755" name="Google Shape;15755;p63"/>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63"/>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63"/>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63"/>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63"/>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63"/>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63"/>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3"/>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3"/>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3"/>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3"/>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3"/>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7" name="Google Shape;15767;p63"/>
          <p:cNvGrpSpPr/>
          <p:nvPr/>
        </p:nvGrpSpPr>
        <p:grpSpPr>
          <a:xfrm>
            <a:off x="4208970" y="3361347"/>
            <a:ext cx="299349" cy="348188"/>
            <a:chOff x="4208970" y="3361347"/>
            <a:chExt cx="299349" cy="348188"/>
          </a:xfrm>
        </p:grpSpPr>
        <p:sp>
          <p:nvSpPr>
            <p:cNvPr id="15768" name="Google Shape;15768;p63"/>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63"/>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63"/>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63"/>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63"/>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3"/>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63"/>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63"/>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3"/>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3"/>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3"/>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63"/>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63"/>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3"/>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2" name="Google Shape;15782;p63"/>
          <p:cNvGrpSpPr/>
          <p:nvPr/>
        </p:nvGrpSpPr>
        <p:grpSpPr>
          <a:xfrm>
            <a:off x="2786833" y="1512351"/>
            <a:ext cx="366722" cy="353667"/>
            <a:chOff x="2786833" y="1512351"/>
            <a:chExt cx="366722" cy="353667"/>
          </a:xfrm>
        </p:grpSpPr>
        <p:sp>
          <p:nvSpPr>
            <p:cNvPr id="15783" name="Google Shape;15783;p63"/>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3"/>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3"/>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3"/>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3"/>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3"/>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3"/>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3"/>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3"/>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3"/>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63"/>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63"/>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63"/>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3"/>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3"/>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3"/>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3"/>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3"/>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3"/>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3"/>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3" name="Google Shape;15803;p63"/>
          <p:cNvGrpSpPr/>
          <p:nvPr/>
        </p:nvGrpSpPr>
        <p:grpSpPr>
          <a:xfrm>
            <a:off x="1845321" y="1512744"/>
            <a:ext cx="352723" cy="353090"/>
            <a:chOff x="1845321" y="1512744"/>
            <a:chExt cx="352723" cy="353090"/>
          </a:xfrm>
        </p:grpSpPr>
        <p:sp>
          <p:nvSpPr>
            <p:cNvPr id="15804" name="Google Shape;15804;p63"/>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63"/>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63"/>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63"/>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3"/>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63"/>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63"/>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3"/>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63"/>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63"/>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63"/>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5" name="Google Shape;15815;p63"/>
          <p:cNvGrpSpPr/>
          <p:nvPr/>
        </p:nvGrpSpPr>
        <p:grpSpPr>
          <a:xfrm>
            <a:off x="3214452" y="3340533"/>
            <a:ext cx="392465" cy="389896"/>
            <a:chOff x="3214452" y="3340533"/>
            <a:chExt cx="392465" cy="389896"/>
          </a:xfrm>
        </p:grpSpPr>
        <p:sp>
          <p:nvSpPr>
            <p:cNvPr id="15816" name="Google Shape;15816;p63"/>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3"/>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3"/>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3"/>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63"/>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63"/>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3"/>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63"/>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3"/>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3"/>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3"/>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63"/>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63"/>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3"/>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3"/>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3"/>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3"/>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3"/>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63"/>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63"/>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3"/>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3"/>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3"/>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3"/>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3"/>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1" name="Google Shape;15841;p63"/>
          <p:cNvGrpSpPr/>
          <p:nvPr/>
        </p:nvGrpSpPr>
        <p:grpSpPr>
          <a:xfrm>
            <a:off x="3327229" y="1499899"/>
            <a:ext cx="234650" cy="378440"/>
            <a:chOff x="3327229" y="1499899"/>
            <a:chExt cx="234650" cy="378440"/>
          </a:xfrm>
        </p:grpSpPr>
        <p:sp>
          <p:nvSpPr>
            <p:cNvPr id="15842" name="Google Shape;15842;p63"/>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3"/>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63"/>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63"/>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3"/>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3"/>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63"/>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63"/>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63"/>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63"/>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63"/>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63"/>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63"/>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63"/>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63"/>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63"/>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63"/>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63"/>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63"/>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63"/>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63"/>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3" name="Google Shape;15863;p63"/>
          <p:cNvGrpSpPr/>
          <p:nvPr/>
        </p:nvGrpSpPr>
        <p:grpSpPr>
          <a:xfrm>
            <a:off x="3735553" y="1530151"/>
            <a:ext cx="366722" cy="317962"/>
            <a:chOff x="3735553" y="1530151"/>
            <a:chExt cx="366722" cy="317962"/>
          </a:xfrm>
        </p:grpSpPr>
        <p:sp>
          <p:nvSpPr>
            <p:cNvPr id="15864" name="Google Shape;15864;p63"/>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3"/>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63"/>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63"/>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3"/>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63"/>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63"/>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3"/>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63"/>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63"/>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3"/>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63"/>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6" name="Google Shape;15876;p63"/>
          <p:cNvGrpSpPr/>
          <p:nvPr/>
        </p:nvGrpSpPr>
        <p:grpSpPr>
          <a:xfrm>
            <a:off x="866322" y="2469775"/>
            <a:ext cx="379226" cy="322733"/>
            <a:chOff x="866322" y="2469775"/>
            <a:chExt cx="379226" cy="322733"/>
          </a:xfrm>
        </p:grpSpPr>
        <p:sp>
          <p:nvSpPr>
            <p:cNvPr id="15877" name="Google Shape;15877;p63"/>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63"/>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63"/>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3"/>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63"/>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63"/>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63"/>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63"/>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63"/>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3"/>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63"/>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63"/>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63"/>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63"/>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63"/>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63"/>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63"/>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63"/>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63"/>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63"/>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63"/>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63"/>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63"/>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63"/>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63"/>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63"/>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3" name="Google Shape;15903;p63"/>
          <p:cNvGrpSpPr/>
          <p:nvPr/>
        </p:nvGrpSpPr>
        <p:grpSpPr>
          <a:xfrm>
            <a:off x="1328387" y="2500814"/>
            <a:ext cx="404183" cy="289151"/>
            <a:chOff x="1328387" y="2500814"/>
            <a:chExt cx="404183" cy="289151"/>
          </a:xfrm>
        </p:grpSpPr>
        <p:sp>
          <p:nvSpPr>
            <p:cNvPr id="15904" name="Google Shape;15904;p63"/>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63"/>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63"/>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63"/>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63"/>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63"/>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63"/>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63"/>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63"/>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63"/>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63"/>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63"/>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63"/>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63"/>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63"/>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63"/>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63"/>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63"/>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63"/>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63"/>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63"/>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63"/>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63"/>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63"/>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63"/>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63"/>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63"/>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63"/>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63"/>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3" name="Google Shape;15933;p63"/>
          <p:cNvGrpSpPr/>
          <p:nvPr/>
        </p:nvGrpSpPr>
        <p:grpSpPr>
          <a:xfrm>
            <a:off x="1821465" y="2495702"/>
            <a:ext cx="365988" cy="270801"/>
            <a:chOff x="1821465" y="2495702"/>
            <a:chExt cx="365988" cy="270801"/>
          </a:xfrm>
        </p:grpSpPr>
        <p:sp>
          <p:nvSpPr>
            <p:cNvPr id="15934" name="Google Shape;15934;p63"/>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63"/>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63"/>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63"/>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63"/>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63"/>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63"/>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1" name="Google Shape;15941;p63"/>
          <p:cNvGrpSpPr/>
          <p:nvPr/>
        </p:nvGrpSpPr>
        <p:grpSpPr>
          <a:xfrm>
            <a:off x="3725723" y="2455776"/>
            <a:ext cx="354977" cy="351202"/>
            <a:chOff x="3725723" y="2455776"/>
            <a:chExt cx="354977" cy="351202"/>
          </a:xfrm>
        </p:grpSpPr>
        <p:sp>
          <p:nvSpPr>
            <p:cNvPr id="15942" name="Google Shape;15942;p63"/>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63"/>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63"/>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63"/>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63"/>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63"/>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63"/>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63"/>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63"/>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63"/>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63"/>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63"/>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63"/>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5" name="Google Shape;15955;p63"/>
          <p:cNvGrpSpPr/>
          <p:nvPr/>
        </p:nvGrpSpPr>
        <p:grpSpPr>
          <a:xfrm>
            <a:off x="5226165" y="1977641"/>
            <a:ext cx="230482" cy="388847"/>
            <a:chOff x="5226165" y="1977641"/>
            <a:chExt cx="230482" cy="388847"/>
          </a:xfrm>
        </p:grpSpPr>
        <p:sp>
          <p:nvSpPr>
            <p:cNvPr id="15956" name="Google Shape;15956;p63"/>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63"/>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63"/>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63"/>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63"/>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63"/>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63"/>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63"/>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63"/>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63"/>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63"/>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63"/>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8" name="Google Shape;15968;p63"/>
          <p:cNvGrpSpPr/>
          <p:nvPr/>
        </p:nvGrpSpPr>
        <p:grpSpPr>
          <a:xfrm>
            <a:off x="5632602" y="2025510"/>
            <a:ext cx="370130" cy="287264"/>
            <a:chOff x="5632602" y="2025510"/>
            <a:chExt cx="370130" cy="287264"/>
          </a:xfrm>
        </p:grpSpPr>
        <p:sp>
          <p:nvSpPr>
            <p:cNvPr id="15969" name="Google Shape;15969;p63"/>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63"/>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63"/>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63"/>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63"/>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63"/>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63"/>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63"/>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63"/>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63"/>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63"/>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63"/>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63"/>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63"/>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63"/>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63"/>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63"/>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63"/>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7" name="Google Shape;15987;p63"/>
          <p:cNvGrpSpPr/>
          <p:nvPr/>
        </p:nvGrpSpPr>
        <p:grpSpPr>
          <a:xfrm>
            <a:off x="4212378" y="2456537"/>
            <a:ext cx="331515" cy="330021"/>
            <a:chOff x="4212378" y="2456537"/>
            <a:chExt cx="331515" cy="330021"/>
          </a:xfrm>
        </p:grpSpPr>
        <p:sp>
          <p:nvSpPr>
            <p:cNvPr id="15988" name="Google Shape;15988;p63"/>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63"/>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63"/>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63"/>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63"/>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63"/>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63"/>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63"/>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63"/>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7" name="Google Shape;15997;p63"/>
          <p:cNvGrpSpPr/>
          <p:nvPr/>
        </p:nvGrpSpPr>
        <p:grpSpPr>
          <a:xfrm>
            <a:off x="6176013" y="1977825"/>
            <a:ext cx="235411" cy="347427"/>
            <a:chOff x="6176013" y="1977825"/>
            <a:chExt cx="235411" cy="347427"/>
          </a:xfrm>
        </p:grpSpPr>
        <p:sp>
          <p:nvSpPr>
            <p:cNvPr id="15998" name="Google Shape;15998;p63"/>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63"/>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63"/>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63"/>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63"/>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63"/>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63"/>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63"/>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63"/>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63"/>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63"/>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63"/>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63"/>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63"/>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63"/>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63"/>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63"/>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5" name="Google Shape;16015;p63"/>
          <p:cNvGrpSpPr/>
          <p:nvPr/>
        </p:nvGrpSpPr>
        <p:grpSpPr>
          <a:xfrm>
            <a:off x="6652077" y="1977458"/>
            <a:ext cx="235778" cy="347794"/>
            <a:chOff x="6652077" y="1977458"/>
            <a:chExt cx="235778" cy="347794"/>
          </a:xfrm>
        </p:grpSpPr>
        <p:sp>
          <p:nvSpPr>
            <p:cNvPr id="16016" name="Google Shape;16016;p63"/>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63"/>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63"/>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63"/>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63"/>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63"/>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63"/>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63"/>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63"/>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63"/>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63"/>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63"/>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63"/>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63"/>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63"/>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63"/>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2" name="Google Shape;16032;p63"/>
          <p:cNvGrpSpPr/>
          <p:nvPr/>
        </p:nvGrpSpPr>
        <p:grpSpPr>
          <a:xfrm>
            <a:off x="7072513" y="1997512"/>
            <a:ext cx="394352" cy="308052"/>
            <a:chOff x="7072513" y="1997512"/>
            <a:chExt cx="394352" cy="308052"/>
          </a:xfrm>
        </p:grpSpPr>
        <p:sp>
          <p:nvSpPr>
            <p:cNvPr id="16033" name="Google Shape;16033;p63"/>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63"/>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63"/>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63"/>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63"/>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63"/>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63"/>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63"/>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63"/>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63"/>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63"/>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4" name="Google Shape;16044;p63"/>
          <p:cNvGrpSpPr/>
          <p:nvPr/>
        </p:nvGrpSpPr>
        <p:grpSpPr>
          <a:xfrm>
            <a:off x="7576208" y="1977825"/>
            <a:ext cx="292533" cy="347454"/>
            <a:chOff x="7576208" y="1977825"/>
            <a:chExt cx="292533" cy="347454"/>
          </a:xfrm>
        </p:grpSpPr>
        <p:sp>
          <p:nvSpPr>
            <p:cNvPr id="16045" name="Google Shape;16045;p63"/>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63"/>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63"/>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63"/>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63"/>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63"/>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63"/>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63"/>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63"/>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63"/>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63"/>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63"/>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63"/>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8" name="Google Shape;16058;p63"/>
          <p:cNvGrpSpPr/>
          <p:nvPr/>
        </p:nvGrpSpPr>
        <p:grpSpPr>
          <a:xfrm>
            <a:off x="8023882" y="1977458"/>
            <a:ext cx="320557" cy="347794"/>
            <a:chOff x="8023882" y="1977458"/>
            <a:chExt cx="320557" cy="347794"/>
          </a:xfrm>
        </p:grpSpPr>
        <p:sp>
          <p:nvSpPr>
            <p:cNvPr id="16059" name="Google Shape;16059;p63"/>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63"/>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63"/>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63"/>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63"/>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63"/>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63"/>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63"/>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63"/>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63"/>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63"/>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63"/>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63"/>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63"/>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63"/>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63"/>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63"/>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63"/>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63"/>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63"/>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63"/>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63"/>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63"/>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63"/>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63"/>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63"/>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63"/>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63"/>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63"/>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63"/>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63"/>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63"/>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63"/>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63"/>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63"/>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63"/>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63"/>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63"/>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63"/>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63"/>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9" name="Google Shape;16099;p63"/>
          <p:cNvGrpSpPr/>
          <p:nvPr/>
        </p:nvGrpSpPr>
        <p:grpSpPr>
          <a:xfrm>
            <a:off x="5627674" y="2444819"/>
            <a:ext cx="345147" cy="342630"/>
            <a:chOff x="5627674" y="2444819"/>
            <a:chExt cx="345147" cy="342630"/>
          </a:xfrm>
        </p:grpSpPr>
        <p:sp>
          <p:nvSpPr>
            <p:cNvPr id="16100" name="Google Shape;16100;p63"/>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63"/>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63"/>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63"/>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63"/>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5" name="Google Shape;16105;p63"/>
          <p:cNvGrpSpPr/>
          <p:nvPr/>
        </p:nvGrpSpPr>
        <p:grpSpPr>
          <a:xfrm>
            <a:off x="4653996" y="2440257"/>
            <a:ext cx="396607" cy="348555"/>
            <a:chOff x="4653996" y="2440257"/>
            <a:chExt cx="396607" cy="348555"/>
          </a:xfrm>
        </p:grpSpPr>
        <p:sp>
          <p:nvSpPr>
            <p:cNvPr id="16106" name="Google Shape;16106;p63"/>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63"/>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63"/>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63"/>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63"/>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63"/>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63"/>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63"/>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63"/>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63"/>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63"/>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63"/>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63"/>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63"/>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63"/>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63"/>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63"/>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63"/>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4" name="Google Shape;16124;p63"/>
          <p:cNvGrpSpPr/>
          <p:nvPr/>
        </p:nvGrpSpPr>
        <p:grpSpPr>
          <a:xfrm>
            <a:off x="1854391" y="2895140"/>
            <a:ext cx="301630" cy="374272"/>
            <a:chOff x="1854391" y="2895140"/>
            <a:chExt cx="301630" cy="374272"/>
          </a:xfrm>
        </p:grpSpPr>
        <p:sp>
          <p:nvSpPr>
            <p:cNvPr id="16125" name="Google Shape;16125;p63"/>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63"/>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63"/>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63"/>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63"/>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63"/>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63"/>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63"/>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63"/>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63"/>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63"/>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63"/>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63"/>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63"/>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63"/>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63"/>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63"/>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63"/>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63"/>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63"/>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63"/>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63"/>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63"/>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63"/>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63"/>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63"/>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63"/>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63"/>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63"/>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63"/>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63"/>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63"/>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63"/>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63"/>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63"/>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63"/>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63"/>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63"/>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63"/>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63"/>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63"/>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63"/>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63"/>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63"/>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63"/>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63"/>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63"/>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63"/>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63"/>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4" name="Google Shape;16174;p63"/>
          <p:cNvGrpSpPr/>
          <p:nvPr/>
        </p:nvGrpSpPr>
        <p:grpSpPr>
          <a:xfrm>
            <a:off x="5172817" y="2438370"/>
            <a:ext cx="289518" cy="357651"/>
            <a:chOff x="5172817" y="2438370"/>
            <a:chExt cx="289518" cy="357651"/>
          </a:xfrm>
        </p:grpSpPr>
        <p:sp>
          <p:nvSpPr>
            <p:cNvPr id="16175" name="Google Shape;16175;p63"/>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63"/>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63"/>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63"/>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63"/>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63"/>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63"/>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63"/>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63"/>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63"/>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63"/>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6" name="Google Shape;16186;p63"/>
          <p:cNvGrpSpPr/>
          <p:nvPr/>
        </p:nvGrpSpPr>
        <p:grpSpPr>
          <a:xfrm>
            <a:off x="3234506" y="2484534"/>
            <a:ext cx="388297" cy="293320"/>
            <a:chOff x="3234506" y="2484534"/>
            <a:chExt cx="388297" cy="293320"/>
          </a:xfrm>
        </p:grpSpPr>
        <p:sp>
          <p:nvSpPr>
            <p:cNvPr id="16187" name="Google Shape;16187;p63"/>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63"/>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63"/>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63"/>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63"/>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63"/>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63"/>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63"/>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63"/>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63"/>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63"/>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63"/>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63"/>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63"/>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63"/>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63"/>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3" name="Google Shape;16203;p63"/>
          <p:cNvGrpSpPr/>
          <p:nvPr/>
        </p:nvGrpSpPr>
        <p:grpSpPr>
          <a:xfrm>
            <a:off x="6065149" y="3367036"/>
            <a:ext cx="362553" cy="356498"/>
            <a:chOff x="6065149" y="3367036"/>
            <a:chExt cx="362553" cy="356498"/>
          </a:xfrm>
        </p:grpSpPr>
        <p:sp>
          <p:nvSpPr>
            <p:cNvPr id="16204" name="Google Shape;16204;p63"/>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63"/>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63"/>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63"/>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63"/>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9" name="Google Shape;16209;p63"/>
          <p:cNvGrpSpPr/>
          <p:nvPr/>
        </p:nvGrpSpPr>
        <p:grpSpPr>
          <a:xfrm>
            <a:off x="2866317" y="3817357"/>
            <a:ext cx="362920" cy="356865"/>
            <a:chOff x="2866317" y="3817357"/>
            <a:chExt cx="362920" cy="356865"/>
          </a:xfrm>
        </p:grpSpPr>
        <p:sp>
          <p:nvSpPr>
            <p:cNvPr id="16210" name="Google Shape;16210;p63"/>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63"/>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63"/>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3" name="Google Shape;16213;p63"/>
          <p:cNvGrpSpPr/>
          <p:nvPr/>
        </p:nvGrpSpPr>
        <p:grpSpPr>
          <a:xfrm>
            <a:off x="6540821" y="3367036"/>
            <a:ext cx="362553" cy="356498"/>
            <a:chOff x="6540821" y="3367036"/>
            <a:chExt cx="362553" cy="356498"/>
          </a:xfrm>
        </p:grpSpPr>
        <p:sp>
          <p:nvSpPr>
            <p:cNvPr id="16214" name="Google Shape;16214;p63"/>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63"/>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63"/>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63"/>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63"/>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63"/>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63"/>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1" name="Google Shape;16221;p63"/>
          <p:cNvGrpSpPr/>
          <p:nvPr/>
        </p:nvGrpSpPr>
        <p:grpSpPr>
          <a:xfrm>
            <a:off x="2302458" y="2474704"/>
            <a:ext cx="354479" cy="312561"/>
            <a:chOff x="2302458" y="2474704"/>
            <a:chExt cx="354479" cy="312561"/>
          </a:xfrm>
        </p:grpSpPr>
        <p:sp>
          <p:nvSpPr>
            <p:cNvPr id="16222" name="Google Shape;16222;p63"/>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63"/>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63"/>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63"/>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63"/>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63"/>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63"/>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63"/>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63"/>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63"/>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63"/>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63"/>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4" name="Google Shape;16234;p63"/>
          <p:cNvGrpSpPr/>
          <p:nvPr/>
        </p:nvGrpSpPr>
        <p:grpSpPr>
          <a:xfrm>
            <a:off x="2831110" y="2442538"/>
            <a:ext cx="246002" cy="348922"/>
            <a:chOff x="2831110" y="2442538"/>
            <a:chExt cx="246002" cy="348922"/>
          </a:xfrm>
        </p:grpSpPr>
        <p:sp>
          <p:nvSpPr>
            <p:cNvPr id="16235" name="Google Shape;16235;p63"/>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63"/>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63"/>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63"/>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63"/>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63"/>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63"/>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63"/>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63"/>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63"/>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63"/>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63"/>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63"/>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63"/>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9" name="Google Shape;16249;p63"/>
          <p:cNvGrpSpPr/>
          <p:nvPr/>
        </p:nvGrpSpPr>
        <p:grpSpPr>
          <a:xfrm>
            <a:off x="3314750" y="3817357"/>
            <a:ext cx="362920" cy="356865"/>
            <a:chOff x="3314750" y="3817357"/>
            <a:chExt cx="362920" cy="356865"/>
          </a:xfrm>
        </p:grpSpPr>
        <p:sp>
          <p:nvSpPr>
            <p:cNvPr id="16250" name="Google Shape;16250;p63"/>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63"/>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63"/>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63"/>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63"/>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5" name="Google Shape;16255;p63"/>
          <p:cNvGrpSpPr/>
          <p:nvPr/>
        </p:nvGrpSpPr>
        <p:grpSpPr>
          <a:xfrm>
            <a:off x="7016492" y="3367036"/>
            <a:ext cx="362947" cy="356498"/>
            <a:chOff x="7016492" y="3367036"/>
            <a:chExt cx="362947" cy="356498"/>
          </a:xfrm>
        </p:grpSpPr>
        <p:sp>
          <p:nvSpPr>
            <p:cNvPr id="16256" name="Google Shape;16256;p63"/>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63"/>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63"/>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63"/>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63"/>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63"/>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2" name="Google Shape;16262;p63"/>
          <p:cNvGrpSpPr/>
          <p:nvPr/>
        </p:nvGrpSpPr>
        <p:grpSpPr>
          <a:xfrm>
            <a:off x="3763184" y="3817357"/>
            <a:ext cx="363314" cy="356576"/>
            <a:chOff x="3763184" y="3817357"/>
            <a:chExt cx="363314" cy="356576"/>
          </a:xfrm>
        </p:grpSpPr>
        <p:sp>
          <p:nvSpPr>
            <p:cNvPr id="16263" name="Google Shape;16263;p63"/>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63"/>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63"/>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63"/>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63"/>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8" name="Google Shape;16268;p63"/>
          <p:cNvGrpSpPr/>
          <p:nvPr/>
        </p:nvGrpSpPr>
        <p:grpSpPr>
          <a:xfrm>
            <a:off x="5108852" y="3817357"/>
            <a:ext cx="362947" cy="356576"/>
            <a:chOff x="5108852" y="3817357"/>
            <a:chExt cx="362947" cy="356576"/>
          </a:xfrm>
        </p:grpSpPr>
        <p:sp>
          <p:nvSpPr>
            <p:cNvPr id="16269" name="Google Shape;16269;p63"/>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63"/>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63"/>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63"/>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3" name="Google Shape;16273;p63"/>
          <p:cNvGrpSpPr/>
          <p:nvPr/>
        </p:nvGrpSpPr>
        <p:grpSpPr>
          <a:xfrm>
            <a:off x="6005720" y="3817357"/>
            <a:ext cx="362947" cy="356576"/>
            <a:chOff x="6005720" y="3817357"/>
            <a:chExt cx="362947" cy="356576"/>
          </a:xfrm>
        </p:grpSpPr>
        <p:sp>
          <p:nvSpPr>
            <p:cNvPr id="16274" name="Google Shape;16274;p63"/>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63"/>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63"/>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63"/>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8" name="Google Shape;16278;p63"/>
          <p:cNvGrpSpPr/>
          <p:nvPr/>
        </p:nvGrpSpPr>
        <p:grpSpPr>
          <a:xfrm>
            <a:off x="5589452" y="3367036"/>
            <a:ext cx="362580" cy="356498"/>
            <a:chOff x="5589452" y="3367036"/>
            <a:chExt cx="362580" cy="356498"/>
          </a:xfrm>
        </p:grpSpPr>
        <p:sp>
          <p:nvSpPr>
            <p:cNvPr id="16279" name="Google Shape;16279;p63"/>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63"/>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63"/>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2" name="Google Shape;16282;p63"/>
          <p:cNvGrpSpPr/>
          <p:nvPr/>
        </p:nvGrpSpPr>
        <p:grpSpPr>
          <a:xfrm>
            <a:off x="4211985" y="3817357"/>
            <a:ext cx="362947" cy="356576"/>
            <a:chOff x="4211985" y="3817357"/>
            <a:chExt cx="362947" cy="356576"/>
          </a:xfrm>
        </p:grpSpPr>
        <p:sp>
          <p:nvSpPr>
            <p:cNvPr id="16283" name="Google Shape;16283;p63"/>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63"/>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63"/>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6" name="Google Shape;16286;p63"/>
          <p:cNvGrpSpPr/>
          <p:nvPr/>
        </p:nvGrpSpPr>
        <p:grpSpPr>
          <a:xfrm>
            <a:off x="4660419" y="3817357"/>
            <a:ext cx="362947" cy="356576"/>
            <a:chOff x="4660419" y="3817357"/>
            <a:chExt cx="362947" cy="356576"/>
          </a:xfrm>
        </p:grpSpPr>
        <p:sp>
          <p:nvSpPr>
            <p:cNvPr id="16287" name="Google Shape;16287;p63"/>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63"/>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63"/>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63"/>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63"/>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2" name="Google Shape;16292;p63"/>
          <p:cNvGrpSpPr/>
          <p:nvPr/>
        </p:nvGrpSpPr>
        <p:grpSpPr>
          <a:xfrm>
            <a:off x="5557286" y="3817357"/>
            <a:ext cx="362947" cy="356576"/>
            <a:chOff x="5557286" y="3817357"/>
            <a:chExt cx="362947" cy="356576"/>
          </a:xfrm>
        </p:grpSpPr>
        <p:sp>
          <p:nvSpPr>
            <p:cNvPr id="16293" name="Google Shape;16293;p63"/>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63"/>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63"/>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63"/>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7" name="Google Shape;16297;p63"/>
          <p:cNvGrpSpPr/>
          <p:nvPr/>
        </p:nvGrpSpPr>
        <p:grpSpPr>
          <a:xfrm>
            <a:off x="7488021" y="3362475"/>
            <a:ext cx="372017" cy="365621"/>
            <a:chOff x="7488021" y="3362475"/>
            <a:chExt cx="372017" cy="365621"/>
          </a:xfrm>
        </p:grpSpPr>
        <p:sp>
          <p:nvSpPr>
            <p:cNvPr id="16298" name="Google Shape;16298;p63"/>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63"/>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63"/>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63"/>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63"/>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63"/>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63"/>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63"/>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63"/>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63"/>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8" name="Google Shape;16308;p63"/>
          <p:cNvGrpSpPr/>
          <p:nvPr/>
        </p:nvGrpSpPr>
        <p:grpSpPr>
          <a:xfrm>
            <a:off x="5113781" y="3367036"/>
            <a:ext cx="362553" cy="356498"/>
            <a:chOff x="5113781" y="3367036"/>
            <a:chExt cx="362553" cy="356498"/>
          </a:xfrm>
        </p:grpSpPr>
        <p:sp>
          <p:nvSpPr>
            <p:cNvPr id="16309" name="Google Shape;16309;p63"/>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63"/>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11" name="Google Shape;16311;p63"/>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12" name="Google Shape;16312;p63"/>
          <p:cNvGrpSpPr/>
          <p:nvPr/>
        </p:nvGrpSpPr>
        <p:grpSpPr>
          <a:xfrm>
            <a:off x="7968621" y="3365489"/>
            <a:ext cx="375818" cy="357651"/>
            <a:chOff x="7968621" y="3365489"/>
            <a:chExt cx="375818" cy="357651"/>
          </a:xfrm>
        </p:grpSpPr>
        <p:sp>
          <p:nvSpPr>
            <p:cNvPr id="16313" name="Google Shape;16313;p63"/>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63"/>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63"/>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63"/>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63"/>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63"/>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63"/>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63"/>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63"/>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63"/>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63"/>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63"/>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328" name="Shape 16328"/>
        <p:cNvGrpSpPr/>
        <p:nvPr/>
      </p:nvGrpSpPr>
      <p:grpSpPr>
        <a:xfrm>
          <a:off x="0" y="0"/>
          <a:ext cx="0" cy="0"/>
          <a:chOff x="0" y="0"/>
          <a:chExt cx="0" cy="0"/>
        </a:xfrm>
      </p:grpSpPr>
      <p:pic>
        <p:nvPicPr>
          <p:cNvPr id="16329" name="Google Shape;16329;p6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08" name="Shape 308"/>
        <p:cNvGrpSpPr/>
        <p:nvPr/>
      </p:nvGrpSpPr>
      <p:grpSpPr>
        <a:xfrm>
          <a:off x="0" y="0"/>
          <a:ext cx="0" cy="0"/>
          <a:chOff x="0" y="0"/>
          <a:chExt cx="0" cy="0"/>
        </a:xfrm>
      </p:grpSpPr>
      <p:sp>
        <p:nvSpPr>
          <p:cNvPr id="309" name="Google Shape;309;p29"/>
          <p:cNvSpPr txBox="1"/>
          <p:nvPr>
            <p:ph type="ctrTitle"/>
          </p:nvPr>
        </p:nvSpPr>
        <p:spPr>
          <a:xfrm>
            <a:off x="2515950" y="2636000"/>
            <a:ext cx="2875500" cy="57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FFFFFF"/>
                </a:solidFill>
              </a:rPr>
              <a:t>—SOMEONE FAMOUS</a:t>
            </a:r>
            <a:endParaRPr>
              <a:solidFill>
                <a:srgbClr val="FFFFFF"/>
              </a:solidFill>
            </a:endParaRPr>
          </a:p>
        </p:txBody>
      </p:sp>
      <p:sp>
        <p:nvSpPr>
          <p:cNvPr id="310" name="Google Shape;310;p29"/>
          <p:cNvSpPr txBox="1"/>
          <p:nvPr>
            <p:ph idx="1" type="subTitle"/>
          </p:nvPr>
        </p:nvSpPr>
        <p:spPr>
          <a:xfrm>
            <a:off x="2515950" y="1802100"/>
            <a:ext cx="4100100" cy="885900"/>
          </a:xfrm>
          <a:prstGeom prst="rect">
            <a:avLst/>
          </a:prstGeom>
        </p:spPr>
        <p:txBody>
          <a:bodyPr anchorCtr="0" anchor="b" bIns="91425" lIns="91425" spcFirstLastPara="1" rIns="91425" wrap="square" tIns="91425">
            <a:noAutofit/>
          </a:bodyPr>
          <a:lstStyle/>
          <a:p>
            <a:pPr indent="0" lvl="0" marL="0" rtl="0" algn="l">
              <a:spcBef>
                <a:spcPts val="0"/>
              </a:spcBef>
              <a:spcAft>
                <a:spcPts val="1600"/>
              </a:spcAft>
              <a:buNone/>
            </a:pPr>
            <a:r>
              <a:rPr lang="en">
                <a:solidFill>
                  <a:srgbClr val="FFFFFF"/>
                </a:solidFill>
              </a:rPr>
              <a:t>“This is a quote. Words full of wisdom that someone important said and can make the reader get inspired.”</a:t>
            </a:r>
            <a:endParaRPr>
              <a:solidFill>
                <a:srgbClr val="FFFFFF"/>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14" name="Shape 314"/>
        <p:cNvGrpSpPr/>
        <p:nvPr/>
      </p:nvGrpSpPr>
      <p:grpSpPr>
        <a:xfrm>
          <a:off x="0" y="0"/>
          <a:ext cx="0" cy="0"/>
          <a:chOff x="0" y="0"/>
          <a:chExt cx="0" cy="0"/>
        </a:xfrm>
      </p:grpSpPr>
      <p:grpSp>
        <p:nvGrpSpPr>
          <p:cNvPr id="315" name="Google Shape;315;p30"/>
          <p:cNvGrpSpPr/>
          <p:nvPr/>
        </p:nvGrpSpPr>
        <p:grpSpPr>
          <a:xfrm>
            <a:off x="2894579" y="3076974"/>
            <a:ext cx="3233641" cy="2116306"/>
            <a:chOff x="3063428" y="3220738"/>
            <a:chExt cx="2992173" cy="1958273"/>
          </a:xfrm>
        </p:grpSpPr>
        <p:sp>
          <p:nvSpPr>
            <p:cNvPr id="316" name="Google Shape;316;p30"/>
            <p:cNvSpPr/>
            <p:nvPr/>
          </p:nvSpPr>
          <p:spPr>
            <a:xfrm>
              <a:off x="3093277" y="3393694"/>
              <a:ext cx="1106624" cy="824313"/>
            </a:xfrm>
            <a:custGeom>
              <a:rect b="b" l="l" r="r" t="t"/>
              <a:pathLst>
                <a:path extrusionOk="0" h="22010" w="29548">
                  <a:moveTo>
                    <a:pt x="0" y="1"/>
                  </a:moveTo>
                  <a:lnTo>
                    <a:pt x="6076" y="12246"/>
                  </a:lnTo>
                  <a:lnTo>
                    <a:pt x="9293" y="10039"/>
                  </a:lnTo>
                  <a:lnTo>
                    <a:pt x="16148" y="19370"/>
                  </a:lnTo>
                  <a:lnTo>
                    <a:pt x="20212" y="16605"/>
                  </a:lnTo>
                  <a:lnTo>
                    <a:pt x="23262" y="21160"/>
                  </a:lnTo>
                  <a:lnTo>
                    <a:pt x="27108" y="22009"/>
                  </a:lnTo>
                  <a:lnTo>
                    <a:pt x="29537" y="16581"/>
                  </a:lnTo>
                  <a:lnTo>
                    <a:pt x="29547" y="14109"/>
                  </a:lnTo>
                  <a:lnTo>
                    <a:pt x="22612" y="6266"/>
                  </a:lnTo>
                  <a:lnTo>
                    <a:pt x="17165" y="9754"/>
                  </a:lnTo>
                  <a:lnTo>
                    <a:pt x="12379" y="3437"/>
                  </a:lnTo>
                  <a:lnTo>
                    <a:pt x="9006" y="6006"/>
                  </a:lnTo>
                  <a:lnTo>
                    <a:pt x="0" y="1"/>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30"/>
            <p:cNvSpPr/>
            <p:nvPr/>
          </p:nvSpPr>
          <p:spPr>
            <a:xfrm>
              <a:off x="3204586" y="3569308"/>
              <a:ext cx="14531" cy="12621"/>
            </a:xfrm>
            <a:custGeom>
              <a:rect b="b" l="l" r="r" t="t"/>
              <a:pathLst>
                <a:path extrusionOk="0" h="337" w="388">
                  <a:moveTo>
                    <a:pt x="193" y="1"/>
                  </a:moveTo>
                  <a:cubicBezTo>
                    <a:pt x="168" y="1"/>
                    <a:pt x="141" y="6"/>
                    <a:pt x="117" y="19"/>
                  </a:cubicBezTo>
                  <a:cubicBezTo>
                    <a:pt x="36" y="61"/>
                    <a:pt x="1" y="159"/>
                    <a:pt x="43" y="243"/>
                  </a:cubicBezTo>
                  <a:cubicBezTo>
                    <a:pt x="73" y="303"/>
                    <a:pt x="132" y="337"/>
                    <a:pt x="194" y="337"/>
                  </a:cubicBezTo>
                  <a:cubicBezTo>
                    <a:pt x="219" y="337"/>
                    <a:pt x="244" y="331"/>
                    <a:pt x="268" y="320"/>
                  </a:cubicBezTo>
                  <a:cubicBezTo>
                    <a:pt x="352" y="278"/>
                    <a:pt x="387" y="176"/>
                    <a:pt x="345" y="92"/>
                  </a:cubicBezTo>
                  <a:cubicBezTo>
                    <a:pt x="315" y="35"/>
                    <a:pt x="255" y="1"/>
                    <a:pt x="193"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30"/>
            <p:cNvSpPr/>
            <p:nvPr/>
          </p:nvSpPr>
          <p:spPr>
            <a:xfrm>
              <a:off x="3224847" y="3611367"/>
              <a:ext cx="17115" cy="15018"/>
            </a:xfrm>
            <a:custGeom>
              <a:rect b="b" l="l" r="r" t="t"/>
              <a:pathLst>
                <a:path extrusionOk="0" h="401" w="457">
                  <a:moveTo>
                    <a:pt x="230" y="1"/>
                  </a:moveTo>
                  <a:cubicBezTo>
                    <a:pt x="200" y="1"/>
                    <a:pt x="170" y="8"/>
                    <a:pt x="141" y="22"/>
                  </a:cubicBezTo>
                  <a:cubicBezTo>
                    <a:pt x="39" y="72"/>
                    <a:pt x="0" y="190"/>
                    <a:pt x="49" y="289"/>
                  </a:cubicBezTo>
                  <a:cubicBezTo>
                    <a:pt x="85" y="359"/>
                    <a:pt x="155" y="401"/>
                    <a:pt x="229" y="401"/>
                  </a:cubicBezTo>
                  <a:cubicBezTo>
                    <a:pt x="258" y="401"/>
                    <a:pt x="288" y="394"/>
                    <a:pt x="316" y="380"/>
                  </a:cubicBezTo>
                  <a:cubicBezTo>
                    <a:pt x="418" y="331"/>
                    <a:pt x="457" y="208"/>
                    <a:pt x="407" y="109"/>
                  </a:cubicBezTo>
                  <a:cubicBezTo>
                    <a:pt x="373" y="40"/>
                    <a:pt x="303" y="1"/>
                    <a:pt x="230"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30"/>
            <p:cNvSpPr/>
            <p:nvPr/>
          </p:nvSpPr>
          <p:spPr>
            <a:xfrm>
              <a:off x="3245109" y="3653464"/>
              <a:ext cx="19737" cy="17340"/>
            </a:xfrm>
            <a:custGeom>
              <a:rect b="b" l="l" r="r" t="t"/>
              <a:pathLst>
                <a:path extrusionOk="0" h="463" w="527">
                  <a:moveTo>
                    <a:pt x="264" y="1"/>
                  </a:moveTo>
                  <a:cubicBezTo>
                    <a:pt x="229" y="1"/>
                    <a:pt x="194" y="8"/>
                    <a:pt x="161" y="25"/>
                  </a:cubicBezTo>
                  <a:cubicBezTo>
                    <a:pt x="46" y="80"/>
                    <a:pt x="0" y="221"/>
                    <a:pt x="56" y="333"/>
                  </a:cubicBezTo>
                  <a:cubicBezTo>
                    <a:pt x="96" y="416"/>
                    <a:pt x="178" y="463"/>
                    <a:pt x="264" y="463"/>
                  </a:cubicBezTo>
                  <a:cubicBezTo>
                    <a:pt x="299" y="463"/>
                    <a:pt x="335" y="455"/>
                    <a:pt x="368" y="438"/>
                  </a:cubicBezTo>
                  <a:cubicBezTo>
                    <a:pt x="480" y="383"/>
                    <a:pt x="527" y="242"/>
                    <a:pt x="470" y="127"/>
                  </a:cubicBezTo>
                  <a:cubicBezTo>
                    <a:pt x="430" y="47"/>
                    <a:pt x="348" y="1"/>
                    <a:pt x="26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0"/>
            <p:cNvSpPr/>
            <p:nvPr/>
          </p:nvSpPr>
          <p:spPr>
            <a:xfrm>
              <a:off x="3265333" y="3695485"/>
              <a:ext cx="22508" cy="19737"/>
            </a:xfrm>
            <a:custGeom>
              <a:rect b="b" l="l" r="r" t="t"/>
              <a:pathLst>
                <a:path extrusionOk="0" h="527" w="601">
                  <a:moveTo>
                    <a:pt x="301" y="0"/>
                  </a:moveTo>
                  <a:cubicBezTo>
                    <a:pt x="262" y="0"/>
                    <a:pt x="221" y="9"/>
                    <a:pt x="183" y="29"/>
                  </a:cubicBezTo>
                  <a:cubicBezTo>
                    <a:pt x="53" y="92"/>
                    <a:pt x="0" y="251"/>
                    <a:pt x="63" y="380"/>
                  </a:cubicBezTo>
                  <a:cubicBezTo>
                    <a:pt x="111" y="473"/>
                    <a:pt x="205" y="526"/>
                    <a:pt x="303" y="526"/>
                  </a:cubicBezTo>
                  <a:cubicBezTo>
                    <a:pt x="341" y="526"/>
                    <a:pt x="381" y="518"/>
                    <a:pt x="418" y="500"/>
                  </a:cubicBezTo>
                  <a:cubicBezTo>
                    <a:pt x="548" y="432"/>
                    <a:pt x="601" y="275"/>
                    <a:pt x="534" y="145"/>
                  </a:cubicBezTo>
                  <a:cubicBezTo>
                    <a:pt x="489" y="54"/>
                    <a:pt x="397" y="0"/>
                    <a:pt x="301"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0"/>
            <p:cNvSpPr/>
            <p:nvPr/>
          </p:nvSpPr>
          <p:spPr>
            <a:xfrm>
              <a:off x="3285558" y="3737582"/>
              <a:ext cx="25168" cy="22097"/>
            </a:xfrm>
            <a:custGeom>
              <a:rect b="b" l="l" r="r" t="t"/>
              <a:pathLst>
                <a:path extrusionOk="0" h="590" w="672">
                  <a:moveTo>
                    <a:pt x="336" y="0"/>
                  </a:moveTo>
                  <a:cubicBezTo>
                    <a:pt x="292" y="0"/>
                    <a:pt x="247" y="10"/>
                    <a:pt x="205" y="32"/>
                  </a:cubicBezTo>
                  <a:cubicBezTo>
                    <a:pt x="61" y="102"/>
                    <a:pt x="1" y="281"/>
                    <a:pt x="74" y="425"/>
                  </a:cubicBezTo>
                  <a:cubicBezTo>
                    <a:pt x="124" y="529"/>
                    <a:pt x="229" y="590"/>
                    <a:pt x="337" y="590"/>
                  </a:cubicBezTo>
                  <a:cubicBezTo>
                    <a:pt x="381" y="590"/>
                    <a:pt x="426" y="580"/>
                    <a:pt x="467" y="558"/>
                  </a:cubicBezTo>
                  <a:cubicBezTo>
                    <a:pt x="615" y="484"/>
                    <a:pt x="671" y="309"/>
                    <a:pt x="601" y="162"/>
                  </a:cubicBezTo>
                  <a:cubicBezTo>
                    <a:pt x="549" y="60"/>
                    <a:pt x="444" y="0"/>
                    <a:pt x="336"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0"/>
            <p:cNvSpPr/>
            <p:nvPr/>
          </p:nvSpPr>
          <p:spPr>
            <a:xfrm>
              <a:off x="3305820" y="3779641"/>
              <a:ext cx="27902" cy="24456"/>
            </a:xfrm>
            <a:custGeom>
              <a:rect b="b" l="l" r="r" t="t"/>
              <a:pathLst>
                <a:path extrusionOk="0" h="653" w="745">
                  <a:moveTo>
                    <a:pt x="370" y="1"/>
                  </a:moveTo>
                  <a:cubicBezTo>
                    <a:pt x="321" y="1"/>
                    <a:pt x="271" y="12"/>
                    <a:pt x="225" y="35"/>
                  </a:cubicBezTo>
                  <a:cubicBezTo>
                    <a:pt x="64" y="116"/>
                    <a:pt x="1" y="309"/>
                    <a:pt x="81" y="471"/>
                  </a:cubicBezTo>
                  <a:cubicBezTo>
                    <a:pt x="138" y="586"/>
                    <a:pt x="252" y="652"/>
                    <a:pt x="371" y="652"/>
                  </a:cubicBezTo>
                  <a:cubicBezTo>
                    <a:pt x="420" y="652"/>
                    <a:pt x="469" y="641"/>
                    <a:pt x="516" y="618"/>
                  </a:cubicBezTo>
                  <a:cubicBezTo>
                    <a:pt x="678" y="537"/>
                    <a:pt x="744" y="341"/>
                    <a:pt x="663" y="179"/>
                  </a:cubicBezTo>
                  <a:cubicBezTo>
                    <a:pt x="606" y="67"/>
                    <a:pt x="490" y="1"/>
                    <a:pt x="370"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0"/>
            <p:cNvSpPr/>
            <p:nvPr/>
          </p:nvSpPr>
          <p:spPr>
            <a:xfrm>
              <a:off x="3326044" y="3821738"/>
              <a:ext cx="28051" cy="24194"/>
            </a:xfrm>
            <a:custGeom>
              <a:rect b="b" l="l" r="r" t="t"/>
              <a:pathLst>
                <a:path extrusionOk="0" h="646" w="749">
                  <a:moveTo>
                    <a:pt x="409" y="0"/>
                  </a:moveTo>
                  <a:cubicBezTo>
                    <a:pt x="355" y="0"/>
                    <a:pt x="301" y="13"/>
                    <a:pt x="250" y="38"/>
                  </a:cubicBezTo>
                  <a:cubicBezTo>
                    <a:pt x="71" y="126"/>
                    <a:pt x="0" y="340"/>
                    <a:pt x="88" y="519"/>
                  </a:cubicBezTo>
                  <a:cubicBezTo>
                    <a:pt x="117" y="571"/>
                    <a:pt x="159" y="613"/>
                    <a:pt x="204" y="645"/>
                  </a:cubicBezTo>
                  <a:lnTo>
                    <a:pt x="748" y="273"/>
                  </a:lnTo>
                  <a:cubicBezTo>
                    <a:pt x="741" y="249"/>
                    <a:pt x="741" y="224"/>
                    <a:pt x="727" y="199"/>
                  </a:cubicBezTo>
                  <a:cubicBezTo>
                    <a:pt x="665" y="72"/>
                    <a:pt x="539" y="0"/>
                    <a:pt x="409"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0"/>
            <p:cNvSpPr/>
            <p:nvPr/>
          </p:nvSpPr>
          <p:spPr>
            <a:xfrm>
              <a:off x="3227582" y="3505676"/>
              <a:ext cx="11760" cy="10224"/>
            </a:xfrm>
            <a:custGeom>
              <a:rect b="b" l="l" r="r" t="t"/>
              <a:pathLst>
                <a:path extrusionOk="0" h="273" w="314">
                  <a:moveTo>
                    <a:pt x="159" y="0"/>
                  </a:moveTo>
                  <a:cubicBezTo>
                    <a:pt x="138" y="0"/>
                    <a:pt x="116" y="5"/>
                    <a:pt x="96" y="15"/>
                  </a:cubicBezTo>
                  <a:cubicBezTo>
                    <a:pt x="29" y="47"/>
                    <a:pt x="1" y="131"/>
                    <a:pt x="36" y="198"/>
                  </a:cubicBezTo>
                  <a:cubicBezTo>
                    <a:pt x="59" y="245"/>
                    <a:pt x="107" y="273"/>
                    <a:pt x="157" y="273"/>
                  </a:cubicBezTo>
                  <a:cubicBezTo>
                    <a:pt x="178" y="273"/>
                    <a:pt x="199" y="268"/>
                    <a:pt x="219" y="257"/>
                  </a:cubicBezTo>
                  <a:cubicBezTo>
                    <a:pt x="285" y="226"/>
                    <a:pt x="313" y="142"/>
                    <a:pt x="282" y="75"/>
                  </a:cubicBezTo>
                  <a:cubicBezTo>
                    <a:pt x="257" y="28"/>
                    <a:pt x="209" y="0"/>
                    <a:pt x="159"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0"/>
            <p:cNvSpPr/>
            <p:nvPr/>
          </p:nvSpPr>
          <p:spPr>
            <a:xfrm>
              <a:off x="3247843" y="3547736"/>
              <a:ext cx="14494" cy="12621"/>
            </a:xfrm>
            <a:custGeom>
              <a:rect b="b" l="l" r="r" t="t"/>
              <a:pathLst>
                <a:path extrusionOk="0" h="337" w="387">
                  <a:moveTo>
                    <a:pt x="195" y="0"/>
                  </a:moveTo>
                  <a:cubicBezTo>
                    <a:pt x="170" y="0"/>
                    <a:pt x="144" y="6"/>
                    <a:pt x="120" y="19"/>
                  </a:cubicBezTo>
                  <a:cubicBezTo>
                    <a:pt x="36" y="57"/>
                    <a:pt x="0" y="159"/>
                    <a:pt x="43" y="243"/>
                  </a:cubicBezTo>
                  <a:cubicBezTo>
                    <a:pt x="72" y="303"/>
                    <a:pt x="131" y="336"/>
                    <a:pt x="192" y="336"/>
                  </a:cubicBezTo>
                  <a:cubicBezTo>
                    <a:pt x="218" y="336"/>
                    <a:pt x="243" y="330"/>
                    <a:pt x="267" y="318"/>
                  </a:cubicBezTo>
                  <a:cubicBezTo>
                    <a:pt x="352" y="279"/>
                    <a:pt x="386" y="177"/>
                    <a:pt x="344" y="93"/>
                  </a:cubicBezTo>
                  <a:cubicBezTo>
                    <a:pt x="315" y="33"/>
                    <a:pt x="256" y="0"/>
                    <a:pt x="195"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0"/>
            <p:cNvSpPr/>
            <p:nvPr/>
          </p:nvSpPr>
          <p:spPr>
            <a:xfrm>
              <a:off x="3268105" y="3589832"/>
              <a:ext cx="17078" cy="14943"/>
            </a:xfrm>
            <a:custGeom>
              <a:rect b="b" l="l" r="r" t="t"/>
              <a:pathLst>
                <a:path extrusionOk="0" h="399" w="456">
                  <a:moveTo>
                    <a:pt x="230" y="0"/>
                  </a:moveTo>
                  <a:cubicBezTo>
                    <a:pt x="200" y="0"/>
                    <a:pt x="169" y="7"/>
                    <a:pt x="140" y="22"/>
                  </a:cubicBezTo>
                  <a:cubicBezTo>
                    <a:pt x="39" y="70"/>
                    <a:pt x="0" y="190"/>
                    <a:pt x="49" y="289"/>
                  </a:cubicBezTo>
                  <a:cubicBezTo>
                    <a:pt x="84" y="357"/>
                    <a:pt x="153" y="399"/>
                    <a:pt x="226" y="399"/>
                  </a:cubicBezTo>
                  <a:cubicBezTo>
                    <a:pt x="256" y="399"/>
                    <a:pt x="287" y="392"/>
                    <a:pt x="316" y="376"/>
                  </a:cubicBezTo>
                  <a:cubicBezTo>
                    <a:pt x="418" y="331"/>
                    <a:pt x="456" y="208"/>
                    <a:pt x="407" y="109"/>
                  </a:cubicBezTo>
                  <a:cubicBezTo>
                    <a:pt x="373" y="40"/>
                    <a:pt x="303" y="0"/>
                    <a:pt x="23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0"/>
            <p:cNvSpPr/>
            <p:nvPr/>
          </p:nvSpPr>
          <p:spPr>
            <a:xfrm>
              <a:off x="3288329" y="3631816"/>
              <a:ext cx="19887" cy="17453"/>
            </a:xfrm>
            <a:custGeom>
              <a:rect b="b" l="l" r="r" t="t"/>
              <a:pathLst>
                <a:path extrusionOk="0" h="466" w="531">
                  <a:moveTo>
                    <a:pt x="261" y="0"/>
                  </a:moveTo>
                  <a:cubicBezTo>
                    <a:pt x="227" y="0"/>
                    <a:pt x="193" y="8"/>
                    <a:pt x="162" y="23"/>
                  </a:cubicBezTo>
                  <a:cubicBezTo>
                    <a:pt x="46" y="83"/>
                    <a:pt x="0" y="220"/>
                    <a:pt x="57" y="336"/>
                  </a:cubicBezTo>
                  <a:cubicBezTo>
                    <a:pt x="97" y="418"/>
                    <a:pt x="179" y="465"/>
                    <a:pt x="265" y="465"/>
                  </a:cubicBezTo>
                  <a:cubicBezTo>
                    <a:pt x="300" y="465"/>
                    <a:pt x="335" y="457"/>
                    <a:pt x="369" y="441"/>
                  </a:cubicBezTo>
                  <a:cubicBezTo>
                    <a:pt x="481" y="381"/>
                    <a:pt x="531" y="245"/>
                    <a:pt x="471" y="129"/>
                  </a:cubicBezTo>
                  <a:cubicBezTo>
                    <a:pt x="430" y="48"/>
                    <a:pt x="346" y="0"/>
                    <a:pt x="261"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0"/>
            <p:cNvSpPr/>
            <p:nvPr/>
          </p:nvSpPr>
          <p:spPr>
            <a:xfrm>
              <a:off x="3308554" y="3673913"/>
              <a:ext cx="22546" cy="19737"/>
            </a:xfrm>
            <a:custGeom>
              <a:rect b="b" l="l" r="r" t="t"/>
              <a:pathLst>
                <a:path extrusionOk="0" h="527" w="602">
                  <a:moveTo>
                    <a:pt x="303" y="1"/>
                  </a:moveTo>
                  <a:cubicBezTo>
                    <a:pt x="263" y="1"/>
                    <a:pt x="222" y="10"/>
                    <a:pt x="184" y="30"/>
                  </a:cubicBezTo>
                  <a:cubicBezTo>
                    <a:pt x="54" y="93"/>
                    <a:pt x="1" y="250"/>
                    <a:pt x="64" y="381"/>
                  </a:cubicBezTo>
                  <a:cubicBezTo>
                    <a:pt x="111" y="473"/>
                    <a:pt x="206" y="526"/>
                    <a:pt x="303" y="526"/>
                  </a:cubicBezTo>
                  <a:cubicBezTo>
                    <a:pt x="342" y="526"/>
                    <a:pt x="381" y="518"/>
                    <a:pt x="419" y="500"/>
                  </a:cubicBezTo>
                  <a:cubicBezTo>
                    <a:pt x="548" y="433"/>
                    <a:pt x="601" y="276"/>
                    <a:pt x="538" y="145"/>
                  </a:cubicBezTo>
                  <a:cubicBezTo>
                    <a:pt x="491" y="54"/>
                    <a:pt x="399" y="1"/>
                    <a:pt x="303"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0"/>
            <p:cNvSpPr/>
            <p:nvPr/>
          </p:nvSpPr>
          <p:spPr>
            <a:xfrm>
              <a:off x="3328815" y="3716009"/>
              <a:ext cx="25168" cy="22059"/>
            </a:xfrm>
            <a:custGeom>
              <a:rect b="b" l="l" r="r" t="t"/>
              <a:pathLst>
                <a:path extrusionOk="0" h="589" w="672">
                  <a:moveTo>
                    <a:pt x="336" y="0"/>
                  </a:moveTo>
                  <a:cubicBezTo>
                    <a:pt x="292" y="0"/>
                    <a:pt x="246" y="11"/>
                    <a:pt x="204" y="32"/>
                  </a:cubicBezTo>
                  <a:cubicBezTo>
                    <a:pt x="60" y="103"/>
                    <a:pt x="1" y="281"/>
                    <a:pt x="71" y="425"/>
                  </a:cubicBezTo>
                  <a:cubicBezTo>
                    <a:pt x="123" y="530"/>
                    <a:pt x="228" y="589"/>
                    <a:pt x="337" y="589"/>
                  </a:cubicBezTo>
                  <a:cubicBezTo>
                    <a:pt x="381" y="589"/>
                    <a:pt x="425" y="579"/>
                    <a:pt x="467" y="558"/>
                  </a:cubicBezTo>
                  <a:cubicBezTo>
                    <a:pt x="615" y="485"/>
                    <a:pt x="671" y="310"/>
                    <a:pt x="600" y="162"/>
                  </a:cubicBezTo>
                  <a:cubicBezTo>
                    <a:pt x="548" y="60"/>
                    <a:pt x="445" y="0"/>
                    <a:pt x="336"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0"/>
            <p:cNvSpPr/>
            <p:nvPr/>
          </p:nvSpPr>
          <p:spPr>
            <a:xfrm>
              <a:off x="3349040" y="3758068"/>
              <a:ext cx="27939" cy="24456"/>
            </a:xfrm>
            <a:custGeom>
              <a:rect b="b" l="l" r="r" t="t"/>
              <a:pathLst>
                <a:path extrusionOk="0" h="653" w="746">
                  <a:moveTo>
                    <a:pt x="373" y="1"/>
                  </a:moveTo>
                  <a:cubicBezTo>
                    <a:pt x="324" y="1"/>
                    <a:pt x="273" y="12"/>
                    <a:pt x="225" y="36"/>
                  </a:cubicBezTo>
                  <a:cubicBezTo>
                    <a:pt x="64" y="117"/>
                    <a:pt x="1" y="310"/>
                    <a:pt x="81" y="471"/>
                  </a:cubicBezTo>
                  <a:cubicBezTo>
                    <a:pt x="139" y="586"/>
                    <a:pt x="253" y="653"/>
                    <a:pt x="373" y="653"/>
                  </a:cubicBezTo>
                  <a:cubicBezTo>
                    <a:pt x="421" y="653"/>
                    <a:pt x="470" y="642"/>
                    <a:pt x="517" y="619"/>
                  </a:cubicBezTo>
                  <a:cubicBezTo>
                    <a:pt x="679" y="538"/>
                    <a:pt x="745" y="341"/>
                    <a:pt x="664" y="180"/>
                  </a:cubicBezTo>
                  <a:cubicBezTo>
                    <a:pt x="607" y="66"/>
                    <a:pt x="493" y="1"/>
                    <a:pt x="373"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0"/>
            <p:cNvSpPr/>
            <p:nvPr/>
          </p:nvSpPr>
          <p:spPr>
            <a:xfrm>
              <a:off x="3311325" y="3568147"/>
              <a:ext cx="17115" cy="15018"/>
            </a:xfrm>
            <a:custGeom>
              <a:rect b="b" l="l" r="r" t="t"/>
              <a:pathLst>
                <a:path extrusionOk="0" h="401" w="457">
                  <a:moveTo>
                    <a:pt x="228" y="1"/>
                  </a:moveTo>
                  <a:cubicBezTo>
                    <a:pt x="198" y="1"/>
                    <a:pt x="169" y="7"/>
                    <a:pt x="141" y="21"/>
                  </a:cubicBezTo>
                  <a:cubicBezTo>
                    <a:pt x="39" y="71"/>
                    <a:pt x="1" y="194"/>
                    <a:pt x="50" y="291"/>
                  </a:cubicBezTo>
                  <a:cubicBezTo>
                    <a:pt x="84" y="361"/>
                    <a:pt x="154" y="401"/>
                    <a:pt x="228" y="401"/>
                  </a:cubicBezTo>
                  <a:cubicBezTo>
                    <a:pt x="259" y="401"/>
                    <a:pt x="290" y="394"/>
                    <a:pt x="320" y="379"/>
                  </a:cubicBezTo>
                  <a:cubicBezTo>
                    <a:pt x="418" y="330"/>
                    <a:pt x="457" y="211"/>
                    <a:pt x="408" y="113"/>
                  </a:cubicBezTo>
                  <a:cubicBezTo>
                    <a:pt x="373" y="42"/>
                    <a:pt x="302" y="1"/>
                    <a:pt x="228"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0"/>
            <p:cNvSpPr/>
            <p:nvPr/>
          </p:nvSpPr>
          <p:spPr>
            <a:xfrm>
              <a:off x="3331549" y="3610206"/>
              <a:ext cx="19887" cy="17415"/>
            </a:xfrm>
            <a:custGeom>
              <a:rect b="b" l="l" r="r" t="t"/>
              <a:pathLst>
                <a:path extrusionOk="0" h="465" w="531">
                  <a:moveTo>
                    <a:pt x="264" y="1"/>
                  </a:moveTo>
                  <a:cubicBezTo>
                    <a:pt x="230" y="1"/>
                    <a:pt x="195" y="9"/>
                    <a:pt x="163" y="25"/>
                  </a:cubicBezTo>
                  <a:cubicBezTo>
                    <a:pt x="46" y="85"/>
                    <a:pt x="1" y="221"/>
                    <a:pt x="57" y="338"/>
                  </a:cubicBezTo>
                  <a:cubicBezTo>
                    <a:pt x="97" y="417"/>
                    <a:pt x="179" y="465"/>
                    <a:pt x="265" y="465"/>
                  </a:cubicBezTo>
                  <a:cubicBezTo>
                    <a:pt x="300" y="465"/>
                    <a:pt x="336" y="457"/>
                    <a:pt x="370" y="439"/>
                  </a:cubicBezTo>
                  <a:cubicBezTo>
                    <a:pt x="482" y="383"/>
                    <a:pt x="531" y="246"/>
                    <a:pt x="472" y="130"/>
                  </a:cubicBezTo>
                  <a:cubicBezTo>
                    <a:pt x="432" y="48"/>
                    <a:pt x="349" y="1"/>
                    <a:pt x="26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0"/>
            <p:cNvSpPr/>
            <p:nvPr/>
          </p:nvSpPr>
          <p:spPr>
            <a:xfrm>
              <a:off x="3351811" y="3652303"/>
              <a:ext cx="22508" cy="19812"/>
            </a:xfrm>
            <a:custGeom>
              <a:rect b="b" l="l" r="r" t="t"/>
              <a:pathLst>
                <a:path extrusionOk="0" h="529" w="601">
                  <a:moveTo>
                    <a:pt x="299" y="1"/>
                  </a:moveTo>
                  <a:cubicBezTo>
                    <a:pt x="260" y="1"/>
                    <a:pt x="220" y="9"/>
                    <a:pt x="183" y="27"/>
                  </a:cubicBezTo>
                  <a:cubicBezTo>
                    <a:pt x="53" y="95"/>
                    <a:pt x="1" y="252"/>
                    <a:pt x="64" y="382"/>
                  </a:cubicBezTo>
                  <a:cubicBezTo>
                    <a:pt x="111" y="474"/>
                    <a:pt x="206" y="528"/>
                    <a:pt x="303" y="528"/>
                  </a:cubicBezTo>
                  <a:cubicBezTo>
                    <a:pt x="342" y="528"/>
                    <a:pt x="381" y="519"/>
                    <a:pt x="418" y="501"/>
                  </a:cubicBezTo>
                  <a:cubicBezTo>
                    <a:pt x="548" y="435"/>
                    <a:pt x="600" y="277"/>
                    <a:pt x="537" y="147"/>
                  </a:cubicBezTo>
                  <a:cubicBezTo>
                    <a:pt x="490" y="54"/>
                    <a:pt x="396" y="1"/>
                    <a:pt x="29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0"/>
            <p:cNvSpPr/>
            <p:nvPr/>
          </p:nvSpPr>
          <p:spPr>
            <a:xfrm>
              <a:off x="3372073" y="3694399"/>
              <a:ext cx="25280" cy="22097"/>
            </a:xfrm>
            <a:custGeom>
              <a:rect b="b" l="l" r="r" t="t"/>
              <a:pathLst>
                <a:path extrusionOk="0" h="590" w="675">
                  <a:moveTo>
                    <a:pt x="333" y="1"/>
                  </a:moveTo>
                  <a:cubicBezTo>
                    <a:pt x="290" y="1"/>
                    <a:pt x="245" y="10"/>
                    <a:pt x="203" y="30"/>
                  </a:cubicBezTo>
                  <a:cubicBezTo>
                    <a:pt x="59" y="103"/>
                    <a:pt x="0" y="280"/>
                    <a:pt x="74" y="427"/>
                  </a:cubicBezTo>
                  <a:cubicBezTo>
                    <a:pt x="124" y="530"/>
                    <a:pt x="230" y="589"/>
                    <a:pt x="339" y="589"/>
                  </a:cubicBezTo>
                  <a:cubicBezTo>
                    <a:pt x="382" y="589"/>
                    <a:pt x="426" y="580"/>
                    <a:pt x="467" y="560"/>
                  </a:cubicBezTo>
                  <a:cubicBezTo>
                    <a:pt x="614" y="487"/>
                    <a:pt x="674" y="307"/>
                    <a:pt x="600" y="163"/>
                  </a:cubicBezTo>
                  <a:cubicBezTo>
                    <a:pt x="548" y="60"/>
                    <a:pt x="443" y="1"/>
                    <a:pt x="333"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0"/>
            <p:cNvSpPr/>
            <p:nvPr/>
          </p:nvSpPr>
          <p:spPr>
            <a:xfrm>
              <a:off x="3392297" y="3736421"/>
              <a:ext cx="27902" cy="24568"/>
            </a:xfrm>
            <a:custGeom>
              <a:rect b="b" l="l" r="r" t="t"/>
              <a:pathLst>
                <a:path extrusionOk="0" h="656" w="745">
                  <a:moveTo>
                    <a:pt x="370" y="0"/>
                  </a:moveTo>
                  <a:cubicBezTo>
                    <a:pt x="321" y="0"/>
                    <a:pt x="272" y="11"/>
                    <a:pt x="225" y="34"/>
                  </a:cubicBezTo>
                  <a:cubicBezTo>
                    <a:pt x="63" y="115"/>
                    <a:pt x="0" y="312"/>
                    <a:pt x="81" y="473"/>
                  </a:cubicBezTo>
                  <a:cubicBezTo>
                    <a:pt x="139" y="588"/>
                    <a:pt x="253" y="655"/>
                    <a:pt x="372" y="655"/>
                  </a:cubicBezTo>
                  <a:cubicBezTo>
                    <a:pt x="421" y="655"/>
                    <a:pt x="470" y="644"/>
                    <a:pt x="517" y="621"/>
                  </a:cubicBezTo>
                  <a:cubicBezTo>
                    <a:pt x="678" y="540"/>
                    <a:pt x="745" y="343"/>
                    <a:pt x="664" y="182"/>
                  </a:cubicBezTo>
                  <a:cubicBezTo>
                    <a:pt x="606" y="67"/>
                    <a:pt x="490" y="0"/>
                    <a:pt x="37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0"/>
            <p:cNvSpPr/>
            <p:nvPr/>
          </p:nvSpPr>
          <p:spPr>
            <a:xfrm>
              <a:off x="3374807" y="3588671"/>
              <a:ext cx="19887" cy="17340"/>
            </a:xfrm>
            <a:custGeom>
              <a:rect b="b" l="l" r="r" t="t"/>
              <a:pathLst>
                <a:path extrusionOk="0" h="463" w="531">
                  <a:moveTo>
                    <a:pt x="264" y="1"/>
                  </a:moveTo>
                  <a:cubicBezTo>
                    <a:pt x="230" y="1"/>
                    <a:pt x="195" y="8"/>
                    <a:pt x="162" y="25"/>
                  </a:cubicBezTo>
                  <a:cubicBezTo>
                    <a:pt x="46" y="80"/>
                    <a:pt x="1" y="221"/>
                    <a:pt x="57" y="336"/>
                  </a:cubicBezTo>
                  <a:cubicBezTo>
                    <a:pt x="100" y="416"/>
                    <a:pt x="180" y="463"/>
                    <a:pt x="265" y="463"/>
                  </a:cubicBezTo>
                  <a:cubicBezTo>
                    <a:pt x="300" y="463"/>
                    <a:pt x="336" y="455"/>
                    <a:pt x="370" y="438"/>
                  </a:cubicBezTo>
                  <a:cubicBezTo>
                    <a:pt x="482" y="383"/>
                    <a:pt x="530" y="242"/>
                    <a:pt x="471" y="130"/>
                  </a:cubicBezTo>
                  <a:cubicBezTo>
                    <a:pt x="431" y="47"/>
                    <a:pt x="349" y="1"/>
                    <a:pt x="26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0"/>
            <p:cNvSpPr/>
            <p:nvPr/>
          </p:nvSpPr>
          <p:spPr>
            <a:xfrm>
              <a:off x="3395069" y="3630768"/>
              <a:ext cx="22508" cy="19737"/>
            </a:xfrm>
            <a:custGeom>
              <a:rect b="b" l="l" r="r" t="t"/>
              <a:pathLst>
                <a:path extrusionOk="0" h="527" w="601">
                  <a:moveTo>
                    <a:pt x="298" y="0"/>
                  </a:moveTo>
                  <a:cubicBezTo>
                    <a:pt x="259" y="0"/>
                    <a:pt x="220" y="9"/>
                    <a:pt x="182" y="27"/>
                  </a:cubicBezTo>
                  <a:cubicBezTo>
                    <a:pt x="53" y="93"/>
                    <a:pt x="0" y="252"/>
                    <a:pt x="67" y="382"/>
                  </a:cubicBezTo>
                  <a:cubicBezTo>
                    <a:pt x="111" y="473"/>
                    <a:pt x="203" y="526"/>
                    <a:pt x="299" y="526"/>
                  </a:cubicBezTo>
                  <a:cubicBezTo>
                    <a:pt x="339" y="526"/>
                    <a:pt x="380" y="517"/>
                    <a:pt x="418" y="497"/>
                  </a:cubicBezTo>
                  <a:cubicBezTo>
                    <a:pt x="548" y="434"/>
                    <a:pt x="600" y="276"/>
                    <a:pt x="537" y="147"/>
                  </a:cubicBezTo>
                  <a:cubicBezTo>
                    <a:pt x="489" y="54"/>
                    <a:pt x="395" y="0"/>
                    <a:pt x="298"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0"/>
            <p:cNvSpPr/>
            <p:nvPr/>
          </p:nvSpPr>
          <p:spPr>
            <a:xfrm>
              <a:off x="3415293" y="3672789"/>
              <a:ext cx="25280" cy="22097"/>
            </a:xfrm>
            <a:custGeom>
              <a:rect b="b" l="l" r="r" t="t"/>
              <a:pathLst>
                <a:path extrusionOk="0" h="590" w="675">
                  <a:moveTo>
                    <a:pt x="337" y="0"/>
                  </a:moveTo>
                  <a:cubicBezTo>
                    <a:pt x="292" y="0"/>
                    <a:pt x="247" y="10"/>
                    <a:pt x="204" y="32"/>
                  </a:cubicBezTo>
                  <a:cubicBezTo>
                    <a:pt x="60" y="105"/>
                    <a:pt x="0" y="280"/>
                    <a:pt x="74" y="428"/>
                  </a:cubicBezTo>
                  <a:cubicBezTo>
                    <a:pt x="124" y="530"/>
                    <a:pt x="229" y="590"/>
                    <a:pt x="337" y="590"/>
                  </a:cubicBezTo>
                  <a:cubicBezTo>
                    <a:pt x="381" y="590"/>
                    <a:pt x="426" y="580"/>
                    <a:pt x="468" y="558"/>
                  </a:cubicBezTo>
                  <a:cubicBezTo>
                    <a:pt x="615" y="488"/>
                    <a:pt x="674" y="309"/>
                    <a:pt x="601" y="165"/>
                  </a:cubicBezTo>
                  <a:cubicBezTo>
                    <a:pt x="548" y="61"/>
                    <a:pt x="445" y="0"/>
                    <a:pt x="337"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0"/>
            <p:cNvSpPr/>
            <p:nvPr/>
          </p:nvSpPr>
          <p:spPr>
            <a:xfrm>
              <a:off x="3435555" y="3714848"/>
              <a:ext cx="27864" cy="24531"/>
            </a:xfrm>
            <a:custGeom>
              <a:rect b="b" l="l" r="r" t="t"/>
              <a:pathLst>
                <a:path extrusionOk="0" h="655" w="744">
                  <a:moveTo>
                    <a:pt x="371" y="1"/>
                  </a:moveTo>
                  <a:cubicBezTo>
                    <a:pt x="323" y="1"/>
                    <a:pt x="274" y="12"/>
                    <a:pt x="228" y="35"/>
                  </a:cubicBezTo>
                  <a:cubicBezTo>
                    <a:pt x="63" y="116"/>
                    <a:pt x="0" y="312"/>
                    <a:pt x="81" y="474"/>
                  </a:cubicBezTo>
                  <a:cubicBezTo>
                    <a:pt x="138" y="588"/>
                    <a:pt x="251" y="655"/>
                    <a:pt x="369" y="655"/>
                  </a:cubicBezTo>
                  <a:cubicBezTo>
                    <a:pt x="418" y="655"/>
                    <a:pt x="469" y="643"/>
                    <a:pt x="516" y="618"/>
                  </a:cubicBezTo>
                  <a:cubicBezTo>
                    <a:pt x="677" y="540"/>
                    <a:pt x="744" y="344"/>
                    <a:pt x="664" y="182"/>
                  </a:cubicBezTo>
                  <a:cubicBezTo>
                    <a:pt x="606" y="67"/>
                    <a:pt x="490" y="1"/>
                    <a:pt x="371"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0"/>
            <p:cNvSpPr/>
            <p:nvPr/>
          </p:nvSpPr>
          <p:spPr>
            <a:xfrm>
              <a:off x="3455779" y="3756945"/>
              <a:ext cx="30523" cy="26853"/>
            </a:xfrm>
            <a:custGeom>
              <a:rect b="b" l="l" r="r" t="t"/>
              <a:pathLst>
                <a:path extrusionOk="0" h="717" w="815">
                  <a:moveTo>
                    <a:pt x="409" y="0"/>
                  </a:moveTo>
                  <a:cubicBezTo>
                    <a:pt x="356" y="0"/>
                    <a:pt x="301" y="12"/>
                    <a:pt x="250" y="38"/>
                  </a:cubicBezTo>
                  <a:cubicBezTo>
                    <a:pt x="71" y="126"/>
                    <a:pt x="1" y="340"/>
                    <a:pt x="88" y="518"/>
                  </a:cubicBezTo>
                  <a:cubicBezTo>
                    <a:pt x="151" y="644"/>
                    <a:pt x="278" y="717"/>
                    <a:pt x="410" y="717"/>
                  </a:cubicBezTo>
                  <a:cubicBezTo>
                    <a:pt x="464" y="717"/>
                    <a:pt x="518" y="705"/>
                    <a:pt x="569" y="680"/>
                  </a:cubicBezTo>
                  <a:cubicBezTo>
                    <a:pt x="745" y="592"/>
                    <a:pt x="815" y="375"/>
                    <a:pt x="727" y="199"/>
                  </a:cubicBezTo>
                  <a:cubicBezTo>
                    <a:pt x="665" y="72"/>
                    <a:pt x="539" y="0"/>
                    <a:pt x="409"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0"/>
            <p:cNvSpPr/>
            <p:nvPr/>
          </p:nvSpPr>
          <p:spPr>
            <a:xfrm>
              <a:off x="3476003" y="3799004"/>
              <a:ext cx="33332" cy="29250"/>
            </a:xfrm>
            <a:custGeom>
              <a:rect b="b" l="l" r="r" t="t"/>
              <a:pathLst>
                <a:path extrusionOk="0" h="781" w="890">
                  <a:moveTo>
                    <a:pt x="444" y="1"/>
                  </a:moveTo>
                  <a:cubicBezTo>
                    <a:pt x="386" y="1"/>
                    <a:pt x="327" y="14"/>
                    <a:pt x="271" y="41"/>
                  </a:cubicBezTo>
                  <a:cubicBezTo>
                    <a:pt x="78" y="140"/>
                    <a:pt x="1" y="371"/>
                    <a:pt x="96" y="564"/>
                  </a:cubicBezTo>
                  <a:cubicBezTo>
                    <a:pt x="163" y="701"/>
                    <a:pt x="301" y="780"/>
                    <a:pt x="445" y="780"/>
                  </a:cubicBezTo>
                  <a:cubicBezTo>
                    <a:pt x="504" y="780"/>
                    <a:pt x="563" y="767"/>
                    <a:pt x="619" y="739"/>
                  </a:cubicBezTo>
                  <a:cubicBezTo>
                    <a:pt x="812" y="642"/>
                    <a:pt x="889" y="410"/>
                    <a:pt x="794" y="216"/>
                  </a:cubicBezTo>
                  <a:cubicBezTo>
                    <a:pt x="724" y="79"/>
                    <a:pt x="587" y="1"/>
                    <a:pt x="44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0"/>
            <p:cNvSpPr/>
            <p:nvPr/>
          </p:nvSpPr>
          <p:spPr>
            <a:xfrm>
              <a:off x="3499973" y="3841101"/>
              <a:ext cx="32246" cy="31347"/>
            </a:xfrm>
            <a:custGeom>
              <a:rect b="b" l="l" r="r" t="t"/>
              <a:pathLst>
                <a:path extrusionOk="0" h="837" w="861">
                  <a:moveTo>
                    <a:pt x="379" y="1"/>
                  </a:moveTo>
                  <a:cubicBezTo>
                    <a:pt x="316" y="1"/>
                    <a:pt x="253" y="15"/>
                    <a:pt x="193" y="44"/>
                  </a:cubicBezTo>
                  <a:cubicBezTo>
                    <a:pt x="98" y="90"/>
                    <a:pt x="39" y="171"/>
                    <a:pt x="0" y="255"/>
                  </a:cubicBezTo>
                  <a:lnTo>
                    <a:pt x="425" y="837"/>
                  </a:lnTo>
                  <a:cubicBezTo>
                    <a:pt x="473" y="833"/>
                    <a:pt x="523" y="819"/>
                    <a:pt x="569" y="798"/>
                  </a:cubicBezTo>
                  <a:cubicBezTo>
                    <a:pt x="776" y="693"/>
                    <a:pt x="860" y="440"/>
                    <a:pt x="758" y="234"/>
                  </a:cubicBezTo>
                  <a:cubicBezTo>
                    <a:pt x="683" y="86"/>
                    <a:pt x="533" y="1"/>
                    <a:pt x="37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0"/>
            <p:cNvSpPr/>
            <p:nvPr/>
          </p:nvSpPr>
          <p:spPr>
            <a:xfrm>
              <a:off x="3526114" y="3883122"/>
              <a:ext cx="28538" cy="30486"/>
            </a:xfrm>
            <a:custGeom>
              <a:rect b="b" l="l" r="r" t="t"/>
              <a:pathLst>
                <a:path extrusionOk="0" h="814" w="762">
                  <a:moveTo>
                    <a:pt x="259" y="0"/>
                  </a:moveTo>
                  <a:cubicBezTo>
                    <a:pt x="191" y="0"/>
                    <a:pt x="122" y="16"/>
                    <a:pt x="57" y="48"/>
                  </a:cubicBezTo>
                  <a:cubicBezTo>
                    <a:pt x="36" y="59"/>
                    <a:pt x="18" y="73"/>
                    <a:pt x="0" y="84"/>
                  </a:cubicBezTo>
                  <a:lnTo>
                    <a:pt x="534" y="813"/>
                  </a:lnTo>
                  <a:cubicBezTo>
                    <a:pt x="702" y="683"/>
                    <a:pt x="762" y="448"/>
                    <a:pt x="663" y="252"/>
                  </a:cubicBezTo>
                  <a:cubicBezTo>
                    <a:pt x="584" y="93"/>
                    <a:pt x="424" y="0"/>
                    <a:pt x="259"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0"/>
            <p:cNvSpPr/>
            <p:nvPr/>
          </p:nvSpPr>
          <p:spPr>
            <a:xfrm>
              <a:off x="3438326" y="3609195"/>
              <a:ext cx="22471" cy="19737"/>
            </a:xfrm>
            <a:custGeom>
              <a:rect b="b" l="l" r="r" t="t"/>
              <a:pathLst>
                <a:path extrusionOk="0" h="527" w="600">
                  <a:moveTo>
                    <a:pt x="298" y="1"/>
                  </a:moveTo>
                  <a:cubicBezTo>
                    <a:pt x="259" y="1"/>
                    <a:pt x="219" y="9"/>
                    <a:pt x="182" y="28"/>
                  </a:cubicBezTo>
                  <a:cubicBezTo>
                    <a:pt x="52" y="94"/>
                    <a:pt x="0" y="248"/>
                    <a:pt x="67" y="382"/>
                  </a:cubicBezTo>
                  <a:cubicBezTo>
                    <a:pt x="111" y="474"/>
                    <a:pt x="203" y="527"/>
                    <a:pt x="298" y="527"/>
                  </a:cubicBezTo>
                  <a:cubicBezTo>
                    <a:pt x="338" y="527"/>
                    <a:pt x="379" y="517"/>
                    <a:pt x="417" y="498"/>
                  </a:cubicBezTo>
                  <a:cubicBezTo>
                    <a:pt x="548" y="434"/>
                    <a:pt x="600" y="277"/>
                    <a:pt x="537" y="146"/>
                  </a:cubicBezTo>
                  <a:cubicBezTo>
                    <a:pt x="489" y="54"/>
                    <a:pt x="395" y="1"/>
                    <a:pt x="298"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0"/>
            <p:cNvSpPr/>
            <p:nvPr/>
          </p:nvSpPr>
          <p:spPr>
            <a:xfrm>
              <a:off x="3458550" y="3651217"/>
              <a:ext cx="25130" cy="22134"/>
            </a:xfrm>
            <a:custGeom>
              <a:rect b="b" l="l" r="r" t="t"/>
              <a:pathLst>
                <a:path extrusionOk="0" h="591" w="671">
                  <a:moveTo>
                    <a:pt x="336" y="0"/>
                  </a:moveTo>
                  <a:cubicBezTo>
                    <a:pt x="292" y="0"/>
                    <a:pt x="247" y="11"/>
                    <a:pt x="204" y="32"/>
                  </a:cubicBezTo>
                  <a:cubicBezTo>
                    <a:pt x="60" y="106"/>
                    <a:pt x="0" y="281"/>
                    <a:pt x="74" y="425"/>
                  </a:cubicBezTo>
                  <a:cubicBezTo>
                    <a:pt x="124" y="530"/>
                    <a:pt x="228" y="590"/>
                    <a:pt x="336" y="590"/>
                  </a:cubicBezTo>
                  <a:cubicBezTo>
                    <a:pt x="380" y="590"/>
                    <a:pt x="425" y="580"/>
                    <a:pt x="467" y="558"/>
                  </a:cubicBezTo>
                  <a:cubicBezTo>
                    <a:pt x="614" y="488"/>
                    <a:pt x="671" y="309"/>
                    <a:pt x="601" y="166"/>
                  </a:cubicBezTo>
                  <a:cubicBezTo>
                    <a:pt x="548" y="61"/>
                    <a:pt x="444" y="0"/>
                    <a:pt x="336"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0"/>
            <p:cNvSpPr/>
            <p:nvPr/>
          </p:nvSpPr>
          <p:spPr>
            <a:xfrm>
              <a:off x="3478775" y="3693313"/>
              <a:ext cx="27902" cy="24419"/>
            </a:xfrm>
            <a:custGeom>
              <a:rect b="b" l="l" r="r" t="t"/>
              <a:pathLst>
                <a:path extrusionOk="0" h="652" w="745">
                  <a:moveTo>
                    <a:pt x="371" y="0"/>
                  </a:moveTo>
                  <a:cubicBezTo>
                    <a:pt x="322" y="0"/>
                    <a:pt x="272" y="11"/>
                    <a:pt x="226" y="35"/>
                  </a:cubicBezTo>
                  <a:cubicBezTo>
                    <a:pt x="64" y="116"/>
                    <a:pt x="1" y="312"/>
                    <a:pt x="82" y="474"/>
                  </a:cubicBezTo>
                  <a:cubicBezTo>
                    <a:pt x="139" y="587"/>
                    <a:pt x="252" y="652"/>
                    <a:pt x="370" y="652"/>
                  </a:cubicBezTo>
                  <a:cubicBezTo>
                    <a:pt x="419" y="652"/>
                    <a:pt x="469" y="641"/>
                    <a:pt x="516" y="617"/>
                  </a:cubicBezTo>
                  <a:cubicBezTo>
                    <a:pt x="678" y="537"/>
                    <a:pt x="745" y="343"/>
                    <a:pt x="664" y="182"/>
                  </a:cubicBezTo>
                  <a:cubicBezTo>
                    <a:pt x="607" y="67"/>
                    <a:pt x="491" y="0"/>
                    <a:pt x="371"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0"/>
            <p:cNvSpPr/>
            <p:nvPr/>
          </p:nvSpPr>
          <p:spPr>
            <a:xfrm>
              <a:off x="3499036" y="3735372"/>
              <a:ext cx="30523" cy="26853"/>
            </a:xfrm>
            <a:custGeom>
              <a:rect b="b" l="l" r="r" t="t"/>
              <a:pathLst>
                <a:path extrusionOk="0" h="717" w="815">
                  <a:moveTo>
                    <a:pt x="408" y="0"/>
                  </a:moveTo>
                  <a:cubicBezTo>
                    <a:pt x="355" y="0"/>
                    <a:pt x="300" y="12"/>
                    <a:pt x="249" y="38"/>
                  </a:cubicBezTo>
                  <a:cubicBezTo>
                    <a:pt x="71" y="126"/>
                    <a:pt x="1" y="340"/>
                    <a:pt x="88" y="519"/>
                  </a:cubicBezTo>
                  <a:cubicBezTo>
                    <a:pt x="150" y="643"/>
                    <a:pt x="276" y="716"/>
                    <a:pt x="407" y="716"/>
                  </a:cubicBezTo>
                  <a:cubicBezTo>
                    <a:pt x="461" y="716"/>
                    <a:pt x="517" y="704"/>
                    <a:pt x="569" y="677"/>
                  </a:cubicBezTo>
                  <a:cubicBezTo>
                    <a:pt x="744" y="589"/>
                    <a:pt x="814" y="375"/>
                    <a:pt x="727" y="200"/>
                  </a:cubicBezTo>
                  <a:cubicBezTo>
                    <a:pt x="665" y="72"/>
                    <a:pt x="539" y="0"/>
                    <a:pt x="408"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0"/>
            <p:cNvSpPr/>
            <p:nvPr/>
          </p:nvSpPr>
          <p:spPr>
            <a:xfrm>
              <a:off x="3519261" y="3777469"/>
              <a:ext cx="33295" cy="29175"/>
            </a:xfrm>
            <a:custGeom>
              <a:rect b="b" l="l" r="r" t="t"/>
              <a:pathLst>
                <a:path extrusionOk="0" h="779" w="889">
                  <a:moveTo>
                    <a:pt x="444" y="0"/>
                  </a:moveTo>
                  <a:cubicBezTo>
                    <a:pt x="386" y="0"/>
                    <a:pt x="327" y="13"/>
                    <a:pt x="271" y="41"/>
                  </a:cubicBezTo>
                  <a:cubicBezTo>
                    <a:pt x="78" y="135"/>
                    <a:pt x="1" y="370"/>
                    <a:pt x="96" y="564"/>
                  </a:cubicBezTo>
                  <a:cubicBezTo>
                    <a:pt x="162" y="700"/>
                    <a:pt x="299" y="778"/>
                    <a:pt x="441" y="778"/>
                  </a:cubicBezTo>
                  <a:cubicBezTo>
                    <a:pt x="501" y="778"/>
                    <a:pt x="562" y="765"/>
                    <a:pt x="619" y="736"/>
                  </a:cubicBezTo>
                  <a:cubicBezTo>
                    <a:pt x="812" y="641"/>
                    <a:pt x="888" y="406"/>
                    <a:pt x="794" y="216"/>
                  </a:cubicBezTo>
                  <a:cubicBezTo>
                    <a:pt x="724" y="79"/>
                    <a:pt x="587" y="0"/>
                    <a:pt x="44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0"/>
            <p:cNvSpPr/>
            <p:nvPr/>
          </p:nvSpPr>
          <p:spPr>
            <a:xfrm>
              <a:off x="3539522" y="3819453"/>
              <a:ext cx="35879" cy="31647"/>
            </a:xfrm>
            <a:custGeom>
              <a:rect b="b" l="l" r="r" t="t"/>
              <a:pathLst>
                <a:path extrusionOk="0" h="845" w="958">
                  <a:moveTo>
                    <a:pt x="480" y="1"/>
                  </a:moveTo>
                  <a:cubicBezTo>
                    <a:pt x="417" y="1"/>
                    <a:pt x="352" y="15"/>
                    <a:pt x="292" y="46"/>
                  </a:cubicBezTo>
                  <a:cubicBezTo>
                    <a:pt x="85" y="151"/>
                    <a:pt x="0" y="401"/>
                    <a:pt x="102" y="611"/>
                  </a:cubicBezTo>
                  <a:cubicBezTo>
                    <a:pt x="177" y="759"/>
                    <a:pt x="327" y="844"/>
                    <a:pt x="482" y="844"/>
                  </a:cubicBezTo>
                  <a:cubicBezTo>
                    <a:pt x="544" y="844"/>
                    <a:pt x="608" y="830"/>
                    <a:pt x="667" y="801"/>
                  </a:cubicBezTo>
                  <a:cubicBezTo>
                    <a:pt x="874" y="695"/>
                    <a:pt x="958" y="443"/>
                    <a:pt x="857" y="236"/>
                  </a:cubicBezTo>
                  <a:cubicBezTo>
                    <a:pt x="782" y="86"/>
                    <a:pt x="634" y="1"/>
                    <a:pt x="480"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0"/>
            <p:cNvSpPr/>
            <p:nvPr/>
          </p:nvSpPr>
          <p:spPr>
            <a:xfrm>
              <a:off x="3559784" y="3861550"/>
              <a:ext cx="38650" cy="34006"/>
            </a:xfrm>
            <a:custGeom>
              <a:rect b="b" l="l" r="r" t="t"/>
              <a:pathLst>
                <a:path extrusionOk="0" h="908" w="1032">
                  <a:moveTo>
                    <a:pt x="514" y="1"/>
                  </a:moveTo>
                  <a:cubicBezTo>
                    <a:pt x="446" y="1"/>
                    <a:pt x="377" y="16"/>
                    <a:pt x="312" y="49"/>
                  </a:cubicBezTo>
                  <a:cubicBezTo>
                    <a:pt x="88" y="161"/>
                    <a:pt x="0" y="431"/>
                    <a:pt x="109" y="656"/>
                  </a:cubicBezTo>
                  <a:cubicBezTo>
                    <a:pt x="188" y="815"/>
                    <a:pt x="349" y="908"/>
                    <a:pt x="515" y="908"/>
                  </a:cubicBezTo>
                  <a:cubicBezTo>
                    <a:pt x="583" y="908"/>
                    <a:pt x="652" y="892"/>
                    <a:pt x="716" y="859"/>
                  </a:cubicBezTo>
                  <a:cubicBezTo>
                    <a:pt x="940" y="747"/>
                    <a:pt x="1032" y="474"/>
                    <a:pt x="919" y="252"/>
                  </a:cubicBezTo>
                  <a:cubicBezTo>
                    <a:pt x="840" y="93"/>
                    <a:pt x="680" y="1"/>
                    <a:pt x="51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0"/>
            <p:cNvSpPr/>
            <p:nvPr/>
          </p:nvSpPr>
          <p:spPr>
            <a:xfrm>
              <a:off x="3579859" y="3903646"/>
              <a:ext cx="41459" cy="36291"/>
            </a:xfrm>
            <a:custGeom>
              <a:rect b="b" l="l" r="r" t="t"/>
              <a:pathLst>
                <a:path extrusionOk="0" h="969" w="1107">
                  <a:moveTo>
                    <a:pt x="554" y="1"/>
                  </a:moveTo>
                  <a:cubicBezTo>
                    <a:pt x="481" y="1"/>
                    <a:pt x="408" y="17"/>
                    <a:pt x="338" y="51"/>
                  </a:cubicBezTo>
                  <a:cubicBezTo>
                    <a:pt x="99" y="171"/>
                    <a:pt x="1" y="462"/>
                    <a:pt x="120" y="701"/>
                  </a:cubicBezTo>
                  <a:cubicBezTo>
                    <a:pt x="208" y="870"/>
                    <a:pt x="378" y="969"/>
                    <a:pt x="555" y="969"/>
                  </a:cubicBezTo>
                  <a:cubicBezTo>
                    <a:pt x="627" y="969"/>
                    <a:pt x="700" y="953"/>
                    <a:pt x="770" y="918"/>
                  </a:cubicBezTo>
                  <a:cubicBezTo>
                    <a:pt x="1011" y="799"/>
                    <a:pt x="1107" y="508"/>
                    <a:pt x="987" y="269"/>
                  </a:cubicBezTo>
                  <a:cubicBezTo>
                    <a:pt x="902" y="99"/>
                    <a:pt x="732" y="1"/>
                    <a:pt x="55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0"/>
            <p:cNvSpPr/>
            <p:nvPr/>
          </p:nvSpPr>
          <p:spPr>
            <a:xfrm>
              <a:off x="3600120" y="3945743"/>
              <a:ext cx="44193" cy="38613"/>
            </a:xfrm>
            <a:custGeom>
              <a:rect b="b" l="l" r="r" t="t"/>
              <a:pathLst>
                <a:path extrusionOk="0" h="1031" w="1180">
                  <a:moveTo>
                    <a:pt x="590" y="0"/>
                  </a:moveTo>
                  <a:cubicBezTo>
                    <a:pt x="513" y="0"/>
                    <a:pt x="435" y="18"/>
                    <a:pt x="362" y="54"/>
                  </a:cubicBezTo>
                  <a:cubicBezTo>
                    <a:pt x="106" y="181"/>
                    <a:pt x="0" y="489"/>
                    <a:pt x="130" y="746"/>
                  </a:cubicBezTo>
                  <a:cubicBezTo>
                    <a:pt x="220" y="926"/>
                    <a:pt x="403" y="1031"/>
                    <a:pt x="593" y="1031"/>
                  </a:cubicBezTo>
                  <a:cubicBezTo>
                    <a:pt x="670" y="1031"/>
                    <a:pt x="748" y="1014"/>
                    <a:pt x="822" y="977"/>
                  </a:cubicBezTo>
                  <a:cubicBezTo>
                    <a:pt x="1074" y="851"/>
                    <a:pt x="1180" y="539"/>
                    <a:pt x="1053" y="286"/>
                  </a:cubicBezTo>
                  <a:cubicBezTo>
                    <a:pt x="961" y="104"/>
                    <a:pt x="779" y="0"/>
                    <a:pt x="59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0"/>
            <p:cNvSpPr/>
            <p:nvPr/>
          </p:nvSpPr>
          <p:spPr>
            <a:xfrm>
              <a:off x="3620345" y="3987802"/>
              <a:ext cx="46852" cy="40972"/>
            </a:xfrm>
            <a:custGeom>
              <a:rect b="b" l="l" r="r" t="t"/>
              <a:pathLst>
                <a:path extrusionOk="0" h="1094" w="1251">
                  <a:moveTo>
                    <a:pt x="626" y="1"/>
                  </a:moveTo>
                  <a:cubicBezTo>
                    <a:pt x="544" y="1"/>
                    <a:pt x="461" y="19"/>
                    <a:pt x="384" y="57"/>
                  </a:cubicBezTo>
                  <a:cubicBezTo>
                    <a:pt x="113" y="191"/>
                    <a:pt x="0" y="521"/>
                    <a:pt x="138" y="791"/>
                  </a:cubicBezTo>
                  <a:cubicBezTo>
                    <a:pt x="232" y="983"/>
                    <a:pt x="426" y="1094"/>
                    <a:pt x="628" y="1094"/>
                  </a:cubicBezTo>
                  <a:cubicBezTo>
                    <a:pt x="710" y="1094"/>
                    <a:pt x="793" y="1075"/>
                    <a:pt x="871" y="1037"/>
                  </a:cubicBezTo>
                  <a:cubicBezTo>
                    <a:pt x="1142" y="903"/>
                    <a:pt x="1250" y="574"/>
                    <a:pt x="1116" y="303"/>
                  </a:cubicBezTo>
                  <a:cubicBezTo>
                    <a:pt x="1019" y="111"/>
                    <a:pt x="826" y="1"/>
                    <a:pt x="626"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0"/>
            <p:cNvSpPr/>
            <p:nvPr/>
          </p:nvSpPr>
          <p:spPr>
            <a:xfrm>
              <a:off x="3640606" y="4029823"/>
              <a:ext cx="49586" cy="43407"/>
            </a:xfrm>
            <a:custGeom>
              <a:rect b="b" l="l" r="r" t="t"/>
              <a:pathLst>
                <a:path extrusionOk="0" h="1159" w="1324">
                  <a:moveTo>
                    <a:pt x="662" y="0"/>
                  </a:moveTo>
                  <a:cubicBezTo>
                    <a:pt x="575" y="0"/>
                    <a:pt x="487" y="20"/>
                    <a:pt x="403" y="62"/>
                  </a:cubicBezTo>
                  <a:cubicBezTo>
                    <a:pt x="116" y="206"/>
                    <a:pt x="0" y="550"/>
                    <a:pt x="144" y="838"/>
                  </a:cubicBezTo>
                  <a:cubicBezTo>
                    <a:pt x="246" y="1040"/>
                    <a:pt x="450" y="1159"/>
                    <a:pt x="662" y="1159"/>
                  </a:cubicBezTo>
                  <a:cubicBezTo>
                    <a:pt x="749" y="1159"/>
                    <a:pt x="837" y="1139"/>
                    <a:pt x="920" y="1098"/>
                  </a:cubicBezTo>
                  <a:cubicBezTo>
                    <a:pt x="1207" y="954"/>
                    <a:pt x="1323" y="606"/>
                    <a:pt x="1179" y="322"/>
                  </a:cubicBezTo>
                  <a:cubicBezTo>
                    <a:pt x="1077" y="118"/>
                    <a:pt x="873" y="0"/>
                    <a:pt x="66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0"/>
            <p:cNvSpPr/>
            <p:nvPr/>
          </p:nvSpPr>
          <p:spPr>
            <a:xfrm>
              <a:off x="3668995" y="4071920"/>
              <a:ext cx="44043" cy="44231"/>
            </a:xfrm>
            <a:custGeom>
              <a:rect b="b" l="l" r="r" t="t"/>
              <a:pathLst>
                <a:path extrusionOk="0" h="1181" w="1176">
                  <a:moveTo>
                    <a:pt x="479" y="0"/>
                  </a:moveTo>
                  <a:cubicBezTo>
                    <a:pt x="388" y="0"/>
                    <a:pt x="295" y="21"/>
                    <a:pt x="207" y="65"/>
                  </a:cubicBezTo>
                  <a:cubicBezTo>
                    <a:pt x="123" y="107"/>
                    <a:pt x="53" y="166"/>
                    <a:pt x="0" y="236"/>
                  </a:cubicBezTo>
                  <a:lnTo>
                    <a:pt x="692" y="1181"/>
                  </a:lnTo>
                  <a:cubicBezTo>
                    <a:pt x="713" y="1174"/>
                    <a:pt x="734" y="1167"/>
                    <a:pt x="751" y="1156"/>
                  </a:cubicBezTo>
                  <a:cubicBezTo>
                    <a:pt x="1053" y="1005"/>
                    <a:pt x="1176" y="641"/>
                    <a:pt x="1025" y="338"/>
                  </a:cubicBezTo>
                  <a:cubicBezTo>
                    <a:pt x="918" y="124"/>
                    <a:pt x="703" y="0"/>
                    <a:pt x="479"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0"/>
            <p:cNvSpPr/>
            <p:nvPr/>
          </p:nvSpPr>
          <p:spPr>
            <a:xfrm>
              <a:off x="3481546" y="3587547"/>
              <a:ext cx="22508" cy="19737"/>
            </a:xfrm>
            <a:custGeom>
              <a:rect b="b" l="l" r="r" t="t"/>
              <a:pathLst>
                <a:path extrusionOk="0" h="527" w="601">
                  <a:moveTo>
                    <a:pt x="302" y="1"/>
                  </a:moveTo>
                  <a:cubicBezTo>
                    <a:pt x="262" y="1"/>
                    <a:pt x="221" y="10"/>
                    <a:pt x="183" y="29"/>
                  </a:cubicBezTo>
                  <a:cubicBezTo>
                    <a:pt x="53" y="93"/>
                    <a:pt x="0" y="251"/>
                    <a:pt x="68" y="381"/>
                  </a:cubicBezTo>
                  <a:cubicBezTo>
                    <a:pt x="113" y="473"/>
                    <a:pt x="206" y="527"/>
                    <a:pt x="303" y="527"/>
                  </a:cubicBezTo>
                  <a:cubicBezTo>
                    <a:pt x="342" y="527"/>
                    <a:pt x="381" y="518"/>
                    <a:pt x="418" y="500"/>
                  </a:cubicBezTo>
                  <a:cubicBezTo>
                    <a:pt x="548" y="434"/>
                    <a:pt x="601" y="275"/>
                    <a:pt x="538" y="146"/>
                  </a:cubicBezTo>
                  <a:cubicBezTo>
                    <a:pt x="491" y="54"/>
                    <a:pt x="398" y="1"/>
                    <a:pt x="302"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0"/>
            <p:cNvSpPr/>
            <p:nvPr/>
          </p:nvSpPr>
          <p:spPr>
            <a:xfrm>
              <a:off x="3501770" y="3629644"/>
              <a:ext cx="25280" cy="22134"/>
            </a:xfrm>
            <a:custGeom>
              <a:rect b="b" l="l" r="r" t="t"/>
              <a:pathLst>
                <a:path extrusionOk="0" h="591" w="675">
                  <a:moveTo>
                    <a:pt x="338" y="1"/>
                  </a:moveTo>
                  <a:cubicBezTo>
                    <a:pt x="293" y="1"/>
                    <a:pt x="248" y="11"/>
                    <a:pt x="205" y="32"/>
                  </a:cubicBezTo>
                  <a:cubicBezTo>
                    <a:pt x="61" y="102"/>
                    <a:pt x="1" y="282"/>
                    <a:pt x="75" y="426"/>
                  </a:cubicBezTo>
                  <a:cubicBezTo>
                    <a:pt x="125" y="530"/>
                    <a:pt x="229" y="590"/>
                    <a:pt x="337" y="590"/>
                  </a:cubicBezTo>
                  <a:cubicBezTo>
                    <a:pt x="381" y="590"/>
                    <a:pt x="426" y="580"/>
                    <a:pt x="468" y="559"/>
                  </a:cubicBezTo>
                  <a:cubicBezTo>
                    <a:pt x="615" y="485"/>
                    <a:pt x="675" y="310"/>
                    <a:pt x="601" y="162"/>
                  </a:cubicBezTo>
                  <a:cubicBezTo>
                    <a:pt x="549" y="60"/>
                    <a:pt x="446" y="1"/>
                    <a:pt x="338"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0"/>
            <p:cNvSpPr/>
            <p:nvPr/>
          </p:nvSpPr>
          <p:spPr>
            <a:xfrm>
              <a:off x="3522032" y="3671741"/>
              <a:ext cx="27902" cy="24419"/>
            </a:xfrm>
            <a:custGeom>
              <a:rect b="b" l="l" r="r" t="t"/>
              <a:pathLst>
                <a:path extrusionOk="0" h="652" w="745">
                  <a:moveTo>
                    <a:pt x="372" y="0"/>
                  </a:moveTo>
                  <a:cubicBezTo>
                    <a:pt x="322" y="0"/>
                    <a:pt x="272" y="11"/>
                    <a:pt x="225" y="35"/>
                  </a:cubicBezTo>
                  <a:cubicBezTo>
                    <a:pt x="64" y="116"/>
                    <a:pt x="1" y="308"/>
                    <a:pt x="82" y="470"/>
                  </a:cubicBezTo>
                  <a:cubicBezTo>
                    <a:pt x="138" y="585"/>
                    <a:pt x="254" y="652"/>
                    <a:pt x="375" y="652"/>
                  </a:cubicBezTo>
                  <a:cubicBezTo>
                    <a:pt x="423" y="652"/>
                    <a:pt x="473" y="641"/>
                    <a:pt x="520" y="618"/>
                  </a:cubicBezTo>
                  <a:cubicBezTo>
                    <a:pt x="678" y="537"/>
                    <a:pt x="744" y="340"/>
                    <a:pt x="664" y="179"/>
                  </a:cubicBezTo>
                  <a:cubicBezTo>
                    <a:pt x="606" y="65"/>
                    <a:pt x="492" y="0"/>
                    <a:pt x="37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0"/>
            <p:cNvSpPr/>
            <p:nvPr/>
          </p:nvSpPr>
          <p:spPr>
            <a:xfrm>
              <a:off x="3542256" y="3713800"/>
              <a:ext cx="30673" cy="26778"/>
            </a:xfrm>
            <a:custGeom>
              <a:rect b="b" l="l" r="r" t="t"/>
              <a:pathLst>
                <a:path extrusionOk="0" h="715" w="819">
                  <a:moveTo>
                    <a:pt x="409" y="1"/>
                  </a:moveTo>
                  <a:cubicBezTo>
                    <a:pt x="356" y="1"/>
                    <a:pt x="301" y="13"/>
                    <a:pt x="250" y="39"/>
                  </a:cubicBezTo>
                  <a:cubicBezTo>
                    <a:pt x="71" y="126"/>
                    <a:pt x="1" y="340"/>
                    <a:pt x="89" y="520"/>
                  </a:cubicBezTo>
                  <a:cubicBezTo>
                    <a:pt x="151" y="644"/>
                    <a:pt x="276" y="715"/>
                    <a:pt x="408" y="715"/>
                  </a:cubicBezTo>
                  <a:cubicBezTo>
                    <a:pt x="462" y="715"/>
                    <a:pt x="517" y="703"/>
                    <a:pt x="569" y="677"/>
                  </a:cubicBezTo>
                  <a:cubicBezTo>
                    <a:pt x="745" y="589"/>
                    <a:pt x="818" y="376"/>
                    <a:pt x="727" y="200"/>
                  </a:cubicBezTo>
                  <a:cubicBezTo>
                    <a:pt x="665" y="73"/>
                    <a:pt x="540" y="1"/>
                    <a:pt x="40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0"/>
            <p:cNvSpPr/>
            <p:nvPr/>
          </p:nvSpPr>
          <p:spPr>
            <a:xfrm>
              <a:off x="3562518" y="3755859"/>
              <a:ext cx="33295" cy="29175"/>
            </a:xfrm>
            <a:custGeom>
              <a:rect b="b" l="l" r="r" t="t"/>
              <a:pathLst>
                <a:path extrusionOk="0" h="779" w="889">
                  <a:moveTo>
                    <a:pt x="444" y="0"/>
                  </a:moveTo>
                  <a:cubicBezTo>
                    <a:pt x="386" y="0"/>
                    <a:pt x="327" y="14"/>
                    <a:pt x="271" y="42"/>
                  </a:cubicBezTo>
                  <a:cubicBezTo>
                    <a:pt x="78" y="137"/>
                    <a:pt x="0" y="372"/>
                    <a:pt x="96" y="565"/>
                  </a:cubicBezTo>
                  <a:cubicBezTo>
                    <a:pt x="162" y="699"/>
                    <a:pt x="300" y="779"/>
                    <a:pt x="443" y="779"/>
                  </a:cubicBezTo>
                  <a:cubicBezTo>
                    <a:pt x="502" y="779"/>
                    <a:pt x="562" y="765"/>
                    <a:pt x="618" y="737"/>
                  </a:cubicBezTo>
                  <a:cubicBezTo>
                    <a:pt x="811" y="642"/>
                    <a:pt x="888" y="407"/>
                    <a:pt x="794" y="218"/>
                  </a:cubicBezTo>
                  <a:cubicBezTo>
                    <a:pt x="724" y="81"/>
                    <a:pt x="586" y="0"/>
                    <a:pt x="44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0"/>
            <p:cNvSpPr/>
            <p:nvPr/>
          </p:nvSpPr>
          <p:spPr>
            <a:xfrm>
              <a:off x="3582780" y="3797918"/>
              <a:ext cx="35879" cy="31572"/>
            </a:xfrm>
            <a:custGeom>
              <a:rect b="b" l="l" r="r" t="t"/>
              <a:pathLst>
                <a:path extrusionOk="0" h="843" w="958">
                  <a:moveTo>
                    <a:pt x="480" y="0"/>
                  </a:moveTo>
                  <a:cubicBezTo>
                    <a:pt x="416" y="0"/>
                    <a:pt x="352" y="15"/>
                    <a:pt x="292" y="46"/>
                  </a:cubicBezTo>
                  <a:cubicBezTo>
                    <a:pt x="84" y="148"/>
                    <a:pt x="0" y="400"/>
                    <a:pt x="102" y="611"/>
                  </a:cubicBezTo>
                  <a:cubicBezTo>
                    <a:pt x="176" y="757"/>
                    <a:pt x="325" y="843"/>
                    <a:pt x="478" y="843"/>
                  </a:cubicBezTo>
                  <a:cubicBezTo>
                    <a:pt x="542" y="843"/>
                    <a:pt x="606" y="828"/>
                    <a:pt x="666" y="797"/>
                  </a:cubicBezTo>
                  <a:cubicBezTo>
                    <a:pt x="874" y="695"/>
                    <a:pt x="958" y="443"/>
                    <a:pt x="856" y="232"/>
                  </a:cubicBezTo>
                  <a:cubicBezTo>
                    <a:pt x="781" y="85"/>
                    <a:pt x="633" y="0"/>
                    <a:pt x="48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0"/>
            <p:cNvSpPr/>
            <p:nvPr/>
          </p:nvSpPr>
          <p:spPr>
            <a:xfrm>
              <a:off x="3603004" y="3840014"/>
              <a:ext cx="38650" cy="33856"/>
            </a:xfrm>
            <a:custGeom>
              <a:rect b="b" l="l" r="r" t="t"/>
              <a:pathLst>
                <a:path extrusionOk="0" h="904" w="1032">
                  <a:moveTo>
                    <a:pt x="515" y="0"/>
                  </a:moveTo>
                  <a:cubicBezTo>
                    <a:pt x="447" y="0"/>
                    <a:pt x="378" y="15"/>
                    <a:pt x="313" y="48"/>
                  </a:cubicBezTo>
                  <a:cubicBezTo>
                    <a:pt x="92" y="161"/>
                    <a:pt x="0" y="431"/>
                    <a:pt x="110" y="655"/>
                  </a:cubicBezTo>
                  <a:cubicBezTo>
                    <a:pt x="189" y="812"/>
                    <a:pt x="350" y="904"/>
                    <a:pt x="515" y="904"/>
                  </a:cubicBezTo>
                  <a:cubicBezTo>
                    <a:pt x="583" y="904"/>
                    <a:pt x="652" y="888"/>
                    <a:pt x="716" y="856"/>
                  </a:cubicBezTo>
                  <a:cubicBezTo>
                    <a:pt x="941" y="747"/>
                    <a:pt x="1032" y="473"/>
                    <a:pt x="920" y="252"/>
                  </a:cubicBezTo>
                  <a:cubicBezTo>
                    <a:pt x="840" y="92"/>
                    <a:pt x="681" y="0"/>
                    <a:pt x="515"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0"/>
            <p:cNvSpPr/>
            <p:nvPr/>
          </p:nvSpPr>
          <p:spPr>
            <a:xfrm>
              <a:off x="3623116" y="3882074"/>
              <a:ext cx="41422" cy="36328"/>
            </a:xfrm>
            <a:custGeom>
              <a:rect b="b" l="l" r="r" t="t"/>
              <a:pathLst>
                <a:path extrusionOk="0" h="970" w="1106">
                  <a:moveTo>
                    <a:pt x="554" y="0"/>
                  </a:moveTo>
                  <a:cubicBezTo>
                    <a:pt x="481" y="0"/>
                    <a:pt x="407" y="17"/>
                    <a:pt x="337" y="52"/>
                  </a:cubicBezTo>
                  <a:cubicBezTo>
                    <a:pt x="99" y="172"/>
                    <a:pt x="0" y="459"/>
                    <a:pt x="120" y="701"/>
                  </a:cubicBezTo>
                  <a:cubicBezTo>
                    <a:pt x="204" y="871"/>
                    <a:pt x="376" y="970"/>
                    <a:pt x="555" y="970"/>
                  </a:cubicBezTo>
                  <a:cubicBezTo>
                    <a:pt x="628" y="970"/>
                    <a:pt x="703" y="953"/>
                    <a:pt x="773" y="919"/>
                  </a:cubicBezTo>
                  <a:cubicBezTo>
                    <a:pt x="1011" y="799"/>
                    <a:pt x="1105" y="508"/>
                    <a:pt x="987" y="269"/>
                  </a:cubicBezTo>
                  <a:cubicBezTo>
                    <a:pt x="902" y="98"/>
                    <a:pt x="731" y="0"/>
                    <a:pt x="55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0"/>
            <p:cNvSpPr/>
            <p:nvPr/>
          </p:nvSpPr>
          <p:spPr>
            <a:xfrm>
              <a:off x="3643490" y="3924095"/>
              <a:ext cx="44081" cy="38688"/>
            </a:xfrm>
            <a:custGeom>
              <a:rect b="b" l="l" r="r" t="t"/>
              <a:pathLst>
                <a:path extrusionOk="0" h="1033" w="1177">
                  <a:moveTo>
                    <a:pt x="588" y="0"/>
                  </a:moveTo>
                  <a:cubicBezTo>
                    <a:pt x="510" y="0"/>
                    <a:pt x="432" y="18"/>
                    <a:pt x="358" y="56"/>
                  </a:cubicBezTo>
                  <a:cubicBezTo>
                    <a:pt x="102" y="182"/>
                    <a:pt x="1" y="492"/>
                    <a:pt x="127" y="748"/>
                  </a:cubicBezTo>
                  <a:cubicBezTo>
                    <a:pt x="217" y="928"/>
                    <a:pt x="399" y="1033"/>
                    <a:pt x="589" y="1033"/>
                  </a:cubicBezTo>
                  <a:cubicBezTo>
                    <a:pt x="666" y="1033"/>
                    <a:pt x="744" y="1016"/>
                    <a:pt x="818" y="979"/>
                  </a:cubicBezTo>
                  <a:cubicBezTo>
                    <a:pt x="1071" y="850"/>
                    <a:pt x="1176" y="540"/>
                    <a:pt x="1050" y="288"/>
                  </a:cubicBezTo>
                  <a:cubicBezTo>
                    <a:pt x="957" y="106"/>
                    <a:pt x="776" y="0"/>
                    <a:pt x="588"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0"/>
            <p:cNvSpPr/>
            <p:nvPr/>
          </p:nvSpPr>
          <p:spPr>
            <a:xfrm>
              <a:off x="3663602" y="3966192"/>
              <a:ext cx="46852" cy="41047"/>
            </a:xfrm>
            <a:custGeom>
              <a:rect b="b" l="l" r="r" t="t"/>
              <a:pathLst>
                <a:path extrusionOk="0" h="1096" w="1251">
                  <a:moveTo>
                    <a:pt x="626" y="0"/>
                  </a:moveTo>
                  <a:cubicBezTo>
                    <a:pt x="544" y="0"/>
                    <a:pt x="461" y="19"/>
                    <a:pt x="382" y="59"/>
                  </a:cubicBezTo>
                  <a:cubicBezTo>
                    <a:pt x="113" y="192"/>
                    <a:pt x="0" y="522"/>
                    <a:pt x="137" y="793"/>
                  </a:cubicBezTo>
                  <a:cubicBezTo>
                    <a:pt x="232" y="985"/>
                    <a:pt x="426" y="1095"/>
                    <a:pt x="627" y="1095"/>
                  </a:cubicBezTo>
                  <a:cubicBezTo>
                    <a:pt x="709" y="1095"/>
                    <a:pt x="793" y="1077"/>
                    <a:pt x="871" y="1038"/>
                  </a:cubicBezTo>
                  <a:cubicBezTo>
                    <a:pt x="1141" y="901"/>
                    <a:pt x="1250" y="575"/>
                    <a:pt x="1116" y="305"/>
                  </a:cubicBezTo>
                  <a:cubicBezTo>
                    <a:pt x="1019" y="113"/>
                    <a:pt x="826" y="0"/>
                    <a:pt x="626"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0"/>
            <p:cNvSpPr/>
            <p:nvPr/>
          </p:nvSpPr>
          <p:spPr>
            <a:xfrm>
              <a:off x="3683826" y="4008251"/>
              <a:ext cx="49624" cy="43444"/>
            </a:xfrm>
            <a:custGeom>
              <a:rect b="b" l="l" r="r" t="t"/>
              <a:pathLst>
                <a:path extrusionOk="0" h="1160" w="1325">
                  <a:moveTo>
                    <a:pt x="664" y="1"/>
                  </a:moveTo>
                  <a:cubicBezTo>
                    <a:pt x="577" y="1"/>
                    <a:pt x="488" y="21"/>
                    <a:pt x="404" y="62"/>
                  </a:cubicBezTo>
                  <a:cubicBezTo>
                    <a:pt x="120" y="203"/>
                    <a:pt x="1" y="551"/>
                    <a:pt x="145" y="838"/>
                  </a:cubicBezTo>
                  <a:cubicBezTo>
                    <a:pt x="247" y="1041"/>
                    <a:pt x="453" y="1159"/>
                    <a:pt x="665" y="1159"/>
                  </a:cubicBezTo>
                  <a:cubicBezTo>
                    <a:pt x="751" y="1159"/>
                    <a:pt x="838" y="1140"/>
                    <a:pt x="921" y="1098"/>
                  </a:cubicBezTo>
                  <a:cubicBezTo>
                    <a:pt x="1208" y="954"/>
                    <a:pt x="1324" y="606"/>
                    <a:pt x="1180" y="322"/>
                  </a:cubicBezTo>
                  <a:cubicBezTo>
                    <a:pt x="1078" y="118"/>
                    <a:pt x="875" y="1"/>
                    <a:pt x="66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0"/>
            <p:cNvSpPr/>
            <p:nvPr/>
          </p:nvSpPr>
          <p:spPr>
            <a:xfrm>
              <a:off x="3704088" y="4050347"/>
              <a:ext cx="52208" cy="45766"/>
            </a:xfrm>
            <a:custGeom>
              <a:rect b="b" l="l" r="r" t="t"/>
              <a:pathLst>
                <a:path extrusionOk="0" h="1222" w="1394">
                  <a:moveTo>
                    <a:pt x="697" y="1"/>
                  </a:moveTo>
                  <a:cubicBezTo>
                    <a:pt x="605" y="1"/>
                    <a:pt x="513" y="21"/>
                    <a:pt x="425" y="65"/>
                  </a:cubicBezTo>
                  <a:cubicBezTo>
                    <a:pt x="123" y="216"/>
                    <a:pt x="1" y="581"/>
                    <a:pt x="151" y="883"/>
                  </a:cubicBezTo>
                  <a:cubicBezTo>
                    <a:pt x="258" y="1097"/>
                    <a:pt x="473" y="1221"/>
                    <a:pt x="697" y="1221"/>
                  </a:cubicBezTo>
                  <a:cubicBezTo>
                    <a:pt x="789" y="1221"/>
                    <a:pt x="882" y="1201"/>
                    <a:pt x="969" y="1157"/>
                  </a:cubicBezTo>
                  <a:cubicBezTo>
                    <a:pt x="1271" y="1006"/>
                    <a:pt x="1394" y="641"/>
                    <a:pt x="1243" y="339"/>
                  </a:cubicBezTo>
                  <a:cubicBezTo>
                    <a:pt x="1135" y="125"/>
                    <a:pt x="920" y="1"/>
                    <a:pt x="697"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0"/>
            <p:cNvSpPr/>
            <p:nvPr/>
          </p:nvSpPr>
          <p:spPr>
            <a:xfrm>
              <a:off x="3524766" y="3566012"/>
              <a:ext cx="22546" cy="19700"/>
            </a:xfrm>
            <a:custGeom>
              <a:rect b="b" l="l" r="r" t="t"/>
              <a:pathLst>
                <a:path extrusionOk="0" h="526" w="602">
                  <a:moveTo>
                    <a:pt x="303" y="0"/>
                  </a:moveTo>
                  <a:cubicBezTo>
                    <a:pt x="263" y="0"/>
                    <a:pt x="222" y="10"/>
                    <a:pt x="184" y="29"/>
                  </a:cubicBezTo>
                  <a:cubicBezTo>
                    <a:pt x="54" y="92"/>
                    <a:pt x="1" y="251"/>
                    <a:pt x="68" y="380"/>
                  </a:cubicBezTo>
                  <a:cubicBezTo>
                    <a:pt x="113" y="473"/>
                    <a:pt x="206" y="526"/>
                    <a:pt x="303" y="526"/>
                  </a:cubicBezTo>
                  <a:cubicBezTo>
                    <a:pt x="342" y="526"/>
                    <a:pt x="381" y="517"/>
                    <a:pt x="419" y="499"/>
                  </a:cubicBezTo>
                  <a:cubicBezTo>
                    <a:pt x="548" y="433"/>
                    <a:pt x="602" y="275"/>
                    <a:pt x="538" y="145"/>
                  </a:cubicBezTo>
                  <a:cubicBezTo>
                    <a:pt x="491" y="53"/>
                    <a:pt x="399" y="0"/>
                    <a:pt x="303"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0"/>
            <p:cNvSpPr/>
            <p:nvPr/>
          </p:nvSpPr>
          <p:spPr>
            <a:xfrm>
              <a:off x="3545028" y="3608109"/>
              <a:ext cx="25280" cy="22097"/>
            </a:xfrm>
            <a:custGeom>
              <a:rect b="b" l="l" r="r" t="t"/>
              <a:pathLst>
                <a:path extrusionOk="0" h="590" w="675">
                  <a:moveTo>
                    <a:pt x="338" y="0"/>
                  </a:moveTo>
                  <a:cubicBezTo>
                    <a:pt x="293" y="0"/>
                    <a:pt x="248" y="11"/>
                    <a:pt x="205" y="32"/>
                  </a:cubicBezTo>
                  <a:cubicBezTo>
                    <a:pt x="61" y="102"/>
                    <a:pt x="1" y="281"/>
                    <a:pt x="74" y="425"/>
                  </a:cubicBezTo>
                  <a:cubicBezTo>
                    <a:pt x="124" y="529"/>
                    <a:pt x="229" y="590"/>
                    <a:pt x="337" y="590"/>
                  </a:cubicBezTo>
                  <a:cubicBezTo>
                    <a:pt x="381" y="590"/>
                    <a:pt x="426" y="580"/>
                    <a:pt x="467" y="559"/>
                  </a:cubicBezTo>
                  <a:cubicBezTo>
                    <a:pt x="615" y="485"/>
                    <a:pt x="675" y="309"/>
                    <a:pt x="600" y="162"/>
                  </a:cubicBezTo>
                  <a:cubicBezTo>
                    <a:pt x="549" y="60"/>
                    <a:pt x="446" y="0"/>
                    <a:pt x="338"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0"/>
            <p:cNvSpPr/>
            <p:nvPr/>
          </p:nvSpPr>
          <p:spPr>
            <a:xfrm>
              <a:off x="3565290" y="3650168"/>
              <a:ext cx="27902" cy="24456"/>
            </a:xfrm>
            <a:custGeom>
              <a:rect b="b" l="l" r="r" t="t"/>
              <a:pathLst>
                <a:path extrusionOk="0" h="653" w="745">
                  <a:moveTo>
                    <a:pt x="373" y="0"/>
                  </a:moveTo>
                  <a:cubicBezTo>
                    <a:pt x="323" y="0"/>
                    <a:pt x="272" y="12"/>
                    <a:pt x="225" y="35"/>
                  </a:cubicBezTo>
                  <a:cubicBezTo>
                    <a:pt x="67" y="113"/>
                    <a:pt x="0" y="309"/>
                    <a:pt x="80" y="471"/>
                  </a:cubicBezTo>
                  <a:cubicBezTo>
                    <a:pt x="138" y="585"/>
                    <a:pt x="255" y="653"/>
                    <a:pt x="374" y="653"/>
                  </a:cubicBezTo>
                  <a:cubicBezTo>
                    <a:pt x="422" y="653"/>
                    <a:pt x="471" y="642"/>
                    <a:pt x="516" y="618"/>
                  </a:cubicBezTo>
                  <a:cubicBezTo>
                    <a:pt x="678" y="537"/>
                    <a:pt x="744" y="341"/>
                    <a:pt x="663" y="179"/>
                  </a:cubicBezTo>
                  <a:cubicBezTo>
                    <a:pt x="606" y="65"/>
                    <a:pt x="492" y="0"/>
                    <a:pt x="373"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0"/>
            <p:cNvSpPr/>
            <p:nvPr/>
          </p:nvSpPr>
          <p:spPr>
            <a:xfrm>
              <a:off x="3585514" y="3692265"/>
              <a:ext cx="30673" cy="26778"/>
            </a:xfrm>
            <a:custGeom>
              <a:rect b="b" l="l" r="r" t="t"/>
              <a:pathLst>
                <a:path extrusionOk="0" h="715" w="819">
                  <a:moveTo>
                    <a:pt x="409" y="0"/>
                  </a:moveTo>
                  <a:cubicBezTo>
                    <a:pt x="356" y="0"/>
                    <a:pt x="301" y="12"/>
                    <a:pt x="250" y="38"/>
                  </a:cubicBezTo>
                  <a:cubicBezTo>
                    <a:pt x="71" y="126"/>
                    <a:pt x="0" y="340"/>
                    <a:pt x="88" y="515"/>
                  </a:cubicBezTo>
                  <a:cubicBezTo>
                    <a:pt x="151" y="642"/>
                    <a:pt x="276" y="714"/>
                    <a:pt x="408" y="714"/>
                  </a:cubicBezTo>
                  <a:cubicBezTo>
                    <a:pt x="462" y="714"/>
                    <a:pt x="517" y="702"/>
                    <a:pt x="569" y="677"/>
                  </a:cubicBezTo>
                  <a:cubicBezTo>
                    <a:pt x="745" y="589"/>
                    <a:pt x="818" y="375"/>
                    <a:pt x="727" y="196"/>
                  </a:cubicBezTo>
                  <a:cubicBezTo>
                    <a:pt x="665" y="72"/>
                    <a:pt x="540" y="0"/>
                    <a:pt x="409"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0"/>
            <p:cNvSpPr/>
            <p:nvPr/>
          </p:nvSpPr>
          <p:spPr>
            <a:xfrm>
              <a:off x="3605776" y="3734211"/>
              <a:ext cx="33257" cy="29250"/>
            </a:xfrm>
            <a:custGeom>
              <a:rect b="b" l="l" r="r" t="t"/>
              <a:pathLst>
                <a:path extrusionOk="0" h="781" w="888">
                  <a:moveTo>
                    <a:pt x="444" y="0"/>
                  </a:moveTo>
                  <a:cubicBezTo>
                    <a:pt x="385" y="0"/>
                    <a:pt x="326" y="14"/>
                    <a:pt x="271" y="41"/>
                  </a:cubicBezTo>
                  <a:cubicBezTo>
                    <a:pt x="78" y="140"/>
                    <a:pt x="0" y="371"/>
                    <a:pt x="94" y="564"/>
                  </a:cubicBezTo>
                  <a:cubicBezTo>
                    <a:pt x="162" y="701"/>
                    <a:pt x="300" y="780"/>
                    <a:pt x="444" y="780"/>
                  </a:cubicBezTo>
                  <a:cubicBezTo>
                    <a:pt x="502" y="780"/>
                    <a:pt x="562" y="767"/>
                    <a:pt x="618" y="739"/>
                  </a:cubicBezTo>
                  <a:cubicBezTo>
                    <a:pt x="810" y="645"/>
                    <a:pt x="888" y="409"/>
                    <a:pt x="794" y="216"/>
                  </a:cubicBezTo>
                  <a:cubicBezTo>
                    <a:pt x="724" y="79"/>
                    <a:pt x="586" y="0"/>
                    <a:pt x="44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0"/>
            <p:cNvSpPr/>
            <p:nvPr/>
          </p:nvSpPr>
          <p:spPr>
            <a:xfrm>
              <a:off x="3626000" y="3776383"/>
              <a:ext cx="35916" cy="31534"/>
            </a:xfrm>
            <a:custGeom>
              <a:rect b="b" l="l" r="r" t="t"/>
              <a:pathLst>
                <a:path extrusionOk="0" h="842" w="959">
                  <a:moveTo>
                    <a:pt x="481" y="0"/>
                  </a:moveTo>
                  <a:cubicBezTo>
                    <a:pt x="417" y="0"/>
                    <a:pt x="352" y="15"/>
                    <a:pt x="291" y="45"/>
                  </a:cubicBezTo>
                  <a:cubicBezTo>
                    <a:pt x="85" y="147"/>
                    <a:pt x="1" y="399"/>
                    <a:pt x="102" y="606"/>
                  </a:cubicBezTo>
                  <a:cubicBezTo>
                    <a:pt x="177" y="756"/>
                    <a:pt x="325" y="841"/>
                    <a:pt x="479" y="841"/>
                  </a:cubicBezTo>
                  <a:cubicBezTo>
                    <a:pt x="542" y="841"/>
                    <a:pt x="607" y="827"/>
                    <a:pt x="667" y="796"/>
                  </a:cubicBezTo>
                  <a:cubicBezTo>
                    <a:pt x="874" y="694"/>
                    <a:pt x="959" y="441"/>
                    <a:pt x="857" y="231"/>
                  </a:cubicBezTo>
                  <a:cubicBezTo>
                    <a:pt x="782" y="85"/>
                    <a:pt x="634" y="0"/>
                    <a:pt x="481"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0"/>
            <p:cNvSpPr/>
            <p:nvPr/>
          </p:nvSpPr>
          <p:spPr>
            <a:xfrm>
              <a:off x="3646224" y="3818442"/>
              <a:ext cx="38688" cy="33856"/>
            </a:xfrm>
            <a:custGeom>
              <a:rect b="b" l="l" r="r" t="t"/>
              <a:pathLst>
                <a:path extrusionOk="0" h="904" w="1033">
                  <a:moveTo>
                    <a:pt x="516" y="1"/>
                  </a:moveTo>
                  <a:cubicBezTo>
                    <a:pt x="448" y="1"/>
                    <a:pt x="379" y="16"/>
                    <a:pt x="313" y="49"/>
                  </a:cubicBezTo>
                  <a:cubicBezTo>
                    <a:pt x="93" y="157"/>
                    <a:pt x="1" y="431"/>
                    <a:pt x="109" y="653"/>
                  </a:cubicBezTo>
                  <a:cubicBezTo>
                    <a:pt x="190" y="811"/>
                    <a:pt x="351" y="904"/>
                    <a:pt x="516" y="904"/>
                  </a:cubicBezTo>
                  <a:cubicBezTo>
                    <a:pt x="584" y="904"/>
                    <a:pt x="653" y="888"/>
                    <a:pt x="717" y="856"/>
                  </a:cubicBezTo>
                  <a:cubicBezTo>
                    <a:pt x="942" y="744"/>
                    <a:pt x="1033" y="473"/>
                    <a:pt x="921" y="249"/>
                  </a:cubicBezTo>
                  <a:cubicBezTo>
                    <a:pt x="841" y="92"/>
                    <a:pt x="682" y="1"/>
                    <a:pt x="516"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0"/>
            <p:cNvSpPr/>
            <p:nvPr/>
          </p:nvSpPr>
          <p:spPr>
            <a:xfrm>
              <a:off x="3666486" y="3860464"/>
              <a:ext cx="41309" cy="36328"/>
            </a:xfrm>
            <a:custGeom>
              <a:rect b="b" l="l" r="r" t="t"/>
              <a:pathLst>
                <a:path extrusionOk="0" h="970" w="1103">
                  <a:moveTo>
                    <a:pt x="554" y="0"/>
                  </a:moveTo>
                  <a:cubicBezTo>
                    <a:pt x="480" y="0"/>
                    <a:pt x="405" y="17"/>
                    <a:pt x="334" y="54"/>
                  </a:cubicBezTo>
                  <a:cubicBezTo>
                    <a:pt x="95" y="172"/>
                    <a:pt x="1" y="460"/>
                    <a:pt x="120" y="699"/>
                  </a:cubicBezTo>
                  <a:cubicBezTo>
                    <a:pt x="205" y="872"/>
                    <a:pt x="375" y="969"/>
                    <a:pt x="553" y="969"/>
                  </a:cubicBezTo>
                  <a:cubicBezTo>
                    <a:pt x="624" y="969"/>
                    <a:pt x="697" y="953"/>
                    <a:pt x="765" y="920"/>
                  </a:cubicBezTo>
                  <a:cubicBezTo>
                    <a:pt x="1008" y="797"/>
                    <a:pt x="1102" y="509"/>
                    <a:pt x="984" y="268"/>
                  </a:cubicBezTo>
                  <a:cubicBezTo>
                    <a:pt x="899" y="99"/>
                    <a:pt x="731" y="0"/>
                    <a:pt x="55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0"/>
            <p:cNvSpPr/>
            <p:nvPr/>
          </p:nvSpPr>
          <p:spPr>
            <a:xfrm>
              <a:off x="3686598" y="3902560"/>
              <a:ext cx="44193" cy="38650"/>
            </a:xfrm>
            <a:custGeom>
              <a:rect b="b" l="l" r="r" t="t"/>
              <a:pathLst>
                <a:path extrusionOk="0" h="1032" w="1180">
                  <a:moveTo>
                    <a:pt x="592" y="0"/>
                  </a:moveTo>
                  <a:cubicBezTo>
                    <a:pt x="515" y="0"/>
                    <a:pt x="436" y="18"/>
                    <a:pt x="362" y="56"/>
                  </a:cubicBezTo>
                  <a:cubicBezTo>
                    <a:pt x="105" y="182"/>
                    <a:pt x="0" y="491"/>
                    <a:pt x="131" y="747"/>
                  </a:cubicBezTo>
                  <a:cubicBezTo>
                    <a:pt x="220" y="926"/>
                    <a:pt x="401" y="1031"/>
                    <a:pt x="590" y="1031"/>
                  </a:cubicBezTo>
                  <a:cubicBezTo>
                    <a:pt x="667" y="1031"/>
                    <a:pt x="747" y="1013"/>
                    <a:pt x="821" y="976"/>
                  </a:cubicBezTo>
                  <a:cubicBezTo>
                    <a:pt x="1074" y="849"/>
                    <a:pt x="1179" y="540"/>
                    <a:pt x="1053" y="284"/>
                  </a:cubicBezTo>
                  <a:cubicBezTo>
                    <a:pt x="961" y="105"/>
                    <a:pt x="780" y="0"/>
                    <a:pt x="59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0"/>
            <p:cNvSpPr/>
            <p:nvPr/>
          </p:nvSpPr>
          <p:spPr>
            <a:xfrm>
              <a:off x="3706822" y="3944619"/>
              <a:ext cx="46815" cy="41047"/>
            </a:xfrm>
            <a:custGeom>
              <a:rect b="b" l="l" r="r" t="t"/>
              <a:pathLst>
                <a:path extrusionOk="0" h="1096" w="1250">
                  <a:moveTo>
                    <a:pt x="630" y="0"/>
                  </a:moveTo>
                  <a:cubicBezTo>
                    <a:pt x="547" y="0"/>
                    <a:pt x="463" y="19"/>
                    <a:pt x="383" y="60"/>
                  </a:cubicBezTo>
                  <a:cubicBezTo>
                    <a:pt x="113" y="193"/>
                    <a:pt x="1" y="523"/>
                    <a:pt x="138" y="793"/>
                  </a:cubicBezTo>
                  <a:cubicBezTo>
                    <a:pt x="233" y="985"/>
                    <a:pt x="427" y="1095"/>
                    <a:pt x="628" y="1095"/>
                  </a:cubicBezTo>
                  <a:cubicBezTo>
                    <a:pt x="710" y="1095"/>
                    <a:pt x="793" y="1077"/>
                    <a:pt x="871" y="1039"/>
                  </a:cubicBezTo>
                  <a:cubicBezTo>
                    <a:pt x="1141" y="902"/>
                    <a:pt x="1250" y="572"/>
                    <a:pt x="1117" y="302"/>
                  </a:cubicBezTo>
                  <a:cubicBezTo>
                    <a:pt x="1021" y="111"/>
                    <a:pt x="829" y="0"/>
                    <a:pt x="63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0"/>
            <p:cNvSpPr/>
            <p:nvPr/>
          </p:nvSpPr>
          <p:spPr>
            <a:xfrm>
              <a:off x="3727084" y="3986641"/>
              <a:ext cx="49586" cy="43407"/>
            </a:xfrm>
            <a:custGeom>
              <a:rect b="b" l="l" r="r" t="t"/>
              <a:pathLst>
                <a:path extrusionOk="0" h="1159" w="1324">
                  <a:moveTo>
                    <a:pt x="660" y="1"/>
                  </a:moveTo>
                  <a:cubicBezTo>
                    <a:pt x="574" y="1"/>
                    <a:pt x="487" y="20"/>
                    <a:pt x="404" y="61"/>
                  </a:cubicBezTo>
                  <a:cubicBezTo>
                    <a:pt x="119" y="205"/>
                    <a:pt x="1" y="552"/>
                    <a:pt x="145" y="840"/>
                  </a:cubicBezTo>
                  <a:cubicBezTo>
                    <a:pt x="247" y="1042"/>
                    <a:pt x="452" y="1159"/>
                    <a:pt x="665" y="1159"/>
                  </a:cubicBezTo>
                  <a:cubicBezTo>
                    <a:pt x="751" y="1159"/>
                    <a:pt x="838" y="1140"/>
                    <a:pt x="920" y="1099"/>
                  </a:cubicBezTo>
                  <a:cubicBezTo>
                    <a:pt x="1208" y="955"/>
                    <a:pt x="1324" y="608"/>
                    <a:pt x="1180" y="323"/>
                  </a:cubicBezTo>
                  <a:cubicBezTo>
                    <a:pt x="1077" y="119"/>
                    <a:pt x="873" y="1"/>
                    <a:pt x="660"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0"/>
            <p:cNvSpPr/>
            <p:nvPr/>
          </p:nvSpPr>
          <p:spPr>
            <a:xfrm>
              <a:off x="3747308" y="4028700"/>
              <a:ext cx="49474" cy="45167"/>
            </a:xfrm>
            <a:custGeom>
              <a:rect b="b" l="l" r="r" t="t"/>
              <a:pathLst>
                <a:path extrusionOk="0" h="1206" w="1321">
                  <a:moveTo>
                    <a:pt x="697" y="1"/>
                  </a:moveTo>
                  <a:cubicBezTo>
                    <a:pt x="606" y="1"/>
                    <a:pt x="513" y="21"/>
                    <a:pt x="426" y="64"/>
                  </a:cubicBezTo>
                  <a:cubicBezTo>
                    <a:pt x="123" y="215"/>
                    <a:pt x="1" y="583"/>
                    <a:pt x="152" y="885"/>
                  </a:cubicBezTo>
                  <a:cubicBezTo>
                    <a:pt x="236" y="1053"/>
                    <a:pt x="391" y="1166"/>
                    <a:pt x="562" y="1205"/>
                  </a:cubicBezTo>
                  <a:lnTo>
                    <a:pt x="1303" y="703"/>
                  </a:lnTo>
                  <a:cubicBezTo>
                    <a:pt x="1320" y="580"/>
                    <a:pt x="1303" y="457"/>
                    <a:pt x="1243" y="337"/>
                  </a:cubicBezTo>
                  <a:cubicBezTo>
                    <a:pt x="1136" y="123"/>
                    <a:pt x="921" y="1"/>
                    <a:pt x="697"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0"/>
            <p:cNvSpPr/>
            <p:nvPr/>
          </p:nvSpPr>
          <p:spPr>
            <a:xfrm>
              <a:off x="3568024" y="3544402"/>
              <a:ext cx="22546" cy="19775"/>
            </a:xfrm>
            <a:custGeom>
              <a:rect b="b" l="l" r="r" t="t"/>
              <a:pathLst>
                <a:path extrusionOk="0" h="528" w="602">
                  <a:moveTo>
                    <a:pt x="299" y="1"/>
                  </a:moveTo>
                  <a:cubicBezTo>
                    <a:pt x="260" y="1"/>
                    <a:pt x="221" y="9"/>
                    <a:pt x="184" y="28"/>
                  </a:cubicBezTo>
                  <a:cubicBezTo>
                    <a:pt x="54" y="94"/>
                    <a:pt x="1" y="252"/>
                    <a:pt x="67" y="381"/>
                  </a:cubicBezTo>
                  <a:cubicBezTo>
                    <a:pt x="112" y="474"/>
                    <a:pt x="206" y="528"/>
                    <a:pt x="303" y="528"/>
                  </a:cubicBezTo>
                  <a:cubicBezTo>
                    <a:pt x="342" y="528"/>
                    <a:pt x="381" y="519"/>
                    <a:pt x="419" y="501"/>
                  </a:cubicBezTo>
                  <a:cubicBezTo>
                    <a:pt x="548" y="434"/>
                    <a:pt x="601" y="276"/>
                    <a:pt x="538" y="146"/>
                  </a:cubicBezTo>
                  <a:cubicBezTo>
                    <a:pt x="490" y="54"/>
                    <a:pt x="396" y="1"/>
                    <a:pt x="29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0"/>
            <p:cNvSpPr/>
            <p:nvPr/>
          </p:nvSpPr>
          <p:spPr>
            <a:xfrm>
              <a:off x="3588285" y="3586461"/>
              <a:ext cx="25280" cy="22134"/>
            </a:xfrm>
            <a:custGeom>
              <a:rect b="b" l="l" r="r" t="t"/>
              <a:pathLst>
                <a:path extrusionOk="0" h="591" w="675">
                  <a:moveTo>
                    <a:pt x="336" y="1"/>
                  </a:moveTo>
                  <a:cubicBezTo>
                    <a:pt x="291" y="1"/>
                    <a:pt x="246" y="10"/>
                    <a:pt x="203" y="31"/>
                  </a:cubicBezTo>
                  <a:cubicBezTo>
                    <a:pt x="60" y="105"/>
                    <a:pt x="1" y="280"/>
                    <a:pt x="74" y="427"/>
                  </a:cubicBezTo>
                  <a:cubicBezTo>
                    <a:pt x="124" y="530"/>
                    <a:pt x="230" y="590"/>
                    <a:pt x="339" y="590"/>
                  </a:cubicBezTo>
                  <a:cubicBezTo>
                    <a:pt x="382" y="590"/>
                    <a:pt x="426" y="581"/>
                    <a:pt x="467" y="561"/>
                  </a:cubicBezTo>
                  <a:cubicBezTo>
                    <a:pt x="615" y="487"/>
                    <a:pt x="674" y="308"/>
                    <a:pt x="600" y="164"/>
                  </a:cubicBezTo>
                  <a:cubicBezTo>
                    <a:pt x="548" y="59"/>
                    <a:pt x="444" y="1"/>
                    <a:pt x="336"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30"/>
            <p:cNvSpPr/>
            <p:nvPr/>
          </p:nvSpPr>
          <p:spPr>
            <a:xfrm>
              <a:off x="3608510" y="3628558"/>
              <a:ext cx="27902" cy="24493"/>
            </a:xfrm>
            <a:custGeom>
              <a:rect b="b" l="l" r="r" t="t"/>
              <a:pathLst>
                <a:path extrusionOk="0" h="654" w="745">
                  <a:moveTo>
                    <a:pt x="373" y="1"/>
                  </a:moveTo>
                  <a:cubicBezTo>
                    <a:pt x="324" y="1"/>
                    <a:pt x="275" y="11"/>
                    <a:pt x="229" y="34"/>
                  </a:cubicBezTo>
                  <a:cubicBezTo>
                    <a:pt x="64" y="114"/>
                    <a:pt x="0" y="311"/>
                    <a:pt x="81" y="472"/>
                  </a:cubicBezTo>
                  <a:cubicBezTo>
                    <a:pt x="139" y="587"/>
                    <a:pt x="255" y="654"/>
                    <a:pt x="375" y="654"/>
                  </a:cubicBezTo>
                  <a:cubicBezTo>
                    <a:pt x="424" y="654"/>
                    <a:pt x="473" y="642"/>
                    <a:pt x="520" y="619"/>
                  </a:cubicBezTo>
                  <a:cubicBezTo>
                    <a:pt x="682" y="539"/>
                    <a:pt x="745" y="342"/>
                    <a:pt x="664" y="181"/>
                  </a:cubicBezTo>
                  <a:cubicBezTo>
                    <a:pt x="607" y="66"/>
                    <a:pt x="492" y="1"/>
                    <a:pt x="373"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30"/>
            <p:cNvSpPr/>
            <p:nvPr/>
          </p:nvSpPr>
          <p:spPr>
            <a:xfrm>
              <a:off x="3628771" y="3670580"/>
              <a:ext cx="30673" cy="26928"/>
            </a:xfrm>
            <a:custGeom>
              <a:rect b="b" l="l" r="r" t="t"/>
              <a:pathLst>
                <a:path extrusionOk="0" h="719" w="819">
                  <a:moveTo>
                    <a:pt x="406" y="1"/>
                  </a:moveTo>
                  <a:cubicBezTo>
                    <a:pt x="353" y="1"/>
                    <a:pt x="300" y="13"/>
                    <a:pt x="249" y="38"/>
                  </a:cubicBezTo>
                  <a:cubicBezTo>
                    <a:pt x="70" y="129"/>
                    <a:pt x="0" y="344"/>
                    <a:pt x="88" y="519"/>
                  </a:cubicBezTo>
                  <a:cubicBezTo>
                    <a:pt x="150" y="646"/>
                    <a:pt x="276" y="718"/>
                    <a:pt x="408" y="718"/>
                  </a:cubicBezTo>
                  <a:cubicBezTo>
                    <a:pt x="462" y="718"/>
                    <a:pt x="517" y="706"/>
                    <a:pt x="569" y="681"/>
                  </a:cubicBezTo>
                  <a:cubicBezTo>
                    <a:pt x="744" y="592"/>
                    <a:pt x="818" y="375"/>
                    <a:pt x="730" y="200"/>
                  </a:cubicBezTo>
                  <a:cubicBezTo>
                    <a:pt x="665" y="74"/>
                    <a:pt x="537" y="1"/>
                    <a:pt x="406"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30"/>
            <p:cNvSpPr/>
            <p:nvPr/>
          </p:nvSpPr>
          <p:spPr>
            <a:xfrm>
              <a:off x="3648996" y="3712676"/>
              <a:ext cx="33295" cy="29212"/>
            </a:xfrm>
            <a:custGeom>
              <a:rect b="b" l="l" r="r" t="t"/>
              <a:pathLst>
                <a:path extrusionOk="0" h="780" w="889">
                  <a:moveTo>
                    <a:pt x="444" y="0"/>
                  </a:moveTo>
                  <a:cubicBezTo>
                    <a:pt x="386" y="0"/>
                    <a:pt x="327" y="13"/>
                    <a:pt x="271" y="41"/>
                  </a:cubicBezTo>
                  <a:cubicBezTo>
                    <a:pt x="78" y="139"/>
                    <a:pt x="1" y="370"/>
                    <a:pt x="95" y="563"/>
                  </a:cubicBezTo>
                  <a:cubicBezTo>
                    <a:pt x="165" y="701"/>
                    <a:pt x="303" y="779"/>
                    <a:pt x="446" y="779"/>
                  </a:cubicBezTo>
                  <a:cubicBezTo>
                    <a:pt x="504" y="779"/>
                    <a:pt x="563" y="766"/>
                    <a:pt x="618" y="739"/>
                  </a:cubicBezTo>
                  <a:cubicBezTo>
                    <a:pt x="811" y="644"/>
                    <a:pt x="889" y="409"/>
                    <a:pt x="794" y="216"/>
                  </a:cubicBezTo>
                  <a:cubicBezTo>
                    <a:pt x="724" y="79"/>
                    <a:pt x="587" y="0"/>
                    <a:pt x="44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30"/>
            <p:cNvSpPr/>
            <p:nvPr/>
          </p:nvSpPr>
          <p:spPr>
            <a:xfrm>
              <a:off x="3669220" y="3754735"/>
              <a:ext cx="35954" cy="31609"/>
            </a:xfrm>
            <a:custGeom>
              <a:rect b="b" l="l" r="r" t="t"/>
              <a:pathLst>
                <a:path extrusionOk="0" h="844" w="960">
                  <a:moveTo>
                    <a:pt x="478" y="1"/>
                  </a:moveTo>
                  <a:cubicBezTo>
                    <a:pt x="415" y="1"/>
                    <a:pt x="352" y="15"/>
                    <a:pt x="292" y="44"/>
                  </a:cubicBezTo>
                  <a:cubicBezTo>
                    <a:pt x="85" y="149"/>
                    <a:pt x="1" y="402"/>
                    <a:pt x="103" y="609"/>
                  </a:cubicBezTo>
                  <a:cubicBezTo>
                    <a:pt x="178" y="757"/>
                    <a:pt x="327" y="843"/>
                    <a:pt x="482" y="843"/>
                  </a:cubicBezTo>
                  <a:cubicBezTo>
                    <a:pt x="544" y="843"/>
                    <a:pt x="608" y="829"/>
                    <a:pt x="668" y="799"/>
                  </a:cubicBezTo>
                  <a:cubicBezTo>
                    <a:pt x="875" y="693"/>
                    <a:pt x="959" y="441"/>
                    <a:pt x="857" y="234"/>
                  </a:cubicBezTo>
                  <a:cubicBezTo>
                    <a:pt x="782" y="86"/>
                    <a:pt x="633" y="1"/>
                    <a:pt x="478"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30"/>
            <p:cNvSpPr/>
            <p:nvPr/>
          </p:nvSpPr>
          <p:spPr>
            <a:xfrm>
              <a:off x="3689482" y="3796832"/>
              <a:ext cx="38688" cy="33931"/>
            </a:xfrm>
            <a:custGeom>
              <a:rect b="b" l="l" r="r" t="t"/>
              <a:pathLst>
                <a:path extrusionOk="0" h="906" w="1033">
                  <a:moveTo>
                    <a:pt x="515" y="0"/>
                  </a:moveTo>
                  <a:cubicBezTo>
                    <a:pt x="447" y="0"/>
                    <a:pt x="378" y="15"/>
                    <a:pt x="313" y="47"/>
                  </a:cubicBezTo>
                  <a:cubicBezTo>
                    <a:pt x="92" y="159"/>
                    <a:pt x="1" y="429"/>
                    <a:pt x="109" y="653"/>
                  </a:cubicBezTo>
                  <a:cubicBezTo>
                    <a:pt x="189" y="813"/>
                    <a:pt x="350" y="905"/>
                    <a:pt x="516" y="905"/>
                  </a:cubicBezTo>
                  <a:cubicBezTo>
                    <a:pt x="584" y="905"/>
                    <a:pt x="652" y="890"/>
                    <a:pt x="717" y="857"/>
                  </a:cubicBezTo>
                  <a:cubicBezTo>
                    <a:pt x="941" y="745"/>
                    <a:pt x="1032" y="475"/>
                    <a:pt x="920" y="250"/>
                  </a:cubicBezTo>
                  <a:cubicBezTo>
                    <a:pt x="840" y="91"/>
                    <a:pt x="681" y="0"/>
                    <a:pt x="515"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30"/>
            <p:cNvSpPr/>
            <p:nvPr/>
          </p:nvSpPr>
          <p:spPr>
            <a:xfrm>
              <a:off x="3709594" y="3838853"/>
              <a:ext cx="41459" cy="36291"/>
            </a:xfrm>
            <a:custGeom>
              <a:rect b="b" l="l" r="r" t="t"/>
              <a:pathLst>
                <a:path extrusionOk="0" h="969" w="1107">
                  <a:moveTo>
                    <a:pt x="555" y="0"/>
                  </a:moveTo>
                  <a:cubicBezTo>
                    <a:pt x="483" y="0"/>
                    <a:pt x="410" y="17"/>
                    <a:pt x="341" y="51"/>
                  </a:cubicBezTo>
                  <a:cubicBezTo>
                    <a:pt x="99" y="171"/>
                    <a:pt x="1" y="462"/>
                    <a:pt x="123" y="701"/>
                  </a:cubicBezTo>
                  <a:cubicBezTo>
                    <a:pt x="208" y="870"/>
                    <a:pt x="378" y="969"/>
                    <a:pt x="556" y="969"/>
                  </a:cubicBezTo>
                  <a:cubicBezTo>
                    <a:pt x="629" y="969"/>
                    <a:pt x="703" y="952"/>
                    <a:pt x="773" y="918"/>
                  </a:cubicBezTo>
                  <a:cubicBezTo>
                    <a:pt x="1012" y="799"/>
                    <a:pt x="1106" y="508"/>
                    <a:pt x="986" y="268"/>
                  </a:cubicBezTo>
                  <a:cubicBezTo>
                    <a:pt x="902" y="99"/>
                    <a:pt x="732" y="0"/>
                    <a:pt x="555"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30"/>
            <p:cNvSpPr/>
            <p:nvPr/>
          </p:nvSpPr>
          <p:spPr>
            <a:xfrm>
              <a:off x="3729818" y="3880913"/>
              <a:ext cx="44231" cy="38650"/>
            </a:xfrm>
            <a:custGeom>
              <a:rect b="b" l="l" r="r" t="t"/>
              <a:pathLst>
                <a:path extrusionOk="0" h="1032" w="1181">
                  <a:moveTo>
                    <a:pt x="591" y="1"/>
                  </a:moveTo>
                  <a:cubicBezTo>
                    <a:pt x="514" y="1"/>
                    <a:pt x="436" y="18"/>
                    <a:pt x="362" y="55"/>
                  </a:cubicBezTo>
                  <a:cubicBezTo>
                    <a:pt x="106" y="185"/>
                    <a:pt x="1" y="493"/>
                    <a:pt x="131" y="746"/>
                  </a:cubicBezTo>
                  <a:cubicBezTo>
                    <a:pt x="220" y="928"/>
                    <a:pt x="402" y="1032"/>
                    <a:pt x="591" y="1032"/>
                  </a:cubicBezTo>
                  <a:cubicBezTo>
                    <a:pt x="669" y="1032"/>
                    <a:pt x="748" y="1014"/>
                    <a:pt x="822" y="977"/>
                  </a:cubicBezTo>
                  <a:cubicBezTo>
                    <a:pt x="1075" y="851"/>
                    <a:pt x="1180" y="543"/>
                    <a:pt x="1054" y="287"/>
                  </a:cubicBezTo>
                  <a:cubicBezTo>
                    <a:pt x="962" y="105"/>
                    <a:pt x="780" y="1"/>
                    <a:pt x="591"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30"/>
            <p:cNvSpPr/>
            <p:nvPr/>
          </p:nvSpPr>
          <p:spPr>
            <a:xfrm>
              <a:off x="3750080" y="3923009"/>
              <a:ext cx="46815" cy="41085"/>
            </a:xfrm>
            <a:custGeom>
              <a:rect b="b" l="l" r="r" t="t"/>
              <a:pathLst>
                <a:path extrusionOk="0" h="1097" w="1250">
                  <a:moveTo>
                    <a:pt x="626" y="1"/>
                  </a:moveTo>
                  <a:cubicBezTo>
                    <a:pt x="544" y="1"/>
                    <a:pt x="461" y="19"/>
                    <a:pt x="383" y="57"/>
                  </a:cubicBezTo>
                  <a:cubicBezTo>
                    <a:pt x="113" y="195"/>
                    <a:pt x="1" y="521"/>
                    <a:pt x="137" y="791"/>
                  </a:cubicBezTo>
                  <a:cubicBezTo>
                    <a:pt x="233" y="984"/>
                    <a:pt x="428" y="1096"/>
                    <a:pt x="630" y="1096"/>
                  </a:cubicBezTo>
                  <a:cubicBezTo>
                    <a:pt x="711" y="1096"/>
                    <a:pt x="793" y="1078"/>
                    <a:pt x="871" y="1040"/>
                  </a:cubicBezTo>
                  <a:cubicBezTo>
                    <a:pt x="1141" y="903"/>
                    <a:pt x="1250" y="574"/>
                    <a:pt x="1117" y="303"/>
                  </a:cubicBezTo>
                  <a:cubicBezTo>
                    <a:pt x="1019" y="111"/>
                    <a:pt x="826" y="1"/>
                    <a:pt x="626"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30"/>
            <p:cNvSpPr/>
            <p:nvPr/>
          </p:nvSpPr>
          <p:spPr>
            <a:xfrm>
              <a:off x="3770341" y="3965106"/>
              <a:ext cx="49549" cy="43369"/>
            </a:xfrm>
            <a:custGeom>
              <a:rect b="b" l="l" r="r" t="t"/>
              <a:pathLst>
                <a:path extrusionOk="0" h="1158" w="1323">
                  <a:moveTo>
                    <a:pt x="661" y="0"/>
                  </a:moveTo>
                  <a:cubicBezTo>
                    <a:pt x="575" y="0"/>
                    <a:pt x="487" y="20"/>
                    <a:pt x="404" y="60"/>
                  </a:cubicBezTo>
                  <a:cubicBezTo>
                    <a:pt x="116" y="203"/>
                    <a:pt x="0" y="551"/>
                    <a:pt x="144" y="835"/>
                  </a:cubicBezTo>
                  <a:cubicBezTo>
                    <a:pt x="246" y="1039"/>
                    <a:pt x="450" y="1157"/>
                    <a:pt x="662" y="1157"/>
                  </a:cubicBezTo>
                  <a:cubicBezTo>
                    <a:pt x="749" y="1157"/>
                    <a:pt x="837" y="1137"/>
                    <a:pt x="919" y="1095"/>
                  </a:cubicBezTo>
                  <a:cubicBezTo>
                    <a:pt x="1207" y="955"/>
                    <a:pt x="1323" y="608"/>
                    <a:pt x="1180" y="320"/>
                  </a:cubicBezTo>
                  <a:cubicBezTo>
                    <a:pt x="1077" y="117"/>
                    <a:pt x="873" y="0"/>
                    <a:pt x="661"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30"/>
            <p:cNvSpPr/>
            <p:nvPr/>
          </p:nvSpPr>
          <p:spPr>
            <a:xfrm>
              <a:off x="3790566" y="4007090"/>
              <a:ext cx="48537" cy="42171"/>
            </a:xfrm>
            <a:custGeom>
              <a:rect b="b" l="l" r="r" t="t"/>
              <a:pathLst>
                <a:path extrusionOk="0" h="1126" w="1296">
                  <a:moveTo>
                    <a:pt x="697" y="1"/>
                  </a:moveTo>
                  <a:cubicBezTo>
                    <a:pt x="605" y="1"/>
                    <a:pt x="513" y="22"/>
                    <a:pt x="425" y="65"/>
                  </a:cubicBezTo>
                  <a:cubicBezTo>
                    <a:pt x="123" y="216"/>
                    <a:pt x="0" y="582"/>
                    <a:pt x="151" y="887"/>
                  </a:cubicBezTo>
                  <a:cubicBezTo>
                    <a:pt x="204" y="989"/>
                    <a:pt x="282" y="1069"/>
                    <a:pt x="373" y="1125"/>
                  </a:cubicBezTo>
                  <a:lnTo>
                    <a:pt x="1296" y="498"/>
                  </a:lnTo>
                  <a:cubicBezTo>
                    <a:pt x="1285" y="444"/>
                    <a:pt x="1271" y="392"/>
                    <a:pt x="1243" y="339"/>
                  </a:cubicBezTo>
                  <a:cubicBezTo>
                    <a:pt x="1136" y="125"/>
                    <a:pt x="921" y="1"/>
                    <a:pt x="697"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30"/>
            <p:cNvSpPr/>
            <p:nvPr/>
          </p:nvSpPr>
          <p:spPr>
            <a:xfrm>
              <a:off x="3713151" y="3737432"/>
              <a:ext cx="32358" cy="27302"/>
            </a:xfrm>
            <a:custGeom>
              <a:rect b="b" l="l" r="r" t="t"/>
              <a:pathLst>
                <a:path extrusionOk="0" h="729" w="864">
                  <a:moveTo>
                    <a:pt x="180" y="1"/>
                  </a:moveTo>
                  <a:cubicBezTo>
                    <a:pt x="42" y="124"/>
                    <a:pt x="0" y="323"/>
                    <a:pt x="85" y="496"/>
                  </a:cubicBezTo>
                  <a:cubicBezTo>
                    <a:pt x="160" y="643"/>
                    <a:pt x="310" y="728"/>
                    <a:pt x="465" y="728"/>
                  </a:cubicBezTo>
                  <a:cubicBezTo>
                    <a:pt x="527" y="728"/>
                    <a:pt x="590" y="714"/>
                    <a:pt x="650" y="685"/>
                  </a:cubicBezTo>
                  <a:cubicBezTo>
                    <a:pt x="762" y="629"/>
                    <a:pt x="836" y="530"/>
                    <a:pt x="864" y="418"/>
                  </a:cubicBezTo>
                  <a:lnTo>
                    <a:pt x="864" y="418"/>
                  </a:lnTo>
                  <a:lnTo>
                    <a:pt x="614" y="576"/>
                  </a:lnTo>
                  <a:lnTo>
                    <a:pt x="180" y="1"/>
                  </a:ln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30"/>
            <p:cNvSpPr/>
            <p:nvPr/>
          </p:nvSpPr>
          <p:spPr>
            <a:xfrm>
              <a:off x="3732739" y="3775184"/>
              <a:ext cx="38688" cy="34006"/>
            </a:xfrm>
            <a:custGeom>
              <a:rect b="b" l="l" r="r" t="t"/>
              <a:pathLst>
                <a:path extrusionOk="0" h="908" w="1033">
                  <a:moveTo>
                    <a:pt x="515" y="1"/>
                  </a:moveTo>
                  <a:cubicBezTo>
                    <a:pt x="447" y="1"/>
                    <a:pt x="378" y="16"/>
                    <a:pt x="313" y="49"/>
                  </a:cubicBezTo>
                  <a:cubicBezTo>
                    <a:pt x="91" y="162"/>
                    <a:pt x="0" y="431"/>
                    <a:pt x="112" y="656"/>
                  </a:cubicBezTo>
                  <a:cubicBezTo>
                    <a:pt x="190" y="816"/>
                    <a:pt x="350" y="908"/>
                    <a:pt x="516" y="908"/>
                  </a:cubicBezTo>
                  <a:cubicBezTo>
                    <a:pt x="583" y="908"/>
                    <a:pt x="652" y="893"/>
                    <a:pt x="716" y="860"/>
                  </a:cubicBezTo>
                  <a:cubicBezTo>
                    <a:pt x="941" y="747"/>
                    <a:pt x="1032" y="478"/>
                    <a:pt x="920" y="253"/>
                  </a:cubicBezTo>
                  <a:cubicBezTo>
                    <a:pt x="840" y="93"/>
                    <a:pt x="681" y="1"/>
                    <a:pt x="51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30"/>
            <p:cNvSpPr/>
            <p:nvPr/>
          </p:nvSpPr>
          <p:spPr>
            <a:xfrm>
              <a:off x="3753001" y="3817281"/>
              <a:ext cx="41272" cy="36328"/>
            </a:xfrm>
            <a:custGeom>
              <a:rect b="b" l="l" r="r" t="t"/>
              <a:pathLst>
                <a:path extrusionOk="0" h="970" w="1102">
                  <a:moveTo>
                    <a:pt x="549" y="1"/>
                  </a:moveTo>
                  <a:cubicBezTo>
                    <a:pt x="477" y="1"/>
                    <a:pt x="403" y="17"/>
                    <a:pt x="333" y="52"/>
                  </a:cubicBezTo>
                  <a:cubicBezTo>
                    <a:pt x="94" y="171"/>
                    <a:pt x="0" y="462"/>
                    <a:pt x="119" y="701"/>
                  </a:cubicBezTo>
                  <a:cubicBezTo>
                    <a:pt x="204" y="871"/>
                    <a:pt x="374" y="969"/>
                    <a:pt x="552" y="969"/>
                  </a:cubicBezTo>
                  <a:cubicBezTo>
                    <a:pt x="625" y="969"/>
                    <a:pt x="698" y="953"/>
                    <a:pt x="768" y="919"/>
                  </a:cubicBezTo>
                  <a:cubicBezTo>
                    <a:pt x="1007" y="799"/>
                    <a:pt x="1102" y="508"/>
                    <a:pt x="982" y="269"/>
                  </a:cubicBezTo>
                  <a:cubicBezTo>
                    <a:pt x="898" y="100"/>
                    <a:pt x="728" y="1"/>
                    <a:pt x="54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30"/>
            <p:cNvSpPr/>
            <p:nvPr/>
          </p:nvSpPr>
          <p:spPr>
            <a:xfrm>
              <a:off x="3773075" y="3859340"/>
              <a:ext cx="44193" cy="38688"/>
            </a:xfrm>
            <a:custGeom>
              <a:rect b="b" l="l" r="r" t="t"/>
              <a:pathLst>
                <a:path extrusionOk="0" h="1033" w="1180">
                  <a:moveTo>
                    <a:pt x="591" y="1"/>
                  </a:moveTo>
                  <a:cubicBezTo>
                    <a:pt x="514" y="1"/>
                    <a:pt x="435" y="18"/>
                    <a:pt x="362" y="55"/>
                  </a:cubicBezTo>
                  <a:cubicBezTo>
                    <a:pt x="106" y="181"/>
                    <a:pt x="1" y="490"/>
                    <a:pt x="130" y="747"/>
                  </a:cubicBezTo>
                  <a:cubicBezTo>
                    <a:pt x="220" y="928"/>
                    <a:pt x="402" y="1032"/>
                    <a:pt x="591" y="1032"/>
                  </a:cubicBezTo>
                  <a:cubicBezTo>
                    <a:pt x="669" y="1032"/>
                    <a:pt x="748" y="1015"/>
                    <a:pt x="822" y="978"/>
                  </a:cubicBezTo>
                  <a:cubicBezTo>
                    <a:pt x="1075" y="852"/>
                    <a:pt x="1180" y="543"/>
                    <a:pt x="1054" y="287"/>
                  </a:cubicBezTo>
                  <a:cubicBezTo>
                    <a:pt x="962" y="105"/>
                    <a:pt x="779" y="1"/>
                    <a:pt x="591"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30"/>
            <p:cNvSpPr/>
            <p:nvPr/>
          </p:nvSpPr>
          <p:spPr>
            <a:xfrm>
              <a:off x="3793337" y="3901436"/>
              <a:ext cx="46815" cy="41047"/>
            </a:xfrm>
            <a:custGeom>
              <a:rect b="b" l="l" r="r" t="t"/>
              <a:pathLst>
                <a:path extrusionOk="0" h="1096" w="1250">
                  <a:moveTo>
                    <a:pt x="626" y="1"/>
                  </a:moveTo>
                  <a:cubicBezTo>
                    <a:pt x="544" y="1"/>
                    <a:pt x="461" y="19"/>
                    <a:pt x="383" y="58"/>
                  </a:cubicBezTo>
                  <a:cubicBezTo>
                    <a:pt x="112" y="194"/>
                    <a:pt x="0" y="521"/>
                    <a:pt x="137" y="792"/>
                  </a:cubicBezTo>
                  <a:cubicBezTo>
                    <a:pt x="232" y="983"/>
                    <a:pt x="425" y="1095"/>
                    <a:pt x="626" y="1095"/>
                  </a:cubicBezTo>
                  <a:cubicBezTo>
                    <a:pt x="709" y="1095"/>
                    <a:pt x="792" y="1077"/>
                    <a:pt x="871" y="1037"/>
                  </a:cubicBezTo>
                  <a:cubicBezTo>
                    <a:pt x="1141" y="904"/>
                    <a:pt x="1250" y="573"/>
                    <a:pt x="1116" y="303"/>
                  </a:cubicBezTo>
                  <a:cubicBezTo>
                    <a:pt x="1019" y="112"/>
                    <a:pt x="826" y="1"/>
                    <a:pt x="626"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0"/>
            <p:cNvSpPr/>
            <p:nvPr/>
          </p:nvSpPr>
          <p:spPr>
            <a:xfrm>
              <a:off x="3813561" y="3943458"/>
              <a:ext cx="49586" cy="43444"/>
            </a:xfrm>
            <a:custGeom>
              <a:rect b="b" l="l" r="r" t="t"/>
              <a:pathLst>
                <a:path extrusionOk="0" h="1160" w="1324">
                  <a:moveTo>
                    <a:pt x="664" y="0"/>
                  </a:moveTo>
                  <a:cubicBezTo>
                    <a:pt x="577" y="0"/>
                    <a:pt x="488" y="20"/>
                    <a:pt x="405" y="62"/>
                  </a:cubicBezTo>
                  <a:cubicBezTo>
                    <a:pt x="120" y="206"/>
                    <a:pt x="0" y="554"/>
                    <a:pt x="144" y="838"/>
                  </a:cubicBezTo>
                  <a:cubicBezTo>
                    <a:pt x="246" y="1042"/>
                    <a:pt x="451" y="1159"/>
                    <a:pt x="662" y="1159"/>
                  </a:cubicBezTo>
                  <a:cubicBezTo>
                    <a:pt x="749" y="1159"/>
                    <a:pt x="837" y="1139"/>
                    <a:pt x="920" y="1097"/>
                  </a:cubicBezTo>
                  <a:cubicBezTo>
                    <a:pt x="1208" y="954"/>
                    <a:pt x="1324" y="606"/>
                    <a:pt x="1180" y="322"/>
                  </a:cubicBezTo>
                  <a:cubicBezTo>
                    <a:pt x="1078" y="118"/>
                    <a:pt x="875" y="0"/>
                    <a:pt x="66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30"/>
            <p:cNvSpPr/>
            <p:nvPr/>
          </p:nvSpPr>
          <p:spPr>
            <a:xfrm>
              <a:off x="3833823" y="3985555"/>
              <a:ext cx="52208" cy="45691"/>
            </a:xfrm>
            <a:custGeom>
              <a:rect b="b" l="l" r="r" t="t"/>
              <a:pathLst>
                <a:path extrusionOk="0" h="1220" w="1394">
                  <a:moveTo>
                    <a:pt x="697" y="1"/>
                  </a:moveTo>
                  <a:cubicBezTo>
                    <a:pt x="606" y="1"/>
                    <a:pt x="512" y="21"/>
                    <a:pt x="425" y="65"/>
                  </a:cubicBezTo>
                  <a:cubicBezTo>
                    <a:pt x="123" y="216"/>
                    <a:pt x="0" y="581"/>
                    <a:pt x="151" y="883"/>
                  </a:cubicBezTo>
                  <a:cubicBezTo>
                    <a:pt x="175" y="928"/>
                    <a:pt x="204" y="971"/>
                    <a:pt x="235" y="1005"/>
                  </a:cubicBezTo>
                  <a:lnTo>
                    <a:pt x="453" y="858"/>
                  </a:lnTo>
                  <a:lnTo>
                    <a:pt x="698" y="1220"/>
                  </a:lnTo>
                  <a:cubicBezTo>
                    <a:pt x="790" y="1220"/>
                    <a:pt x="881" y="1202"/>
                    <a:pt x="969" y="1157"/>
                  </a:cubicBezTo>
                  <a:cubicBezTo>
                    <a:pt x="1274" y="1005"/>
                    <a:pt x="1393" y="640"/>
                    <a:pt x="1242" y="339"/>
                  </a:cubicBezTo>
                  <a:cubicBezTo>
                    <a:pt x="1136" y="124"/>
                    <a:pt x="921" y="1"/>
                    <a:pt x="697"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30"/>
            <p:cNvSpPr/>
            <p:nvPr/>
          </p:nvSpPr>
          <p:spPr>
            <a:xfrm>
              <a:off x="3863223" y="4027651"/>
              <a:ext cx="45803" cy="46815"/>
            </a:xfrm>
            <a:custGeom>
              <a:rect b="b" l="l" r="r" t="t"/>
              <a:pathLst>
                <a:path extrusionOk="0" h="1250" w="1223">
                  <a:moveTo>
                    <a:pt x="488" y="0"/>
                  </a:moveTo>
                  <a:cubicBezTo>
                    <a:pt x="391" y="0"/>
                    <a:pt x="294" y="22"/>
                    <a:pt x="201" y="67"/>
                  </a:cubicBezTo>
                  <a:cubicBezTo>
                    <a:pt x="124" y="109"/>
                    <a:pt x="54" y="162"/>
                    <a:pt x="1" y="226"/>
                  </a:cubicBezTo>
                  <a:lnTo>
                    <a:pt x="686" y="1250"/>
                  </a:lnTo>
                  <a:cubicBezTo>
                    <a:pt x="717" y="1240"/>
                    <a:pt x="746" y="1233"/>
                    <a:pt x="777" y="1219"/>
                  </a:cubicBezTo>
                  <a:cubicBezTo>
                    <a:pt x="1093" y="1057"/>
                    <a:pt x="1222" y="671"/>
                    <a:pt x="1065" y="355"/>
                  </a:cubicBezTo>
                  <a:cubicBezTo>
                    <a:pt x="952" y="131"/>
                    <a:pt x="725" y="0"/>
                    <a:pt x="488"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0"/>
            <p:cNvSpPr/>
            <p:nvPr/>
          </p:nvSpPr>
          <p:spPr>
            <a:xfrm>
              <a:off x="3888766" y="4069710"/>
              <a:ext cx="42732" cy="46328"/>
            </a:xfrm>
            <a:custGeom>
              <a:rect b="b" l="l" r="r" t="t"/>
              <a:pathLst>
                <a:path extrusionOk="0" h="1237" w="1141">
                  <a:moveTo>
                    <a:pt x="384" y="0"/>
                  </a:moveTo>
                  <a:cubicBezTo>
                    <a:pt x="283" y="0"/>
                    <a:pt x="180" y="23"/>
                    <a:pt x="85" y="71"/>
                  </a:cubicBezTo>
                  <a:cubicBezTo>
                    <a:pt x="53" y="85"/>
                    <a:pt x="28" y="106"/>
                    <a:pt x="0" y="124"/>
                  </a:cubicBezTo>
                  <a:lnTo>
                    <a:pt x="747" y="1236"/>
                  </a:lnTo>
                  <a:cubicBezTo>
                    <a:pt x="1032" y="1053"/>
                    <a:pt x="1141" y="685"/>
                    <a:pt x="987" y="373"/>
                  </a:cubicBezTo>
                  <a:cubicBezTo>
                    <a:pt x="870" y="136"/>
                    <a:pt x="630" y="0"/>
                    <a:pt x="38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0"/>
            <p:cNvSpPr/>
            <p:nvPr/>
          </p:nvSpPr>
          <p:spPr>
            <a:xfrm>
              <a:off x="3915170" y="4111882"/>
              <a:ext cx="38313" cy="44493"/>
            </a:xfrm>
            <a:custGeom>
              <a:rect b="b" l="l" r="r" t="t"/>
              <a:pathLst>
                <a:path extrusionOk="0" h="1188" w="1023">
                  <a:moveTo>
                    <a:pt x="259" y="1"/>
                  </a:moveTo>
                  <a:cubicBezTo>
                    <a:pt x="173" y="1"/>
                    <a:pt x="85" y="17"/>
                    <a:pt x="0" y="50"/>
                  </a:cubicBezTo>
                  <a:lnTo>
                    <a:pt x="762" y="1187"/>
                  </a:lnTo>
                  <a:cubicBezTo>
                    <a:pt x="962" y="980"/>
                    <a:pt x="1022" y="661"/>
                    <a:pt x="885" y="387"/>
                  </a:cubicBezTo>
                  <a:cubicBezTo>
                    <a:pt x="761" y="141"/>
                    <a:pt x="515" y="1"/>
                    <a:pt x="25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0"/>
            <p:cNvSpPr/>
            <p:nvPr/>
          </p:nvSpPr>
          <p:spPr>
            <a:xfrm>
              <a:off x="3942248" y="4153941"/>
              <a:ext cx="32396" cy="35954"/>
            </a:xfrm>
            <a:custGeom>
              <a:rect b="b" l="l" r="r" t="t"/>
              <a:pathLst>
                <a:path extrusionOk="0" h="960" w="865">
                  <a:moveTo>
                    <a:pt x="111" y="1"/>
                  </a:moveTo>
                  <a:cubicBezTo>
                    <a:pt x="74" y="1"/>
                    <a:pt x="38" y="3"/>
                    <a:pt x="1" y="9"/>
                  </a:cubicBezTo>
                  <a:lnTo>
                    <a:pt x="612" y="918"/>
                  </a:lnTo>
                  <a:lnTo>
                    <a:pt x="808" y="960"/>
                  </a:lnTo>
                  <a:cubicBezTo>
                    <a:pt x="864" y="784"/>
                    <a:pt x="857" y="584"/>
                    <a:pt x="766" y="405"/>
                  </a:cubicBezTo>
                  <a:cubicBezTo>
                    <a:pt x="639" y="149"/>
                    <a:pt x="381" y="1"/>
                    <a:pt x="111"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0"/>
            <p:cNvSpPr/>
            <p:nvPr/>
          </p:nvSpPr>
          <p:spPr>
            <a:xfrm>
              <a:off x="3775997" y="3753649"/>
              <a:ext cx="38650" cy="33931"/>
            </a:xfrm>
            <a:custGeom>
              <a:rect b="b" l="l" r="r" t="t"/>
              <a:pathLst>
                <a:path extrusionOk="0" h="906" w="1032">
                  <a:moveTo>
                    <a:pt x="514" y="1"/>
                  </a:moveTo>
                  <a:cubicBezTo>
                    <a:pt x="447" y="1"/>
                    <a:pt x="378" y="16"/>
                    <a:pt x="313" y="49"/>
                  </a:cubicBezTo>
                  <a:cubicBezTo>
                    <a:pt x="91" y="161"/>
                    <a:pt x="0" y="431"/>
                    <a:pt x="112" y="656"/>
                  </a:cubicBezTo>
                  <a:cubicBezTo>
                    <a:pt x="189" y="815"/>
                    <a:pt x="350" y="906"/>
                    <a:pt x="517" y="906"/>
                  </a:cubicBezTo>
                  <a:cubicBezTo>
                    <a:pt x="585" y="906"/>
                    <a:pt x="654" y="891"/>
                    <a:pt x="719" y="859"/>
                  </a:cubicBezTo>
                  <a:cubicBezTo>
                    <a:pt x="940" y="747"/>
                    <a:pt x="1032" y="473"/>
                    <a:pt x="919" y="252"/>
                  </a:cubicBezTo>
                  <a:cubicBezTo>
                    <a:pt x="840" y="93"/>
                    <a:pt x="680" y="1"/>
                    <a:pt x="51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0"/>
            <p:cNvSpPr/>
            <p:nvPr/>
          </p:nvSpPr>
          <p:spPr>
            <a:xfrm>
              <a:off x="3796221" y="3795708"/>
              <a:ext cx="41459" cy="36328"/>
            </a:xfrm>
            <a:custGeom>
              <a:rect b="b" l="l" r="r" t="t"/>
              <a:pathLst>
                <a:path extrusionOk="0" h="970" w="1107">
                  <a:moveTo>
                    <a:pt x="553" y="1"/>
                  </a:moveTo>
                  <a:cubicBezTo>
                    <a:pt x="479" y="1"/>
                    <a:pt x="404" y="17"/>
                    <a:pt x="334" y="52"/>
                  </a:cubicBezTo>
                  <a:cubicBezTo>
                    <a:pt x="95" y="171"/>
                    <a:pt x="0" y="463"/>
                    <a:pt x="120" y="701"/>
                  </a:cubicBezTo>
                  <a:cubicBezTo>
                    <a:pt x="205" y="871"/>
                    <a:pt x="375" y="970"/>
                    <a:pt x="553" y="970"/>
                  </a:cubicBezTo>
                  <a:cubicBezTo>
                    <a:pt x="625" y="970"/>
                    <a:pt x="699" y="954"/>
                    <a:pt x="769" y="919"/>
                  </a:cubicBezTo>
                  <a:cubicBezTo>
                    <a:pt x="1007" y="800"/>
                    <a:pt x="1106" y="508"/>
                    <a:pt x="986" y="270"/>
                  </a:cubicBezTo>
                  <a:cubicBezTo>
                    <a:pt x="902" y="98"/>
                    <a:pt x="731" y="1"/>
                    <a:pt x="553"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0"/>
            <p:cNvSpPr/>
            <p:nvPr/>
          </p:nvSpPr>
          <p:spPr>
            <a:xfrm>
              <a:off x="3816445" y="3837805"/>
              <a:ext cx="44081" cy="38650"/>
            </a:xfrm>
            <a:custGeom>
              <a:rect b="b" l="l" r="r" t="t"/>
              <a:pathLst>
                <a:path extrusionOk="0" h="1032" w="1177">
                  <a:moveTo>
                    <a:pt x="587" y="1"/>
                  </a:moveTo>
                  <a:cubicBezTo>
                    <a:pt x="510" y="1"/>
                    <a:pt x="432" y="18"/>
                    <a:pt x="359" y="55"/>
                  </a:cubicBezTo>
                  <a:cubicBezTo>
                    <a:pt x="103" y="181"/>
                    <a:pt x="1" y="490"/>
                    <a:pt x="127" y="746"/>
                  </a:cubicBezTo>
                  <a:cubicBezTo>
                    <a:pt x="217" y="926"/>
                    <a:pt x="400" y="1031"/>
                    <a:pt x="590" y="1031"/>
                  </a:cubicBezTo>
                  <a:cubicBezTo>
                    <a:pt x="667" y="1031"/>
                    <a:pt x="745" y="1014"/>
                    <a:pt x="819" y="978"/>
                  </a:cubicBezTo>
                  <a:cubicBezTo>
                    <a:pt x="1075" y="852"/>
                    <a:pt x="1177" y="539"/>
                    <a:pt x="1050" y="286"/>
                  </a:cubicBezTo>
                  <a:cubicBezTo>
                    <a:pt x="958" y="105"/>
                    <a:pt x="776" y="1"/>
                    <a:pt x="587"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0"/>
            <p:cNvSpPr/>
            <p:nvPr/>
          </p:nvSpPr>
          <p:spPr>
            <a:xfrm>
              <a:off x="3836707" y="3879901"/>
              <a:ext cx="46702" cy="41010"/>
            </a:xfrm>
            <a:custGeom>
              <a:rect b="b" l="l" r="r" t="t"/>
              <a:pathLst>
                <a:path extrusionOk="0" h="1095" w="1247">
                  <a:moveTo>
                    <a:pt x="622" y="0"/>
                  </a:moveTo>
                  <a:cubicBezTo>
                    <a:pt x="541" y="0"/>
                    <a:pt x="458" y="18"/>
                    <a:pt x="380" y="57"/>
                  </a:cubicBezTo>
                  <a:cubicBezTo>
                    <a:pt x="109" y="191"/>
                    <a:pt x="1" y="520"/>
                    <a:pt x="134" y="791"/>
                  </a:cubicBezTo>
                  <a:cubicBezTo>
                    <a:pt x="228" y="983"/>
                    <a:pt x="422" y="1095"/>
                    <a:pt x="623" y="1095"/>
                  </a:cubicBezTo>
                  <a:cubicBezTo>
                    <a:pt x="706" y="1095"/>
                    <a:pt x="789" y="1076"/>
                    <a:pt x="867" y="1036"/>
                  </a:cubicBezTo>
                  <a:cubicBezTo>
                    <a:pt x="1138" y="903"/>
                    <a:pt x="1246" y="573"/>
                    <a:pt x="1113" y="303"/>
                  </a:cubicBezTo>
                  <a:cubicBezTo>
                    <a:pt x="1016" y="111"/>
                    <a:pt x="823" y="0"/>
                    <a:pt x="62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0"/>
            <p:cNvSpPr/>
            <p:nvPr/>
          </p:nvSpPr>
          <p:spPr>
            <a:xfrm>
              <a:off x="3856819" y="3921923"/>
              <a:ext cx="49586" cy="43407"/>
            </a:xfrm>
            <a:custGeom>
              <a:rect b="b" l="l" r="r" t="t"/>
              <a:pathLst>
                <a:path extrusionOk="0" h="1159" w="1324">
                  <a:moveTo>
                    <a:pt x="664" y="0"/>
                  </a:moveTo>
                  <a:cubicBezTo>
                    <a:pt x="576" y="0"/>
                    <a:pt x="487" y="20"/>
                    <a:pt x="404" y="62"/>
                  </a:cubicBezTo>
                  <a:cubicBezTo>
                    <a:pt x="116" y="206"/>
                    <a:pt x="0" y="550"/>
                    <a:pt x="144" y="838"/>
                  </a:cubicBezTo>
                  <a:cubicBezTo>
                    <a:pt x="247" y="1039"/>
                    <a:pt x="452" y="1158"/>
                    <a:pt x="664" y="1158"/>
                  </a:cubicBezTo>
                  <a:cubicBezTo>
                    <a:pt x="750" y="1158"/>
                    <a:pt x="838" y="1139"/>
                    <a:pt x="920" y="1097"/>
                  </a:cubicBezTo>
                  <a:cubicBezTo>
                    <a:pt x="1208" y="953"/>
                    <a:pt x="1323" y="606"/>
                    <a:pt x="1179" y="321"/>
                  </a:cubicBezTo>
                  <a:cubicBezTo>
                    <a:pt x="1080" y="118"/>
                    <a:pt x="877" y="0"/>
                    <a:pt x="66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0"/>
            <p:cNvSpPr/>
            <p:nvPr/>
          </p:nvSpPr>
          <p:spPr>
            <a:xfrm>
              <a:off x="3877043" y="3963982"/>
              <a:ext cx="52245" cy="45766"/>
            </a:xfrm>
            <a:custGeom>
              <a:rect b="b" l="l" r="r" t="t"/>
              <a:pathLst>
                <a:path extrusionOk="0" h="1222" w="1395">
                  <a:moveTo>
                    <a:pt x="697" y="1"/>
                  </a:moveTo>
                  <a:cubicBezTo>
                    <a:pt x="606" y="1"/>
                    <a:pt x="513" y="21"/>
                    <a:pt x="425" y="65"/>
                  </a:cubicBezTo>
                  <a:cubicBezTo>
                    <a:pt x="124" y="217"/>
                    <a:pt x="1" y="581"/>
                    <a:pt x="152" y="883"/>
                  </a:cubicBezTo>
                  <a:cubicBezTo>
                    <a:pt x="259" y="1097"/>
                    <a:pt x="474" y="1221"/>
                    <a:pt x="698" y="1221"/>
                  </a:cubicBezTo>
                  <a:cubicBezTo>
                    <a:pt x="791" y="1221"/>
                    <a:pt x="884" y="1200"/>
                    <a:pt x="973" y="1157"/>
                  </a:cubicBezTo>
                  <a:cubicBezTo>
                    <a:pt x="1274" y="1006"/>
                    <a:pt x="1394" y="641"/>
                    <a:pt x="1247" y="339"/>
                  </a:cubicBezTo>
                  <a:cubicBezTo>
                    <a:pt x="1137" y="125"/>
                    <a:pt x="921" y="1"/>
                    <a:pt x="697"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0"/>
            <p:cNvSpPr/>
            <p:nvPr/>
          </p:nvSpPr>
          <p:spPr>
            <a:xfrm>
              <a:off x="3897305" y="4006041"/>
              <a:ext cx="54979" cy="48125"/>
            </a:xfrm>
            <a:custGeom>
              <a:rect b="b" l="l" r="r" t="t"/>
              <a:pathLst>
                <a:path extrusionOk="0" h="1285" w="1468">
                  <a:moveTo>
                    <a:pt x="735" y="1"/>
                  </a:moveTo>
                  <a:cubicBezTo>
                    <a:pt x="638" y="1"/>
                    <a:pt x="539" y="23"/>
                    <a:pt x="446" y="69"/>
                  </a:cubicBezTo>
                  <a:cubicBezTo>
                    <a:pt x="130" y="227"/>
                    <a:pt x="1" y="613"/>
                    <a:pt x="158" y="929"/>
                  </a:cubicBezTo>
                  <a:cubicBezTo>
                    <a:pt x="273" y="1155"/>
                    <a:pt x="498" y="1284"/>
                    <a:pt x="733" y="1284"/>
                  </a:cubicBezTo>
                  <a:cubicBezTo>
                    <a:pt x="830" y="1284"/>
                    <a:pt x="928" y="1262"/>
                    <a:pt x="1021" y="1216"/>
                  </a:cubicBezTo>
                  <a:cubicBezTo>
                    <a:pt x="1337" y="1059"/>
                    <a:pt x="1467" y="673"/>
                    <a:pt x="1310" y="357"/>
                  </a:cubicBezTo>
                  <a:cubicBezTo>
                    <a:pt x="1197" y="130"/>
                    <a:pt x="971" y="1"/>
                    <a:pt x="73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0"/>
            <p:cNvSpPr/>
            <p:nvPr/>
          </p:nvSpPr>
          <p:spPr>
            <a:xfrm>
              <a:off x="3917529" y="4048100"/>
              <a:ext cx="57601" cy="50522"/>
            </a:xfrm>
            <a:custGeom>
              <a:rect b="b" l="l" r="r" t="t"/>
              <a:pathLst>
                <a:path extrusionOk="0" h="1349" w="1538">
                  <a:moveTo>
                    <a:pt x="772" y="0"/>
                  </a:moveTo>
                  <a:cubicBezTo>
                    <a:pt x="671" y="0"/>
                    <a:pt x="568" y="23"/>
                    <a:pt x="471" y="72"/>
                  </a:cubicBezTo>
                  <a:cubicBezTo>
                    <a:pt x="138" y="237"/>
                    <a:pt x="1" y="641"/>
                    <a:pt x="169" y="974"/>
                  </a:cubicBezTo>
                  <a:cubicBezTo>
                    <a:pt x="286" y="1211"/>
                    <a:pt x="523" y="1349"/>
                    <a:pt x="770" y="1349"/>
                  </a:cubicBezTo>
                  <a:cubicBezTo>
                    <a:pt x="871" y="1349"/>
                    <a:pt x="974" y="1326"/>
                    <a:pt x="1071" y="1277"/>
                  </a:cubicBezTo>
                  <a:cubicBezTo>
                    <a:pt x="1405" y="1112"/>
                    <a:pt x="1538" y="708"/>
                    <a:pt x="1373" y="375"/>
                  </a:cubicBezTo>
                  <a:cubicBezTo>
                    <a:pt x="1256" y="138"/>
                    <a:pt x="1019" y="0"/>
                    <a:pt x="77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0"/>
            <p:cNvSpPr/>
            <p:nvPr/>
          </p:nvSpPr>
          <p:spPr>
            <a:xfrm>
              <a:off x="3937791" y="4090159"/>
              <a:ext cx="60335" cy="52844"/>
            </a:xfrm>
            <a:custGeom>
              <a:rect b="b" l="l" r="r" t="t"/>
              <a:pathLst>
                <a:path extrusionOk="0" h="1411" w="1611">
                  <a:moveTo>
                    <a:pt x="808" y="1"/>
                  </a:moveTo>
                  <a:cubicBezTo>
                    <a:pt x="701" y="1"/>
                    <a:pt x="593" y="25"/>
                    <a:pt x="491" y="76"/>
                  </a:cubicBezTo>
                  <a:cubicBezTo>
                    <a:pt x="144" y="251"/>
                    <a:pt x="0" y="672"/>
                    <a:pt x="175" y="1020"/>
                  </a:cubicBezTo>
                  <a:cubicBezTo>
                    <a:pt x="298" y="1267"/>
                    <a:pt x="548" y="1411"/>
                    <a:pt x="806" y="1411"/>
                  </a:cubicBezTo>
                  <a:cubicBezTo>
                    <a:pt x="912" y="1411"/>
                    <a:pt x="1019" y="1387"/>
                    <a:pt x="1120" y="1336"/>
                  </a:cubicBezTo>
                  <a:cubicBezTo>
                    <a:pt x="1471" y="1164"/>
                    <a:pt x="1611" y="739"/>
                    <a:pt x="1436" y="392"/>
                  </a:cubicBezTo>
                  <a:cubicBezTo>
                    <a:pt x="1314" y="143"/>
                    <a:pt x="1066" y="1"/>
                    <a:pt x="808"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0"/>
            <p:cNvSpPr/>
            <p:nvPr/>
          </p:nvSpPr>
          <p:spPr>
            <a:xfrm>
              <a:off x="3958053" y="4132256"/>
              <a:ext cx="62956" cy="55241"/>
            </a:xfrm>
            <a:custGeom>
              <a:rect b="b" l="l" r="r" t="t"/>
              <a:pathLst>
                <a:path extrusionOk="0" h="1475" w="1681">
                  <a:moveTo>
                    <a:pt x="841" y="0"/>
                  </a:moveTo>
                  <a:cubicBezTo>
                    <a:pt x="731" y="0"/>
                    <a:pt x="618" y="25"/>
                    <a:pt x="512" y="78"/>
                  </a:cubicBezTo>
                  <a:cubicBezTo>
                    <a:pt x="147" y="261"/>
                    <a:pt x="0" y="700"/>
                    <a:pt x="182" y="1065"/>
                  </a:cubicBezTo>
                  <a:cubicBezTo>
                    <a:pt x="312" y="1325"/>
                    <a:pt x="574" y="1474"/>
                    <a:pt x="844" y="1474"/>
                  </a:cubicBezTo>
                  <a:cubicBezTo>
                    <a:pt x="953" y="1474"/>
                    <a:pt x="1064" y="1450"/>
                    <a:pt x="1168" y="1398"/>
                  </a:cubicBezTo>
                  <a:cubicBezTo>
                    <a:pt x="1533" y="1215"/>
                    <a:pt x="1680" y="770"/>
                    <a:pt x="1498" y="408"/>
                  </a:cubicBezTo>
                  <a:cubicBezTo>
                    <a:pt x="1371" y="150"/>
                    <a:pt x="1112" y="0"/>
                    <a:pt x="841"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0"/>
            <p:cNvSpPr/>
            <p:nvPr/>
          </p:nvSpPr>
          <p:spPr>
            <a:xfrm>
              <a:off x="3804385" y="3698407"/>
              <a:ext cx="30673" cy="23183"/>
            </a:xfrm>
            <a:custGeom>
              <a:rect b="b" l="l" r="r" t="t"/>
              <a:pathLst>
                <a:path extrusionOk="0" h="619" w="819">
                  <a:moveTo>
                    <a:pt x="705" y="1"/>
                  </a:moveTo>
                  <a:lnTo>
                    <a:pt x="0" y="453"/>
                  </a:lnTo>
                  <a:cubicBezTo>
                    <a:pt x="82" y="559"/>
                    <a:pt x="207" y="619"/>
                    <a:pt x="335" y="619"/>
                  </a:cubicBezTo>
                  <a:cubicBezTo>
                    <a:pt x="398" y="619"/>
                    <a:pt x="463" y="604"/>
                    <a:pt x="523" y="573"/>
                  </a:cubicBezTo>
                  <a:cubicBezTo>
                    <a:pt x="734" y="471"/>
                    <a:pt x="818" y="218"/>
                    <a:pt x="713" y="11"/>
                  </a:cubicBezTo>
                  <a:cubicBezTo>
                    <a:pt x="713" y="7"/>
                    <a:pt x="709" y="4"/>
                    <a:pt x="70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0"/>
            <p:cNvSpPr/>
            <p:nvPr/>
          </p:nvSpPr>
          <p:spPr>
            <a:xfrm>
              <a:off x="3819217" y="3732076"/>
              <a:ext cx="38688" cy="33931"/>
            </a:xfrm>
            <a:custGeom>
              <a:rect b="b" l="l" r="r" t="t"/>
              <a:pathLst>
                <a:path extrusionOk="0" h="906" w="1033">
                  <a:moveTo>
                    <a:pt x="515" y="1"/>
                  </a:moveTo>
                  <a:cubicBezTo>
                    <a:pt x="447" y="1"/>
                    <a:pt x="378" y="16"/>
                    <a:pt x="313" y="49"/>
                  </a:cubicBezTo>
                  <a:cubicBezTo>
                    <a:pt x="92" y="161"/>
                    <a:pt x="1" y="432"/>
                    <a:pt x="113" y="656"/>
                  </a:cubicBezTo>
                  <a:cubicBezTo>
                    <a:pt x="191" y="814"/>
                    <a:pt x="352" y="905"/>
                    <a:pt x="520" y="905"/>
                  </a:cubicBezTo>
                  <a:cubicBezTo>
                    <a:pt x="587" y="905"/>
                    <a:pt x="656" y="891"/>
                    <a:pt x="720" y="860"/>
                  </a:cubicBezTo>
                  <a:cubicBezTo>
                    <a:pt x="941" y="748"/>
                    <a:pt x="1033" y="474"/>
                    <a:pt x="920" y="252"/>
                  </a:cubicBezTo>
                  <a:cubicBezTo>
                    <a:pt x="840" y="93"/>
                    <a:pt x="681" y="1"/>
                    <a:pt x="51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0"/>
            <p:cNvSpPr/>
            <p:nvPr/>
          </p:nvSpPr>
          <p:spPr>
            <a:xfrm>
              <a:off x="3839441" y="3774136"/>
              <a:ext cx="41347" cy="36366"/>
            </a:xfrm>
            <a:custGeom>
              <a:rect b="b" l="l" r="r" t="t"/>
              <a:pathLst>
                <a:path extrusionOk="0" h="971" w="1104">
                  <a:moveTo>
                    <a:pt x="554" y="1"/>
                  </a:moveTo>
                  <a:cubicBezTo>
                    <a:pt x="482" y="1"/>
                    <a:pt x="408" y="18"/>
                    <a:pt x="338" y="52"/>
                  </a:cubicBezTo>
                  <a:cubicBezTo>
                    <a:pt x="96" y="172"/>
                    <a:pt x="1" y="459"/>
                    <a:pt x="120" y="702"/>
                  </a:cubicBezTo>
                  <a:cubicBezTo>
                    <a:pt x="205" y="871"/>
                    <a:pt x="377" y="970"/>
                    <a:pt x="555" y="970"/>
                  </a:cubicBezTo>
                  <a:cubicBezTo>
                    <a:pt x="627" y="970"/>
                    <a:pt x="701" y="954"/>
                    <a:pt x="770" y="919"/>
                  </a:cubicBezTo>
                  <a:cubicBezTo>
                    <a:pt x="1008" y="800"/>
                    <a:pt x="1103" y="509"/>
                    <a:pt x="987" y="270"/>
                  </a:cubicBezTo>
                  <a:cubicBezTo>
                    <a:pt x="900" y="99"/>
                    <a:pt x="731" y="1"/>
                    <a:pt x="55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0"/>
            <p:cNvSpPr/>
            <p:nvPr/>
          </p:nvSpPr>
          <p:spPr>
            <a:xfrm>
              <a:off x="3859703" y="3816270"/>
              <a:ext cx="44081" cy="38613"/>
            </a:xfrm>
            <a:custGeom>
              <a:rect b="b" l="l" r="r" t="t"/>
              <a:pathLst>
                <a:path extrusionOk="0" h="1031" w="1177">
                  <a:moveTo>
                    <a:pt x="588" y="0"/>
                  </a:moveTo>
                  <a:cubicBezTo>
                    <a:pt x="511" y="0"/>
                    <a:pt x="432" y="18"/>
                    <a:pt x="359" y="54"/>
                  </a:cubicBezTo>
                  <a:cubicBezTo>
                    <a:pt x="103" y="181"/>
                    <a:pt x="1" y="489"/>
                    <a:pt x="127" y="745"/>
                  </a:cubicBezTo>
                  <a:cubicBezTo>
                    <a:pt x="217" y="925"/>
                    <a:pt x="400" y="1030"/>
                    <a:pt x="590" y="1030"/>
                  </a:cubicBezTo>
                  <a:cubicBezTo>
                    <a:pt x="667" y="1030"/>
                    <a:pt x="745" y="1013"/>
                    <a:pt x="818" y="977"/>
                  </a:cubicBezTo>
                  <a:cubicBezTo>
                    <a:pt x="1071" y="847"/>
                    <a:pt x="1176" y="539"/>
                    <a:pt x="1050" y="286"/>
                  </a:cubicBezTo>
                  <a:cubicBezTo>
                    <a:pt x="961" y="104"/>
                    <a:pt x="777" y="0"/>
                    <a:pt x="588"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0"/>
            <p:cNvSpPr/>
            <p:nvPr/>
          </p:nvSpPr>
          <p:spPr>
            <a:xfrm>
              <a:off x="3879964" y="3858254"/>
              <a:ext cx="46702" cy="41047"/>
            </a:xfrm>
            <a:custGeom>
              <a:rect b="b" l="l" r="r" t="t"/>
              <a:pathLst>
                <a:path extrusionOk="0" h="1096" w="1247">
                  <a:moveTo>
                    <a:pt x="625" y="1"/>
                  </a:moveTo>
                  <a:cubicBezTo>
                    <a:pt x="542" y="1"/>
                    <a:pt x="458" y="20"/>
                    <a:pt x="379" y="60"/>
                  </a:cubicBezTo>
                  <a:cubicBezTo>
                    <a:pt x="109" y="193"/>
                    <a:pt x="0" y="523"/>
                    <a:pt x="133" y="793"/>
                  </a:cubicBezTo>
                  <a:cubicBezTo>
                    <a:pt x="228" y="985"/>
                    <a:pt x="422" y="1096"/>
                    <a:pt x="624" y="1096"/>
                  </a:cubicBezTo>
                  <a:cubicBezTo>
                    <a:pt x="706" y="1096"/>
                    <a:pt x="789" y="1078"/>
                    <a:pt x="867" y="1039"/>
                  </a:cubicBezTo>
                  <a:cubicBezTo>
                    <a:pt x="1137" y="902"/>
                    <a:pt x="1246" y="576"/>
                    <a:pt x="1112" y="306"/>
                  </a:cubicBezTo>
                  <a:cubicBezTo>
                    <a:pt x="1018" y="112"/>
                    <a:pt x="825" y="1"/>
                    <a:pt x="62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0"/>
            <p:cNvSpPr/>
            <p:nvPr/>
          </p:nvSpPr>
          <p:spPr>
            <a:xfrm>
              <a:off x="3900189" y="3900350"/>
              <a:ext cx="49474" cy="43369"/>
            </a:xfrm>
            <a:custGeom>
              <a:rect b="b" l="l" r="r" t="t"/>
              <a:pathLst>
                <a:path extrusionOk="0" h="1158" w="1321">
                  <a:moveTo>
                    <a:pt x="661" y="1"/>
                  </a:moveTo>
                  <a:cubicBezTo>
                    <a:pt x="574" y="1"/>
                    <a:pt x="484" y="21"/>
                    <a:pt x="400" y="63"/>
                  </a:cubicBezTo>
                  <a:cubicBezTo>
                    <a:pt x="117" y="202"/>
                    <a:pt x="0" y="550"/>
                    <a:pt x="141" y="837"/>
                  </a:cubicBezTo>
                  <a:cubicBezTo>
                    <a:pt x="244" y="1040"/>
                    <a:pt x="449" y="1157"/>
                    <a:pt x="662" y="1157"/>
                  </a:cubicBezTo>
                  <a:cubicBezTo>
                    <a:pt x="748" y="1157"/>
                    <a:pt x="835" y="1138"/>
                    <a:pt x="917" y="1098"/>
                  </a:cubicBezTo>
                  <a:cubicBezTo>
                    <a:pt x="1204" y="954"/>
                    <a:pt x="1320" y="606"/>
                    <a:pt x="1176" y="322"/>
                  </a:cubicBezTo>
                  <a:cubicBezTo>
                    <a:pt x="1077" y="118"/>
                    <a:pt x="873" y="1"/>
                    <a:pt x="661"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0"/>
            <p:cNvSpPr/>
            <p:nvPr/>
          </p:nvSpPr>
          <p:spPr>
            <a:xfrm>
              <a:off x="3920301" y="3942409"/>
              <a:ext cx="52208" cy="45766"/>
            </a:xfrm>
            <a:custGeom>
              <a:rect b="b" l="l" r="r" t="t"/>
              <a:pathLst>
                <a:path extrusionOk="0" h="1222" w="1394">
                  <a:moveTo>
                    <a:pt x="700" y="1"/>
                  </a:moveTo>
                  <a:cubicBezTo>
                    <a:pt x="607" y="1"/>
                    <a:pt x="513" y="22"/>
                    <a:pt x="425" y="66"/>
                  </a:cubicBezTo>
                  <a:cubicBezTo>
                    <a:pt x="124" y="216"/>
                    <a:pt x="1" y="582"/>
                    <a:pt x="151" y="884"/>
                  </a:cubicBezTo>
                  <a:cubicBezTo>
                    <a:pt x="258" y="1098"/>
                    <a:pt x="476" y="1222"/>
                    <a:pt x="700" y="1222"/>
                  </a:cubicBezTo>
                  <a:cubicBezTo>
                    <a:pt x="792" y="1222"/>
                    <a:pt x="885" y="1201"/>
                    <a:pt x="973" y="1157"/>
                  </a:cubicBezTo>
                  <a:cubicBezTo>
                    <a:pt x="1274" y="1007"/>
                    <a:pt x="1394" y="638"/>
                    <a:pt x="1246" y="339"/>
                  </a:cubicBezTo>
                  <a:cubicBezTo>
                    <a:pt x="1140" y="124"/>
                    <a:pt x="924" y="1"/>
                    <a:pt x="700"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0"/>
            <p:cNvSpPr/>
            <p:nvPr/>
          </p:nvSpPr>
          <p:spPr>
            <a:xfrm>
              <a:off x="3940525" y="3984506"/>
              <a:ext cx="54979" cy="48088"/>
            </a:xfrm>
            <a:custGeom>
              <a:rect b="b" l="l" r="r" t="t"/>
              <a:pathLst>
                <a:path extrusionOk="0" h="1284" w="1468">
                  <a:moveTo>
                    <a:pt x="736" y="1"/>
                  </a:moveTo>
                  <a:cubicBezTo>
                    <a:pt x="639" y="1"/>
                    <a:pt x="540" y="22"/>
                    <a:pt x="447" y="69"/>
                  </a:cubicBezTo>
                  <a:cubicBezTo>
                    <a:pt x="131" y="226"/>
                    <a:pt x="1" y="609"/>
                    <a:pt x="162" y="928"/>
                  </a:cubicBezTo>
                  <a:cubicBezTo>
                    <a:pt x="272" y="1152"/>
                    <a:pt x="499" y="1283"/>
                    <a:pt x="736" y="1283"/>
                  </a:cubicBezTo>
                  <a:cubicBezTo>
                    <a:pt x="832" y="1283"/>
                    <a:pt x="930" y="1262"/>
                    <a:pt x="1022" y="1216"/>
                  </a:cubicBezTo>
                  <a:cubicBezTo>
                    <a:pt x="1338" y="1058"/>
                    <a:pt x="1468" y="672"/>
                    <a:pt x="1310" y="356"/>
                  </a:cubicBezTo>
                  <a:cubicBezTo>
                    <a:pt x="1198" y="130"/>
                    <a:pt x="972" y="1"/>
                    <a:pt x="736"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0"/>
            <p:cNvSpPr/>
            <p:nvPr/>
          </p:nvSpPr>
          <p:spPr>
            <a:xfrm>
              <a:off x="3960787" y="4026528"/>
              <a:ext cx="57601" cy="50485"/>
            </a:xfrm>
            <a:custGeom>
              <a:rect b="b" l="l" r="r" t="t"/>
              <a:pathLst>
                <a:path extrusionOk="0" h="1348" w="1538">
                  <a:moveTo>
                    <a:pt x="771" y="1"/>
                  </a:moveTo>
                  <a:cubicBezTo>
                    <a:pt x="670" y="1"/>
                    <a:pt x="567" y="24"/>
                    <a:pt x="470" y="73"/>
                  </a:cubicBezTo>
                  <a:cubicBezTo>
                    <a:pt x="138" y="238"/>
                    <a:pt x="0" y="641"/>
                    <a:pt x="169" y="975"/>
                  </a:cubicBezTo>
                  <a:cubicBezTo>
                    <a:pt x="286" y="1212"/>
                    <a:pt x="523" y="1347"/>
                    <a:pt x="770" y="1347"/>
                  </a:cubicBezTo>
                  <a:cubicBezTo>
                    <a:pt x="871" y="1347"/>
                    <a:pt x="974" y="1324"/>
                    <a:pt x="1071" y="1277"/>
                  </a:cubicBezTo>
                  <a:cubicBezTo>
                    <a:pt x="1404" y="1111"/>
                    <a:pt x="1538" y="705"/>
                    <a:pt x="1372" y="374"/>
                  </a:cubicBezTo>
                  <a:cubicBezTo>
                    <a:pt x="1255" y="138"/>
                    <a:pt x="1018" y="1"/>
                    <a:pt x="771"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0"/>
            <p:cNvSpPr/>
            <p:nvPr/>
          </p:nvSpPr>
          <p:spPr>
            <a:xfrm>
              <a:off x="3981048" y="4068624"/>
              <a:ext cx="60335" cy="52844"/>
            </a:xfrm>
            <a:custGeom>
              <a:rect b="b" l="l" r="r" t="t"/>
              <a:pathLst>
                <a:path extrusionOk="0" h="1411" w="1611">
                  <a:moveTo>
                    <a:pt x="808" y="0"/>
                  </a:moveTo>
                  <a:cubicBezTo>
                    <a:pt x="701" y="0"/>
                    <a:pt x="593" y="24"/>
                    <a:pt x="491" y="76"/>
                  </a:cubicBezTo>
                  <a:cubicBezTo>
                    <a:pt x="144" y="248"/>
                    <a:pt x="0" y="672"/>
                    <a:pt x="175" y="1019"/>
                  </a:cubicBezTo>
                  <a:cubicBezTo>
                    <a:pt x="297" y="1266"/>
                    <a:pt x="546" y="1410"/>
                    <a:pt x="805" y="1410"/>
                  </a:cubicBezTo>
                  <a:cubicBezTo>
                    <a:pt x="911" y="1410"/>
                    <a:pt x="1019" y="1386"/>
                    <a:pt x="1119" y="1335"/>
                  </a:cubicBezTo>
                  <a:cubicBezTo>
                    <a:pt x="1471" y="1163"/>
                    <a:pt x="1611" y="739"/>
                    <a:pt x="1435" y="392"/>
                  </a:cubicBezTo>
                  <a:cubicBezTo>
                    <a:pt x="1314" y="143"/>
                    <a:pt x="1066" y="0"/>
                    <a:pt x="808"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0"/>
            <p:cNvSpPr/>
            <p:nvPr/>
          </p:nvSpPr>
          <p:spPr>
            <a:xfrm>
              <a:off x="4001235" y="4110683"/>
              <a:ext cx="63031" cy="55204"/>
            </a:xfrm>
            <a:custGeom>
              <a:rect b="b" l="l" r="r" t="t"/>
              <a:pathLst>
                <a:path extrusionOk="0" h="1474" w="1683">
                  <a:moveTo>
                    <a:pt x="844" y="1"/>
                  </a:moveTo>
                  <a:cubicBezTo>
                    <a:pt x="733" y="1"/>
                    <a:pt x="620" y="26"/>
                    <a:pt x="514" y="79"/>
                  </a:cubicBezTo>
                  <a:cubicBezTo>
                    <a:pt x="148" y="262"/>
                    <a:pt x="1" y="701"/>
                    <a:pt x="184" y="1065"/>
                  </a:cubicBezTo>
                  <a:cubicBezTo>
                    <a:pt x="313" y="1324"/>
                    <a:pt x="574" y="1473"/>
                    <a:pt x="843" y="1473"/>
                  </a:cubicBezTo>
                  <a:cubicBezTo>
                    <a:pt x="953" y="1473"/>
                    <a:pt x="1065" y="1448"/>
                    <a:pt x="1170" y="1396"/>
                  </a:cubicBezTo>
                  <a:cubicBezTo>
                    <a:pt x="1535" y="1213"/>
                    <a:pt x="1682" y="771"/>
                    <a:pt x="1500" y="409"/>
                  </a:cubicBezTo>
                  <a:cubicBezTo>
                    <a:pt x="1373" y="150"/>
                    <a:pt x="1114" y="1"/>
                    <a:pt x="84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0"/>
            <p:cNvSpPr/>
            <p:nvPr/>
          </p:nvSpPr>
          <p:spPr>
            <a:xfrm>
              <a:off x="3842212" y="3668445"/>
              <a:ext cx="36066" cy="31534"/>
            </a:xfrm>
            <a:custGeom>
              <a:rect b="b" l="l" r="r" t="t"/>
              <a:pathLst>
                <a:path extrusionOk="0" h="842" w="963">
                  <a:moveTo>
                    <a:pt x="482" y="1"/>
                  </a:moveTo>
                  <a:cubicBezTo>
                    <a:pt x="419" y="1"/>
                    <a:pt x="354" y="15"/>
                    <a:pt x="292" y="46"/>
                  </a:cubicBezTo>
                  <a:cubicBezTo>
                    <a:pt x="85" y="148"/>
                    <a:pt x="1" y="401"/>
                    <a:pt x="106" y="607"/>
                  </a:cubicBezTo>
                  <a:cubicBezTo>
                    <a:pt x="178" y="756"/>
                    <a:pt x="326" y="842"/>
                    <a:pt x="480" y="842"/>
                  </a:cubicBezTo>
                  <a:cubicBezTo>
                    <a:pt x="543" y="842"/>
                    <a:pt x="607" y="827"/>
                    <a:pt x="667" y="796"/>
                  </a:cubicBezTo>
                  <a:cubicBezTo>
                    <a:pt x="878" y="695"/>
                    <a:pt x="962" y="443"/>
                    <a:pt x="857" y="236"/>
                  </a:cubicBezTo>
                  <a:cubicBezTo>
                    <a:pt x="782" y="86"/>
                    <a:pt x="636" y="1"/>
                    <a:pt x="482"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0"/>
            <p:cNvSpPr/>
            <p:nvPr/>
          </p:nvSpPr>
          <p:spPr>
            <a:xfrm>
              <a:off x="3862437" y="3710541"/>
              <a:ext cx="38688" cy="33856"/>
            </a:xfrm>
            <a:custGeom>
              <a:rect b="b" l="l" r="r" t="t"/>
              <a:pathLst>
                <a:path extrusionOk="0" h="904" w="1033">
                  <a:moveTo>
                    <a:pt x="516" y="0"/>
                  </a:moveTo>
                  <a:cubicBezTo>
                    <a:pt x="448" y="0"/>
                    <a:pt x="379" y="16"/>
                    <a:pt x="313" y="48"/>
                  </a:cubicBezTo>
                  <a:cubicBezTo>
                    <a:pt x="93" y="157"/>
                    <a:pt x="1" y="431"/>
                    <a:pt x="114" y="655"/>
                  </a:cubicBezTo>
                  <a:cubicBezTo>
                    <a:pt x="191" y="812"/>
                    <a:pt x="351" y="904"/>
                    <a:pt x="518" y="904"/>
                  </a:cubicBezTo>
                  <a:cubicBezTo>
                    <a:pt x="586" y="904"/>
                    <a:pt x="656" y="889"/>
                    <a:pt x="721" y="856"/>
                  </a:cubicBezTo>
                  <a:cubicBezTo>
                    <a:pt x="942" y="746"/>
                    <a:pt x="1033" y="473"/>
                    <a:pt x="921" y="249"/>
                  </a:cubicBezTo>
                  <a:cubicBezTo>
                    <a:pt x="841" y="92"/>
                    <a:pt x="682" y="0"/>
                    <a:pt x="516"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0"/>
            <p:cNvSpPr/>
            <p:nvPr/>
          </p:nvSpPr>
          <p:spPr>
            <a:xfrm>
              <a:off x="3882698" y="3752600"/>
              <a:ext cx="41459" cy="36216"/>
            </a:xfrm>
            <a:custGeom>
              <a:rect b="b" l="l" r="r" t="t"/>
              <a:pathLst>
                <a:path extrusionOk="0" h="967" w="1107">
                  <a:moveTo>
                    <a:pt x="555" y="1"/>
                  </a:moveTo>
                  <a:cubicBezTo>
                    <a:pt x="482" y="1"/>
                    <a:pt x="407" y="17"/>
                    <a:pt x="338" y="52"/>
                  </a:cubicBezTo>
                  <a:cubicBezTo>
                    <a:pt x="96" y="171"/>
                    <a:pt x="1" y="459"/>
                    <a:pt x="120" y="702"/>
                  </a:cubicBezTo>
                  <a:cubicBezTo>
                    <a:pt x="204" y="870"/>
                    <a:pt x="375" y="967"/>
                    <a:pt x="552" y="967"/>
                  </a:cubicBezTo>
                  <a:cubicBezTo>
                    <a:pt x="625" y="967"/>
                    <a:pt x="700" y="950"/>
                    <a:pt x="770" y="915"/>
                  </a:cubicBezTo>
                  <a:cubicBezTo>
                    <a:pt x="1008" y="796"/>
                    <a:pt x="1107" y="504"/>
                    <a:pt x="987" y="266"/>
                  </a:cubicBezTo>
                  <a:cubicBezTo>
                    <a:pt x="902" y="97"/>
                    <a:pt x="732" y="1"/>
                    <a:pt x="55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0"/>
            <p:cNvSpPr/>
            <p:nvPr/>
          </p:nvSpPr>
          <p:spPr>
            <a:xfrm>
              <a:off x="3902960" y="3794622"/>
              <a:ext cx="44081" cy="38650"/>
            </a:xfrm>
            <a:custGeom>
              <a:rect b="b" l="l" r="r" t="t"/>
              <a:pathLst>
                <a:path extrusionOk="0" h="1032" w="1177">
                  <a:moveTo>
                    <a:pt x="589" y="1"/>
                  </a:moveTo>
                  <a:cubicBezTo>
                    <a:pt x="511" y="1"/>
                    <a:pt x="432" y="18"/>
                    <a:pt x="358" y="56"/>
                  </a:cubicBezTo>
                  <a:cubicBezTo>
                    <a:pt x="102" y="183"/>
                    <a:pt x="0" y="492"/>
                    <a:pt x="127" y="748"/>
                  </a:cubicBezTo>
                  <a:cubicBezTo>
                    <a:pt x="216" y="927"/>
                    <a:pt x="397" y="1032"/>
                    <a:pt x="586" y="1032"/>
                  </a:cubicBezTo>
                  <a:cubicBezTo>
                    <a:pt x="664" y="1032"/>
                    <a:pt x="743" y="1014"/>
                    <a:pt x="818" y="976"/>
                  </a:cubicBezTo>
                  <a:cubicBezTo>
                    <a:pt x="1071" y="850"/>
                    <a:pt x="1176" y="541"/>
                    <a:pt x="1050" y="285"/>
                  </a:cubicBezTo>
                  <a:cubicBezTo>
                    <a:pt x="960" y="106"/>
                    <a:pt x="778" y="1"/>
                    <a:pt x="58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0"/>
            <p:cNvSpPr/>
            <p:nvPr/>
          </p:nvSpPr>
          <p:spPr>
            <a:xfrm>
              <a:off x="3923184" y="3836644"/>
              <a:ext cx="46702" cy="41122"/>
            </a:xfrm>
            <a:custGeom>
              <a:rect b="b" l="l" r="r" t="t"/>
              <a:pathLst>
                <a:path extrusionOk="0" h="1098" w="1247">
                  <a:moveTo>
                    <a:pt x="623" y="1"/>
                  </a:moveTo>
                  <a:cubicBezTo>
                    <a:pt x="541" y="1"/>
                    <a:pt x="458" y="19"/>
                    <a:pt x="379" y="58"/>
                  </a:cubicBezTo>
                  <a:cubicBezTo>
                    <a:pt x="110" y="194"/>
                    <a:pt x="0" y="521"/>
                    <a:pt x="134" y="791"/>
                  </a:cubicBezTo>
                  <a:cubicBezTo>
                    <a:pt x="229" y="985"/>
                    <a:pt x="423" y="1097"/>
                    <a:pt x="625" y="1097"/>
                  </a:cubicBezTo>
                  <a:cubicBezTo>
                    <a:pt x="707" y="1097"/>
                    <a:pt x="790" y="1079"/>
                    <a:pt x="868" y="1040"/>
                  </a:cubicBezTo>
                  <a:cubicBezTo>
                    <a:pt x="1137" y="904"/>
                    <a:pt x="1247" y="573"/>
                    <a:pt x="1113" y="303"/>
                  </a:cubicBezTo>
                  <a:cubicBezTo>
                    <a:pt x="1019" y="111"/>
                    <a:pt x="825" y="1"/>
                    <a:pt x="623"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0"/>
            <p:cNvSpPr/>
            <p:nvPr/>
          </p:nvSpPr>
          <p:spPr>
            <a:xfrm>
              <a:off x="3943296" y="3878778"/>
              <a:ext cx="49586" cy="43369"/>
            </a:xfrm>
            <a:custGeom>
              <a:rect b="b" l="l" r="r" t="t"/>
              <a:pathLst>
                <a:path extrusionOk="0" h="1158" w="1324">
                  <a:moveTo>
                    <a:pt x="665" y="1"/>
                  </a:moveTo>
                  <a:cubicBezTo>
                    <a:pt x="577" y="1"/>
                    <a:pt x="488" y="20"/>
                    <a:pt x="404" y="62"/>
                  </a:cubicBezTo>
                  <a:cubicBezTo>
                    <a:pt x="120" y="203"/>
                    <a:pt x="1" y="550"/>
                    <a:pt x="145" y="838"/>
                  </a:cubicBezTo>
                  <a:cubicBezTo>
                    <a:pt x="247" y="1041"/>
                    <a:pt x="452" y="1158"/>
                    <a:pt x="666" y="1158"/>
                  </a:cubicBezTo>
                  <a:cubicBezTo>
                    <a:pt x="753" y="1158"/>
                    <a:pt x="841" y="1138"/>
                    <a:pt x="924" y="1098"/>
                  </a:cubicBezTo>
                  <a:cubicBezTo>
                    <a:pt x="1208" y="954"/>
                    <a:pt x="1324" y="607"/>
                    <a:pt x="1180" y="318"/>
                  </a:cubicBezTo>
                  <a:cubicBezTo>
                    <a:pt x="1080" y="117"/>
                    <a:pt x="877" y="1"/>
                    <a:pt x="66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0"/>
            <p:cNvSpPr/>
            <p:nvPr/>
          </p:nvSpPr>
          <p:spPr>
            <a:xfrm>
              <a:off x="3963558" y="3920874"/>
              <a:ext cx="52208" cy="45766"/>
            </a:xfrm>
            <a:custGeom>
              <a:rect b="b" l="l" r="r" t="t"/>
              <a:pathLst>
                <a:path extrusionOk="0" h="1222" w="1394">
                  <a:moveTo>
                    <a:pt x="700" y="0"/>
                  </a:moveTo>
                  <a:cubicBezTo>
                    <a:pt x="607" y="0"/>
                    <a:pt x="513" y="21"/>
                    <a:pt x="425" y="65"/>
                  </a:cubicBezTo>
                  <a:cubicBezTo>
                    <a:pt x="123" y="213"/>
                    <a:pt x="0" y="581"/>
                    <a:pt x="155" y="883"/>
                  </a:cubicBezTo>
                  <a:cubicBezTo>
                    <a:pt x="259" y="1097"/>
                    <a:pt x="475" y="1221"/>
                    <a:pt x="700" y="1221"/>
                  </a:cubicBezTo>
                  <a:cubicBezTo>
                    <a:pt x="792" y="1221"/>
                    <a:pt x="885" y="1201"/>
                    <a:pt x="972" y="1157"/>
                  </a:cubicBezTo>
                  <a:cubicBezTo>
                    <a:pt x="1274" y="1005"/>
                    <a:pt x="1394" y="637"/>
                    <a:pt x="1246" y="339"/>
                  </a:cubicBezTo>
                  <a:cubicBezTo>
                    <a:pt x="1140" y="123"/>
                    <a:pt x="924" y="0"/>
                    <a:pt x="70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0"/>
            <p:cNvSpPr/>
            <p:nvPr/>
          </p:nvSpPr>
          <p:spPr>
            <a:xfrm>
              <a:off x="3983782" y="3962933"/>
              <a:ext cx="54979" cy="48088"/>
            </a:xfrm>
            <a:custGeom>
              <a:rect b="b" l="l" r="r" t="t"/>
              <a:pathLst>
                <a:path extrusionOk="0" h="1284" w="1468">
                  <a:moveTo>
                    <a:pt x="735" y="1"/>
                  </a:moveTo>
                  <a:cubicBezTo>
                    <a:pt x="638" y="1"/>
                    <a:pt x="539" y="23"/>
                    <a:pt x="446" y="69"/>
                  </a:cubicBezTo>
                  <a:cubicBezTo>
                    <a:pt x="130" y="227"/>
                    <a:pt x="0" y="609"/>
                    <a:pt x="159" y="929"/>
                  </a:cubicBezTo>
                  <a:cubicBezTo>
                    <a:pt x="273" y="1153"/>
                    <a:pt x="500" y="1284"/>
                    <a:pt x="736" y="1284"/>
                  </a:cubicBezTo>
                  <a:cubicBezTo>
                    <a:pt x="832" y="1284"/>
                    <a:pt x="930" y="1262"/>
                    <a:pt x="1022" y="1217"/>
                  </a:cubicBezTo>
                  <a:cubicBezTo>
                    <a:pt x="1338" y="1058"/>
                    <a:pt x="1468" y="673"/>
                    <a:pt x="1309" y="357"/>
                  </a:cubicBezTo>
                  <a:cubicBezTo>
                    <a:pt x="1198" y="130"/>
                    <a:pt x="971" y="1"/>
                    <a:pt x="73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0"/>
            <p:cNvSpPr/>
            <p:nvPr/>
          </p:nvSpPr>
          <p:spPr>
            <a:xfrm>
              <a:off x="4004044" y="4004993"/>
              <a:ext cx="57601" cy="50447"/>
            </a:xfrm>
            <a:custGeom>
              <a:rect b="b" l="l" r="r" t="t"/>
              <a:pathLst>
                <a:path extrusionOk="0" h="1347" w="1538">
                  <a:moveTo>
                    <a:pt x="771" y="0"/>
                  </a:moveTo>
                  <a:cubicBezTo>
                    <a:pt x="669" y="0"/>
                    <a:pt x="566" y="23"/>
                    <a:pt x="470" y="73"/>
                  </a:cubicBezTo>
                  <a:cubicBezTo>
                    <a:pt x="137" y="238"/>
                    <a:pt x="0" y="641"/>
                    <a:pt x="169" y="975"/>
                  </a:cubicBezTo>
                  <a:cubicBezTo>
                    <a:pt x="286" y="1211"/>
                    <a:pt x="523" y="1347"/>
                    <a:pt x="770" y="1347"/>
                  </a:cubicBezTo>
                  <a:cubicBezTo>
                    <a:pt x="871" y="1347"/>
                    <a:pt x="974" y="1324"/>
                    <a:pt x="1071" y="1276"/>
                  </a:cubicBezTo>
                  <a:cubicBezTo>
                    <a:pt x="1404" y="1111"/>
                    <a:pt x="1537" y="704"/>
                    <a:pt x="1372" y="371"/>
                  </a:cubicBezTo>
                  <a:cubicBezTo>
                    <a:pt x="1255" y="137"/>
                    <a:pt x="1017" y="0"/>
                    <a:pt x="771"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0"/>
            <p:cNvSpPr/>
            <p:nvPr/>
          </p:nvSpPr>
          <p:spPr>
            <a:xfrm>
              <a:off x="4024268" y="4047014"/>
              <a:ext cx="60372" cy="52882"/>
            </a:xfrm>
            <a:custGeom>
              <a:rect b="b" l="l" r="r" t="t"/>
              <a:pathLst>
                <a:path extrusionOk="0" h="1412" w="1612">
                  <a:moveTo>
                    <a:pt x="804" y="0"/>
                  </a:moveTo>
                  <a:cubicBezTo>
                    <a:pt x="699" y="0"/>
                    <a:pt x="592" y="24"/>
                    <a:pt x="492" y="73"/>
                  </a:cubicBezTo>
                  <a:cubicBezTo>
                    <a:pt x="144" y="249"/>
                    <a:pt x="1" y="670"/>
                    <a:pt x="176" y="1021"/>
                  </a:cubicBezTo>
                  <a:cubicBezTo>
                    <a:pt x="298" y="1268"/>
                    <a:pt x="547" y="1412"/>
                    <a:pt x="806" y="1412"/>
                  </a:cubicBezTo>
                  <a:cubicBezTo>
                    <a:pt x="912" y="1412"/>
                    <a:pt x="1019" y="1388"/>
                    <a:pt x="1120" y="1337"/>
                  </a:cubicBezTo>
                  <a:cubicBezTo>
                    <a:pt x="1471" y="1165"/>
                    <a:pt x="1611" y="740"/>
                    <a:pt x="1436" y="393"/>
                  </a:cubicBezTo>
                  <a:cubicBezTo>
                    <a:pt x="1314" y="143"/>
                    <a:pt x="1063" y="0"/>
                    <a:pt x="80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0"/>
            <p:cNvSpPr/>
            <p:nvPr/>
          </p:nvSpPr>
          <p:spPr>
            <a:xfrm>
              <a:off x="4044493" y="4089148"/>
              <a:ext cx="62994" cy="55166"/>
            </a:xfrm>
            <a:custGeom>
              <a:rect b="b" l="l" r="r" t="t"/>
              <a:pathLst>
                <a:path extrusionOk="0" h="1473" w="1682">
                  <a:moveTo>
                    <a:pt x="844" y="0"/>
                  </a:moveTo>
                  <a:cubicBezTo>
                    <a:pt x="733" y="0"/>
                    <a:pt x="620" y="25"/>
                    <a:pt x="514" y="79"/>
                  </a:cubicBezTo>
                  <a:cubicBezTo>
                    <a:pt x="148" y="257"/>
                    <a:pt x="1" y="699"/>
                    <a:pt x="184" y="1065"/>
                  </a:cubicBezTo>
                  <a:cubicBezTo>
                    <a:pt x="313" y="1324"/>
                    <a:pt x="573" y="1473"/>
                    <a:pt x="843" y="1473"/>
                  </a:cubicBezTo>
                  <a:cubicBezTo>
                    <a:pt x="954" y="1473"/>
                    <a:pt x="1067" y="1448"/>
                    <a:pt x="1173" y="1394"/>
                  </a:cubicBezTo>
                  <a:cubicBezTo>
                    <a:pt x="1535" y="1212"/>
                    <a:pt x="1682" y="770"/>
                    <a:pt x="1503" y="405"/>
                  </a:cubicBezTo>
                  <a:cubicBezTo>
                    <a:pt x="1374" y="149"/>
                    <a:pt x="1114" y="0"/>
                    <a:pt x="84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0"/>
            <p:cNvSpPr/>
            <p:nvPr/>
          </p:nvSpPr>
          <p:spPr>
            <a:xfrm>
              <a:off x="3885470" y="3646835"/>
              <a:ext cx="36029" cy="31572"/>
            </a:xfrm>
            <a:custGeom>
              <a:rect b="b" l="l" r="r" t="t"/>
              <a:pathLst>
                <a:path extrusionOk="0" h="843" w="962">
                  <a:moveTo>
                    <a:pt x="479" y="0"/>
                  </a:moveTo>
                  <a:cubicBezTo>
                    <a:pt x="416" y="0"/>
                    <a:pt x="352" y="14"/>
                    <a:pt x="291" y="43"/>
                  </a:cubicBezTo>
                  <a:cubicBezTo>
                    <a:pt x="85" y="149"/>
                    <a:pt x="1" y="401"/>
                    <a:pt x="106" y="609"/>
                  </a:cubicBezTo>
                  <a:cubicBezTo>
                    <a:pt x="178" y="756"/>
                    <a:pt x="327" y="843"/>
                    <a:pt x="481" y="843"/>
                  </a:cubicBezTo>
                  <a:cubicBezTo>
                    <a:pt x="544" y="843"/>
                    <a:pt x="607" y="829"/>
                    <a:pt x="667" y="798"/>
                  </a:cubicBezTo>
                  <a:cubicBezTo>
                    <a:pt x="878" y="696"/>
                    <a:pt x="962" y="440"/>
                    <a:pt x="857" y="233"/>
                  </a:cubicBezTo>
                  <a:cubicBezTo>
                    <a:pt x="784" y="85"/>
                    <a:pt x="635" y="0"/>
                    <a:pt x="479"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0"/>
            <p:cNvSpPr/>
            <p:nvPr/>
          </p:nvSpPr>
          <p:spPr>
            <a:xfrm>
              <a:off x="3905694" y="3688931"/>
              <a:ext cx="38688" cy="33931"/>
            </a:xfrm>
            <a:custGeom>
              <a:rect b="b" l="l" r="r" t="t"/>
              <a:pathLst>
                <a:path extrusionOk="0" h="906" w="1033">
                  <a:moveTo>
                    <a:pt x="515" y="0"/>
                  </a:moveTo>
                  <a:cubicBezTo>
                    <a:pt x="447" y="0"/>
                    <a:pt x="378" y="15"/>
                    <a:pt x="313" y="46"/>
                  </a:cubicBezTo>
                  <a:cubicBezTo>
                    <a:pt x="92" y="159"/>
                    <a:pt x="1" y="429"/>
                    <a:pt x="114" y="654"/>
                  </a:cubicBezTo>
                  <a:cubicBezTo>
                    <a:pt x="191" y="813"/>
                    <a:pt x="351" y="905"/>
                    <a:pt x="517" y="905"/>
                  </a:cubicBezTo>
                  <a:cubicBezTo>
                    <a:pt x="586" y="905"/>
                    <a:pt x="655" y="890"/>
                    <a:pt x="720" y="857"/>
                  </a:cubicBezTo>
                  <a:cubicBezTo>
                    <a:pt x="942" y="745"/>
                    <a:pt x="1032" y="474"/>
                    <a:pt x="920" y="249"/>
                  </a:cubicBezTo>
                  <a:cubicBezTo>
                    <a:pt x="841" y="90"/>
                    <a:pt x="681" y="0"/>
                    <a:pt x="515"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0"/>
            <p:cNvSpPr/>
            <p:nvPr/>
          </p:nvSpPr>
          <p:spPr>
            <a:xfrm>
              <a:off x="3925956" y="3730953"/>
              <a:ext cx="41422" cy="36291"/>
            </a:xfrm>
            <a:custGeom>
              <a:rect b="b" l="l" r="r" t="t"/>
              <a:pathLst>
                <a:path extrusionOk="0" h="969" w="1106">
                  <a:moveTo>
                    <a:pt x="552" y="0"/>
                  </a:moveTo>
                  <a:cubicBezTo>
                    <a:pt x="479" y="0"/>
                    <a:pt x="406" y="16"/>
                    <a:pt x="337" y="51"/>
                  </a:cubicBezTo>
                  <a:cubicBezTo>
                    <a:pt x="95" y="170"/>
                    <a:pt x="0" y="462"/>
                    <a:pt x="120" y="700"/>
                  </a:cubicBezTo>
                  <a:cubicBezTo>
                    <a:pt x="204" y="869"/>
                    <a:pt x="376" y="968"/>
                    <a:pt x="554" y="968"/>
                  </a:cubicBezTo>
                  <a:cubicBezTo>
                    <a:pt x="626" y="968"/>
                    <a:pt x="700" y="952"/>
                    <a:pt x="769" y="917"/>
                  </a:cubicBezTo>
                  <a:cubicBezTo>
                    <a:pt x="1008" y="799"/>
                    <a:pt x="1106" y="507"/>
                    <a:pt x="987" y="269"/>
                  </a:cubicBezTo>
                  <a:cubicBezTo>
                    <a:pt x="902" y="99"/>
                    <a:pt x="730" y="0"/>
                    <a:pt x="55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0"/>
            <p:cNvSpPr/>
            <p:nvPr/>
          </p:nvSpPr>
          <p:spPr>
            <a:xfrm>
              <a:off x="3946218" y="3773012"/>
              <a:ext cx="44043" cy="38725"/>
            </a:xfrm>
            <a:custGeom>
              <a:rect b="b" l="l" r="r" t="t"/>
              <a:pathLst>
                <a:path extrusionOk="0" h="1034" w="1176">
                  <a:moveTo>
                    <a:pt x="587" y="0"/>
                  </a:moveTo>
                  <a:cubicBezTo>
                    <a:pt x="510" y="0"/>
                    <a:pt x="432" y="18"/>
                    <a:pt x="358" y="55"/>
                  </a:cubicBezTo>
                  <a:cubicBezTo>
                    <a:pt x="101" y="184"/>
                    <a:pt x="0" y="493"/>
                    <a:pt x="127" y="746"/>
                  </a:cubicBezTo>
                  <a:cubicBezTo>
                    <a:pt x="216" y="928"/>
                    <a:pt x="397" y="1033"/>
                    <a:pt x="586" y="1033"/>
                  </a:cubicBezTo>
                  <a:cubicBezTo>
                    <a:pt x="664" y="1033"/>
                    <a:pt x="743" y="1016"/>
                    <a:pt x="817" y="978"/>
                  </a:cubicBezTo>
                  <a:cubicBezTo>
                    <a:pt x="1074" y="851"/>
                    <a:pt x="1175" y="542"/>
                    <a:pt x="1049" y="286"/>
                  </a:cubicBezTo>
                  <a:cubicBezTo>
                    <a:pt x="957" y="105"/>
                    <a:pt x="775" y="0"/>
                    <a:pt x="587"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0"/>
            <p:cNvSpPr/>
            <p:nvPr/>
          </p:nvSpPr>
          <p:spPr>
            <a:xfrm>
              <a:off x="3966442" y="3815109"/>
              <a:ext cx="46852" cy="41047"/>
            </a:xfrm>
            <a:custGeom>
              <a:rect b="b" l="l" r="r" t="t"/>
              <a:pathLst>
                <a:path extrusionOk="0" h="1096" w="1251">
                  <a:moveTo>
                    <a:pt x="622" y="0"/>
                  </a:moveTo>
                  <a:cubicBezTo>
                    <a:pt x="540" y="0"/>
                    <a:pt x="457" y="18"/>
                    <a:pt x="379" y="57"/>
                  </a:cubicBezTo>
                  <a:cubicBezTo>
                    <a:pt x="109" y="194"/>
                    <a:pt x="0" y="520"/>
                    <a:pt x="134" y="790"/>
                  </a:cubicBezTo>
                  <a:cubicBezTo>
                    <a:pt x="231" y="984"/>
                    <a:pt x="423" y="1095"/>
                    <a:pt x="622" y="1095"/>
                  </a:cubicBezTo>
                  <a:cubicBezTo>
                    <a:pt x="704" y="1095"/>
                    <a:pt x="788" y="1076"/>
                    <a:pt x="867" y="1036"/>
                  </a:cubicBezTo>
                  <a:cubicBezTo>
                    <a:pt x="1137" y="902"/>
                    <a:pt x="1250" y="573"/>
                    <a:pt x="1113" y="303"/>
                  </a:cubicBezTo>
                  <a:cubicBezTo>
                    <a:pt x="1018" y="111"/>
                    <a:pt x="824" y="0"/>
                    <a:pt x="62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0"/>
            <p:cNvSpPr/>
            <p:nvPr/>
          </p:nvSpPr>
          <p:spPr>
            <a:xfrm>
              <a:off x="3986554" y="3857205"/>
              <a:ext cx="49586" cy="43407"/>
            </a:xfrm>
            <a:custGeom>
              <a:rect b="b" l="l" r="r" t="t"/>
              <a:pathLst>
                <a:path extrusionOk="0" h="1159" w="1324">
                  <a:moveTo>
                    <a:pt x="661" y="0"/>
                  </a:moveTo>
                  <a:cubicBezTo>
                    <a:pt x="575" y="0"/>
                    <a:pt x="487" y="19"/>
                    <a:pt x="404" y="60"/>
                  </a:cubicBezTo>
                  <a:cubicBezTo>
                    <a:pt x="119" y="204"/>
                    <a:pt x="0" y="551"/>
                    <a:pt x="145" y="839"/>
                  </a:cubicBezTo>
                  <a:cubicBezTo>
                    <a:pt x="246" y="1041"/>
                    <a:pt x="452" y="1158"/>
                    <a:pt x="664" y="1158"/>
                  </a:cubicBezTo>
                  <a:cubicBezTo>
                    <a:pt x="750" y="1158"/>
                    <a:pt x="838" y="1139"/>
                    <a:pt x="919" y="1098"/>
                  </a:cubicBezTo>
                  <a:cubicBezTo>
                    <a:pt x="1207" y="954"/>
                    <a:pt x="1324" y="607"/>
                    <a:pt x="1180" y="319"/>
                  </a:cubicBezTo>
                  <a:cubicBezTo>
                    <a:pt x="1080" y="117"/>
                    <a:pt x="875" y="0"/>
                    <a:pt x="661"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0"/>
            <p:cNvSpPr/>
            <p:nvPr/>
          </p:nvSpPr>
          <p:spPr>
            <a:xfrm>
              <a:off x="4006778" y="3899189"/>
              <a:ext cx="52245" cy="45803"/>
            </a:xfrm>
            <a:custGeom>
              <a:rect b="b" l="l" r="r" t="t"/>
              <a:pathLst>
                <a:path extrusionOk="0" h="1223" w="1395">
                  <a:moveTo>
                    <a:pt x="698" y="1"/>
                  </a:moveTo>
                  <a:cubicBezTo>
                    <a:pt x="606" y="1"/>
                    <a:pt x="513" y="21"/>
                    <a:pt x="426" y="65"/>
                  </a:cubicBezTo>
                  <a:cubicBezTo>
                    <a:pt x="123" y="216"/>
                    <a:pt x="0" y="581"/>
                    <a:pt x="152" y="886"/>
                  </a:cubicBezTo>
                  <a:cubicBezTo>
                    <a:pt x="259" y="1099"/>
                    <a:pt x="477" y="1222"/>
                    <a:pt x="703" y="1222"/>
                  </a:cubicBezTo>
                  <a:cubicBezTo>
                    <a:pt x="794" y="1222"/>
                    <a:pt x="886" y="1202"/>
                    <a:pt x="973" y="1160"/>
                  </a:cubicBezTo>
                  <a:cubicBezTo>
                    <a:pt x="1275" y="1009"/>
                    <a:pt x="1394" y="641"/>
                    <a:pt x="1247" y="339"/>
                  </a:cubicBezTo>
                  <a:cubicBezTo>
                    <a:pt x="1139" y="125"/>
                    <a:pt x="923" y="1"/>
                    <a:pt x="698"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0"/>
            <p:cNvSpPr/>
            <p:nvPr/>
          </p:nvSpPr>
          <p:spPr>
            <a:xfrm>
              <a:off x="4027040" y="3941286"/>
              <a:ext cx="54979" cy="48200"/>
            </a:xfrm>
            <a:custGeom>
              <a:rect b="b" l="l" r="r" t="t"/>
              <a:pathLst>
                <a:path extrusionOk="0" h="1287" w="1468">
                  <a:moveTo>
                    <a:pt x="733" y="0"/>
                  </a:moveTo>
                  <a:cubicBezTo>
                    <a:pt x="636" y="0"/>
                    <a:pt x="538" y="22"/>
                    <a:pt x="446" y="68"/>
                  </a:cubicBezTo>
                  <a:cubicBezTo>
                    <a:pt x="130" y="225"/>
                    <a:pt x="0" y="612"/>
                    <a:pt x="162" y="931"/>
                  </a:cubicBezTo>
                  <a:cubicBezTo>
                    <a:pt x="271" y="1156"/>
                    <a:pt x="498" y="1286"/>
                    <a:pt x="734" y="1286"/>
                  </a:cubicBezTo>
                  <a:cubicBezTo>
                    <a:pt x="831" y="1286"/>
                    <a:pt x="929" y="1264"/>
                    <a:pt x="1022" y="1218"/>
                  </a:cubicBezTo>
                  <a:cubicBezTo>
                    <a:pt x="1338" y="1061"/>
                    <a:pt x="1467" y="671"/>
                    <a:pt x="1309" y="355"/>
                  </a:cubicBezTo>
                  <a:cubicBezTo>
                    <a:pt x="1197" y="131"/>
                    <a:pt x="970" y="0"/>
                    <a:pt x="733"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0"/>
            <p:cNvSpPr/>
            <p:nvPr/>
          </p:nvSpPr>
          <p:spPr>
            <a:xfrm>
              <a:off x="4047264" y="3983345"/>
              <a:ext cx="57638" cy="50522"/>
            </a:xfrm>
            <a:custGeom>
              <a:rect b="b" l="l" r="r" t="t"/>
              <a:pathLst>
                <a:path extrusionOk="0" h="1349" w="1539">
                  <a:moveTo>
                    <a:pt x="771" y="0"/>
                  </a:moveTo>
                  <a:cubicBezTo>
                    <a:pt x="670" y="0"/>
                    <a:pt x="568" y="23"/>
                    <a:pt x="471" y="71"/>
                  </a:cubicBezTo>
                  <a:cubicBezTo>
                    <a:pt x="137" y="240"/>
                    <a:pt x="1" y="643"/>
                    <a:pt x="169" y="977"/>
                  </a:cubicBezTo>
                  <a:cubicBezTo>
                    <a:pt x="287" y="1212"/>
                    <a:pt x="525" y="1349"/>
                    <a:pt x="773" y="1349"/>
                  </a:cubicBezTo>
                  <a:cubicBezTo>
                    <a:pt x="874" y="1349"/>
                    <a:pt x="975" y="1326"/>
                    <a:pt x="1071" y="1279"/>
                  </a:cubicBezTo>
                  <a:cubicBezTo>
                    <a:pt x="1404" y="1110"/>
                    <a:pt x="1538" y="706"/>
                    <a:pt x="1373" y="373"/>
                  </a:cubicBezTo>
                  <a:cubicBezTo>
                    <a:pt x="1256" y="137"/>
                    <a:pt x="1018" y="0"/>
                    <a:pt x="771"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0"/>
            <p:cNvSpPr/>
            <p:nvPr/>
          </p:nvSpPr>
          <p:spPr>
            <a:xfrm>
              <a:off x="4067488" y="4025442"/>
              <a:ext cx="60410" cy="52844"/>
            </a:xfrm>
            <a:custGeom>
              <a:rect b="b" l="l" r="r" t="t"/>
              <a:pathLst>
                <a:path extrusionOk="0" h="1411" w="1613">
                  <a:moveTo>
                    <a:pt x="806" y="1"/>
                  </a:moveTo>
                  <a:cubicBezTo>
                    <a:pt x="700" y="1"/>
                    <a:pt x="593" y="24"/>
                    <a:pt x="493" y="74"/>
                  </a:cubicBezTo>
                  <a:cubicBezTo>
                    <a:pt x="145" y="249"/>
                    <a:pt x="1" y="670"/>
                    <a:pt x="177" y="1022"/>
                  </a:cubicBezTo>
                  <a:cubicBezTo>
                    <a:pt x="299" y="1268"/>
                    <a:pt x="549" y="1411"/>
                    <a:pt x="808" y="1411"/>
                  </a:cubicBezTo>
                  <a:cubicBezTo>
                    <a:pt x="914" y="1411"/>
                    <a:pt x="1020" y="1387"/>
                    <a:pt x="1121" y="1338"/>
                  </a:cubicBezTo>
                  <a:cubicBezTo>
                    <a:pt x="1471" y="1161"/>
                    <a:pt x="1612" y="737"/>
                    <a:pt x="1437" y="390"/>
                  </a:cubicBezTo>
                  <a:cubicBezTo>
                    <a:pt x="1314" y="143"/>
                    <a:pt x="1065" y="1"/>
                    <a:pt x="806"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0"/>
            <p:cNvSpPr/>
            <p:nvPr/>
          </p:nvSpPr>
          <p:spPr>
            <a:xfrm>
              <a:off x="4087750" y="4067501"/>
              <a:ext cx="62994" cy="55241"/>
            </a:xfrm>
            <a:custGeom>
              <a:rect b="b" l="l" r="r" t="t"/>
              <a:pathLst>
                <a:path extrusionOk="0" h="1475" w="1682">
                  <a:moveTo>
                    <a:pt x="842" y="1"/>
                  </a:moveTo>
                  <a:cubicBezTo>
                    <a:pt x="731" y="1"/>
                    <a:pt x="619" y="25"/>
                    <a:pt x="513" y="77"/>
                  </a:cubicBezTo>
                  <a:cubicBezTo>
                    <a:pt x="148" y="260"/>
                    <a:pt x="1" y="702"/>
                    <a:pt x="183" y="1067"/>
                  </a:cubicBezTo>
                  <a:cubicBezTo>
                    <a:pt x="313" y="1324"/>
                    <a:pt x="574" y="1475"/>
                    <a:pt x="844" y="1475"/>
                  </a:cubicBezTo>
                  <a:cubicBezTo>
                    <a:pt x="954" y="1475"/>
                    <a:pt x="1065" y="1450"/>
                    <a:pt x="1170" y="1397"/>
                  </a:cubicBezTo>
                  <a:cubicBezTo>
                    <a:pt x="1534" y="1214"/>
                    <a:pt x="1682" y="772"/>
                    <a:pt x="1502" y="407"/>
                  </a:cubicBezTo>
                  <a:cubicBezTo>
                    <a:pt x="1373" y="148"/>
                    <a:pt x="1113" y="1"/>
                    <a:pt x="842"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0"/>
            <p:cNvSpPr/>
            <p:nvPr/>
          </p:nvSpPr>
          <p:spPr>
            <a:xfrm>
              <a:off x="3930038" y="3628333"/>
              <a:ext cx="29325" cy="28538"/>
            </a:xfrm>
            <a:custGeom>
              <a:rect b="b" l="l" r="r" t="t"/>
              <a:pathLst>
                <a:path extrusionOk="0" h="762" w="783">
                  <a:moveTo>
                    <a:pt x="270" y="1"/>
                  </a:moveTo>
                  <a:lnTo>
                    <a:pt x="88" y="120"/>
                  </a:lnTo>
                  <a:cubicBezTo>
                    <a:pt x="14" y="239"/>
                    <a:pt x="0" y="390"/>
                    <a:pt x="70" y="527"/>
                  </a:cubicBezTo>
                  <a:cubicBezTo>
                    <a:pt x="142" y="675"/>
                    <a:pt x="291" y="762"/>
                    <a:pt x="446" y="762"/>
                  </a:cubicBezTo>
                  <a:cubicBezTo>
                    <a:pt x="508" y="762"/>
                    <a:pt x="572" y="747"/>
                    <a:pt x="632" y="717"/>
                  </a:cubicBezTo>
                  <a:cubicBezTo>
                    <a:pt x="698" y="685"/>
                    <a:pt x="744" y="636"/>
                    <a:pt x="783" y="580"/>
                  </a:cubicBezTo>
                  <a:lnTo>
                    <a:pt x="270" y="1"/>
                  </a:ln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0"/>
            <p:cNvSpPr/>
            <p:nvPr/>
          </p:nvSpPr>
          <p:spPr>
            <a:xfrm>
              <a:off x="3948952" y="3667284"/>
              <a:ext cx="38688" cy="34006"/>
            </a:xfrm>
            <a:custGeom>
              <a:rect b="b" l="l" r="r" t="t"/>
              <a:pathLst>
                <a:path extrusionOk="0" h="908" w="1033">
                  <a:moveTo>
                    <a:pt x="517" y="0"/>
                  </a:moveTo>
                  <a:cubicBezTo>
                    <a:pt x="449" y="0"/>
                    <a:pt x="381" y="16"/>
                    <a:pt x="316" y="48"/>
                  </a:cubicBezTo>
                  <a:cubicBezTo>
                    <a:pt x="91" y="161"/>
                    <a:pt x="0" y="432"/>
                    <a:pt x="112" y="656"/>
                  </a:cubicBezTo>
                  <a:cubicBezTo>
                    <a:pt x="190" y="815"/>
                    <a:pt x="351" y="907"/>
                    <a:pt x="517" y="907"/>
                  </a:cubicBezTo>
                  <a:cubicBezTo>
                    <a:pt x="586" y="907"/>
                    <a:pt x="655" y="892"/>
                    <a:pt x="720" y="859"/>
                  </a:cubicBezTo>
                  <a:cubicBezTo>
                    <a:pt x="941" y="747"/>
                    <a:pt x="1032" y="477"/>
                    <a:pt x="920" y="252"/>
                  </a:cubicBezTo>
                  <a:cubicBezTo>
                    <a:pt x="843" y="93"/>
                    <a:pt x="683" y="0"/>
                    <a:pt x="517"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0"/>
            <p:cNvSpPr/>
            <p:nvPr/>
          </p:nvSpPr>
          <p:spPr>
            <a:xfrm>
              <a:off x="3969213" y="3709380"/>
              <a:ext cx="41422" cy="36291"/>
            </a:xfrm>
            <a:custGeom>
              <a:rect b="b" l="l" r="r" t="t"/>
              <a:pathLst>
                <a:path extrusionOk="0" h="969" w="1106">
                  <a:moveTo>
                    <a:pt x="552" y="0"/>
                  </a:moveTo>
                  <a:cubicBezTo>
                    <a:pt x="479" y="0"/>
                    <a:pt x="406" y="17"/>
                    <a:pt x="337" y="51"/>
                  </a:cubicBezTo>
                  <a:cubicBezTo>
                    <a:pt x="95" y="171"/>
                    <a:pt x="0" y="462"/>
                    <a:pt x="119" y="701"/>
                  </a:cubicBezTo>
                  <a:cubicBezTo>
                    <a:pt x="204" y="870"/>
                    <a:pt x="376" y="969"/>
                    <a:pt x="554" y="969"/>
                  </a:cubicBezTo>
                  <a:cubicBezTo>
                    <a:pt x="626" y="969"/>
                    <a:pt x="699" y="953"/>
                    <a:pt x="768" y="918"/>
                  </a:cubicBezTo>
                  <a:cubicBezTo>
                    <a:pt x="1008" y="798"/>
                    <a:pt x="1105" y="508"/>
                    <a:pt x="987" y="269"/>
                  </a:cubicBezTo>
                  <a:cubicBezTo>
                    <a:pt x="902" y="99"/>
                    <a:pt x="730" y="0"/>
                    <a:pt x="55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0"/>
            <p:cNvSpPr/>
            <p:nvPr/>
          </p:nvSpPr>
          <p:spPr>
            <a:xfrm>
              <a:off x="3989438" y="3751439"/>
              <a:ext cx="44043" cy="38650"/>
            </a:xfrm>
            <a:custGeom>
              <a:rect b="b" l="l" r="r" t="t"/>
              <a:pathLst>
                <a:path extrusionOk="0" h="1032" w="1176">
                  <a:moveTo>
                    <a:pt x="589" y="0"/>
                  </a:moveTo>
                  <a:cubicBezTo>
                    <a:pt x="512" y="0"/>
                    <a:pt x="433" y="18"/>
                    <a:pt x="358" y="55"/>
                  </a:cubicBezTo>
                  <a:cubicBezTo>
                    <a:pt x="102" y="181"/>
                    <a:pt x="0" y="493"/>
                    <a:pt x="126" y="746"/>
                  </a:cubicBezTo>
                  <a:cubicBezTo>
                    <a:pt x="216" y="928"/>
                    <a:pt x="398" y="1032"/>
                    <a:pt x="587" y="1032"/>
                  </a:cubicBezTo>
                  <a:cubicBezTo>
                    <a:pt x="665" y="1032"/>
                    <a:pt x="744" y="1014"/>
                    <a:pt x="818" y="978"/>
                  </a:cubicBezTo>
                  <a:cubicBezTo>
                    <a:pt x="1074" y="851"/>
                    <a:pt x="1176" y="543"/>
                    <a:pt x="1050" y="286"/>
                  </a:cubicBezTo>
                  <a:cubicBezTo>
                    <a:pt x="960" y="104"/>
                    <a:pt x="779" y="0"/>
                    <a:pt x="589"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0"/>
            <p:cNvSpPr/>
            <p:nvPr/>
          </p:nvSpPr>
          <p:spPr>
            <a:xfrm>
              <a:off x="4009662" y="3793536"/>
              <a:ext cx="46702" cy="41047"/>
            </a:xfrm>
            <a:custGeom>
              <a:rect b="b" l="l" r="r" t="t"/>
              <a:pathLst>
                <a:path extrusionOk="0" h="1096" w="1247">
                  <a:moveTo>
                    <a:pt x="623" y="1"/>
                  </a:moveTo>
                  <a:cubicBezTo>
                    <a:pt x="541" y="1"/>
                    <a:pt x="458" y="19"/>
                    <a:pt x="380" y="57"/>
                  </a:cubicBezTo>
                  <a:cubicBezTo>
                    <a:pt x="110" y="194"/>
                    <a:pt x="1" y="521"/>
                    <a:pt x="134" y="791"/>
                  </a:cubicBezTo>
                  <a:cubicBezTo>
                    <a:pt x="231" y="983"/>
                    <a:pt x="424" y="1095"/>
                    <a:pt x="624" y="1095"/>
                  </a:cubicBezTo>
                  <a:cubicBezTo>
                    <a:pt x="706" y="1095"/>
                    <a:pt x="789" y="1076"/>
                    <a:pt x="868" y="1036"/>
                  </a:cubicBezTo>
                  <a:cubicBezTo>
                    <a:pt x="1138" y="903"/>
                    <a:pt x="1247" y="573"/>
                    <a:pt x="1114" y="303"/>
                  </a:cubicBezTo>
                  <a:cubicBezTo>
                    <a:pt x="1019" y="111"/>
                    <a:pt x="825" y="1"/>
                    <a:pt x="623"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0"/>
            <p:cNvSpPr/>
            <p:nvPr/>
          </p:nvSpPr>
          <p:spPr>
            <a:xfrm>
              <a:off x="4029924" y="3835558"/>
              <a:ext cx="49436" cy="43444"/>
            </a:xfrm>
            <a:custGeom>
              <a:rect b="b" l="l" r="r" t="t"/>
              <a:pathLst>
                <a:path extrusionOk="0" h="1160" w="1320">
                  <a:moveTo>
                    <a:pt x="660" y="0"/>
                  </a:moveTo>
                  <a:cubicBezTo>
                    <a:pt x="573" y="0"/>
                    <a:pt x="484" y="20"/>
                    <a:pt x="401" y="62"/>
                  </a:cubicBezTo>
                  <a:cubicBezTo>
                    <a:pt x="116" y="206"/>
                    <a:pt x="1" y="554"/>
                    <a:pt x="140" y="837"/>
                  </a:cubicBezTo>
                  <a:cubicBezTo>
                    <a:pt x="243" y="1042"/>
                    <a:pt x="447" y="1159"/>
                    <a:pt x="660" y="1159"/>
                  </a:cubicBezTo>
                  <a:cubicBezTo>
                    <a:pt x="747" y="1159"/>
                    <a:pt x="836" y="1139"/>
                    <a:pt x="920" y="1098"/>
                  </a:cubicBezTo>
                  <a:cubicBezTo>
                    <a:pt x="1204" y="957"/>
                    <a:pt x="1320" y="606"/>
                    <a:pt x="1176" y="322"/>
                  </a:cubicBezTo>
                  <a:cubicBezTo>
                    <a:pt x="1077" y="118"/>
                    <a:pt x="873" y="0"/>
                    <a:pt x="66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0"/>
            <p:cNvSpPr/>
            <p:nvPr/>
          </p:nvSpPr>
          <p:spPr>
            <a:xfrm>
              <a:off x="4050036" y="3877654"/>
              <a:ext cx="52208" cy="45729"/>
            </a:xfrm>
            <a:custGeom>
              <a:rect b="b" l="l" r="r" t="t"/>
              <a:pathLst>
                <a:path extrusionOk="0" h="1221" w="1394">
                  <a:moveTo>
                    <a:pt x="697" y="0"/>
                  </a:moveTo>
                  <a:cubicBezTo>
                    <a:pt x="606" y="0"/>
                    <a:pt x="512" y="21"/>
                    <a:pt x="425" y="65"/>
                  </a:cubicBezTo>
                  <a:cubicBezTo>
                    <a:pt x="123" y="215"/>
                    <a:pt x="0" y="580"/>
                    <a:pt x="151" y="883"/>
                  </a:cubicBezTo>
                  <a:cubicBezTo>
                    <a:pt x="259" y="1097"/>
                    <a:pt x="475" y="1221"/>
                    <a:pt x="700" y="1221"/>
                  </a:cubicBezTo>
                  <a:cubicBezTo>
                    <a:pt x="792" y="1221"/>
                    <a:pt x="885" y="1200"/>
                    <a:pt x="972" y="1156"/>
                  </a:cubicBezTo>
                  <a:cubicBezTo>
                    <a:pt x="1275" y="1005"/>
                    <a:pt x="1393" y="640"/>
                    <a:pt x="1246" y="338"/>
                  </a:cubicBezTo>
                  <a:cubicBezTo>
                    <a:pt x="1139" y="124"/>
                    <a:pt x="922" y="0"/>
                    <a:pt x="697"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0"/>
            <p:cNvSpPr/>
            <p:nvPr/>
          </p:nvSpPr>
          <p:spPr>
            <a:xfrm>
              <a:off x="4070260" y="3919713"/>
              <a:ext cx="55017" cy="48163"/>
            </a:xfrm>
            <a:custGeom>
              <a:rect b="b" l="l" r="r" t="t"/>
              <a:pathLst>
                <a:path extrusionOk="0" h="1286" w="1469">
                  <a:moveTo>
                    <a:pt x="736" y="0"/>
                  </a:moveTo>
                  <a:cubicBezTo>
                    <a:pt x="640" y="0"/>
                    <a:pt x="542" y="22"/>
                    <a:pt x="450" y="68"/>
                  </a:cubicBezTo>
                  <a:cubicBezTo>
                    <a:pt x="131" y="226"/>
                    <a:pt x="1" y="612"/>
                    <a:pt x="163" y="928"/>
                  </a:cubicBezTo>
                  <a:cubicBezTo>
                    <a:pt x="274" y="1154"/>
                    <a:pt x="500" y="1285"/>
                    <a:pt x="735" y="1285"/>
                  </a:cubicBezTo>
                  <a:cubicBezTo>
                    <a:pt x="832" y="1285"/>
                    <a:pt x="930" y="1263"/>
                    <a:pt x="1022" y="1216"/>
                  </a:cubicBezTo>
                  <a:cubicBezTo>
                    <a:pt x="1338" y="1057"/>
                    <a:pt x="1468" y="672"/>
                    <a:pt x="1310" y="356"/>
                  </a:cubicBezTo>
                  <a:cubicBezTo>
                    <a:pt x="1198" y="130"/>
                    <a:pt x="971" y="0"/>
                    <a:pt x="736"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0"/>
            <p:cNvSpPr/>
            <p:nvPr/>
          </p:nvSpPr>
          <p:spPr>
            <a:xfrm>
              <a:off x="4090522" y="3961772"/>
              <a:ext cx="57601" cy="50522"/>
            </a:xfrm>
            <a:custGeom>
              <a:rect b="b" l="l" r="r" t="t"/>
              <a:pathLst>
                <a:path extrusionOk="0" h="1349" w="1538">
                  <a:moveTo>
                    <a:pt x="772" y="1"/>
                  </a:moveTo>
                  <a:cubicBezTo>
                    <a:pt x="671" y="1"/>
                    <a:pt x="568" y="24"/>
                    <a:pt x="471" y="72"/>
                  </a:cubicBezTo>
                  <a:cubicBezTo>
                    <a:pt x="137" y="240"/>
                    <a:pt x="1" y="640"/>
                    <a:pt x="169" y="974"/>
                  </a:cubicBezTo>
                  <a:cubicBezTo>
                    <a:pt x="286" y="1211"/>
                    <a:pt x="525" y="1349"/>
                    <a:pt x="772" y="1349"/>
                  </a:cubicBezTo>
                  <a:cubicBezTo>
                    <a:pt x="873" y="1349"/>
                    <a:pt x="975" y="1326"/>
                    <a:pt x="1070" y="1279"/>
                  </a:cubicBezTo>
                  <a:cubicBezTo>
                    <a:pt x="1404" y="1110"/>
                    <a:pt x="1538" y="707"/>
                    <a:pt x="1373" y="373"/>
                  </a:cubicBezTo>
                  <a:cubicBezTo>
                    <a:pt x="1256" y="137"/>
                    <a:pt x="1019" y="1"/>
                    <a:pt x="772"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0"/>
            <p:cNvSpPr/>
            <p:nvPr/>
          </p:nvSpPr>
          <p:spPr>
            <a:xfrm>
              <a:off x="4110746" y="4003869"/>
              <a:ext cx="60372" cy="52882"/>
            </a:xfrm>
            <a:custGeom>
              <a:rect b="b" l="l" r="r" t="t"/>
              <a:pathLst>
                <a:path extrusionOk="0" h="1412" w="1612">
                  <a:moveTo>
                    <a:pt x="807" y="0"/>
                  </a:moveTo>
                  <a:cubicBezTo>
                    <a:pt x="701" y="0"/>
                    <a:pt x="594" y="24"/>
                    <a:pt x="493" y="74"/>
                  </a:cubicBezTo>
                  <a:cubicBezTo>
                    <a:pt x="145" y="250"/>
                    <a:pt x="1" y="671"/>
                    <a:pt x="177" y="1022"/>
                  </a:cubicBezTo>
                  <a:cubicBezTo>
                    <a:pt x="299" y="1269"/>
                    <a:pt x="548" y="1411"/>
                    <a:pt x="807" y="1411"/>
                  </a:cubicBezTo>
                  <a:cubicBezTo>
                    <a:pt x="912" y="1411"/>
                    <a:pt x="1019" y="1387"/>
                    <a:pt x="1120" y="1337"/>
                  </a:cubicBezTo>
                  <a:cubicBezTo>
                    <a:pt x="1471" y="1162"/>
                    <a:pt x="1612" y="738"/>
                    <a:pt x="1436" y="390"/>
                  </a:cubicBezTo>
                  <a:cubicBezTo>
                    <a:pt x="1314" y="141"/>
                    <a:pt x="1065" y="0"/>
                    <a:pt x="807"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0"/>
            <p:cNvSpPr/>
            <p:nvPr/>
          </p:nvSpPr>
          <p:spPr>
            <a:xfrm>
              <a:off x="4131008" y="4045928"/>
              <a:ext cx="51946" cy="55129"/>
            </a:xfrm>
            <a:custGeom>
              <a:rect b="b" l="l" r="r" t="t"/>
              <a:pathLst>
                <a:path extrusionOk="0" h="1472" w="1387">
                  <a:moveTo>
                    <a:pt x="839" y="1"/>
                  </a:moveTo>
                  <a:cubicBezTo>
                    <a:pt x="729" y="1"/>
                    <a:pt x="618" y="25"/>
                    <a:pt x="512" y="78"/>
                  </a:cubicBezTo>
                  <a:cubicBezTo>
                    <a:pt x="148" y="261"/>
                    <a:pt x="0" y="703"/>
                    <a:pt x="183" y="1068"/>
                  </a:cubicBezTo>
                  <a:cubicBezTo>
                    <a:pt x="313" y="1324"/>
                    <a:pt x="569" y="1468"/>
                    <a:pt x="839" y="1471"/>
                  </a:cubicBezTo>
                  <a:lnTo>
                    <a:pt x="1387" y="246"/>
                  </a:lnTo>
                  <a:cubicBezTo>
                    <a:pt x="1245" y="88"/>
                    <a:pt x="1045" y="1"/>
                    <a:pt x="83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0"/>
            <p:cNvSpPr/>
            <p:nvPr/>
          </p:nvSpPr>
          <p:spPr>
            <a:xfrm>
              <a:off x="4052919" y="3773836"/>
              <a:ext cx="40785" cy="39175"/>
            </a:xfrm>
            <a:custGeom>
              <a:rect b="b" l="l" r="r" t="t"/>
              <a:pathLst>
                <a:path extrusionOk="0" h="1046" w="1089">
                  <a:moveTo>
                    <a:pt x="394" y="1"/>
                  </a:moveTo>
                  <a:cubicBezTo>
                    <a:pt x="390" y="4"/>
                    <a:pt x="383" y="4"/>
                    <a:pt x="380" y="8"/>
                  </a:cubicBezTo>
                  <a:cubicBezTo>
                    <a:pt x="109" y="141"/>
                    <a:pt x="1" y="471"/>
                    <a:pt x="134" y="741"/>
                  </a:cubicBezTo>
                  <a:cubicBezTo>
                    <a:pt x="231" y="933"/>
                    <a:pt x="424" y="1046"/>
                    <a:pt x="624" y="1046"/>
                  </a:cubicBezTo>
                  <a:cubicBezTo>
                    <a:pt x="706" y="1046"/>
                    <a:pt x="789" y="1027"/>
                    <a:pt x="867" y="987"/>
                  </a:cubicBezTo>
                  <a:cubicBezTo>
                    <a:pt x="963" y="941"/>
                    <a:pt x="1036" y="867"/>
                    <a:pt x="1089" y="787"/>
                  </a:cubicBezTo>
                  <a:lnTo>
                    <a:pt x="394" y="1"/>
                  </a:ln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0"/>
            <p:cNvSpPr/>
            <p:nvPr/>
          </p:nvSpPr>
          <p:spPr>
            <a:xfrm>
              <a:off x="4073031" y="3813985"/>
              <a:ext cx="49586" cy="43444"/>
            </a:xfrm>
            <a:custGeom>
              <a:rect b="b" l="l" r="r" t="t"/>
              <a:pathLst>
                <a:path extrusionOk="0" h="1160" w="1324">
                  <a:moveTo>
                    <a:pt x="664" y="1"/>
                  </a:moveTo>
                  <a:cubicBezTo>
                    <a:pt x="577" y="1"/>
                    <a:pt x="488" y="20"/>
                    <a:pt x="405" y="62"/>
                  </a:cubicBezTo>
                  <a:cubicBezTo>
                    <a:pt x="120" y="206"/>
                    <a:pt x="0" y="550"/>
                    <a:pt x="144" y="838"/>
                  </a:cubicBezTo>
                  <a:cubicBezTo>
                    <a:pt x="246" y="1042"/>
                    <a:pt x="450" y="1160"/>
                    <a:pt x="662" y="1160"/>
                  </a:cubicBezTo>
                  <a:cubicBezTo>
                    <a:pt x="749" y="1160"/>
                    <a:pt x="837" y="1140"/>
                    <a:pt x="920" y="1098"/>
                  </a:cubicBezTo>
                  <a:cubicBezTo>
                    <a:pt x="1208" y="954"/>
                    <a:pt x="1323" y="606"/>
                    <a:pt x="1179" y="322"/>
                  </a:cubicBezTo>
                  <a:cubicBezTo>
                    <a:pt x="1080" y="118"/>
                    <a:pt x="877" y="1"/>
                    <a:pt x="66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0"/>
            <p:cNvSpPr/>
            <p:nvPr/>
          </p:nvSpPr>
          <p:spPr>
            <a:xfrm>
              <a:off x="4093256" y="3856082"/>
              <a:ext cx="52245" cy="45766"/>
            </a:xfrm>
            <a:custGeom>
              <a:rect b="b" l="l" r="r" t="t"/>
              <a:pathLst>
                <a:path extrusionOk="0" h="1222" w="1395">
                  <a:moveTo>
                    <a:pt x="699" y="0"/>
                  </a:moveTo>
                  <a:cubicBezTo>
                    <a:pt x="607" y="0"/>
                    <a:pt x="513" y="21"/>
                    <a:pt x="425" y="65"/>
                  </a:cubicBezTo>
                  <a:cubicBezTo>
                    <a:pt x="124" y="216"/>
                    <a:pt x="1" y="581"/>
                    <a:pt x="152" y="882"/>
                  </a:cubicBezTo>
                  <a:cubicBezTo>
                    <a:pt x="259" y="1097"/>
                    <a:pt x="475" y="1221"/>
                    <a:pt x="700" y="1221"/>
                  </a:cubicBezTo>
                  <a:cubicBezTo>
                    <a:pt x="792" y="1221"/>
                    <a:pt x="885" y="1200"/>
                    <a:pt x="973" y="1156"/>
                  </a:cubicBezTo>
                  <a:cubicBezTo>
                    <a:pt x="1275" y="1005"/>
                    <a:pt x="1394" y="641"/>
                    <a:pt x="1247" y="339"/>
                  </a:cubicBezTo>
                  <a:cubicBezTo>
                    <a:pt x="1140" y="125"/>
                    <a:pt x="924" y="0"/>
                    <a:pt x="699"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0"/>
            <p:cNvSpPr/>
            <p:nvPr/>
          </p:nvSpPr>
          <p:spPr>
            <a:xfrm>
              <a:off x="4113517" y="3898141"/>
              <a:ext cx="54979" cy="48088"/>
            </a:xfrm>
            <a:custGeom>
              <a:rect b="b" l="l" r="r" t="t"/>
              <a:pathLst>
                <a:path extrusionOk="0" h="1284" w="1468">
                  <a:moveTo>
                    <a:pt x="736" y="1"/>
                  </a:moveTo>
                  <a:cubicBezTo>
                    <a:pt x="639" y="1"/>
                    <a:pt x="542" y="23"/>
                    <a:pt x="450" y="68"/>
                  </a:cubicBezTo>
                  <a:cubicBezTo>
                    <a:pt x="130" y="227"/>
                    <a:pt x="1" y="609"/>
                    <a:pt x="162" y="928"/>
                  </a:cubicBezTo>
                  <a:cubicBezTo>
                    <a:pt x="274" y="1153"/>
                    <a:pt x="500" y="1284"/>
                    <a:pt x="736" y="1284"/>
                  </a:cubicBezTo>
                  <a:cubicBezTo>
                    <a:pt x="832" y="1284"/>
                    <a:pt x="929" y="1262"/>
                    <a:pt x="1022" y="1217"/>
                  </a:cubicBezTo>
                  <a:cubicBezTo>
                    <a:pt x="1337" y="1058"/>
                    <a:pt x="1467" y="672"/>
                    <a:pt x="1310" y="357"/>
                  </a:cubicBezTo>
                  <a:cubicBezTo>
                    <a:pt x="1197" y="130"/>
                    <a:pt x="971" y="1"/>
                    <a:pt x="736"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0"/>
            <p:cNvSpPr/>
            <p:nvPr/>
          </p:nvSpPr>
          <p:spPr>
            <a:xfrm>
              <a:off x="4133742" y="3940237"/>
              <a:ext cx="57601" cy="50485"/>
            </a:xfrm>
            <a:custGeom>
              <a:rect b="b" l="l" r="r" t="t"/>
              <a:pathLst>
                <a:path extrusionOk="0" h="1348" w="1538">
                  <a:moveTo>
                    <a:pt x="773" y="1"/>
                  </a:moveTo>
                  <a:cubicBezTo>
                    <a:pt x="671" y="1"/>
                    <a:pt x="568" y="24"/>
                    <a:pt x="471" y="71"/>
                  </a:cubicBezTo>
                  <a:cubicBezTo>
                    <a:pt x="138" y="236"/>
                    <a:pt x="1" y="640"/>
                    <a:pt x="169" y="973"/>
                  </a:cubicBezTo>
                  <a:cubicBezTo>
                    <a:pt x="286" y="1209"/>
                    <a:pt x="523" y="1347"/>
                    <a:pt x="770" y="1347"/>
                  </a:cubicBezTo>
                  <a:cubicBezTo>
                    <a:pt x="871" y="1347"/>
                    <a:pt x="974" y="1324"/>
                    <a:pt x="1071" y="1275"/>
                  </a:cubicBezTo>
                  <a:cubicBezTo>
                    <a:pt x="1405" y="1110"/>
                    <a:pt x="1538" y="707"/>
                    <a:pt x="1374" y="373"/>
                  </a:cubicBezTo>
                  <a:cubicBezTo>
                    <a:pt x="1256" y="136"/>
                    <a:pt x="1019" y="1"/>
                    <a:pt x="773"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0"/>
            <p:cNvSpPr/>
            <p:nvPr/>
          </p:nvSpPr>
          <p:spPr>
            <a:xfrm>
              <a:off x="4154003" y="3982334"/>
              <a:ext cx="46328" cy="52695"/>
            </a:xfrm>
            <a:custGeom>
              <a:rect b="b" l="l" r="r" t="t"/>
              <a:pathLst>
                <a:path extrusionOk="0" h="1407" w="1237">
                  <a:moveTo>
                    <a:pt x="805" y="0"/>
                  </a:moveTo>
                  <a:cubicBezTo>
                    <a:pt x="700" y="0"/>
                    <a:pt x="592" y="24"/>
                    <a:pt x="491" y="74"/>
                  </a:cubicBezTo>
                  <a:cubicBezTo>
                    <a:pt x="144" y="249"/>
                    <a:pt x="0" y="670"/>
                    <a:pt x="176" y="1021"/>
                  </a:cubicBezTo>
                  <a:cubicBezTo>
                    <a:pt x="298" y="1265"/>
                    <a:pt x="544" y="1407"/>
                    <a:pt x="801" y="1407"/>
                  </a:cubicBezTo>
                  <a:cubicBezTo>
                    <a:pt x="877" y="1407"/>
                    <a:pt x="954" y="1395"/>
                    <a:pt x="1029" y="1369"/>
                  </a:cubicBezTo>
                  <a:lnTo>
                    <a:pt x="1228" y="919"/>
                  </a:lnTo>
                  <a:lnTo>
                    <a:pt x="1236" y="148"/>
                  </a:lnTo>
                  <a:cubicBezTo>
                    <a:pt x="1113" y="52"/>
                    <a:pt x="961" y="0"/>
                    <a:pt x="805"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0"/>
            <p:cNvSpPr/>
            <p:nvPr/>
          </p:nvSpPr>
          <p:spPr>
            <a:xfrm>
              <a:off x="4158348" y="3885032"/>
              <a:ext cx="39062" cy="39624"/>
            </a:xfrm>
            <a:custGeom>
              <a:rect b="b" l="l" r="r" t="t"/>
              <a:pathLst>
                <a:path extrusionOk="0" h="1058" w="1043">
                  <a:moveTo>
                    <a:pt x="204" y="1"/>
                  </a:moveTo>
                  <a:cubicBezTo>
                    <a:pt x="43" y="190"/>
                    <a:pt x="1" y="464"/>
                    <a:pt x="119" y="703"/>
                  </a:cubicBezTo>
                  <a:cubicBezTo>
                    <a:pt x="232" y="928"/>
                    <a:pt x="459" y="1058"/>
                    <a:pt x="694" y="1058"/>
                  </a:cubicBezTo>
                  <a:cubicBezTo>
                    <a:pt x="791" y="1058"/>
                    <a:pt x="888" y="1036"/>
                    <a:pt x="979" y="990"/>
                  </a:cubicBezTo>
                  <a:cubicBezTo>
                    <a:pt x="1004" y="980"/>
                    <a:pt x="1021" y="963"/>
                    <a:pt x="1043" y="952"/>
                  </a:cubicBezTo>
                  <a:lnTo>
                    <a:pt x="204" y="1"/>
                  </a:ln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0"/>
            <p:cNvSpPr/>
            <p:nvPr/>
          </p:nvSpPr>
          <p:spPr>
            <a:xfrm>
              <a:off x="4176999" y="3920275"/>
              <a:ext cx="23557" cy="48163"/>
            </a:xfrm>
            <a:custGeom>
              <a:rect b="b" l="l" r="r" t="t"/>
              <a:pathLst>
                <a:path extrusionOk="0" h="1286" w="629">
                  <a:moveTo>
                    <a:pt x="538" y="1"/>
                  </a:moveTo>
                  <a:cubicBezTo>
                    <a:pt x="517" y="11"/>
                    <a:pt x="492" y="18"/>
                    <a:pt x="471" y="28"/>
                  </a:cubicBezTo>
                  <a:cubicBezTo>
                    <a:pt x="138" y="193"/>
                    <a:pt x="0" y="597"/>
                    <a:pt x="169" y="930"/>
                  </a:cubicBezTo>
                  <a:cubicBezTo>
                    <a:pt x="264" y="1120"/>
                    <a:pt x="433" y="1240"/>
                    <a:pt x="622" y="1285"/>
                  </a:cubicBezTo>
                  <a:lnTo>
                    <a:pt x="629" y="102"/>
                  </a:lnTo>
                  <a:lnTo>
                    <a:pt x="538" y="1"/>
                  </a:ln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0"/>
            <p:cNvSpPr/>
            <p:nvPr/>
          </p:nvSpPr>
          <p:spPr>
            <a:xfrm>
              <a:off x="3063428" y="3359799"/>
              <a:ext cx="1140817" cy="800793"/>
            </a:xfrm>
            <a:custGeom>
              <a:rect b="b" l="l" r="r" t="t"/>
              <a:pathLst>
                <a:path extrusionOk="0" h="21382" w="30461">
                  <a:moveTo>
                    <a:pt x="0" y="0"/>
                  </a:moveTo>
                  <a:lnTo>
                    <a:pt x="6753" y="13607"/>
                  </a:lnTo>
                  <a:lnTo>
                    <a:pt x="10017" y="11368"/>
                  </a:lnTo>
                  <a:lnTo>
                    <a:pt x="16875" y="20700"/>
                  </a:lnTo>
                  <a:lnTo>
                    <a:pt x="20925" y="17941"/>
                  </a:lnTo>
                  <a:lnTo>
                    <a:pt x="23206" y="21346"/>
                  </a:lnTo>
                  <a:cubicBezTo>
                    <a:pt x="23272" y="21346"/>
                    <a:pt x="23340" y="21339"/>
                    <a:pt x="23409" y="21339"/>
                  </a:cubicBezTo>
                  <a:cubicBezTo>
                    <a:pt x="23609" y="21339"/>
                    <a:pt x="23795" y="21356"/>
                    <a:pt x="23975" y="21381"/>
                  </a:cubicBezTo>
                  <a:lnTo>
                    <a:pt x="21093" y="17078"/>
                  </a:lnTo>
                  <a:lnTo>
                    <a:pt x="17018" y="19851"/>
                  </a:lnTo>
                  <a:lnTo>
                    <a:pt x="10164" y="10519"/>
                  </a:lnTo>
                  <a:lnTo>
                    <a:pt x="6991" y="12691"/>
                  </a:lnTo>
                  <a:lnTo>
                    <a:pt x="1591" y="1808"/>
                  </a:lnTo>
                  <a:lnTo>
                    <a:pt x="9813" y="7290"/>
                  </a:lnTo>
                  <a:lnTo>
                    <a:pt x="13116" y="4777"/>
                  </a:lnTo>
                  <a:lnTo>
                    <a:pt x="17889" y="11077"/>
                  </a:lnTo>
                  <a:lnTo>
                    <a:pt x="23353" y="7578"/>
                  </a:lnTo>
                  <a:lnTo>
                    <a:pt x="30032" y="15127"/>
                  </a:lnTo>
                  <a:cubicBezTo>
                    <a:pt x="30162" y="14966"/>
                    <a:pt x="30302" y="14811"/>
                    <a:pt x="30460" y="14674"/>
                  </a:cubicBezTo>
                  <a:lnTo>
                    <a:pt x="23466" y="6767"/>
                  </a:lnTo>
                  <a:lnTo>
                    <a:pt x="18040" y="10245"/>
                  </a:lnTo>
                  <a:lnTo>
                    <a:pt x="13235" y="3907"/>
                  </a:lnTo>
                  <a:lnTo>
                    <a:pt x="9789" y="6528"/>
                  </a:lnTo>
                  <a:lnTo>
                    <a:pt x="0" y="0"/>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0"/>
            <p:cNvSpPr/>
            <p:nvPr/>
          </p:nvSpPr>
          <p:spPr>
            <a:xfrm>
              <a:off x="4009550" y="4104691"/>
              <a:ext cx="135425" cy="95839"/>
            </a:xfrm>
            <a:custGeom>
              <a:rect b="b" l="l" r="r" t="t"/>
              <a:pathLst>
                <a:path extrusionOk="0" h="2559" w="3616">
                  <a:moveTo>
                    <a:pt x="155" y="1334"/>
                  </a:moveTo>
                  <a:lnTo>
                    <a:pt x="81" y="1460"/>
                  </a:lnTo>
                  <a:lnTo>
                    <a:pt x="81" y="1460"/>
                  </a:lnTo>
                  <a:lnTo>
                    <a:pt x="127" y="1427"/>
                  </a:lnTo>
                  <a:lnTo>
                    <a:pt x="155" y="1334"/>
                  </a:lnTo>
                  <a:close/>
                  <a:moveTo>
                    <a:pt x="3190" y="1"/>
                  </a:moveTo>
                  <a:cubicBezTo>
                    <a:pt x="3190" y="1"/>
                    <a:pt x="2411" y="271"/>
                    <a:pt x="2011" y="583"/>
                  </a:cubicBezTo>
                  <a:cubicBezTo>
                    <a:pt x="1881" y="685"/>
                    <a:pt x="1759" y="720"/>
                    <a:pt x="1652" y="720"/>
                  </a:cubicBezTo>
                  <a:cubicBezTo>
                    <a:pt x="1430" y="720"/>
                    <a:pt x="1278" y="569"/>
                    <a:pt x="1278" y="569"/>
                  </a:cubicBezTo>
                  <a:lnTo>
                    <a:pt x="127" y="1427"/>
                  </a:lnTo>
                  <a:lnTo>
                    <a:pt x="1" y="1846"/>
                  </a:lnTo>
                  <a:cubicBezTo>
                    <a:pt x="1" y="1846"/>
                    <a:pt x="618" y="2510"/>
                    <a:pt x="1162" y="2513"/>
                  </a:cubicBezTo>
                  <a:cubicBezTo>
                    <a:pt x="1703" y="2517"/>
                    <a:pt x="1899" y="2517"/>
                    <a:pt x="2169" y="2555"/>
                  </a:cubicBezTo>
                  <a:cubicBezTo>
                    <a:pt x="2183" y="2557"/>
                    <a:pt x="2197" y="2558"/>
                    <a:pt x="2210" y="2558"/>
                  </a:cubicBezTo>
                  <a:cubicBezTo>
                    <a:pt x="2461" y="2558"/>
                    <a:pt x="2657" y="2204"/>
                    <a:pt x="2657" y="2204"/>
                  </a:cubicBezTo>
                  <a:cubicBezTo>
                    <a:pt x="2657" y="2204"/>
                    <a:pt x="2752" y="2092"/>
                    <a:pt x="2987" y="1706"/>
                  </a:cubicBezTo>
                  <a:cubicBezTo>
                    <a:pt x="3222" y="1320"/>
                    <a:pt x="3068" y="1358"/>
                    <a:pt x="3342" y="934"/>
                  </a:cubicBezTo>
                  <a:cubicBezTo>
                    <a:pt x="3616" y="509"/>
                    <a:pt x="3264" y="274"/>
                    <a:pt x="3190"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0"/>
            <p:cNvSpPr/>
            <p:nvPr/>
          </p:nvSpPr>
          <p:spPr>
            <a:xfrm>
              <a:off x="5290046" y="3238079"/>
              <a:ext cx="526197" cy="660124"/>
            </a:xfrm>
            <a:custGeom>
              <a:rect b="b" l="l" r="r" t="t"/>
              <a:pathLst>
                <a:path extrusionOk="0" h="17626" w="14050">
                  <a:moveTo>
                    <a:pt x="14050" y="1"/>
                  </a:moveTo>
                  <a:lnTo>
                    <a:pt x="6451" y="3395"/>
                  </a:lnTo>
                  <a:lnTo>
                    <a:pt x="7715" y="5406"/>
                  </a:lnTo>
                  <a:lnTo>
                    <a:pt x="1871" y="9347"/>
                  </a:lnTo>
                  <a:lnTo>
                    <a:pt x="3454" y="11884"/>
                  </a:lnTo>
                  <a:lnTo>
                    <a:pt x="607" y="13628"/>
                  </a:lnTo>
                  <a:lnTo>
                    <a:pt x="1" y="15948"/>
                  </a:lnTo>
                  <a:lnTo>
                    <a:pt x="3240" y="17559"/>
                  </a:lnTo>
                  <a:lnTo>
                    <a:pt x="4746" y="17626"/>
                  </a:lnTo>
                  <a:lnTo>
                    <a:pt x="9683" y="13601"/>
                  </a:lnTo>
                  <a:lnTo>
                    <a:pt x="7694" y="10203"/>
                  </a:lnTo>
                  <a:lnTo>
                    <a:pt x="11656" y="7444"/>
                  </a:lnTo>
                  <a:lnTo>
                    <a:pt x="10175" y="5328"/>
                  </a:lnTo>
                  <a:lnTo>
                    <a:pt x="14050" y="1"/>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0"/>
            <p:cNvSpPr/>
            <p:nvPr/>
          </p:nvSpPr>
          <p:spPr>
            <a:xfrm>
              <a:off x="5698314" y="3301860"/>
              <a:ext cx="8689" cy="7715"/>
            </a:xfrm>
            <a:custGeom>
              <a:rect b="b" l="l" r="r" t="t"/>
              <a:pathLst>
                <a:path extrusionOk="0" h="206" w="232">
                  <a:moveTo>
                    <a:pt x="115" y="1"/>
                  </a:moveTo>
                  <a:cubicBezTo>
                    <a:pt x="101" y="1"/>
                    <a:pt x="87" y="4"/>
                    <a:pt x="74" y="10"/>
                  </a:cubicBezTo>
                  <a:cubicBezTo>
                    <a:pt x="21" y="31"/>
                    <a:pt x="0" y="95"/>
                    <a:pt x="21" y="144"/>
                  </a:cubicBezTo>
                  <a:cubicBezTo>
                    <a:pt x="39" y="183"/>
                    <a:pt x="76" y="206"/>
                    <a:pt x="116" y="206"/>
                  </a:cubicBezTo>
                  <a:cubicBezTo>
                    <a:pt x="130" y="206"/>
                    <a:pt x="144" y="203"/>
                    <a:pt x="158" y="196"/>
                  </a:cubicBezTo>
                  <a:cubicBezTo>
                    <a:pt x="207" y="172"/>
                    <a:pt x="232" y="112"/>
                    <a:pt x="207" y="60"/>
                  </a:cubicBezTo>
                  <a:cubicBezTo>
                    <a:pt x="192" y="24"/>
                    <a:pt x="154" y="1"/>
                    <a:pt x="11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0"/>
            <p:cNvSpPr/>
            <p:nvPr/>
          </p:nvSpPr>
          <p:spPr>
            <a:xfrm>
              <a:off x="5670562" y="3313246"/>
              <a:ext cx="10412" cy="9138"/>
            </a:xfrm>
            <a:custGeom>
              <a:rect b="b" l="l" r="r" t="t"/>
              <a:pathLst>
                <a:path extrusionOk="0" h="244" w="278">
                  <a:moveTo>
                    <a:pt x="142" y="0"/>
                  </a:moveTo>
                  <a:cubicBezTo>
                    <a:pt x="124" y="0"/>
                    <a:pt x="106" y="4"/>
                    <a:pt x="88" y="12"/>
                  </a:cubicBezTo>
                  <a:cubicBezTo>
                    <a:pt x="29" y="36"/>
                    <a:pt x="1" y="110"/>
                    <a:pt x="29" y="170"/>
                  </a:cubicBezTo>
                  <a:cubicBezTo>
                    <a:pt x="50" y="216"/>
                    <a:pt x="93" y="244"/>
                    <a:pt x="140" y="244"/>
                  </a:cubicBezTo>
                  <a:cubicBezTo>
                    <a:pt x="156" y="244"/>
                    <a:pt x="174" y="240"/>
                    <a:pt x="190" y="233"/>
                  </a:cubicBezTo>
                  <a:cubicBezTo>
                    <a:pt x="250" y="205"/>
                    <a:pt x="278" y="131"/>
                    <a:pt x="250" y="72"/>
                  </a:cubicBezTo>
                  <a:cubicBezTo>
                    <a:pt x="230" y="26"/>
                    <a:pt x="187" y="0"/>
                    <a:pt x="14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0"/>
            <p:cNvSpPr/>
            <p:nvPr/>
          </p:nvSpPr>
          <p:spPr>
            <a:xfrm>
              <a:off x="5642960" y="3324519"/>
              <a:ext cx="11985" cy="10674"/>
            </a:xfrm>
            <a:custGeom>
              <a:rect b="b" l="l" r="r" t="t"/>
              <a:pathLst>
                <a:path extrusionOk="0" h="285" w="320">
                  <a:moveTo>
                    <a:pt x="160" y="0"/>
                  </a:moveTo>
                  <a:cubicBezTo>
                    <a:pt x="140" y="0"/>
                    <a:pt x="121" y="4"/>
                    <a:pt x="103" y="13"/>
                  </a:cubicBezTo>
                  <a:cubicBezTo>
                    <a:pt x="33" y="45"/>
                    <a:pt x="1" y="129"/>
                    <a:pt x="33" y="199"/>
                  </a:cubicBezTo>
                  <a:cubicBezTo>
                    <a:pt x="56" y="253"/>
                    <a:pt x="108" y="284"/>
                    <a:pt x="161" y="284"/>
                  </a:cubicBezTo>
                  <a:cubicBezTo>
                    <a:pt x="180" y="284"/>
                    <a:pt x="200" y="280"/>
                    <a:pt x="218" y="272"/>
                  </a:cubicBezTo>
                  <a:cubicBezTo>
                    <a:pt x="289" y="237"/>
                    <a:pt x="320" y="157"/>
                    <a:pt x="289" y="82"/>
                  </a:cubicBezTo>
                  <a:cubicBezTo>
                    <a:pt x="265" y="31"/>
                    <a:pt x="213" y="0"/>
                    <a:pt x="16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0"/>
            <p:cNvSpPr/>
            <p:nvPr/>
          </p:nvSpPr>
          <p:spPr>
            <a:xfrm>
              <a:off x="5615245" y="3335904"/>
              <a:ext cx="13707" cy="12022"/>
            </a:xfrm>
            <a:custGeom>
              <a:rect b="b" l="l" r="r" t="t"/>
              <a:pathLst>
                <a:path extrusionOk="0" h="321" w="366">
                  <a:moveTo>
                    <a:pt x="185" y="1"/>
                  </a:moveTo>
                  <a:cubicBezTo>
                    <a:pt x="163" y="1"/>
                    <a:pt x="141" y="5"/>
                    <a:pt x="120" y="14"/>
                  </a:cubicBezTo>
                  <a:cubicBezTo>
                    <a:pt x="39" y="49"/>
                    <a:pt x="0" y="147"/>
                    <a:pt x="39" y="225"/>
                  </a:cubicBezTo>
                  <a:cubicBezTo>
                    <a:pt x="64" y="286"/>
                    <a:pt x="121" y="321"/>
                    <a:pt x="181" y="321"/>
                  </a:cubicBezTo>
                  <a:cubicBezTo>
                    <a:pt x="204" y="321"/>
                    <a:pt x="227" y="316"/>
                    <a:pt x="250" y="305"/>
                  </a:cubicBezTo>
                  <a:cubicBezTo>
                    <a:pt x="331" y="270"/>
                    <a:pt x="365" y="175"/>
                    <a:pt x="331" y="94"/>
                  </a:cubicBezTo>
                  <a:cubicBezTo>
                    <a:pt x="304" y="35"/>
                    <a:pt x="246" y="1"/>
                    <a:pt x="18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0"/>
            <p:cNvSpPr/>
            <p:nvPr/>
          </p:nvSpPr>
          <p:spPr>
            <a:xfrm>
              <a:off x="5587643" y="3347215"/>
              <a:ext cx="15280" cy="13520"/>
            </a:xfrm>
            <a:custGeom>
              <a:rect b="b" l="l" r="r" t="t"/>
              <a:pathLst>
                <a:path extrusionOk="0" h="361" w="408">
                  <a:moveTo>
                    <a:pt x="204" y="1"/>
                  </a:moveTo>
                  <a:cubicBezTo>
                    <a:pt x="179" y="1"/>
                    <a:pt x="154" y="6"/>
                    <a:pt x="130" y="17"/>
                  </a:cubicBezTo>
                  <a:cubicBezTo>
                    <a:pt x="42" y="59"/>
                    <a:pt x="0" y="165"/>
                    <a:pt x="42" y="256"/>
                  </a:cubicBezTo>
                  <a:cubicBezTo>
                    <a:pt x="71" y="321"/>
                    <a:pt x="135" y="360"/>
                    <a:pt x="203" y="360"/>
                  </a:cubicBezTo>
                  <a:cubicBezTo>
                    <a:pt x="228" y="360"/>
                    <a:pt x="253" y="355"/>
                    <a:pt x="277" y="344"/>
                  </a:cubicBezTo>
                  <a:cubicBezTo>
                    <a:pt x="368" y="305"/>
                    <a:pt x="407" y="197"/>
                    <a:pt x="368" y="108"/>
                  </a:cubicBezTo>
                  <a:cubicBezTo>
                    <a:pt x="337" y="41"/>
                    <a:pt x="272" y="1"/>
                    <a:pt x="20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0"/>
            <p:cNvSpPr/>
            <p:nvPr/>
          </p:nvSpPr>
          <p:spPr>
            <a:xfrm>
              <a:off x="5560040" y="3358601"/>
              <a:ext cx="16853" cy="14943"/>
            </a:xfrm>
            <a:custGeom>
              <a:rect b="b" l="l" r="r" t="t"/>
              <a:pathLst>
                <a:path extrusionOk="0" h="399" w="450">
                  <a:moveTo>
                    <a:pt x="225" y="1"/>
                  </a:moveTo>
                  <a:cubicBezTo>
                    <a:pt x="198" y="1"/>
                    <a:pt x="170" y="7"/>
                    <a:pt x="144" y="19"/>
                  </a:cubicBezTo>
                  <a:cubicBezTo>
                    <a:pt x="42" y="64"/>
                    <a:pt x="0" y="180"/>
                    <a:pt x="42" y="282"/>
                  </a:cubicBezTo>
                  <a:cubicBezTo>
                    <a:pt x="76" y="354"/>
                    <a:pt x="149" y="398"/>
                    <a:pt x="225" y="398"/>
                  </a:cubicBezTo>
                  <a:cubicBezTo>
                    <a:pt x="252" y="398"/>
                    <a:pt x="279" y="392"/>
                    <a:pt x="305" y="380"/>
                  </a:cubicBezTo>
                  <a:cubicBezTo>
                    <a:pt x="407" y="335"/>
                    <a:pt x="449" y="219"/>
                    <a:pt x="407" y="117"/>
                  </a:cubicBezTo>
                  <a:cubicBezTo>
                    <a:pt x="374" y="45"/>
                    <a:pt x="300" y="1"/>
                    <a:pt x="22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0"/>
            <p:cNvSpPr/>
            <p:nvPr/>
          </p:nvSpPr>
          <p:spPr>
            <a:xfrm>
              <a:off x="5535172" y="3369986"/>
              <a:ext cx="15805" cy="15992"/>
            </a:xfrm>
            <a:custGeom>
              <a:rect b="b" l="l" r="r" t="t"/>
              <a:pathLst>
                <a:path extrusionOk="0" h="427" w="422">
                  <a:moveTo>
                    <a:pt x="172" y="1"/>
                  </a:moveTo>
                  <a:cubicBezTo>
                    <a:pt x="142" y="1"/>
                    <a:pt x="111" y="7"/>
                    <a:pt x="81" y="20"/>
                  </a:cubicBezTo>
                  <a:cubicBezTo>
                    <a:pt x="50" y="34"/>
                    <a:pt x="22" y="59"/>
                    <a:pt x="1" y="86"/>
                  </a:cubicBezTo>
                  <a:lnTo>
                    <a:pt x="215" y="427"/>
                  </a:lnTo>
                  <a:cubicBezTo>
                    <a:pt x="229" y="423"/>
                    <a:pt x="247" y="423"/>
                    <a:pt x="261" y="417"/>
                  </a:cubicBezTo>
                  <a:cubicBezTo>
                    <a:pt x="373" y="368"/>
                    <a:pt x="422" y="237"/>
                    <a:pt x="373" y="129"/>
                  </a:cubicBezTo>
                  <a:cubicBezTo>
                    <a:pt x="334" y="49"/>
                    <a:pt x="256" y="1"/>
                    <a:pt x="172"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0"/>
            <p:cNvSpPr/>
            <p:nvPr/>
          </p:nvSpPr>
          <p:spPr>
            <a:xfrm>
              <a:off x="5710262" y="3328676"/>
              <a:ext cx="8876" cy="7715"/>
            </a:xfrm>
            <a:custGeom>
              <a:rect b="b" l="l" r="r" t="t"/>
              <a:pathLst>
                <a:path extrusionOk="0" h="206" w="237">
                  <a:moveTo>
                    <a:pt x="119" y="1"/>
                  </a:moveTo>
                  <a:cubicBezTo>
                    <a:pt x="105" y="1"/>
                    <a:pt x="91" y="4"/>
                    <a:pt x="78" y="10"/>
                  </a:cubicBezTo>
                  <a:cubicBezTo>
                    <a:pt x="26" y="31"/>
                    <a:pt x="0" y="94"/>
                    <a:pt x="26" y="144"/>
                  </a:cubicBezTo>
                  <a:cubicBezTo>
                    <a:pt x="44" y="183"/>
                    <a:pt x="81" y="206"/>
                    <a:pt x="120" y="206"/>
                  </a:cubicBezTo>
                  <a:cubicBezTo>
                    <a:pt x="134" y="206"/>
                    <a:pt x="148" y="203"/>
                    <a:pt x="162" y="196"/>
                  </a:cubicBezTo>
                  <a:cubicBezTo>
                    <a:pt x="211" y="175"/>
                    <a:pt x="236" y="112"/>
                    <a:pt x="211" y="63"/>
                  </a:cubicBezTo>
                  <a:cubicBezTo>
                    <a:pt x="195" y="24"/>
                    <a:pt x="157" y="1"/>
                    <a:pt x="11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0"/>
            <p:cNvSpPr/>
            <p:nvPr/>
          </p:nvSpPr>
          <p:spPr>
            <a:xfrm>
              <a:off x="5682659" y="3340062"/>
              <a:ext cx="10449" cy="9138"/>
            </a:xfrm>
            <a:custGeom>
              <a:rect b="b" l="l" r="r" t="t"/>
              <a:pathLst>
                <a:path extrusionOk="0" h="244" w="279">
                  <a:moveTo>
                    <a:pt x="140" y="1"/>
                  </a:moveTo>
                  <a:cubicBezTo>
                    <a:pt x="123" y="1"/>
                    <a:pt x="106" y="4"/>
                    <a:pt x="89" y="12"/>
                  </a:cubicBezTo>
                  <a:cubicBezTo>
                    <a:pt x="29" y="36"/>
                    <a:pt x="0" y="110"/>
                    <a:pt x="29" y="169"/>
                  </a:cubicBezTo>
                  <a:cubicBezTo>
                    <a:pt x="49" y="216"/>
                    <a:pt x="93" y="244"/>
                    <a:pt x="139" y="244"/>
                  </a:cubicBezTo>
                  <a:cubicBezTo>
                    <a:pt x="156" y="244"/>
                    <a:pt x="173" y="240"/>
                    <a:pt x="190" y="233"/>
                  </a:cubicBezTo>
                  <a:cubicBezTo>
                    <a:pt x="250" y="205"/>
                    <a:pt x="278" y="135"/>
                    <a:pt x="250" y="72"/>
                  </a:cubicBezTo>
                  <a:cubicBezTo>
                    <a:pt x="229" y="28"/>
                    <a:pt x="186" y="1"/>
                    <a:pt x="140"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0"/>
            <p:cNvSpPr/>
            <p:nvPr/>
          </p:nvSpPr>
          <p:spPr>
            <a:xfrm>
              <a:off x="5655057" y="3351335"/>
              <a:ext cx="12022" cy="10674"/>
            </a:xfrm>
            <a:custGeom>
              <a:rect b="b" l="l" r="r" t="t"/>
              <a:pathLst>
                <a:path extrusionOk="0" h="285" w="321">
                  <a:moveTo>
                    <a:pt x="159" y="1"/>
                  </a:moveTo>
                  <a:cubicBezTo>
                    <a:pt x="140" y="1"/>
                    <a:pt x="121" y="4"/>
                    <a:pt x="102" y="13"/>
                  </a:cubicBezTo>
                  <a:cubicBezTo>
                    <a:pt x="32" y="48"/>
                    <a:pt x="0" y="129"/>
                    <a:pt x="32" y="202"/>
                  </a:cubicBezTo>
                  <a:cubicBezTo>
                    <a:pt x="55" y="253"/>
                    <a:pt x="107" y="284"/>
                    <a:pt x="161" y="284"/>
                  </a:cubicBezTo>
                  <a:cubicBezTo>
                    <a:pt x="180" y="284"/>
                    <a:pt x="200" y="280"/>
                    <a:pt x="219" y="272"/>
                  </a:cubicBezTo>
                  <a:cubicBezTo>
                    <a:pt x="288" y="241"/>
                    <a:pt x="320" y="157"/>
                    <a:pt x="288" y="87"/>
                  </a:cubicBezTo>
                  <a:cubicBezTo>
                    <a:pt x="265" y="32"/>
                    <a:pt x="213" y="1"/>
                    <a:pt x="15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0"/>
            <p:cNvSpPr/>
            <p:nvPr/>
          </p:nvSpPr>
          <p:spPr>
            <a:xfrm>
              <a:off x="5627305" y="3362720"/>
              <a:ext cx="13745" cy="12097"/>
            </a:xfrm>
            <a:custGeom>
              <a:rect b="b" l="l" r="r" t="t"/>
              <a:pathLst>
                <a:path extrusionOk="0" h="323" w="367">
                  <a:moveTo>
                    <a:pt x="184" y="1"/>
                  </a:moveTo>
                  <a:cubicBezTo>
                    <a:pt x="162" y="1"/>
                    <a:pt x="141" y="5"/>
                    <a:pt x="121" y="14"/>
                  </a:cubicBezTo>
                  <a:cubicBezTo>
                    <a:pt x="36" y="52"/>
                    <a:pt x="1" y="147"/>
                    <a:pt x="40" y="228"/>
                  </a:cubicBezTo>
                  <a:cubicBezTo>
                    <a:pt x="66" y="288"/>
                    <a:pt x="124" y="322"/>
                    <a:pt x="185" y="322"/>
                  </a:cubicBezTo>
                  <a:cubicBezTo>
                    <a:pt x="207" y="322"/>
                    <a:pt x="229" y="318"/>
                    <a:pt x="250" y="309"/>
                  </a:cubicBezTo>
                  <a:cubicBezTo>
                    <a:pt x="331" y="270"/>
                    <a:pt x="367" y="175"/>
                    <a:pt x="331" y="94"/>
                  </a:cubicBezTo>
                  <a:cubicBezTo>
                    <a:pt x="303" y="35"/>
                    <a:pt x="244" y="1"/>
                    <a:pt x="18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0"/>
            <p:cNvSpPr/>
            <p:nvPr/>
          </p:nvSpPr>
          <p:spPr>
            <a:xfrm>
              <a:off x="5599702" y="3374031"/>
              <a:ext cx="15318" cy="13520"/>
            </a:xfrm>
            <a:custGeom>
              <a:rect b="b" l="l" r="r" t="t"/>
              <a:pathLst>
                <a:path extrusionOk="0" h="361" w="409">
                  <a:moveTo>
                    <a:pt x="205" y="1"/>
                  </a:moveTo>
                  <a:cubicBezTo>
                    <a:pt x="180" y="1"/>
                    <a:pt x="155" y="6"/>
                    <a:pt x="131" y="17"/>
                  </a:cubicBezTo>
                  <a:cubicBezTo>
                    <a:pt x="40" y="59"/>
                    <a:pt x="1" y="165"/>
                    <a:pt x="40" y="256"/>
                  </a:cubicBezTo>
                  <a:cubicBezTo>
                    <a:pt x="71" y="320"/>
                    <a:pt x="136" y="360"/>
                    <a:pt x="204" y="360"/>
                  </a:cubicBezTo>
                  <a:cubicBezTo>
                    <a:pt x="229" y="360"/>
                    <a:pt x="254" y="355"/>
                    <a:pt x="278" y="344"/>
                  </a:cubicBezTo>
                  <a:cubicBezTo>
                    <a:pt x="370" y="305"/>
                    <a:pt x="409" y="197"/>
                    <a:pt x="370" y="108"/>
                  </a:cubicBezTo>
                  <a:cubicBezTo>
                    <a:pt x="339" y="41"/>
                    <a:pt x="274" y="1"/>
                    <a:pt x="20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0"/>
            <p:cNvSpPr/>
            <p:nvPr/>
          </p:nvSpPr>
          <p:spPr>
            <a:xfrm>
              <a:off x="5571988" y="3385417"/>
              <a:ext cx="17003" cy="14906"/>
            </a:xfrm>
            <a:custGeom>
              <a:rect b="b" l="l" r="r" t="t"/>
              <a:pathLst>
                <a:path extrusionOk="0" h="398" w="454">
                  <a:moveTo>
                    <a:pt x="229" y="1"/>
                  </a:moveTo>
                  <a:cubicBezTo>
                    <a:pt x="202" y="1"/>
                    <a:pt x="174" y="7"/>
                    <a:pt x="148" y="19"/>
                  </a:cubicBezTo>
                  <a:cubicBezTo>
                    <a:pt x="46" y="64"/>
                    <a:pt x="1" y="180"/>
                    <a:pt x="46" y="282"/>
                  </a:cubicBezTo>
                  <a:cubicBezTo>
                    <a:pt x="80" y="354"/>
                    <a:pt x="153" y="398"/>
                    <a:pt x="229" y="398"/>
                  </a:cubicBezTo>
                  <a:cubicBezTo>
                    <a:pt x="256" y="398"/>
                    <a:pt x="284" y="392"/>
                    <a:pt x="310" y="380"/>
                  </a:cubicBezTo>
                  <a:cubicBezTo>
                    <a:pt x="412" y="335"/>
                    <a:pt x="454" y="219"/>
                    <a:pt x="407" y="117"/>
                  </a:cubicBezTo>
                  <a:cubicBezTo>
                    <a:pt x="376" y="45"/>
                    <a:pt x="304" y="1"/>
                    <a:pt x="22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0"/>
            <p:cNvSpPr/>
            <p:nvPr/>
          </p:nvSpPr>
          <p:spPr>
            <a:xfrm>
              <a:off x="5694756" y="3366878"/>
              <a:ext cx="10412" cy="9138"/>
            </a:xfrm>
            <a:custGeom>
              <a:rect b="b" l="l" r="r" t="t"/>
              <a:pathLst>
                <a:path extrusionOk="0" h="244" w="278">
                  <a:moveTo>
                    <a:pt x="138" y="1"/>
                  </a:moveTo>
                  <a:cubicBezTo>
                    <a:pt x="121" y="1"/>
                    <a:pt x="104" y="4"/>
                    <a:pt x="88" y="12"/>
                  </a:cubicBezTo>
                  <a:cubicBezTo>
                    <a:pt x="29" y="40"/>
                    <a:pt x="1" y="110"/>
                    <a:pt x="29" y="173"/>
                  </a:cubicBezTo>
                  <a:cubicBezTo>
                    <a:pt x="47" y="217"/>
                    <a:pt x="91" y="244"/>
                    <a:pt x="137" y="244"/>
                  </a:cubicBezTo>
                  <a:cubicBezTo>
                    <a:pt x="154" y="244"/>
                    <a:pt x="171" y="240"/>
                    <a:pt x="187" y="233"/>
                  </a:cubicBezTo>
                  <a:cubicBezTo>
                    <a:pt x="250" y="205"/>
                    <a:pt x="278" y="135"/>
                    <a:pt x="250" y="72"/>
                  </a:cubicBezTo>
                  <a:cubicBezTo>
                    <a:pt x="229" y="28"/>
                    <a:pt x="184" y="1"/>
                    <a:pt x="138"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0"/>
            <p:cNvSpPr/>
            <p:nvPr/>
          </p:nvSpPr>
          <p:spPr>
            <a:xfrm>
              <a:off x="5667042" y="3378263"/>
              <a:ext cx="12134" cy="10561"/>
            </a:xfrm>
            <a:custGeom>
              <a:rect b="b" l="l" r="r" t="t"/>
              <a:pathLst>
                <a:path extrusionOk="0" h="282" w="324">
                  <a:moveTo>
                    <a:pt x="165" y="0"/>
                  </a:moveTo>
                  <a:cubicBezTo>
                    <a:pt x="145" y="0"/>
                    <a:pt x="125" y="4"/>
                    <a:pt x="106" y="13"/>
                  </a:cubicBezTo>
                  <a:cubicBezTo>
                    <a:pt x="32" y="45"/>
                    <a:pt x="0" y="126"/>
                    <a:pt x="32" y="199"/>
                  </a:cubicBezTo>
                  <a:cubicBezTo>
                    <a:pt x="58" y="250"/>
                    <a:pt x="108" y="281"/>
                    <a:pt x="162" y="281"/>
                  </a:cubicBezTo>
                  <a:cubicBezTo>
                    <a:pt x="182" y="281"/>
                    <a:pt x="202" y="277"/>
                    <a:pt x="221" y="269"/>
                  </a:cubicBezTo>
                  <a:cubicBezTo>
                    <a:pt x="291" y="238"/>
                    <a:pt x="323" y="154"/>
                    <a:pt x="291" y="84"/>
                  </a:cubicBezTo>
                  <a:cubicBezTo>
                    <a:pt x="268" y="30"/>
                    <a:pt x="218" y="0"/>
                    <a:pt x="165"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0"/>
            <p:cNvSpPr/>
            <p:nvPr/>
          </p:nvSpPr>
          <p:spPr>
            <a:xfrm>
              <a:off x="5639439" y="3389536"/>
              <a:ext cx="13707" cy="12097"/>
            </a:xfrm>
            <a:custGeom>
              <a:rect b="b" l="l" r="r" t="t"/>
              <a:pathLst>
                <a:path extrusionOk="0" h="323" w="366">
                  <a:moveTo>
                    <a:pt x="181" y="1"/>
                  </a:moveTo>
                  <a:cubicBezTo>
                    <a:pt x="159" y="1"/>
                    <a:pt x="137" y="5"/>
                    <a:pt x="116" y="14"/>
                  </a:cubicBezTo>
                  <a:cubicBezTo>
                    <a:pt x="35" y="52"/>
                    <a:pt x="0" y="147"/>
                    <a:pt x="35" y="228"/>
                  </a:cubicBezTo>
                  <a:cubicBezTo>
                    <a:pt x="64" y="288"/>
                    <a:pt x="123" y="322"/>
                    <a:pt x="184" y="322"/>
                  </a:cubicBezTo>
                  <a:cubicBezTo>
                    <a:pt x="206" y="322"/>
                    <a:pt x="228" y="318"/>
                    <a:pt x="249" y="309"/>
                  </a:cubicBezTo>
                  <a:cubicBezTo>
                    <a:pt x="330" y="270"/>
                    <a:pt x="365" y="175"/>
                    <a:pt x="330" y="94"/>
                  </a:cubicBezTo>
                  <a:cubicBezTo>
                    <a:pt x="301" y="35"/>
                    <a:pt x="242" y="1"/>
                    <a:pt x="181"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0"/>
            <p:cNvSpPr/>
            <p:nvPr/>
          </p:nvSpPr>
          <p:spPr>
            <a:xfrm>
              <a:off x="5611837" y="3400922"/>
              <a:ext cx="15280" cy="13445"/>
            </a:xfrm>
            <a:custGeom>
              <a:rect b="b" l="l" r="r" t="t"/>
              <a:pathLst>
                <a:path extrusionOk="0" h="359" w="408">
                  <a:moveTo>
                    <a:pt x="203" y="0"/>
                  </a:moveTo>
                  <a:cubicBezTo>
                    <a:pt x="179" y="0"/>
                    <a:pt x="154" y="5"/>
                    <a:pt x="130" y="15"/>
                  </a:cubicBezTo>
                  <a:cubicBezTo>
                    <a:pt x="38" y="57"/>
                    <a:pt x="0" y="163"/>
                    <a:pt x="38" y="254"/>
                  </a:cubicBezTo>
                  <a:cubicBezTo>
                    <a:pt x="69" y="320"/>
                    <a:pt x="133" y="359"/>
                    <a:pt x="201" y="359"/>
                  </a:cubicBezTo>
                  <a:cubicBezTo>
                    <a:pt x="226" y="359"/>
                    <a:pt x="252" y="353"/>
                    <a:pt x="278" y="342"/>
                  </a:cubicBezTo>
                  <a:cubicBezTo>
                    <a:pt x="368" y="303"/>
                    <a:pt x="407" y="198"/>
                    <a:pt x="365" y="106"/>
                  </a:cubicBezTo>
                  <a:cubicBezTo>
                    <a:pt x="336" y="39"/>
                    <a:pt x="272" y="0"/>
                    <a:pt x="203"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0"/>
            <p:cNvSpPr/>
            <p:nvPr/>
          </p:nvSpPr>
          <p:spPr>
            <a:xfrm>
              <a:off x="5584085" y="3412233"/>
              <a:ext cx="17003" cy="14906"/>
            </a:xfrm>
            <a:custGeom>
              <a:rect b="b" l="l" r="r" t="t"/>
              <a:pathLst>
                <a:path extrusionOk="0" h="398" w="454">
                  <a:moveTo>
                    <a:pt x="227" y="1"/>
                  </a:moveTo>
                  <a:cubicBezTo>
                    <a:pt x="199" y="1"/>
                    <a:pt x="171" y="7"/>
                    <a:pt x="144" y="19"/>
                  </a:cubicBezTo>
                  <a:cubicBezTo>
                    <a:pt x="47" y="64"/>
                    <a:pt x="0" y="180"/>
                    <a:pt x="47" y="282"/>
                  </a:cubicBezTo>
                  <a:cubicBezTo>
                    <a:pt x="80" y="354"/>
                    <a:pt x="151" y="398"/>
                    <a:pt x="227" y="398"/>
                  </a:cubicBezTo>
                  <a:cubicBezTo>
                    <a:pt x="254" y="398"/>
                    <a:pt x="282" y="392"/>
                    <a:pt x="309" y="380"/>
                  </a:cubicBezTo>
                  <a:cubicBezTo>
                    <a:pt x="408" y="335"/>
                    <a:pt x="453" y="219"/>
                    <a:pt x="408" y="117"/>
                  </a:cubicBezTo>
                  <a:cubicBezTo>
                    <a:pt x="374" y="45"/>
                    <a:pt x="303" y="1"/>
                    <a:pt x="227"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0"/>
            <p:cNvSpPr/>
            <p:nvPr/>
          </p:nvSpPr>
          <p:spPr>
            <a:xfrm>
              <a:off x="5679139" y="3405079"/>
              <a:ext cx="12097" cy="10561"/>
            </a:xfrm>
            <a:custGeom>
              <a:rect b="b" l="l" r="r" t="t"/>
              <a:pathLst>
                <a:path extrusionOk="0" h="282" w="323">
                  <a:moveTo>
                    <a:pt x="160" y="1"/>
                  </a:moveTo>
                  <a:cubicBezTo>
                    <a:pt x="141" y="1"/>
                    <a:pt x="121" y="5"/>
                    <a:pt x="102" y="13"/>
                  </a:cubicBezTo>
                  <a:cubicBezTo>
                    <a:pt x="31" y="45"/>
                    <a:pt x="0" y="129"/>
                    <a:pt x="31" y="199"/>
                  </a:cubicBezTo>
                  <a:cubicBezTo>
                    <a:pt x="55" y="250"/>
                    <a:pt x="107" y="281"/>
                    <a:pt x="160" y="281"/>
                  </a:cubicBezTo>
                  <a:cubicBezTo>
                    <a:pt x="179" y="281"/>
                    <a:pt x="199" y="277"/>
                    <a:pt x="217" y="269"/>
                  </a:cubicBezTo>
                  <a:cubicBezTo>
                    <a:pt x="291" y="238"/>
                    <a:pt x="323" y="153"/>
                    <a:pt x="291" y="84"/>
                  </a:cubicBezTo>
                  <a:cubicBezTo>
                    <a:pt x="265" y="31"/>
                    <a:pt x="215" y="1"/>
                    <a:pt x="160"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0"/>
            <p:cNvSpPr/>
            <p:nvPr/>
          </p:nvSpPr>
          <p:spPr>
            <a:xfrm>
              <a:off x="5651536" y="3416390"/>
              <a:ext cx="13670" cy="12059"/>
            </a:xfrm>
            <a:custGeom>
              <a:rect b="b" l="l" r="r" t="t"/>
              <a:pathLst>
                <a:path extrusionOk="0" h="322" w="365">
                  <a:moveTo>
                    <a:pt x="184" y="1"/>
                  </a:moveTo>
                  <a:cubicBezTo>
                    <a:pt x="161" y="1"/>
                    <a:pt x="138" y="6"/>
                    <a:pt x="115" y="17"/>
                  </a:cubicBezTo>
                  <a:cubicBezTo>
                    <a:pt x="35" y="51"/>
                    <a:pt x="0" y="146"/>
                    <a:pt x="35" y="227"/>
                  </a:cubicBezTo>
                  <a:cubicBezTo>
                    <a:pt x="63" y="287"/>
                    <a:pt x="121" y="321"/>
                    <a:pt x="182" y="321"/>
                  </a:cubicBezTo>
                  <a:cubicBezTo>
                    <a:pt x="203" y="321"/>
                    <a:pt x="225" y="317"/>
                    <a:pt x="246" y="308"/>
                  </a:cubicBezTo>
                  <a:cubicBezTo>
                    <a:pt x="330" y="269"/>
                    <a:pt x="365" y="174"/>
                    <a:pt x="326" y="93"/>
                  </a:cubicBezTo>
                  <a:cubicBezTo>
                    <a:pt x="301" y="35"/>
                    <a:pt x="244" y="1"/>
                    <a:pt x="18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0"/>
            <p:cNvSpPr/>
            <p:nvPr/>
          </p:nvSpPr>
          <p:spPr>
            <a:xfrm>
              <a:off x="5623784" y="3427738"/>
              <a:ext cx="15393" cy="13520"/>
            </a:xfrm>
            <a:custGeom>
              <a:rect b="b" l="l" r="r" t="t"/>
              <a:pathLst>
                <a:path extrusionOk="0" h="361" w="411">
                  <a:moveTo>
                    <a:pt x="205" y="0"/>
                  </a:moveTo>
                  <a:cubicBezTo>
                    <a:pt x="181" y="0"/>
                    <a:pt x="157" y="5"/>
                    <a:pt x="134" y="15"/>
                  </a:cubicBezTo>
                  <a:cubicBezTo>
                    <a:pt x="43" y="57"/>
                    <a:pt x="1" y="163"/>
                    <a:pt x="43" y="253"/>
                  </a:cubicBezTo>
                  <a:cubicBezTo>
                    <a:pt x="74" y="321"/>
                    <a:pt x="140" y="360"/>
                    <a:pt x="208" y="360"/>
                  </a:cubicBezTo>
                  <a:cubicBezTo>
                    <a:pt x="233" y="360"/>
                    <a:pt x="257" y="355"/>
                    <a:pt x="281" y="345"/>
                  </a:cubicBezTo>
                  <a:cubicBezTo>
                    <a:pt x="369" y="303"/>
                    <a:pt x="411" y="198"/>
                    <a:pt x="369" y="106"/>
                  </a:cubicBezTo>
                  <a:cubicBezTo>
                    <a:pt x="340" y="39"/>
                    <a:pt x="273" y="0"/>
                    <a:pt x="205"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0"/>
            <p:cNvSpPr/>
            <p:nvPr/>
          </p:nvSpPr>
          <p:spPr>
            <a:xfrm>
              <a:off x="5596182" y="3439049"/>
              <a:ext cx="16966" cy="14943"/>
            </a:xfrm>
            <a:custGeom>
              <a:rect b="b" l="l" r="r" t="t"/>
              <a:pathLst>
                <a:path extrusionOk="0" h="399" w="453">
                  <a:moveTo>
                    <a:pt x="226" y="1"/>
                  </a:moveTo>
                  <a:cubicBezTo>
                    <a:pt x="199" y="1"/>
                    <a:pt x="171" y="7"/>
                    <a:pt x="145" y="19"/>
                  </a:cubicBezTo>
                  <a:cubicBezTo>
                    <a:pt x="46" y="64"/>
                    <a:pt x="1" y="180"/>
                    <a:pt x="46" y="282"/>
                  </a:cubicBezTo>
                  <a:cubicBezTo>
                    <a:pt x="79" y="356"/>
                    <a:pt x="150" y="398"/>
                    <a:pt x="225" y="398"/>
                  </a:cubicBezTo>
                  <a:cubicBezTo>
                    <a:pt x="253" y="398"/>
                    <a:pt x="281" y="393"/>
                    <a:pt x="309" y="380"/>
                  </a:cubicBezTo>
                  <a:cubicBezTo>
                    <a:pt x="407" y="338"/>
                    <a:pt x="453" y="218"/>
                    <a:pt x="407" y="120"/>
                  </a:cubicBezTo>
                  <a:cubicBezTo>
                    <a:pt x="374" y="46"/>
                    <a:pt x="302" y="1"/>
                    <a:pt x="226"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0"/>
            <p:cNvSpPr/>
            <p:nvPr/>
          </p:nvSpPr>
          <p:spPr>
            <a:xfrm>
              <a:off x="5568579" y="3450434"/>
              <a:ext cx="18576" cy="16329"/>
            </a:xfrm>
            <a:custGeom>
              <a:rect b="b" l="l" r="r" t="t"/>
              <a:pathLst>
                <a:path extrusionOk="0" h="436" w="496">
                  <a:moveTo>
                    <a:pt x="247" y="1"/>
                  </a:moveTo>
                  <a:cubicBezTo>
                    <a:pt x="217" y="1"/>
                    <a:pt x="187" y="7"/>
                    <a:pt x="158" y="20"/>
                  </a:cubicBezTo>
                  <a:cubicBezTo>
                    <a:pt x="49" y="69"/>
                    <a:pt x="1" y="199"/>
                    <a:pt x="49" y="308"/>
                  </a:cubicBezTo>
                  <a:cubicBezTo>
                    <a:pt x="85" y="388"/>
                    <a:pt x="166" y="435"/>
                    <a:pt x="249" y="435"/>
                  </a:cubicBezTo>
                  <a:cubicBezTo>
                    <a:pt x="279" y="435"/>
                    <a:pt x="309" y="429"/>
                    <a:pt x="338" y="416"/>
                  </a:cubicBezTo>
                  <a:cubicBezTo>
                    <a:pt x="446" y="368"/>
                    <a:pt x="495" y="237"/>
                    <a:pt x="446" y="128"/>
                  </a:cubicBezTo>
                  <a:cubicBezTo>
                    <a:pt x="410" y="48"/>
                    <a:pt x="330" y="1"/>
                    <a:pt x="247"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0"/>
            <p:cNvSpPr/>
            <p:nvPr/>
          </p:nvSpPr>
          <p:spPr>
            <a:xfrm>
              <a:off x="5540865" y="3461820"/>
              <a:ext cx="20261" cy="17752"/>
            </a:xfrm>
            <a:custGeom>
              <a:rect b="b" l="l" r="r" t="t"/>
              <a:pathLst>
                <a:path extrusionOk="0" h="474" w="541">
                  <a:moveTo>
                    <a:pt x="272" y="1"/>
                  </a:moveTo>
                  <a:cubicBezTo>
                    <a:pt x="240" y="1"/>
                    <a:pt x="207" y="8"/>
                    <a:pt x="175" y="22"/>
                  </a:cubicBezTo>
                  <a:cubicBezTo>
                    <a:pt x="56" y="74"/>
                    <a:pt x="0" y="214"/>
                    <a:pt x="56" y="333"/>
                  </a:cubicBezTo>
                  <a:cubicBezTo>
                    <a:pt x="95" y="421"/>
                    <a:pt x="181" y="473"/>
                    <a:pt x="272" y="473"/>
                  </a:cubicBezTo>
                  <a:cubicBezTo>
                    <a:pt x="304" y="473"/>
                    <a:pt x="337" y="467"/>
                    <a:pt x="368" y="453"/>
                  </a:cubicBezTo>
                  <a:cubicBezTo>
                    <a:pt x="488" y="401"/>
                    <a:pt x="540" y="260"/>
                    <a:pt x="488" y="140"/>
                  </a:cubicBezTo>
                  <a:cubicBezTo>
                    <a:pt x="449" y="53"/>
                    <a:pt x="363" y="1"/>
                    <a:pt x="272"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0"/>
            <p:cNvSpPr/>
            <p:nvPr/>
          </p:nvSpPr>
          <p:spPr>
            <a:xfrm>
              <a:off x="5514685" y="3474141"/>
              <a:ext cx="20411" cy="18202"/>
            </a:xfrm>
            <a:custGeom>
              <a:rect b="b" l="l" r="r" t="t"/>
              <a:pathLst>
                <a:path extrusionOk="0" h="486" w="545">
                  <a:moveTo>
                    <a:pt x="362" y="1"/>
                  </a:moveTo>
                  <a:lnTo>
                    <a:pt x="0" y="247"/>
                  </a:lnTo>
                  <a:cubicBezTo>
                    <a:pt x="0" y="278"/>
                    <a:pt x="8" y="307"/>
                    <a:pt x="18" y="334"/>
                  </a:cubicBezTo>
                  <a:cubicBezTo>
                    <a:pt x="62" y="430"/>
                    <a:pt x="156" y="486"/>
                    <a:pt x="254" y="486"/>
                  </a:cubicBezTo>
                  <a:cubicBezTo>
                    <a:pt x="289" y="486"/>
                    <a:pt x="324" y="479"/>
                    <a:pt x="358" y="464"/>
                  </a:cubicBezTo>
                  <a:cubicBezTo>
                    <a:pt x="489" y="404"/>
                    <a:pt x="544" y="253"/>
                    <a:pt x="489" y="124"/>
                  </a:cubicBezTo>
                  <a:cubicBezTo>
                    <a:pt x="460" y="67"/>
                    <a:pt x="415" y="25"/>
                    <a:pt x="362"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0"/>
            <p:cNvSpPr/>
            <p:nvPr/>
          </p:nvSpPr>
          <p:spPr>
            <a:xfrm>
              <a:off x="5488918" y="3489272"/>
              <a:ext cx="20149" cy="15880"/>
            </a:xfrm>
            <a:custGeom>
              <a:rect b="b" l="l" r="r" t="t"/>
              <a:pathLst>
                <a:path extrusionOk="0" h="424" w="538">
                  <a:moveTo>
                    <a:pt x="457" y="0"/>
                  </a:moveTo>
                  <a:lnTo>
                    <a:pt x="1" y="306"/>
                  </a:lnTo>
                  <a:cubicBezTo>
                    <a:pt x="53" y="380"/>
                    <a:pt x="138" y="423"/>
                    <a:pt x="227" y="423"/>
                  </a:cubicBezTo>
                  <a:cubicBezTo>
                    <a:pt x="264" y="423"/>
                    <a:pt x="302" y="416"/>
                    <a:pt x="338" y="400"/>
                  </a:cubicBezTo>
                  <a:cubicBezTo>
                    <a:pt x="478" y="337"/>
                    <a:pt x="537" y="173"/>
                    <a:pt x="478" y="36"/>
                  </a:cubicBezTo>
                  <a:cubicBezTo>
                    <a:pt x="471" y="21"/>
                    <a:pt x="464" y="11"/>
                    <a:pt x="457"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0"/>
            <p:cNvSpPr/>
            <p:nvPr/>
          </p:nvSpPr>
          <p:spPr>
            <a:xfrm>
              <a:off x="5663596" y="3443243"/>
              <a:ext cx="13745" cy="12022"/>
            </a:xfrm>
            <a:custGeom>
              <a:rect b="b" l="l" r="r" t="t"/>
              <a:pathLst>
                <a:path extrusionOk="0" h="321" w="367">
                  <a:moveTo>
                    <a:pt x="183" y="0"/>
                  </a:moveTo>
                  <a:cubicBezTo>
                    <a:pt x="161" y="0"/>
                    <a:pt x="138" y="5"/>
                    <a:pt x="117" y="16"/>
                  </a:cubicBezTo>
                  <a:cubicBezTo>
                    <a:pt x="36" y="50"/>
                    <a:pt x="1" y="145"/>
                    <a:pt x="36" y="226"/>
                  </a:cubicBezTo>
                  <a:cubicBezTo>
                    <a:pt x="62" y="286"/>
                    <a:pt x="120" y="320"/>
                    <a:pt x="182" y="320"/>
                  </a:cubicBezTo>
                  <a:cubicBezTo>
                    <a:pt x="203" y="320"/>
                    <a:pt x="225" y="316"/>
                    <a:pt x="247" y="307"/>
                  </a:cubicBezTo>
                  <a:cubicBezTo>
                    <a:pt x="327" y="272"/>
                    <a:pt x="366" y="176"/>
                    <a:pt x="327" y="96"/>
                  </a:cubicBezTo>
                  <a:cubicBezTo>
                    <a:pt x="301" y="37"/>
                    <a:pt x="244" y="0"/>
                    <a:pt x="183"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0"/>
            <p:cNvSpPr/>
            <p:nvPr/>
          </p:nvSpPr>
          <p:spPr>
            <a:xfrm>
              <a:off x="5635881" y="3454554"/>
              <a:ext cx="15430" cy="13520"/>
            </a:xfrm>
            <a:custGeom>
              <a:rect b="b" l="l" r="r" t="t"/>
              <a:pathLst>
                <a:path extrusionOk="0" h="361" w="412">
                  <a:moveTo>
                    <a:pt x="205" y="0"/>
                  </a:moveTo>
                  <a:cubicBezTo>
                    <a:pt x="181" y="0"/>
                    <a:pt x="156" y="5"/>
                    <a:pt x="133" y="15"/>
                  </a:cubicBezTo>
                  <a:cubicBezTo>
                    <a:pt x="42" y="57"/>
                    <a:pt x="0" y="162"/>
                    <a:pt x="42" y="253"/>
                  </a:cubicBezTo>
                  <a:cubicBezTo>
                    <a:pt x="71" y="321"/>
                    <a:pt x="138" y="360"/>
                    <a:pt x="206" y="360"/>
                  </a:cubicBezTo>
                  <a:cubicBezTo>
                    <a:pt x="230" y="360"/>
                    <a:pt x="255" y="355"/>
                    <a:pt x="277" y="345"/>
                  </a:cubicBezTo>
                  <a:cubicBezTo>
                    <a:pt x="369" y="303"/>
                    <a:pt x="411" y="198"/>
                    <a:pt x="369" y="106"/>
                  </a:cubicBezTo>
                  <a:cubicBezTo>
                    <a:pt x="341" y="39"/>
                    <a:pt x="274" y="0"/>
                    <a:pt x="205"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0"/>
            <p:cNvSpPr/>
            <p:nvPr/>
          </p:nvSpPr>
          <p:spPr>
            <a:xfrm>
              <a:off x="5608279" y="3465939"/>
              <a:ext cx="17003" cy="14868"/>
            </a:xfrm>
            <a:custGeom>
              <a:rect b="b" l="l" r="r" t="t"/>
              <a:pathLst>
                <a:path extrusionOk="0" h="397" w="454">
                  <a:moveTo>
                    <a:pt x="225" y="1"/>
                  </a:moveTo>
                  <a:cubicBezTo>
                    <a:pt x="198" y="1"/>
                    <a:pt x="171" y="6"/>
                    <a:pt x="144" y="17"/>
                  </a:cubicBezTo>
                  <a:cubicBezTo>
                    <a:pt x="46" y="62"/>
                    <a:pt x="0" y="181"/>
                    <a:pt x="46" y="280"/>
                  </a:cubicBezTo>
                  <a:cubicBezTo>
                    <a:pt x="79" y="354"/>
                    <a:pt x="150" y="396"/>
                    <a:pt x="225" y="396"/>
                  </a:cubicBezTo>
                  <a:cubicBezTo>
                    <a:pt x="253" y="396"/>
                    <a:pt x="282" y="390"/>
                    <a:pt x="309" y="378"/>
                  </a:cubicBezTo>
                  <a:cubicBezTo>
                    <a:pt x="407" y="336"/>
                    <a:pt x="453" y="216"/>
                    <a:pt x="407" y="118"/>
                  </a:cubicBezTo>
                  <a:cubicBezTo>
                    <a:pt x="373" y="43"/>
                    <a:pt x="301" y="1"/>
                    <a:pt x="22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0"/>
            <p:cNvSpPr/>
            <p:nvPr/>
          </p:nvSpPr>
          <p:spPr>
            <a:xfrm>
              <a:off x="5580677" y="3477250"/>
              <a:ext cx="18576" cy="16329"/>
            </a:xfrm>
            <a:custGeom>
              <a:rect b="b" l="l" r="r" t="t"/>
              <a:pathLst>
                <a:path extrusionOk="0" h="436" w="496">
                  <a:moveTo>
                    <a:pt x="247" y="1"/>
                  </a:moveTo>
                  <a:cubicBezTo>
                    <a:pt x="217" y="1"/>
                    <a:pt x="187" y="7"/>
                    <a:pt x="159" y="20"/>
                  </a:cubicBezTo>
                  <a:cubicBezTo>
                    <a:pt x="49" y="69"/>
                    <a:pt x="0" y="199"/>
                    <a:pt x="49" y="308"/>
                  </a:cubicBezTo>
                  <a:cubicBezTo>
                    <a:pt x="86" y="388"/>
                    <a:pt x="164" y="435"/>
                    <a:pt x="247" y="435"/>
                  </a:cubicBezTo>
                  <a:cubicBezTo>
                    <a:pt x="277" y="435"/>
                    <a:pt x="308" y="429"/>
                    <a:pt x="337" y="416"/>
                  </a:cubicBezTo>
                  <a:cubicBezTo>
                    <a:pt x="446" y="368"/>
                    <a:pt x="495" y="241"/>
                    <a:pt x="446" y="128"/>
                  </a:cubicBezTo>
                  <a:cubicBezTo>
                    <a:pt x="410" y="48"/>
                    <a:pt x="330" y="1"/>
                    <a:pt x="247"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0"/>
            <p:cNvSpPr/>
            <p:nvPr/>
          </p:nvSpPr>
          <p:spPr>
            <a:xfrm>
              <a:off x="5552924" y="3488636"/>
              <a:ext cx="20299" cy="17752"/>
            </a:xfrm>
            <a:custGeom>
              <a:rect b="b" l="l" r="r" t="t"/>
              <a:pathLst>
                <a:path extrusionOk="0" h="474" w="542">
                  <a:moveTo>
                    <a:pt x="269" y="1"/>
                  </a:moveTo>
                  <a:cubicBezTo>
                    <a:pt x="237" y="1"/>
                    <a:pt x="204" y="8"/>
                    <a:pt x="173" y="21"/>
                  </a:cubicBezTo>
                  <a:cubicBezTo>
                    <a:pt x="53" y="74"/>
                    <a:pt x="1" y="214"/>
                    <a:pt x="53" y="333"/>
                  </a:cubicBezTo>
                  <a:cubicBezTo>
                    <a:pt x="95" y="421"/>
                    <a:pt x="182" y="473"/>
                    <a:pt x="273" y="473"/>
                  </a:cubicBezTo>
                  <a:cubicBezTo>
                    <a:pt x="305" y="473"/>
                    <a:pt x="338" y="467"/>
                    <a:pt x="369" y="453"/>
                  </a:cubicBezTo>
                  <a:cubicBezTo>
                    <a:pt x="489" y="401"/>
                    <a:pt x="542" y="260"/>
                    <a:pt x="489" y="140"/>
                  </a:cubicBezTo>
                  <a:cubicBezTo>
                    <a:pt x="447" y="53"/>
                    <a:pt x="360" y="1"/>
                    <a:pt x="26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0"/>
            <p:cNvSpPr/>
            <p:nvPr/>
          </p:nvSpPr>
          <p:spPr>
            <a:xfrm>
              <a:off x="5525322" y="3499984"/>
              <a:ext cx="21872" cy="19175"/>
            </a:xfrm>
            <a:custGeom>
              <a:rect b="b" l="l" r="r" t="t"/>
              <a:pathLst>
                <a:path extrusionOk="0" h="512" w="584">
                  <a:moveTo>
                    <a:pt x="293" y="0"/>
                  </a:moveTo>
                  <a:cubicBezTo>
                    <a:pt x="257" y="0"/>
                    <a:pt x="221" y="7"/>
                    <a:pt x="187" y="23"/>
                  </a:cubicBezTo>
                  <a:cubicBezTo>
                    <a:pt x="57" y="80"/>
                    <a:pt x="1" y="234"/>
                    <a:pt x="57" y="360"/>
                  </a:cubicBezTo>
                  <a:cubicBezTo>
                    <a:pt x="101" y="456"/>
                    <a:pt x="195" y="512"/>
                    <a:pt x="293" y="512"/>
                  </a:cubicBezTo>
                  <a:cubicBezTo>
                    <a:pt x="328" y="512"/>
                    <a:pt x="364" y="505"/>
                    <a:pt x="398" y="490"/>
                  </a:cubicBezTo>
                  <a:cubicBezTo>
                    <a:pt x="527" y="430"/>
                    <a:pt x="584" y="279"/>
                    <a:pt x="524" y="150"/>
                  </a:cubicBezTo>
                  <a:cubicBezTo>
                    <a:pt x="482" y="57"/>
                    <a:pt x="390" y="0"/>
                    <a:pt x="293"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0"/>
            <p:cNvSpPr/>
            <p:nvPr/>
          </p:nvSpPr>
          <p:spPr>
            <a:xfrm>
              <a:off x="5497607" y="3511332"/>
              <a:ext cx="23557" cy="20673"/>
            </a:xfrm>
            <a:custGeom>
              <a:rect b="b" l="l" r="r" t="t"/>
              <a:pathLst>
                <a:path extrusionOk="0" h="552" w="629">
                  <a:moveTo>
                    <a:pt x="318" y="1"/>
                  </a:moveTo>
                  <a:cubicBezTo>
                    <a:pt x="280" y="1"/>
                    <a:pt x="241" y="9"/>
                    <a:pt x="203" y="26"/>
                  </a:cubicBezTo>
                  <a:cubicBezTo>
                    <a:pt x="64" y="85"/>
                    <a:pt x="0" y="250"/>
                    <a:pt x="64" y="387"/>
                  </a:cubicBezTo>
                  <a:cubicBezTo>
                    <a:pt x="110" y="490"/>
                    <a:pt x="212" y="552"/>
                    <a:pt x="317" y="552"/>
                  </a:cubicBezTo>
                  <a:cubicBezTo>
                    <a:pt x="354" y="552"/>
                    <a:pt x="392" y="544"/>
                    <a:pt x="428" y="527"/>
                  </a:cubicBezTo>
                  <a:cubicBezTo>
                    <a:pt x="569" y="464"/>
                    <a:pt x="629" y="300"/>
                    <a:pt x="566" y="163"/>
                  </a:cubicBezTo>
                  <a:cubicBezTo>
                    <a:pt x="522" y="60"/>
                    <a:pt x="422" y="1"/>
                    <a:pt x="318"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0"/>
            <p:cNvSpPr/>
            <p:nvPr/>
          </p:nvSpPr>
          <p:spPr>
            <a:xfrm>
              <a:off x="5470005" y="3522605"/>
              <a:ext cx="25130" cy="22246"/>
            </a:xfrm>
            <a:custGeom>
              <a:rect b="b" l="l" r="r" t="t"/>
              <a:pathLst>
                <a:path extrusionOk="0" h="594" w="671">
                  <a:moveTo>
                    <a:pt x="335" y="1"/>
                  </a:moveTo>
                  <a:cubicBezTo>
                    <a:pt x="295" y="1"/>
                    <a:pt x="254" y="9"/>
                    <a:pt x="214" y="27"/>
                  </a:cubicBezTo>
                  <a:cubicBezTo>
                    <a:pt x="67" y="93"/>
                    <a:pt x="0" y="268"/>
                    <a:pt x="67" y="416"/>
                  </a:cubicBezTo>
                  <a:cubicBezTo>
                    <a:pt x="116" y="528"/>
                    <a:pt x="224" y="593"/>
                    <a:pt x="337" y="593"/>
                  </a:cubicBezTo>
                  <a:cubicBezTo>
                    <a:pt x="377" y="593"/>
                    <a:pt x="417" y="585"/>
                    <a:pt x="456" y="567"/>
                  </a:cubicBezTo>
                  <a:cubicBezTo>
                    <a:pt x="604" y="497"/>
                    <a:pt x="671" y="325"/>
                    <a:pt x="604" y="177"/>
                  </a:cubicBezTo>
                  <a:cubicBezTo>
                    <a:pt x="554" y="66"/>
                    <a:pt x="448" y="1"/>
                    <a:pt x="33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0"/>
            <p:cNvSpPr/>
            <p:nvPr/>
          </p:nvSpPr>
          <p:spPr>
            <a:xfrm>
              <a:off x="5442402" y="3533990"/>
              <a:ext cx="26741" cy="23595"/>
            </a:xfrm>
            <a:custGeom>
              <a:rect b="b" l="l" r="r" t="t"/>
              <a:pathLst>
                <a:path extrusionOk="0" h="630" w="714">
                  <a:moveTo>
                    <a:pt x="356" y="1"/>
                  </a:moveTo>
                  <a:cubicBezTo>
                    <a:pt x="313" y="1"/>
                    <a:pt x="270" y="9"/>
                    <a:pt x="229" y="28"/>
                  </a:cubicBezTo>
                  <a:cubicBezTo>
                    <a:pt x="70" y="98"/>
                    <a:pt x="0" y="284"/>
                    <a:pt x="70" y="445"/>
                  </a:cubicBezTo>
                  <a:cubicBezTo>
                    <a:pt x="121" y="561"/>
                    <a:pt x="234" y="629"/>
                    <a:pt x="353" y="629"/>
                  </a:cubicBezTo>
                  <a:cubicBezTo>
                    <a:pt x="397" y="629"/>
                    <a:pt x="442" y="620"/>
                    <a:pt x="485" y="600"/>
                  </a:cubicBezTo>
                  <a:cubicBezTo>
                    <a:pt x="642" y="530"/>
                    <a:pt x="713" y="343"/>
                    <a:pt x="642" y="186"/>
                  </a:cubicBezTo>
                  <a:cubicBezTo>
                    <a:pt x="591" y="69"/>
                    <a:pt x="476" y="1"/>
                    <a:pt x="356"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0"/>
            <p:cNvSpPr/>
            <p:nvPr/>
          </p:nvSpPr>
          <p:spPr>
            <a:xfrm>
              <a:off x="5414688" y="3545339"/>
              <a:ext cx="28426" cy="25018"/>
            </a:xfrm>
            <a:custGeom>
              <a:rect b="b" l="l" r="r" t="t"/>
              <a:pathLst>
                <a:path extrusionOk="0" h="668" w="759">
                  <a:moveTo>
                    <a:pt x="379" y="0"/>
                  </a:moveTo>
                  <a:cubicBezTo>
                    <a:pt x="333" y="0"/>
                    <a:pt x="286" y="10"/>
                    <a:pt x="242" y="30"/>
                  </a:cubicBezTo>
                  <a:cubicBezTo>
                    <a:pt x="77" y="104"/>
                    <a:pt x="0" y="304"/>
                    <a:pt x="77" y="469"/>
                  </a:cubicBezTo>
                  <a:cubicBezTo>
                    <a:pt x="131" y="593"/>
                    <a:pt x="254" y="667"/>
                    <a:pt x="381" y="667"/>
                  </a:cubicBezTo>
                  <a:cubicBezTo>
                    <a:pt x="426" y="667"/>
                    <a:pt x="472" y="658"/>
                    <a:pt x="516" y="638"/>
                  </a:cubicBezTo>
                  <a:cubicBezTo>
                    <a:pt x="684" y="564"/>
                    <a:pt x="758" y="367"/>
                    <a:pt x="684" y="199"/>
                  </a:cubicBezTo>
                  <a:cubicBezTo>
                    <a:pt x="627" y="75"/>
                    <a:pt x="506" y="0"/>
                    <a:pt x="379"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0"/>
            <p:cNvSpPr/>
            <p:nvPr/>
          </p:nvSpPr>
          <p:spPr>
            <a:xfrm>
              <a:off x="5387085" y="3556724"/>
              <a:ext cx="30111" cy="26441"/>
            </a:xfrm>
            <a:custGeom>
              <a:rect b="b" l="l" r="r" t="t"/>
              <a:pathLst>
                <a:path extrusionOk="0" h="706" w="804">
                  <a:moveTo>
                    <a:pt x="401" y="0"/>
                  </a:moveTo>
                  <a:cubicBezTo>
                    <a:pt x="352" y="0"/>
                    <a:pt x="303" y="10"/>
                    <a:pt x="256" y="31"/>
                  </a:cubicBezTo>
                  <a:cubicBezTo>
                    <a:pt x="80" y="112"/>
                    <a:pt x="0" y="319"/>
                    <a:pt x="80" y="499"/>
                  </a:cubicBezTo>
                  <a:cubicBezTo>
                    <a:pt x="140" y="628"/>
                    <a:pt x="267" y="705"/>
                    <a:pt x="400" y="705"/>
                  </a:cubicBezTo>
                  <a:cubicBezTo>
                    <a:pt x="448" y="705"/>
                    <a:pt x="497" y="695"/>
                    <a:pt x="543" y="674"/>
                  </a:cubicBezTo>
                  <a:cubicBezTo>
                    <a:pt x="723" y="593"/>
                    <a:pt x="804" y="386"/>
                    <a:pt x="723" y="207"/>
                  </a:cubicBezTo>
                  <a:cubicBezTo>
                    <a:pt x="663" y="78"/>
                    <a:pt x="535" y="0"/>
                    <a:pt x="401"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0"/>
            <p:cNvSpPr/>
            <p:nvPr/>
          </p:nvSpPr>
          <p:spPr>
            <a:xfrm>
              <a:off x="5362067" y="3571443"/>
              <a:ext cx="29100" cy="24493"/>
            </a:xfrm>
            <a:custGeom>
              <a:rect b="b" l="l" r="r" t="t"/>
              <a:pathLst>
                <a:path extrusionOk="0" h="654" w="777">
                  <a:moveTo>
                    <a:pt x="591" y="0"/>
                  </a:moveTo>
                  <a:lnTo>
                    <a:pt x="1" y="396"/>
                  </a:lnTo>
                  <a:cubicBezTo>
                    <a:pt x="4" y="407"/>
                    <a:pt x="8" y="422"/>
                    <a:pt x="15" y="435"/>
                  </a:cubicBezTo>
                  <a:cubicBezTo>
                    <a:pt x="77" y="572"/>
                    <a:pt x="211" y="654"/>
                    <a:pt x="352" y="654"/>
                  </a:cubicBezTo>
                  <a:cubicBezTo>
                    <a:pt x="403" y="654"/>
                    <a:pt x="454" y="643"/>
                    <a:pt x="503" y="621"/>
                  </a:cubicBezTo>
                  <a:cubicBezTo>
                    <a:pt x="692" y="537"/>
                    <a:pt x="777" y="316"/>
                    <a:pt x="692" y="130"/>
                  </a:cubicBezTo>
                  <a:cubicBezTo>
                    <a:pt x="668" y="77"/>
                    <a:pt x="633" y="32"/>
                    <a:pt x="591"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0"/>
            <p:cNvSpPr/>
            <p:nvPr/>
          </p:nvSpPr>
          <p:spPr>
            <a:xfrm>
              <a:off x="5675731" y="3470059"/>
              <a:ext cx="13558" cy="12022"/>
            </a:xfrm>
            <a:custGeom>
              <a:rect b="b" l="l" r="r" t="t"/>
              <a:pathLst>
                <a:path extrusionOk="0" h="321" w="362">
                  <a:moveTo>
                    <a:pt x="182" y="0"/>
                  </a:moveTo>
                  <a:cubicBezTo>
                    <a:pt x="159" y="0"/>
                    <a:pt x="137" y="5"/>
                    <a:pt x="115" y="15"/>
                  </a:cubicBezTo>
                  <a:cubicBezTo>
                    <a:pt x="35" y="50"/>
                    <a:pt x="0" y="145"/>
                    <a:pt x="35" y="226"/>
                  </a:cubicBezTo>
                  <a:cubicBezTo>
                    <a:pt x="61" y="286"/>
                    <a:pt x="119" y="320"/>
                    <a:pt x="180" y="320"/>
                  </a:cubicBezTo>
                  <a:cubicBezTo>
                    <a:pt x="202" y="320"/>
                    <a:pt x="224" y="316"/>
                    <a:pt x="245" y="307"/>
                  </a:cubicBezTo>
                  <a:cubicBezTo>
                    <a:pt x="326" y="272"/>
                    <a:pt x="361" y="176"/>
                    <a:pt x="326" y="96"/>
                  </a:cubicBezTo>
                  <a:cubicBezTo>
                    <a:pt x="300" y="37"/>
                    <a:pt x="242" y="0"/>
                    <a:pt x="18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0"/>
            <p:cNvSpPr/>
            <p:nvPr/>
          </p:nvSpPr>
          <p:spPr>
            <a:xfrm>
              <a:off x="5647941" y="3481407"/>
              <a:ext cx="15318" cy="13483"/>
            </a:xfrm>
            <a:custGeom>
              <a:rect b="b" l="l" r="r" t="t"/>
              <a:pathLst>
                <a:path extrusionOk="0" h="360" w="409">
                  <a:moveTo>
                    <a:pt x="206" y="1"/>
                  </a:moveTo>
                  <a:cubicBezTo>
                    <a:pt x="181" y="1"/>
                    <a:pt x="156" y="6"/>
                    <a:pt x="131" y="17"/>
                  </a:cubicBezTo>
                  <a:cubicBezTo>
                    <a:pt x="43" y="56"/>
                    <a:pt x="1" y="161"/>
                    <a:pt x="43" y="252"/>
                  </a:cubicBezTo>
                  <a:cubicBezTo>
                    <a:pt x="72" y="320"/>
                    <a:pt x="137" y="359"/>
                    <a:pt x="206" y="359"/>
                  </a:cubicBezTo>
                  <a:cubicBezTo>
                    <a:pt x="230" y="359"/>
                    <a:pt x="255" y="354"/>
                    <a:pt x="279" y="344"/>
                  </a:cubicBezTo>
                  <a:cubicBezTo>
                    <a:pt x="370" y="302"/>
                    <a:pt x="409" y="197"/>
                    <a:pt x="370" y="105"/>
                  </a:cubicBezTo>
                  <a:cubicBezTo>
                    <a:pt x="339" y="41"/>
                    <a:pt x="274" y="1"/>
                    <a:pt x="206"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0"/>
            <p:cNvSpPr/>
            <p:nvPr/>
          </p:nvSpPr>
          <p:spPr>
            <a:xfrm>
              <a:off x="5620339" y="3492755"/>
              <a:ext cx="17003" cy="14906"/>
            </a:xfrm>
            <a:custGeom>
              <a:rect b="b" l="l" r="r" t="t"/>
              <a:pathLst>
                <a:path extrusionOk="0" h="398" w="454">
                  <a:moveTo>
                    <a:pt x="224" y="1"/>
                  </a:moveTo>
                  <a:cubicBezTo>
                    <a:pt x="198" y="1"/>
                    <a:pt x="170" y="6"/>
                    <a:pt x="145" y="17"/>
                  </a:cubicBezTo>
                  <a:cubicBezTo>
                    <a:pt x="43" y="62"/>
                    <a:pt x="1" y="181"/>
                    <a:pt x="47" y="280"/>
                  </a:cubicBezTo>
                  <a:cubicBezTo>
                    <a:pt x="78" y="355"/>
                    <a:pt x="151" y="398"/>
                    <a:pt x="227" y="398"/>
                  </a:cubicBezTo>
                  <a:cubicBezTo>
                    <a:pt x="254" y="398"/>
                    <a:pt x="281" y="392"/>
                    <a:pt x="307" y="381"/>
                  </a:cubicBezTo>
                  <a:cubicBezTo>
                    <a:pt x="408" y="336"/>
                    <a:pt x="454" y="216"/>
                    <a:pt x="408" y="118"/>
                  </a:cubicBezTo>
                  <a:cubicBezTo>
                    <a:pt x="375" y="43"/>
                    <a:pt x="301" y="1"/>
                    <a:pt x="22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0"/>
            <p:cNvSpPr/>
            <p:nvPr/>
          </p:nvSpPr>
          <p:spPr>
            <a:xfrm>
              <a:off x="5592624" y="3504066"/>
              <a:ext cx="18726" cy="16329"/>
            </a:xfrm>
            <a:custGeom>
              <a:rect b="b" l="l" r="r" t="t"/>
              <a:pathLst>
                <a:path extrusionOk="0" h="436" w="500">
                  <a:moveTo>
                    <a:pt x="251" y="1"/>
                  </a:moveTo>
                  <a:cubicBezTo>
                    <a:pt x="221" y="1"/>
                    <a:pt x="191" y="7"/>
                    <a:pt x="162" y="20"/>
                  </a:cubicBezTo>
                  <a:cubicBezTo>
                    <a:pt x="50" y="69"/>
                    <a:pt x="0" y="199"/>
                    <a:pt x="50" y="308"/>
                  </a:cubicBezTo>
                  <a:cubicBezTo>
                    <a:pt x="86" y="390"/>
                    <a:pt x="165" y="436"/>
                    <a:pt x="247" y="436"/>
                  </a:cubicBezTo>
                  <a:cubicBezTo>
                    <a:pt x="277" y="436"/>
                    <a:pt x="308" y="430"/>
                    <a:pt x="337" y="416"/>
                  </a:cubicBezTo>
                  <a:cubicBezTo>
                    <a:pt x="450" y="368"/>
                    <a:pt x="499" y="241"/>
                    <a:pt x="450" y="128"/>
                  </a:cubicBezTo>
                  <a:cubicBezTo>
                    <a:pt x="414" y="48"/>
                    <a:pt x="334" y="1"/>
                    <a:pt x="251"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0"/>
            <p:cNvSpPr/>
            <p:nvPr/>
          </p:nvSpPr>
          <p:spPr>
            <a:xfrm>
              <a:off x="5565021" y="3515452"/>
              <a:ext cx="20299" cy="17752"/>
            </a:xfrm>
            <a:custGeom>
              <a:rect b="b" l="l" r="r" t="t"/>
              <a:pathLst>
                <a:path extrusionOk="0" h="474" w="542">
                  <a:moveTo>
                    <a:pt x="269" y="1"/>
                  </a:moveTo>
                  <a:cubicBezTo>
                    <a:pt x="237" y="1"/>
                    <a:pt x="204" y="7"/>
                    <a:pt x="172" y="21"/>
                  </a:cubicBezTo>
                  <a:cubicBezTo>
                    <a:pt x="54" y="74"/>
                    <a:pt x="0" y="214"/>
                    <a:pt x="54" y="333"/>
                  </a:cubicBezTo>
                  <a:cubicBezTo>
                    <a:pt x="94" y="421"/>
                    <a:pt x="182" y="473"/>
                    <a:pt x="273" y="473"/>
                  </a:cubicBezTo>
                  <a:cubicBezTo>
                    <a:pt x="305" y="473"/>
                    <a:pt x="338" y="467"/>
                    <a:pt x="369" y="453"/>
                  </a:cubicBezTo>
                  <a:cubicBezTo>
                    <a:pt x="488" y="400"/>
                    <a:pt x="541" y="260"/>
                    <a:pt x="485" y="140"/>
                  </a:cubicBezTo>
                  <a:cubicBezTo>
                    <a:pt x="446" y="53"/>
                    <a:pt x="360" y="1"/>
                    <a:pt x="26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0"/>
            <p:cNvSpPr/>
            <p:nvPr/>
          </p:nvSpPr>
          <p:spPr>
            <a:xfrm>
              <a:off x="5537419" y="3526800"/>
              <a:ext cx="21872" cy="19250"/>
            </a:xfrm>
            <a:custGeom>
              <a:rect b="b" l="l" r="r" t="t"/>
              <a:pathLst>
                <a:path extrusionOk="0" h="514" w="584">
                  <a:moveTo>
                    <a:pt x="292" y="0"/>
                  </a:moveTo>
                  <a:cubicBezTo>
                    <a:pt x="257" y="0"/>
                    <a:pt x="221" y="8"/>
                    <a:pt x="187" y="23"/>
                  </a:cubicBezTo>
                  <a:cubicBezTo>
                    <a:pt x="57" y="80"/>
                    <a:pt x="0" y="234"/>
                    <a:pt x="57" y="360"/>
                  </a:cubicBezTo>
                  <a:cubicBezTo>
                    <a:pt x="101" y="456"/>
                    <a:pt x="194" y="513"/>
                    <a:pt x="292" y="513"/>
                  </a:cubicBezTo>
                  <a:cubicBezTo>
                    <a:pt x="327" y="513"/>
                    <a:pt x="363" y="506"/>
                    <a:pt x="397" y="490"/>
                  </a:cubicBezTo>
                  <a:cubicBezTo>
                    <a:pt x="527" y="430"/>
                    <a:pt x="583" y="279"/>
                    <a:pt x="523" y="153"/>
                  </a:cubicBezTo>
                  <a:cubicBezTo>
                    <a:pt x="482" y="58"/>
                    <a:pt x="389" y="0"/>
                    <a:pt x="29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0"/>
            <p:cNvSpPr/>
            <p:nvPr/>
          </p:nvSpPr>
          <p:spPr>
            <a:xfrm>
              <a:off x="5509704" y="3538185"/>
              <a:ext cx="23557" cy="20636"/>
            </a:xfrm>
            <a:custGeom>
              <a:rect b="b" l="l" r="r" t="t"/>
              <a:pathLst>
                <a:path extrusionOk="0" h="551" w="629">
                  <a:moveTo>
                    <a:pt x="314" y="1"/>
                  </a:moveTo>
                  <a:cubicBezTo>
                    <a:pt x="276" y="1"/>
                    <a:pt x="238" y="8"/>
                    <a:pt x="201" y="25"/>
                  </a:cubicBezTo>
                  <a:cubicBezTo>
                    <a:pt x="63" y="84"/>
                    <a:pt x="0" y="249"/>
                    <a:pt x="63" y="386"/>
                  </a:cubicBezTo>
                  <a:cubicBezTo>
                    <a:pt x="110" y="489"/>
                    <a:pt x="210" y="551"/>
                    <a:pt x="315" y="551"/>
                  </a:cubicBezTo>
                  <a:cubicBezTo>
                    <a:pt x="353" y="551"/>
                    <a:pt x="391" y="543"/>
                    <a:pt x="428" y="526"/>
                  </a:cubicBezTo>
                  <a:cubicBezTo>
                    <a:pt x="565" y="463"/>
                    <a:pt x="628" y="302"/>
                    <a:pt x="565" y="162"/>
                  </a:cubicBezTo>
                  <a:cubicBezTo>
                    <a:pt x="519" y="61"/>
                    <a:pt x="419" y="1"/>
                    <a:pt x="31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0"/>
            <p:cNvSpPr/>
            <p:nvPr/>
          </p:nvSpPr>
          <p:spPr>
            <a:xfrm>
              <a:off x="5482102" y="3549421"/>
              <a:ext cx="25130" cy="22246"/>
            </a:xfrm>
            <a:custGeom>
              <a:rect b="b" l="l" r="r" t="t"/>
              <a:pathLst>
                <a:path extrusionOk="0" h="594" w="671">
                  <a:moveTo>
                    <a:pt x="334" y="1"/>
                  </a:moveTo>
                  <a:cubicBezTo>
                    <a:pt x="293" y="1"/>
                    <a:pt x="253" y="9"/>
                    <a:pt x="214" y="27"/>
                  </a:cubicBezTo>
                  <a:cubicBezTo>
                    <a:pt x="67" y="97"/>
                    <a:pt x="0" y="268"/>
                    <a:pt x="67" y="420"/>
                  </a:cubicBezTo>
                  <a:cubicBezTo>
                    <a:pt x="116" y="529"/>
                    <a:pt x="224" y="593"/>
                    <a:pt x="337" y="593"/>
                  </a:cubicBezTo>
                  <a:cubicBezTo>
                    <a:pt x="377" y="593"/>
                    <a:pt x="418" y="585"/>
                    <a:pt x="457" y="567"/>
                  </a:cubicBezTo>
                  <a:cubicBezTo>
                    <a:pt x="604" y="500"/>
                    <a:pt x="671" y="325"/>
                    <a:pt x="604" y="177"/>
                  </a:cubicBezTo>
                  <a:cubicBezTo>
                    <a:pt x="555" y="66"/>
                    <a:pt x="446" y="1"/>
                    <a:pt x="33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0"/>
            <p:cNvSpPr/>
            <p:nvPr/>
          </p:nvSpPr>
          <p:spPr>
            <a:xfrm>
              <a:off x="5454499" y="3560806"/>
              <a:ext cx="26703" cy="23595"/>
            </a:xfrm>
            <a:custGeom>
              <a:rect b="b" l="l" r="r" t="t"/>
              <a:pathLst>
                <a:path extrusionOk="0" h="630" w="713">
                  <a:moveTo>
                    <a:pt x="356" y="0"/>
                  </a:moveTo>
                  <a:cubicBezTo>
                    <a:pt x="313" y="0"/>
                    <a:pt x="270" y="9"/>
                    <a:pt x="228" y="28"/>
                  </a:cubicBezTo>
                  <a:cubicBezTo>
                    <a:pt x="70" y="102"/>
                    <a:pt x="0" y="288"/>
                    <a:pt x="70" y="445"/>
                  </a:cubicBezTo>
                  <a:cubicBezTo>
                    <a:pt x="122" y="561"/>
                    <a:pt x="235" y="629"/>
                    <a:pt x="353" y="629"/>
                  </a:cubicBezTo>
                  <a:cubicBezTo>
                    <a:pt x="397" y="629"/>
                    <a:pt x="442" y="620"/>
                    <a:pt x="484" y="600"/>
                  </a:cubicBezTo>
                  <a:cubicBezTo>
                    <a:pt x="643" y="530"/>
                    <a:pt x="713" y="343"/>
                    <a:pt x="643" y="186"/>
                  </a:cubicBezTo>
                  <a:cubicBezTo>
                    <a:pt x="591" y="69"/>
                    <a:pt x="476" y="0"/>
                    <a:pt x="356"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0"/>
            <p:cNvSpPr/>
            <p:nvPr/>
          </p:nvSpPr>
          <p:spPr>
            <a:xfrm>
              <a:off x="5426747" y="3572192"/>
              <a:ext cx="28426" cy="24980"/>
            </a:xfrm>
            <a:custGeom>
              <a:rect b="b" l="l" r="r" t="t"/>
              <a:pathLst>
                <a:path extrusionOk="0" h="667" w="759">
                  <a:moveTo>
                    <a:pt x="378" y="1"/>
                  </a:moveTo>
                  <a:cubicBezTo>
                    <a:pt x="333" y="1"/>
                    <a:pt x="287" y="10"/>
                    <a:pt x="242" y="29"/>
                  </a:cubicBezTo>
                  <a:cubicBezTo>
                    <a:pt x="78" y="107"/>
                    <a:pt x="1" y="303"/>
                    <a:pt x="78" y="472"/>
                  </a:cubicBezTo>
                  <a:cubicBezTo>
                    <a:pt x="132" y="593"/>
                    <a:pt x="252" y="666"/>
                    <a:pt x="379" y="666"/>
                  </a:cubicBezTo>
                  <a:cubicBezTo>
                    <a:pt x="425" y="666"/>
                    <a:pt x="472" y="657"/>
                    <a:pt x="516" y="637"/>
                  </a:cubicBezTo>
                  <a:cubicBezTo>
                    <a:pt x="685" y="562"/>
                    <a:pt x="759" y="366"/>
                    <a:pt x="685" y="198"/>
                  </a:cubicBezTo>
                  <a:cubicBezTo>
                    <a:pt x="628" y="74"/>
                    <a:pt x="506" y="1"/>
                    <a:pt x="378"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0"/>
            <p:cNvSpPr/>
            <p:nvPr/>
          </p:nvSpPr>
          <p:spPr>
            <a:xfrm>
              <a:off x="5399145" y="3583540"/>
              <a:ext cx="29999" cy="26441"/>
            </a:xfrm>
            <a:custGeom>
              <a:rect b="b" l="l" r="r" t="t"/>
              <a:pathLst>
                <a:path extrusionOk="0" h="706" w="801">
                  <a:moveTo>
                    <a:pt x="402" y="0"/>
                  </a:moveTo>
                  <a:cubicBezTo>
                    <a:pt x="353" y="0"/>
                    <a:pt x="304" y="10"/>
                    <a:pt x="257" y="31"/>
                  </a:cubicBezTo>
                  <a:cubicBezTo>
                    <a:pt x="78" y="112"/>
                    <a:pt x="1" y="319"/>
                    <a:pt x="82" y="499"/>
                  </a:cubicBezTo>
                  <a:cubicBezTo>
                    <a:pt x="138" y="628"/>
                    <a:pt x="267" y="705"/>
                    <a:pt x="401" y="705"/>
                  </a:cubicBezTo>
                  <a:cubicBezTo>
                    <a:pt x="449" y="705"/>
                    <a:pt x="498" y="695"/>
                    <a:pt x="545" y="674"/>
                  </a:cubicBezTo>
                  <a:cubicBezTo>
                    <a:pt x="723" y="593"/>
                    <a:pt x="801" y="386"/>
                    <a:pt x="723" y="207"/>
                  </a:cubicBezTo>
                  <a:cubicBezTo>
                    <a:pt x="664" y="78"/>
                    <a:pt x="536" y="0"/>
                    <a:pt x="40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0"/>
            <p:cNvSpPr/>
            <p:nvPr/>
          </p:nvSpPr>
          <p:spPr>
            <a:xfrm>
              <a:off x="5371430" y="3594926"/>
              <a:ext cx="31834" cy="27827"/>
            </a:xfrm>
            <a:custGeom>
              <a:rect b="b" l="l" r="r" t="t"/>
              <a:pathLst>
                <a:path extrusionOk="0" h="743" w="850">
                  <a:moveTo>
                    <a:pt x="425" y="0"/>
                  </a:moveTo>
                  <a:cubicBezTo>
                    <a:pt x="374" y="0"/>
                    <a:pt x="323" y="11"/>
                    <a:pt x="274" y="33"/>
                  </a:cubicBezTo>
                  <a:cubicBezTo>
                    <a:pt x="84" y="117"/>
                    <a:pt x="0" y="335"/>
                    <a:pt x="84" y="524"/>
                  </a:cubicBezTo>
                  <a:cubicBezTo>
                    <a:pt x="147" y="661"/>
                    <a:pt x="282" y="743"/>
                    <a:pt x="424" y="743"/>
                  </a:cubicBezTo>
                  <a:cubicBezTo>
                    <a:pt x="475" y="743"/>
                    <a:pt x="526" y="732"/>
                    <a:pt x="576" y="710"/>
                  </a:cubicBezTo>
                  <a:cubicBezTo>
                    <a:pt x="765" y="626"/>
                    <a:pt x="849" y="405"/>
                    <a:pt x="762" y="219"/>
                  </a:cubicBezTo>
                  <a:cubicBezTo>
                    <a:pt x="700" y="82"/>
                    <a:pt x="566" y="0"/>
                    <a:pt x="425"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0"/>
            <p:cNvSpPr/>
            <p:nvPr/>
          </p:nvSpPr>
          <p:spPr>
            <a:xfrm>
              <a:off x="5687678" y="3496913"/>
              <a:ext cx="13670" cy="11985"/>
            </a:xfrm>
            <a:custGeom>
              <a:rect b="b" l="l" r="r" t="t"/>
              <a:pathLst>
                <a:path extrusionOk="0" h="320" w="365">
                  <a:moveTo>
                    <a:pt x="184" y="1"/>
                  </a:moveTo>
                  <a:cubicBezTo>
                    <a:pt x="162" y="1"/>
                    <a:pt x="140" y="5"/>
                    <a:pt x="119" y="14"/>
                  </a:cubicBezTo>
                  <a:cubicBezTo>
                    <a:pt x="39" y="49"/>
                    <a:pt x="0" y="144"/>
                    <a:pt x="39" y="225"/>
                  </a:cubicBezTo>
                  <a:cubicBezTo>
                    <a:pt x="65" y="285"/>
                    <a:pt x="123" y="319"/>
                    <a:pt x="185" y="319"/>
                  </a:cubicBezTo>
                  <a:cubicBezTo>
                    <a:pt x="206" y="319"/>
                    <a:pt x="228" y="315"/>
                    <a:pt x="250" y="306"/>
                  </a:cubicBezTo>
                  <a:cubicBezTo>
                    <a:pt x="330" y="270"/>
                    <a:pt x="365" y="175"/>
                    <a:pt x="330" y="95"/>
                  </a:cubicBezTo>
                  <a:cubicBezTo>
                    <a:pt x="302" y="36"/>
                    <a:pt x="244" y="1"/>
                    <a:pt x="18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0"/>
            <p:cNvSpPr/>
            <p:nvPr/>
          </p:nvSpPr>
          <p:spPr>
            <a:xfrm>
              <a:off x="5660076" y="3508223"/>
              <a:ext cx="15280" cy="13520"/>
            </a:xfrm>
            <a:custGeom>
              <a:rect b="b" l="l" r="r" t="t"/>
              <a:pathLst>
                <a:path extrusionOk="0" h="361" w="408">
                  <a:moveTo>
                    <a:pt x="204" y="1"/>
                  </a:moveTo>
                  <a:cubicBezTo>
                    <a:pt x="179" y="1"/>
                    <a:pt x="154" y="6"/>
                    <a:pt x="130" y="17"/>
                  </a:cubicBezTo>
                  <a:cubicBezTo>
                    <a:pt x="39" y="56"/>
                    <a:pt x="0" y="165"/>
                    <a:pt x="39" y="252"/>
                  </a:cubicBezTo>
                  <a:cubicBezTo>
                    <a:pt x="70" y="320"/>
                    <a:pt x="135" y="361"/>
                    <a:pt x="204" y="361"/>
                  </a:cubicBezTo>
                  <a:cubicBezTo>
                    <a:pt x="228" y="361"/>
                    <a:pt x="253" y="355"/>
                    <a:pt x="277" y="344"/>
                  </a:cubicBezTo>
                  <a:cubicBezTo>
                    <a:pt x="368" y="302"/>
                    <a:pt x="407" y="197"/>
                    <a:pt x="368" y="105"/>
                  </a:cubicBezTo>
                  <a:cubicBezTo>
                    <a:pt x="337" y="41"/>
                    <a:pt x="273" y="1"/>
                    <a:pt x="20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0"/>
            <p:cNvSpPr/>
            <p:nvPr/>
          </p:nvSpPr>
          <p:spPr>
            <a:xfrm>
              <a:off x="5632473" y="3519609"/>
              <a:ext cx="16853" cy="14943"/>
            </a:xfrm>
            <a:custGeom>
              <a:rect b="b" l="l" r="r" t="t"/>
              <a:pathLst>
                <a:path extrusionOk="0" h="399" w="450">
                  <a:moveTo>
                    <a:pt x="227" y="1"/>
                  </a:moveTo>
                  <a:cubicBezTo>
                    <a:pt x="199" y="1"/>
                    <a:pt x="171" y="7"/>
                    <a:pt x="144" y="19"/>
                  </a:cubicBezTo>
                  <a:cubicBezTo>
                    <a:pt x="42" y="61"/>
                    <a:pt x="0" y="180"/>
                    <a:pt x="42" y="279"/>
                  </a:cubicBezTo>
                  <a:cubicBezTo>
                    <a:pt x="76" y="354"/>
                    <a:pt x="150" y="398"/>
                    <a:pt x="225" y="398"/>
                  </a:cubicBezTo>
                  <a:cubicBezTo>
                    <a:pt x="252" y="398"/>
                    <a:pt x="279" y="392"/>
                    <a:pt x="305" y="380"/>
                  </a:cubicBezTo>
                  <a:cubicBezTo>
                    <a:pt x="407" y="335"/>
                    <a:pt x="449" y="215"/>
                    <a:pt x="404" y="117"/>
                  </a:cubicBezTo>
                  <a:cubicBezTo>
                    <a:pt x="373" y="43"/>
                    <a:pt x="301" y="1"/>
                    <a:pt x="227"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0"/>
            <p:cNvSpPr/>
            <p:nvPr/>
          </p:nvSpPr>
          <p:spPr>
            <a:xfrm>
              <a:off x="5604721" y="3530882"/>
              <a:ext cx="18576" cy="16441"/>
            </a:xfrm>
            <a:custGeom>
              <a:rect b="b" l="l" r="r" t="t"/>
              <a:pathLst>
                <a:path extrusionOk="0" h="439" w="496">
                  <a:moveTo>
                    <a:pt x="248" y="1"/>
                  </a:moveTo>
                  <a:cubicBezTo>
                    <a:pt x="218" y="1"/>
                    <a:pt x="188" y="7"/>
                    <a:pt x="158" y="20"/>
                  </a:cubicBezTo>
                  <a:cubicBezTo>
                    <a:pt x="50" y="68"/>
                    <a:pt x="1" y="199"/>
                    <a:pt x="50" y="308"/>
                  </a:cubicBezTo>
                  <a:cubicBezTo>
                    <a:pt x="86" y="390"/>
                    <a:pt x="166" y="439"/>
                    <a:pt x="249" y="439"/>
                  </a:cubicBezTo>
                  <a:cubicBezTo>
                    <a:pt x="279" y="439"/>
                    <a:pt x="309" y="433"/>
                    <a:pt x="338" y="420"/>
                  </a:cubicBezTo>
                  <a:cubicBezTo>
                    <a:pt x="450" y="367"/>
                    <a:pt x="495" y="241"/>
                    <a:pt x="446" y="132"/>
                  </a:cubicBezTo>
                  <a:cubicBezTo>
                    <a:pt x="410" y="49"/>
                    <a:pt x="331" y="1"/>
                    <a:pt x="248"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0"/>
            <p:cNvSpPr/>
            <p:nvPr/>
          </p:nvSpPr>
          <p:spPr>
            <a:xfrm>
              <a:off x="5577119" y="3542267"/>
              <a:ext cx="20261" cy="17790"/>
            </a:xfrm>
            <a:custGeom>
              <a:rect b="b" l="l" r="r" t="t"/>
              <a:pathLst>
                <a:path extrusionOk="0" h="475" w="541">
                  <a:moveTo>
                    <a:pt x="269" y="1"/>
                  </a:moveTo>
                  <a:cubicBezTo>
                    <a:pt x="237" y="1"/>
                    <a:pt x="204" y="7"/>
                    <a:pt x="173" y="21"/>
                  </a:cubicBezTo>
                  <a:cubicBezTo>
                    <a:pt x="53" y="74"/>
                    <a:pt x="1" y="214"/>
                    <a:pt x="53" y="333"/>
                  </a:cubicBezTo>
                  <a:cubicBezTo>
                    <a:pt x="92" y="421"/>
                    <a:pt x="178" y="475"/>
                    <a:pt x="268" y="475"/>
                  </a:cubicBezTo>
                  <a:cubicBezTo>
                    <a:pt x="301" y="475"/>
                    <a:pt x="334" y="468"/>
                    <a:pt x="366" y="453"/>
                  </a:cubicBezTo>
                  <a:cubicBezTo>
                    <a:pt x="485" y="400"/>
                    <a:pt x="541" y="260"/>
                    <a:pt x="485" y="140"/>
                  </a:cubicBezTo>
                  <a:cubicBezTo>
                    <a:pt x="446" y="53"/>
                    <a:pt x="359" y="1"/>
                    <a:pt x="26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0"/>
            <p:cNvSpPr/>
            <p:nvPr/>
          </p:nvSpPr>
          <p:spPr>
            <a:xfrm>
              <a:off x="5549366" y="3553616"/>
              <a:ext cx="21984" cy="19250"/>
            </a:xfrm>
            <a:custGeom>
              <a:rect b="b" l="l" r="r" t="t"/>
              <a:pathLst>
                <a:path extrusionOk="0" h="514" w="587">
                  <a:moveTo>
                    <a:pt x="294" y="0"/>
                  </a:moveTo>
                  <a:cubicBezTo>
                    <a:pt x="259" y="0"/>
                    <a:pt x="224" y="7"/>
                    <a:pt x="190" y="23"/>
                  </a:cubicBezTo>
                  <a:cubicBezTo>
                    <a:pt x="60" y="83"/>
                    <a:pt x="1" y="234"/>
                    <a:pt x="60" y="364"/>
                  </a:cubicBezTo>
                  <a:cubicBezTo>
                    <a:pt x="104" y="456"/>
                    <a:pt x="197" y="513"/>
                    <a:pt x="294" y="513"/>
                  </a:cubicBezTo>
                  <a:cubicBezTo>
                    <a:pt x="329" y="513"/>
                    <a:pt x="364" y="506"/>
                    <a:pt x="397" y="490"/>
                  </a:cubicBezTo>
                  <a:cubicBezTo>
                    <a:pt x="527" y="434"/>
                    <a:pt x="587" y="283"/>
                    <a:pt x="527" y="153"/>
                  </a:cubicBezTo>
                  <a:cubicBezTo>
                    <a:pt x="486" y="58"/>
                    <a:pt x="392" y="0"/>
                    <a:pt x="29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0"/>
            <p:cNvSpPr/>
            <p:nvPr/>
          </p:nvSpPr>
          <p:spPr>
            <a:xfrm>
              <a:off x="5521764" y="3565001"/>
              <a:ext cx="23557" cy="20636"/>
            </a:xfrm>
            <a:custGeom>
              <a:rect b="b" l="l" r="r" t="t"/>
              <a:pathLst>
                <a:path extrusionOk="0" h="551" w="629">
                  <a:moveTo>
                    <a:pt x="315" y="0"/>
                  </a:moveTo>
                  <a:cubicBezTo>
                    <a:pt x="277" y="0"/>
                    <a:pt x="238" y="8"/>
                    <a:pt x="201" y="25"/>
                  </a:cubicBezTo>
                  <a:cubicBezTo>
                    <a:pt x="64" y="88"/>
                    <a:pt x="1" y="249"/>
                    <a:pt x="64" y="390"/>
                  </a:cubicBezTo>
                  <a:cubicBezTo>
                    <a:pt x="110" y="490"/>
                    <a:pt x="210" y="551"/>
                    <a:pt x="315" y="551"/>
                  </a:cubicBezTo>
                  <a:cubicBezTo>
                    <a:pt x="353" y="551"/>
                    <a:pt x="392" y="543"/>
                    <a:pt x="429" y="526"/>
                  </a:cubicBezTo>
                  <a:cubicBezTo>
                    <a:pt x="566" y="463"/>
                    <a:pt x="629" y="302"/>
                    <a:pt x="566" y="161"/>
                  </a:cubicBezTo>
                  <a:cubicBezTo>
                    <a:pt x="519" y="61"/>
                    <a:pt x="420" y="0"/>
                    <a:pt x="315"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0"/>
            <p:cNvSpPr/>
            <p:nvPr/>
          </p:nvSpPr>
          <p:spPr>
            <a:xfrm>
              <a:off x="5494162" y="3576387"/>
              <a:ext cx="25168" cy="22097"/>
            </a:xfrm>
            <a:custGeom>
              <a:rect b="b" l="l" r="r" t="t"/>
              <a:pathLst>
                <a:path extrusionOk="0" h="590" w="672">
                  <a:moveTo>
                    <a:pt x="335" y="0"/>
                  </a:moveTo>
                  <a:cubicBezTo>
                    <a:pt x="295" y="0"/>
                    <a:pt x="254" y="8"/>
                    <a:pt x="215" y="26"/>
                  </a:cubicBezTo>
                  <a:cubicBezTo>
                    <a:pt x="68" y="92"/>
                    <a:pt x="1" y="264"/>
                    <a:pt x="68" y="416"/>
                  </a:cubicBezTo>
                  <a:cubicBezTo>
                    <a:pt x="117" y="524"/>
                    <a:pt x="223" y="589"/>
                    <a:pt x="336" y="589"/>
                  </a:cubicBezTo>
                  <a:cubicBezTo>
                    <a:pt x="376" y="589"/>
                    <a:pt x="417" y="581"/>
                    <a:pt x="457" y="563"/>
                  </a:cubicBezTo>
                  <a:cubicBezTo>
                    <a:pt x="605" y="496"/>
                    <a:pt x="671" y="321"/>
                    <a:pt x="605" y="173"/>
                  </a:cubicBezTo>
                  <a:cubicBezTo>
                    <a:pt x="556" y="65"/>
                    <a:pt x="448" y="0"/>
                    <a:pt x="335"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0"/>
            <p:cNvSpPr/>
            <p:nvPr/>
          </p:nvSpPr>
          <p:spPr>
            <a:xfrm>
              <a:off x="5466447" y="3587622"/>
              <a:ext cx="26853" cy="23632"/>
            </a:xfrm>
            <a:custGeom>
              <a:rect b="b" l="l" r="r" t="t"/>
              <a:pathLst>
                <a:path extrusionOk="0" h="631" w="717">
                  <a:moveTo>
                    <a:pt x="358" y="0"/>
                  </a:moveTo>
                  <a:cubicBezTo>
                    <a:pt x="315" y="0"/>
                    <a:pt x="271" y="9"/>
                    <a:pt x="229" y="27"/>
                  </a:cubicBezTo>
                  <a:cubicBezTo>
                    <a:pt x="71" y="102"/>
                    <a:pt x="0" y="288"/>
                    <a:pt x="74" y="445"/>
                  </a:cubicBezTo>
                  <a:cubicBezTo>
                    <a:pt x="126" y="562"/>
                    <a:pt x="241" y="631"/>
                    <a:pt x="361" y="631"/>
                  </a:cubicBezTo>
                  <a:cubicBezTo>
                    <a:pt x="403" y="631"/>
                    <a:pt x="447" y="622"/>
                    <a:pt x="488" y="604"/>
                  </a:cubicBezTo>
                  <a:cubicBezTo>
                    <a:pt x="646" y="530"/>
                    <a:pt x="716" y="343"/>
                    <a:pt x="646" y="186"/>
                  </a:cubicBezTo>
                  <a:cubicBezTo>
                    <a:pt x="592" y="69"/>
                    <a:pt x="478" y="0"/>
                    <a:pt x="358"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0"/>
            <p:cNvSpPr/>
            <p:nvPr/>
          </p:nvSpPr>
          <p:spPr>
            <a:xfrm>
              <a:off x="5438844" y="3599008"/>
              <a:ext cx="28426" cy="24980"/>
            </a:xfrm>
            <a:custGeom>
              <a:rect b="b" l="l" r="r" t="t"/>
              <a:pathLst>
                <a:path extrusionOk="0" h="667" w="759">
                  <a:moveTo>
                    <a:pt x="379" y="1"/>
                  </a:moveTo>
                  <a:cubicBezTo>
                    <a:pt x="333" y="1"/>
                    <a:pt x="287" y="10"/>
                    <a:pt x="243" y="29"/>
                  </a:cubicBezTo>
                  <a:cubicBezTo>
                    <a:pt x="74" y="107"/>
                    <a:pt x="0" y="303"/>
                    <a:pt x="74" y="471"/>
                  </a:cubicBezTo>
                  <a:cubicBezTo>
                    <a:pt x="130" y="595"/>
                    <a:pt x="251" y="667"/>
                    <a:pt x="377" y="667"/>
                  </a:cubicBezTo>
                  <a:cubicBezTo>
                    <a:pt x="424" y="667"/>
                    <a:pt x="471" y="657"/>
                    <a:pt x="517" y="637"/>
                  </a:cubicBezTo>
                  <a:cubicBezTo>
                    <a:pt x="685" y="562"/>
                    <a:pt x="758" y="366"/>
                    <a:pt x="685" y="198"/>
                  </a:cubicBezTo>
                  <a:cubicBezTo>
                    <a:pt x="628" y="73"/>
                    <a:pt x="506" y="1"/>
                    <a:pt x="37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0"/>
            <p:cNvSpPr/>
            <p:nvPr/>
          </p:nvSpPr>
          <p:spPr>
            <a:xfrm>
              <a:off x="5411242" y="3610356"/>
              <a:ext cx="29999" cy="26441"/>
            </a:xfrm>
            <a:custGeom>
              <a:rect b="b" l="l" r="r" t="t"/>
              <a:pathLst>
                <a:path extrusionOk="0" h="706" w="801">
                  <a:moveTo>
                    <a:pt x="399" y="0"/>
                  </a:moveTo>
                  <a:cubicBezTo>
                    <a:pt x="351" y="0"/>
                    <a:pt x="303" y="10"/>
                    <a:pt x="256" y="31"/>
                  </a:cubicBezTo>
                  <a:cubicBezTo>
                    <a:pt x="78" y="112"/>
                    <a:pt x="0" y="319"/>
                    <a:pt x="78" y="499"/>
                  </a:cubicBezTo>
                  <a:cubicBezTo>
                    <a:pt x="137" y="627"/>
                    <a:pt x="267" y="705"/>
                    <a:pt x="401" y="705"/>
                  </a:cubicBezTo>
                  <a:cubicBezTo>
                    <a:pt x="449" y="705"/>
                    <a:pt x="498" y="695"/>
                    <a:pt x="544" y="674"/>
                  </a:cubicBezTo>
                  <a:cubicBezTo>
                    <a:pt x="724" y="593"/>
                    <a:pt x="800" y="386"/>
                    <a:pt x="720" y="211"/>
                  </a:cubicBezTo>
                  <a:cubicBezTo>
                    <a:pt x="663" y="78"/>
                    <a:pt x="534" y="0"/>
                    <a:pt x="399"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0"/>
            <p:cNvSpPr/>
            <p:nvPr/>
          </p:nvSpPr>
          <p:spPr>
            <a:xfrm>
              <a:off x="5385999" y="3621742"/>
              <a:ext cx="29212" cy="27789"/>
            </a:xfrm>
            <a:custGeom>
              <a:rect b="b" l="l" r="r" t="t"/>
              <a:pathLst>
                <a:path extrusionOk="0" h="742" w="780">
                  <a:moveTo>
                    <a:pt x="357" y="0"/>
                  </a:moveTo>
                  <a:cubicBezTo>
                    <a:pt x="306" y="0"/>
                    <a:pt x="254" y="11"/>
                    <a:pt x="204" y="33"/>
                  </a:cubicBezTo>
                  <a:cubicBezTo>
                    <a:pt x="99" y="78"/>
                    <a:pt x="29" y="169"/>
                    <a:pt x="0" y="275"/>
                  </a:cubicBezTo>
                  <a:lnTo>
                    <a:pt x="288" y="735"/>
                  </a:lnTo>
                  <a:cubicBezTo>
                    <a:pt x="313" y="739"/>
                    <a:pt x="337" y="742"/>
                    <a:pt x="362" y="742"/>
                  </a:cubicBezTo>
                  <a:cubicBezTo>
                    <a:pt x="412" y="742"/>
                    <a:pt x="462" y="732"/>
                    <a:pt x="509" y="710"/>
                  </a:cubicBezTo>
                  <a:cubicBezTo>
                    <a:pt x="699" y="626"/>
                    <a:pt x="780" y="405"/>
                    <a:pt x="695" y="219"/>
                  </a:cubicBezTo>
                  <a:cubicBezTo>
                    <a:pt x="633" y="82"/>
                    <a:pt x="499" y="0"/>
                    <a:pt x="357"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0"/>
            <p:cNvSpPr/>
            <p:nvPr/>
          </p:nvSpPr>
          <p:spPr>
            <a:xfrm>
              <a:off x="5699738" y="3523728"/>
              <a:ext cx="13707" cy="12022"/>
            </a:xfrm>
            <a:custGeom>
              <a:rect b="b" l="l" r="r" t="t"/>
              <a:pathLst>
                <a:path extrusionOk="0" h="321" w="366">
                  <a:moveTo>
                    <a:pt x="182" y="1"/>
                  </a:moveTo>
                  <a:cubicBezTo>
                    <a:pt x="160" y="1"/>
                    <a:pt x="138" y="5"/>
                    <a:pt x="117" y="14"/>
                  </a:cubicBezTo>
                  <a:cubicBezTo>
                    <a:pt x="36" y="49"/>
                    <a:pt x="1" y="144"/>
                    <a:pt x="36" y="225"/>
                  </a:cubicBezTo>
                  <a:cubicBezTo>
                    <a:pt x="65" y="284"/>
                    <a:pt x="123" y="321"/>
                    <a:pt x="184" y="321"/>
                  </a:cubicBezTo>
                  <a:cubicBezTo>
                    <a:pt x="206" y="321"/>
                    <a:pt x="229" y="316"/>
                    <a:pt x="250" y="306"/>
                  </a:cubicBezTo>
                  <a:cubicBezTo>
                    <a:pt x="331" y="270"/>
                    <a:pt x="366" y="175"/>
                    <a:pt x="331" y="95"/>
                  </a:cubicBezTo>
                  <a:cubicBezTo>
                    <a:pt x="302" y="36"/>
                    <a:pt x="243" y="1"/>
                    <a:pt x="182"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0"/>
            <p:cNvSpPr/>
            <p:nvPr/>
          </p:nvSpPr>
          <p:spPr>
            <a:xfrm>
              <a:off x="5672135" y="3535039"/>
              <a:ext cx="15280" cy="13520"/>
            </a:xfrm>
            <a:custGeom>
              <a:rect b="b" l="l" r="r" t="t"/>
              <a:pathLst>
                <a:path extrusionOk="0" h="361" w="408">
                  <a:moveTo>
                    <a:pt x="205" y="1"/>
                  </a:moveTo>
                  <a:cubicBezTo>
                    <a:pt x="180" y="1"/>
                    <a:pt x="155" y="6"/>
                    <a:pt x="131" y="17"/>
                  </a:cubicBezTo>
                  <a:cubicBezTo>
                    <a:pt x="40" y="56"/>
                    <a:pt x="1" y="165"/>
                    <a:pt x="40" y="252"/>
                  </a:cubicBezTo>
                  <a:cubicBezTo>
                    <a:pt x="71" y="320"/>
                    <a:pt x="136" y="360"/>
                    <a:pt x="204" y="360"/>
                  </a:cubicBezTo>
                  <a:cubicBezTo>
                    <a:pt x="229" y="360"/>
                    <a:pt x="254" y="355"/>
                    <a:pt x="278" y="344"/>
                  </a:cubicBezTo>
                  <a:cubicBezTo>
                    <a:pt x="370" y="305"/>
                    <a:pt x="408" y="197"/>
                    <a:pt x="370" y="109"/>
                  </a:cubicBezTo>
                  <a:cubicBezTo>
                    <a:pt x="339" y="42"/>
                    <a:pt x="274" y="1"/>
                    <a:pt x="20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0"/>
            <p:cNvSpPr/>
            <p:nvPr/>
          </p:nvSpPr>
          <p:spPr>
            <a:xfrm>
              <a:off x="5644420" y="3546462"/>
              <a:ext cx="16966" cy="14906"/>
            </a:xfrm>
            <a:custGeom>
              <a:rect b="b" l="l" r="r" t="t"/>
              <a:pathLst>
                <a:path extrusionOk="0" h="398" w="453">
                  <a:moveTo>
                    <a:pt x="228" y="0"/>
                  </a:moveTo>
                  <a:cubicBezTo>
                    <a:pt x="201" y="0"/>
                    <a:pt x="174" y="6"/>
                    <a:pt x="148" y="18"/>
                  </a:cubicBezTo>
                  <a:cubicBezTo>
                    <a:pt x="46" y="60"/>
                    <a:pt x="0" y="179"/>
                    <a:pt x="46" y="281"/>
                  </a:cubicBezTo>
                  <a:cubicBezTo>
                    <a:pt x="79" y="353"/>
                    <a:pt x="153" y="397"/>
                    <a:pt x="229" y="397"/>
                  </a:cubicBezTo>
                  <a:cubicBezTo>
                    <a:pt x="256" y="397"/>
                    <a:pt x="284" y="391"/>
                    <a:pt x="310" y="379"/>
                  </a:cubicBezTo>
                  <a:cubicBezTo>
                    <a:pt x="411" y="334"/>
                    <a:pt x="453" y="218"/>
                    <a:pt x="407" y="116"/>
                  </a:cubicBezTo>
                  <a:cubicBezTo>
                    <a:pt x="374" y="44"/>
                    <a:pt x="303" y="0"/>
                    <a:pt x="228"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0"/>
            <p:cNvSpPr/>
            <p:nvPr/>
          </p:nvSpPr>
          <p:spPr>
            <a:xfrm>
              <a:off x="5616818" y="3557773"/>
              <a:ext cx="18539" cy="16366"/>
            </a:xfrm>
            <a:custGeom>
              <a:rect b="b" l="l" r="r" t="t"/>
              <a:pathLst>
                <a:path extrusionOk="0" h="437" w="495">
                  <a:moveTo>
                    <a:pt x="250" y="0"/>
                  </a:moveTo>
                  <a:cubicBezTo>
                    <a:pt x="219" y="0"/>
                    <a:pt x="188" y="7"/>
                    <a:pt x="158" y="21"/>
                  </a:cubicBezTo>
                  <a:cubicBezTo>
                    <a:pt x="49" y="71"/>
                    <a:pt x="0" y="197"/>
                    <a:pt x="49" y="309"/>
                  </a:cubicBezTo>
                  <a:cubicBezTo>
                    <a:pt x="86" y="389"/>
                    <a:pt x="166" y="437"/>
                    <a:pt x="249" y="437"/>
                  </a:cubicBezTo>
                  <a:cubicBezTo>
                    <a:pt x="279" y="437"/>
                    <a:pt x="309" y="431"/>
                    <a:pt x="337" y="418"/>
                  </a:cubicBezTo>
                  <a:cubicBezTo>
                    <a:pt x="446" y="369"/>
                    <a:pt x="495" y="239"/>
                    <a:pt x="446" y="130"/>
                  </a:cubicBezTo>
                  <a:cubicBezTo>
                    <a:pt x="411" y="48"/>
                    <a:pt x="332" y="0"/>
                    <a:pt x="25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0"/>
            <p:cNvSpPr/>
            <p:nvPr/>
          </p:nvSpPr>
          <p:spPr>
            <a:xfrm>
              <a:off x="5589216" y="3569083"/>
              <a:ext cx="20149" cy="17864"/>
            </a:xfrm>
            <a:custGeom>
              <a:rect b="b" l="l" r="r" t="t"/>
              <a:pathLst>
                <a:path extrusionOk="0" h="477" w="538">
                  <a:moveTo>
                    <a:pt x="269" y="1"/>
                  </a:moveTo>
                  <a:cubicBezTo>
                    <a:pt x="237" y="1"/>
                    <a:pt x="204" y="7"/>
                    <a:pt x="172" y="21"/>
                  </a:cubicBezTo>
                  <a:cubicBezTo>
                    <a:pt x="53" y="77"/>
                    <a:pt x="0" y="218"/>
                    <a:pt x="53" y="337"/>
                  </a:cubicBezTo>
                  <a:cubicBezTo>
                    <a:pt x="92" y="425"/>
                    <a:pt x="178" y="477"/>
                    <a:pt x="269" y="477"/>
                  </a:cubicBezTo>
                  <a:cubicBezTo>
                    <a:pt x="301" y="477"/>
                    <a:pt x="334" y="470"/>
                    <a:pt x="365" y="456"/>
                  </a:cubicBezTo>
                  <a:cubicBezTo>
                    <a:pt x="485" y="400"/>
                    <a:pt x="537" y="260"/>
                    <a:pt x="485" y="140"/>
                  </a:cubicBezTo>
                  <a:cubicBezTo>
                    <a:pt x="446" y="53"/>
                    <a:pt x="360" y="1"/>
                    <a:pt x="26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0"/>
            <p:cNvSpPr/>
            <p:nvPr/>
          </p:nvSpPr>
          <p:spPr>
            <a:xfrm>
              <a:off x="5561501" y="3580469"/>
              <a:ext cx="21834" cy="19213"/>
            </a:xfrm>
            <a:custGeom>
              <a:rect b="b" l="l" r="r" t="t"/>
              <a:pathLst>
                <a:path extrusionOk="0" h="513" w="583">
                  <a:moveTo>
                    <a:pt x="291" y="0"/>
                  </a:moveTo>
                  <a:cubicBezTo>
                    <a:pt x="256" y="0"/>
                    <a:pt x="220" y="7"/>
                    <a:pt x="186" y="22"/>
                  </a:cubicBezTo>
                  <a:cubicBezTo>
                    <a:pt x="60" y="82"/>
                    <a:pt x="0" y="233"/>
                    <a:pt x="60" y="363"/>
                  </a:cubicBezTo>
                  <a:cubicBezTo>
                    <a:pt x="101" y="455"/>
                    <a:pt x="195" y="512"/>
                    <a:pt x="292" y="512"/>
                  </a:cubicBezTo>
                  <a:cubicBezTo>
                    <a:pt x="328" y="512"/>
                    <a:pt x="363" y="505"/>
                    <a:pt x="397" y="489"/>
                  </a:cubicBezTo>
                  <a:cubicBezTo>
                    <a:pt x="527" y="433"/>
                    <a:pt x="582" y="282"/>
                    <a:pt x="527" y="152"/>
                  </a:cubicBezTo>
                  <a:cubicBezTo>
                    <a:pt x="482" y="56"/>
                    <a:pt x="389" y="0"/>
                    <a:pt x="291"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0"/>
            <p:cNvSpPr/>
            <p:nvPr/>
          </p:nvSpPr>
          <p:spPr>
            <a:xfrm>
              <a:off x="5533899" y="3591817"/>
              <a:ext cx="23557" cy="20636"/>
            </a:xfrm>
            <a:custGeom>
              <a:rect b="b" l="l" r="r" t="t"/>
              <a:pathLst>
                <a:path extrusionOk="0" h="551" w="629">
                  <a:moveTo>
                    <a:pt x="314" y="0"/>
                  </a:moveTo>
                  <a:cubicBezTo>
                    <a:pt x="276" y="0"/>
                    <a:pt x="237" y="8"/>
                    <a:pt x="200" y="25"/>
                  </a:cubicBezTo>
                  <a:cubicBezTo>
                    <a:pt x="63" y="88"/>
                    <a:pt x="0" y="249"/>
                    <a:pt x="63" y="390"/>
                  </a:cubicBezTo>
                  <a:cubicBezTo>
                    <a:pt x="107" y="490"/>
                    <a:pt x="208" y="551"/>
                    <a:pt x="312" y="551"/>
                  </a:cubicBezTo>
                  <a:cubicBezTo>
                    <a:pt x="350" y="551"/>
                    <a:pt x="388" y="543"/>
                    <a:pt x="425" y="526"/>
                  </a:cubicBezTo>
                  <a:cubicBezTo>
                    <a:pt x="565" y="463"/>
                    <a:pt x="628" y="302"/>
                    <a:pt x="565" y="161"/>
                  </a:cubicBezTo>
                  <a:cubicBezTo>
                    <a:pt x="519" y="61"/>
                    <a:pt x="419" y="0"/>
                    <a:pt x="31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0"/>
            <p:cNvSpPr/>
            <p:nvPr/>
          </p:nvSpPr>
          <p:spPr>
            <a:xfrm>
              <a:off x="5506296" y="3603203"/>
              <a:ext cx="25130" cy="22097"/>
            </a:xfrm>
            <a:custGeom>
              <a:rect b="b" l="l" r="r" t="t"/>
              <a:pathLst>
                <a:path extrusionOk="0" h="590" w="671">
                  <a:moveTo>
                    <a:pt x="334" y="0"/>
                  </a:moveTo>
                  <a:cubicBezTo>
                    <a:pt x="294" y="0"/>
                    <a:pt x="253" y="8"/>
                    <a:pt x="214" y="26"/>
                  </a:cubicBezTo>
                  <a:cubicBezTo>
                    <a:pt x="63" y="92"/>
                    <a:pt x="0" y="264"/>
                    <a:pt x="63" y="416"/>
                  </a:cubicBezTo>
                  <a:cubicBezTo>
                    <a:pt x="115" y="524"/>
                    <a:pt x="221" y="589"/>
                    <a:pt x="334" y="589"/>
                  </a:cubicBezTo>
                  <a:cubicBezTo>
                    <a:pt x="375" y="589"/>
                    <a:pt x="416" y="581"/>
                    <a:pt x="456" y="563"/>
                  </a:cubicBezTo>
                  <a:cubicBezTo>
                    <a:pt x="603" y="496"/>
                    <a:pt x="671" y="321"/>
                    <a:pt x="603" y="173"/>
                  </a:cubicBezTo>
                  <a:cubicBezTo>
                    <a:pt x="554" y="65"/>
                    <a:pt x="446" y="0"/>
                    <a:pt x="33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0"/>
            <p:cNvSpPr/>
            <p:nvPr/>
          </p:nvSpPr>
          <p:spPr>
            <a:xfrm>
              <a:off x="5478544" y="3614513"/>
              <a:ext cx="26853" cy="23557"/>
            </a:xfrm>
            <a:custGeom>
              <a:rect b="b" l="l" r="r" t="t"/>
              <a:pathLst>
                <a:path extrusionOk="0" h="629" w="717">
                  <a:moveTo>
                    <a:pt x="360" y="0"/>
                  </a:moveTo>
                  <a:cubicBezTo>
                    <a:pt x="316" y="0"/>
                    <a:pt x="271" y="10"/>
                    <a:pt x="228" y="30"/>
                  </a:cubicBezTo>
                  <a:cubicBezTo>
                    <a:pt x="71" y="100"/>
                    <a:pt x="1" y="286"/>
                    <a:pt x="71" y="443"/>
                  </a:cubicBezTo>
                  <a:cubicBezTo>
                    <a:pt x="125" y="560"/>
                    <a:pt x="240" y="629"/>
                    <a:pt x="360" y="629"/>
                  </a:cubicBezTo>
                  <a:cubicBezTo>
                    <a:pt x="403" y="629"/>
                    <a:pt x="447" y="620"/>
                    <a:pt x="488" y="602"/>
                  </a:cubicBezTo>
                  <a:cubicBezTo>
                    <a:pt x="646" y="527"/>
                    <a:pt x="717" y="346"/>
                    <a:pt x="643" y="184"/>
                  </a:cubicBezTo>
                  <a:cubicBezTo>
                    <a:pt x="592" y="68"/>
                    <a:pt x="479" y="0"/>
                    <a:pt x="36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0"/>
            <p:cNvSpPr/>
            <p:nvPr/>
          </p:nvSpPr>
          <p:spPr>
            <a:xfrm>
              <a:off x="5450942" y="3625824"/>
              <a:ext cx="28426" cy="25055"/>
            </a:xfrm>
            <a:custGeom>
              <a:rect b="b" l="l" r="r" t="t"/>
              <a:pathLst>
                <a:path extrusionOk="0" h="669" w="759">
                  <a:moveTo>
                    <a:pt x="378" y="1"/>
                  </a:moveTo>
                  <a:cubicBezTo>
                    <a:pt x="333" y="1"/>
                    <a:pt x="287" y="10"/>
                    <a:pt x="242" y="29"/>
                  </a:cubicBezTo>
                  <a:cubicBezTo>
                    <a:pt x="74" y="107"/>
                    <a:pt x="1" y="303"/>
                    <a:pt x="74" y="471"/>
                  </a:cubicBezTo>
                  <a:cubicBezTo>
                    <a:pt x="131" y="596"/>
                    <a:pt x="253" y="668"/>
                    <a:pt x="381" y="668"/>
                  </a:cubicBezTo>
                  <a:cubicBezTo>
                    <a:pt x="426" y="668"/>
                    <a:pt x="472" y="659"/>
                    <a:pt x="516" y="640"/>
                  </a:cubicBezTo>
                  <a:cubicBezTo>
                    <a:pt x="685" y="562"/>
                    <a:pt x="759" y="366"/>
                    <a:pt x="681" y="198"/>
                  </a:cubicBezTo>
                  <a:cubicBezTo>
                    <a:pt x="627" y="73"/>
                    <a:pt x="506" y="1"/>
                    <a:pt x="378"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0"/>
            <p:cNvSpPr/>
            <p:nvPr/>
          </p:nvSpPr>
          <p:spPr>
            <a:xfrm>
              <a:off x="5423189" y="3637209"/>
              <a:ext cx="30149" cy="26403"/>
            </a:xfrm>
            <a:custGeom>
              <a:rect b="b" l="l" r="r" t="t"/>
              <a:pathLst>
                <a:path extrusionOk="0" h="705" w="805">
                  <a:moveTo>
                    <a:pt x="402" y="1"/>
                  </a:moveTo>
                  <a:cubicBezTo>
                    <a:pt x="354" y="1"/>
                    <a:pt x="307" y="10"/>
                    <a:pt x="261" y="30"/>
                  </a:cubicBezTo>
                  <a:cubicBezTo>
                    <a:pt x="81" y="111"/>
                    <a:pt x="0" y="318"/>
                    <a:pt x="81" y="498"/>
                  </a:cubicBezTo>
                  <a:cubicBezTo>
                    <a:pt x="140" y="628"/>
                    <a:pt x="267" y="705"/>
                    <a:pt x="401" y="705"/>
                  </a:cubicBezTo>
                  <a:cubicBezTo>
                    <a:pt x="450" y="705"/>
                    <a:pt x="500" y="694"/>
                    <a:pt x="548" y="673"/>
                  </a:cubicBezTo>
                  <a:cubicBezTo>
                    <a:pt x="727" y="595"/>
                    <a:pt x="805" y="385"/>
                    <a:pt x="724" y="210"/>
                  </a:cubicBezTo>
                  <a:cubicBezTo>
                    <a:pt x="664" y="77"/>
                    <a:pt x="536" y="1"/>
                    <a:pt x="402"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0"/>
            <p:cNvSpPr/>
            <p:nvPr/>
          </p:nvSpPr>
          <p:spPr>
            <a:xfrm>
              <a:off x="5400081" y="3648558"/>
              <a:ext cx="27227" cy="27639"/>
            </a:xfrm>
            <a:custGeom>
              <a:rect b="b" l="l" r="r" t="t"/>
              <a:pathLst>
                <a:path extrusionOk="0" h="738" w="727">
                  <a:moveTo>
                    <a:pt x="304" y="0"/>
                  </a:moveTo>
                  <a:cubicBezTo>
                    <a:pt x="253" y="0"/>
                    <a:pt x="201" y="11"/>
                    <a:pt x="151" y="33"/>
                  </a:cubicBezTo>
                  <a:cubicBezTo>
                    <a:pt x="88" y="61"/>
                    <a:pt x="39" y="106"/>
                    <a:pt x="0" y="159"/>
                  </a:cubicBezTo>
                  <a:lnTo>
                    <a:pt x="361" y="738"/>
                  </a:lnTo>
                  <a:cubicBezTo>
                    <a:pt x="393" y="731"/>
                    <a:pt x="425" y="724"/>
                    <a:pt x="457" y="710"/>
                  </a:cubicBezTo>
                  <a:cubicBezTo>
                    <a:pt x="643" y="626"/>
                    <a:pt x="727" y="409"/>
                    <a:pt x="643" y="219"/>
                  </a:cubicBezTo>
                  <a:cubicBezTo>
                    <a:pt x="581" y="82"/>
                    <a:pt x="446" y="0"/>
                    <a:pt x="30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0"/>
            <p:cNvSpPr/>
            <p:nvPr/>
          </p:nvSpPr>
          <p:spPr>
            <a:xfrm>
              <a:off x="5573561" y="3607322"/>
              <a:ext cx="18314" cy="18688"/>
            </a:xfrm>
            <a:custGeom>
              <a:rect b="b" l="l" r="r" t="t"/>
              <a:pathLst>
                <a:path extrusionOk="0" h="499" w="489">
                  <a:moveTo>
                    <a:pt x="290" y="0"/>
                  </a:moveTo>
                  <a:cubicBezTo>
                    <a:pt x="256" y="0"/>
                    <a:pt x="221" y="7"/>
                    <a:pt x="187" y="21"/>
                  </a:cubicBezTo>
                  <a:cubicBezTo>
                    <a:pt x="57" y="81"/>
                    <a:pt x="1" y="232"/>
                    <a:pt x="61" y="361"/>
                  </a:cubicBezTo>
                  <a:cubicBezTo>
                    <a:pt x="88" y="432"/>
                    <a:pt x="148" y="478"/>
                    <a:pt x="215" y="499"/>
                  </a:cubicBezTo>
                  <a:lnTo>
                    <a:pt x="124" y="344"/>
                  </a:lnTo>
                  <a:lnTo>
                    <a:pt x="488" y="91"/>
                  </a:lnTo>
                  <a:cubicBezTo>
                    <a:pt x="438" y="33"/>
                    <a:pt x="366" y="0"/>
                    <a:pt x="29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0"/>
            <p:cNvSpPr/>
            <p:nvPr/>
          </p:nvSpPr>
          <p:spPr>
            <a:xfrm>
              <a:off x="5545958" y="3618633"/>
              <a:ext cx="23445" cy="20636"/>
            </a:xfrm>
            <a:custGeom>
              <a:rect b="b" l="l" r="r" t="t"/>
              <a:pathLst>
                <a:path extrusionOk="0" h="551" w="626">
                  <a:moveTo>
                    <a:pt x="313" y="0"/>
                  </a:moveTo>
                  <a:cubicBezTo>
                    <a:pt x="275" y="0"/>
                    <a:pt x="237" y="8"/>
                    <a:pt x="201" y="25"/>
                  </a:cubicBezTo>
                  <a:cubicBezTo>
                    <a:pt x="60" y="88"/>
                    <a:pt x="1" y="249"/>
                    <a:pt x="60" y="390"/>
                  </a:cubicBezTo>
                  <a:cubicBezTo>
                    <a:pt x="107" y="490"/>
                    <a:pt x="208" y="551"/>
                    <a:pt x="313" y="551"/>
                  </a:cubicBezTo>
                  <a:cubicBezTo>
                    <a:pt x="351" y="551"/>
                    <a:pt x="389" y="543"/>
                    <a:pt x="425" y="526"/>
                  </a:cubicBezTo>
                  <a:cubicBezTo>
                    <a:pt x="566" y="463"/>
                    <a:pt x="626" y="302"/>
                    <a:pt x="566" y="165"/>
                  </a:cubicBezTo>
                  <a:cubicBezTo>
                    <a:pt x="519" y="62"/>
                    <a:pt x="418" y="0"/>
                    <a:pt x="313"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0"/>
            <p:cNvSpPr/>
            <p:nvPr/>
          </p:nvSpPr>
          <p:spPr>
            <a:xfrm>
              <a:off x="5518243" y="3630019"/>
              <a:ext cx="25130" cy="22097"/>
            </a:xfrm>
            <a:custGeom>
              <a:rect b="b" l="l" r="r" t="t"/>
              <a:pathLst>
                <a:path extrusionOk="0" h="590" w="671">
                  <a:moveTo>
                    <a:pt x="336" y="0"/>
                  </a:moveTo>
                  <a:cubicBezTo>
                    <a:pt x="295" y="0"/>
                    <a:pt x="254" y="8"/>
                    <a:pt x="214" y="26"/>
                  </a:cubicBezTo>
                  <a:cubicBezTo>
                    <a:pt x="67" y="92"/>
                    <a:pt x="0" y="268"/>
                    <a:pt x="67" y="416"/>
                  </a:cubicBezTo>
                  <a:cubicBezTo>
                    <a:pt x="116" y="524"/>
                    <a:pt x="224" y="589"/>
                    <a:pt x="337" y="589"/>
                  </a:cubicBezTo>
                  <a:cubicBezTo>
                    <a:pt x="377" y="589"/>
                    <a:pt x="418" y="581"/>
                    <a:pt x="457" y="563"/>
                  </a:cubicBezTo>
                  <a:cubicBezTo>
                    <a:pt x="608" y="496"/>
                    <a:pt x="671" y="321"/>
                    <a:pt x="604" y="173"/>
                  </a:cubicBezTo>
                  <a:cubicBezTo>
                    <a:pt x="555" y="65"/>
                    <a:pt x="448" y="0"/>
                    <a:pt x="336"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0"/>
            <p:cNvSpPr/>
            <p:nvPr/>
          </p:nvSpPr>
          <p:spPr>
            <a:xfrm>
              <a:off x="5490641" y="3641329"/>
              <a:ext cx="26853" cy="23557"/>
            </a:xfrm>
            <a:custGeom>
              <a:rect b="b" l="l" r="r" t="t"/>
              <a:pathLst>
                <a:path extrusionOk="0" h="629" w="717">
                  <a:moveTo>
                    <a:pt x="357" y="1"/>
                  </a:moveTo>
                  <a:cubicBezTo>
                    <a:pt x="314" y="1"/>
                    <a:pt x="270" y="10"/>
                    <a:pt x="229" y="30"/>
                  </a:cubicBezTo>
                  <a:cubicBezTo>
                    <a:pt x="70" y="100"/>
                    <a:pt x="0" y="286"/>
                    <a:pt x="70" y="443"/>
                  </a:cubicBezTo>
                  <a:cubicBezTo>
                    <a:pt x="125" y="560"/>
                    <a:pt x="238" y="629"/>
                    <a:pt x="357" y="629"/>
                  </a:cubicBezTo>
                  <a:cubicBezTo>
                    <a:pt x="400" y="629"/>
                    <a:pt x="443" y="620"/>
                    <a:pt x="485" y="602"/>
                  </a:cubicBezTo>
                  <a:cubicBezTo>
                    <a:pt x="646" y="531"/>
                    <a:pt x="716" y="345"/>
                    <a:pt x="642" y="187"/>
                  </a:cubicBezTo>
                  <a:cubicBezTo>
                    <a:pt x="591" y="71"/>
                    <a:pt x="477" y="1"/>
                    <a:pt x="357"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0"/>
            <p:cNvSpPr/>
            <p:nvPr/>
          </p:nvSpPr>
          <p:spPr>
            <a:xfrm>
              <a:off x="5462889" y="3652677"/>
              <a:ext cx="28576" cy="25018"/>
            </a:xfrm>
            <a:custGeom>
              <a:rect b="b" l="l" r="r" t="t"/>
              <a:pathLst>
                <a:path extrusionOk="0" h="668" w="763">
                  <a:moveTo>
                    <a:pt x="385" y="1"/>
                  </a:moveTo>
                  <a:cubicBezTo>
                    <a:pt x="339" y="1"/>
                    <a:pt x="291" y="11"/>
                    <a:pt x="246" y="32"/>
                  </a:cubicBezTo>
                  <a:cubicBezTo>
                    <a:pt x="78" y="106"/>
                    <a:pt x="1" y="302"/>
                    <a:pt x="78" y="470"/>
                  </a:cubicBezTo>
                  <a:cubicBezTo>
                    <a:pt x="135" y="595"/>
                    <a:pt x="257" y="667"/>
                    <a:pt x="384" y="667"/>
                  </a:cubicBezTo>
                  <a:cubicBezTo>
                    <a:pt x="430" y="667"/>
                    <a:pt x="476" y="658"/>
                    <a:pt x="520" y="639"/>
                  </a:cubicBezTo>
                  <a:cubicBezTo>
                    <a:pt x="685" y="561"/>
                    <a:pt x="762" y="365"/>
                    <a:pt x="685" y="197"/>
                  </a:cubicBezTo>
                  <a:cubicBezTo>
                    <a:pt x="631" y="74"/>
                    <a:pt x="512" y="1"/>
                    <a:pt x="38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0"/>
            <p:cNvSpPr/>
            <p:nvPr/>
          </p:nvSpPr>
          <p:spPr>
            <a:xfrm>
              <a:off x="5435286" y="3664025"/>
              <a:ext cx="30149" cy="26403"/>
            </a:xfrm>
            <a:custGeom>
              <a:rect b="b" l="l" r="r" t="t"/>
              <a:pathLst>
                <a:path extrusionOk="0" h="705" w="805">
                  <a:moveTo>
                    <a:pt x="400" y="0"/>
                  </a:moveTo>
                  <a:cubicBezTo>
                    <a:pt x="352" y="0"/>
                    <a:pt x="304" y="10"/>
                    <a:pt x="257" y="30"/>
                  </a:cubicBezTo>
                  <a:cubicBezTo>
                    <a:pt x="82" y="111"/>
                    <a:pt x="1" y="322"/>
                    <a:pt x="82" y="498"/>
                  </a:cubicBezTo>
                  <a:cubicBezTo>
                    <a:pt x="140" y="628"/>
                    <a:pt x="267" y="705"/>
                    <a:pt x="401" y="705"/>
                  </a:cubicBezTo>
                  <a:cubicBezTo>
                    <a:pt x="450" y="705"/>
                    <a:pt x="500" y="694"/>
                    <a:pt x="548" y="673"/>
                  </a:cubicBezTo>
                  <a:cubicBezTo>
                    <a:pt x="724" y="595"/>
                    <a:pt x="804" y="385"/>
                    <a:pt x="724" y="209"/>
                  </a:cubicBezTo>
                  <a:cubicBezTo>
                    <a:pt x="664" y="77"/>
                    <a:pt x="535" y="0"/>
                    <a:pt x="40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0"/>
            <p:cNvSpPr/>
            <p:nvPr/>
          </p:nvSpPr>
          <p:spPr>
            <a:xfrm>
              <a:off x="5409519" y="3675373"/>
              <a:ext cx="29886" cy="27864"/>
            </a:xfrm>
            <a:custGeom>
              <a:rect b="b" l="l" r="r" t="t"/>
              <a:pathLst>
                <a:path extrusionOk="0" h="744" w="798">
                  <a:moveTo>
                    <a:pt x="373" y="0"/>
                  </a:moveTo>
                  <a:cubicBezTo>
                    <a:pt x="323" y="0"/>
                    <a:pt x="271" y="11"/>
                    <a:pt x="222" y="33"/>
                  </a:cubicBezTo>
                  <a:cubicBezTo>
                    <a:pt x="194" y="47"/>
                    <a:pt x="169" y="64"/>
                    <a:pt x="145" y="82"/>
                  </a:cubicBezTo>
                  <a:lnTo>
                    <a:pt x="232" y="219"/>
                  </a:lnTo>
                  <a:lnTo>
                    <a:pt x="4" y="355"/>
                  </a:lnTo>
                  <a:cubicBezTo>
                    <a:pt x="1" y="412"/>
                    <a:pt x="12" y="472"/>
                    <a:pt x="36" y="524"/>
                  </a:cubicBezTo>
                  <a:cubicBezTo>
                    <a:pt x="98" y="663"/>
                    <a:pt x="233" y="743"/>
                    <a:pt x="374" y="743"/>
                  </a:cubicBezTo>
                  <a:cubicBezTo>
                    <a:pt x="425" y="743"/>
                    <a:pt x="477" y="733"/>
                    <a:pt x="527" y="710"/>
                  </a:cubicBezTo>
                  <a:cubicBezTo>
                    <a:pt x="713" y="626"/>
                    <a:pt x="798" y="408"/>
                    <a:pt x="713" y="219"/>
                  </a:cubicBezTo>
                  <a:cubicBezTo>
                    <a:pt x="651" y="82"/>
                    <a:pt x="515" y="0"/>
                    <a:pt x="373"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0"/>
            <p:cNvSpPr/>
            <p:nvPr/>
          </p:nvSpPr>
          <p:spPr>
            <a:xfrm>
              <a:off x="5382591" y="3690654"/>
              <a:ext cx="30785" cy="25355"/>
            </a:xfrm>
            <a:custGeom>
              <a:rect b="b" l="l" r="r" t="t"/>
              <a:pathLst>
                <a:path extrusionOk="0" h="677" w="822">
                  <a:moveTo>
                    <a:pt x="642" y="0"/>
                  </a:moveTo>
                  <a:lnTo>
                    <a:pt x="0" y="390"/>
                  </a:lnTo>
                  <a:cubicBezTo>
                    <a:pt x="7" y="411"/>
                    <a:pt x="11" y="428"/>
                    <a:pt x="21" y="446"/>
                  </a:cubicBezTo>
                  <a:cubicBezTo>
                    <a:pt x="86" y="591"/>
                    <a:pt x="229" y="676"/>
                    <a:pt x="378" y="676"/>
                  </a:cubicBezTo>
                  <a:cubicBezTo>
                    <a:pt x="431" y="676"/>
                    <a:pt x="485" y="665"/>
                    <a:pt x="537" y="642"/>
                  </a:cubicBezTo>
                  <a:cubicBezTo>
                    <a:pt x="734" y="555"/>
                    <a:pt x="822" y="323"/>
                    <a:pt x="734" y="127"/>
                  </a:cubicBezTo>
                  <a:cubicBezTo>
                    <a:pt x="710" y="77"/>
                    <a:pt x="678" y="35"/>
                    <a:pt x="64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0"/>
            <p:cNvSpPr/>
            <p:nvPr/>
          </p:nvSpPr>
          <p:spPr>
            <a:xfrm>
              <a:off x="5356674" y="3705223"/>
              <a:ext cx="30673" cy="23632"/>
            </a:xfrm>
            <a:custGeom>
              <a:rect b="b" l="l" r="r" t="t"/>
              <a:pathLst>
                <a:path extrusionOk="0" h="631" w="819">
                  <a:moveTo>
                    <a:pt x="696" y="1"/>
                  </a:moveTo>
                  <a:lnTo>
                    <a:pt x="1" y="425"/>
                  </a:lnTo>
                  <a:cubicBezTo>
                    <a:pt x="77" y="554"/>
                    <a:pt x="212" y="630"/>
                    <a:pt x="354" y="630"/>
                  </a:cubicBezTo>
                  <a:cubicBezTo>
                    <a:pt x="410" y="630"/>
                    <a:pt x="466" y="619"/>
                    <a:pt x="521" y="594"/>
                  </a:cubicBezTo>
                  <a:cubicBezTo>
                    <a:pt x="728" y="499"/>
                    <a:pt x="819" y="257"/>
                    <a:pt x="728" y="50"/>
                  </a:cubicBezTo>
                  <a:cubicBezTo>
                    <a:pt x="717" y="33"/>
                    <a:pt x="707" y="18"/>
                    <a:pt x="696"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0"/>
            <p:cNvSpPr/>
            <p:nvPr/>
          </p:nvSpPr>
          <p:spPr>
            <a:xfrm>
              <a:off x="5331468" y="3720354"/>
              <a:ext cx="29325" cy="21235"/>
            </a:xfrm>
            <a:custGeom>
              <a:rect b="b" l="l" r="r" t="t"/>
              <a:pathLst>
                <a:path extrusionOk="0" h="567" w="783">
                  <a:moveTo>
                    <a:pt x="713" y="0"/>
                  </a:moveTo>
                  <a:lnTo>
                    <a:pt x="0" y="436"/>
                  </a:lnTo>
                  <a:cubicBezTo>
                    <a:pt x="82" y="520"/>
                    <a:pt x="195" y="567"/>
                    <a:pt x="312" y="567"/>
                  </a:cubicBezTo>
                  <a:cubicBezTo>
                    <a:pt x="370" y="567"/>
                    <a:pt x="428" y="555"/>
                    <a:pt x="484" y="531"/>
                  </a:cubicBezTo>
                  <a:cubicBezTo>
                    <a:pt x="688" y="439"/>
                    <a:pt x="783" y="207"/>
                    <a:pt x="713"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0"/>
            <p:cNvSpPr/>
            <p:nvPr/>
          </p:nvSpPr>
          <p:spPr>
            <a:xfrm>
              <a:off x="5310420" y="3735859"/>
              <a:ext cx="23183" cy="18539"/>
            </a:xfrm>
            <a:custGeom>
              <a:rect b="b" l="l" r="r" t="t"/>
              <a:pathLst>
                <a:path extrusionOk="0" h="495" w="619">
                  <a:moveTo>
                    <a:pt x="597" y="0"/>
                  </a:moveTo>
                  <a:lnTo>
                    <a:pt x="32" y="348"/>
                  </a:lnTo>
                  <a:lnTo>
                    <a:pt x="0" y="467"/>
                  </a:lnTo>
                  <a:cubicBezTo>
                    <a:pt x="49" y="485"/>
                    <a:pt x="101" y="495"/>
                    <a:pt x="155" y="495"/>
                  </a:cubicBezTo>
                  <a:cubicBezTo>
                    <a:pt x="216" y="495"/>
                    <a:pt x="279" y="482"/>
                    <a:pt x="337" y="454"/>
                  </a:cubicBezTo>
                  <a:cubicBezTo>
                    <a:pt x="520" y="373"/>
                    <a:pt x="619" y="187"/>
                    <a:pt x="597"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0"/>
            <p:cNvSpPr/>
            <p:nvPr/>
          </p:nvSpPr>
          <p:spPr>
            <a:xfrm>
              <a:off x="5558055" y="3645449"/>
              <a:ext cx="23445" cy="20673"/>
            </a:xfrm>
            <a:custGeom>
              <a:rect b="b" l="l" r="r" t="t"/>
              <a:pathLst>
                <a:path extrusionOk="0" h="552" w="626">
                  <a:moveTo>
                    <a:pt x="312" y="0"/>
                  </a:moveTo>
                  <a:cubicBezTo>
                    <a:pt x="275" y="0"/>
                    <a:pt x="237" y="8"/>
                    <a:pt x="201" y="25"/>
                  </a:cubicBezTo>
                  <a:cubicBezTo>
                    <a:pt x="60" y="88"/>
                    <a:pt x="0" y="252"/>
                    <a:pt x="60" y="390"/>
                  </a:cubicBezTo>
                  <a:cubicBezTo>
                    <a:pt x="106" y="492"/>
                    <a:pt x="206" y="551"/>
                    <a:pt x="311" y="551"/>
                  </a:cubicBezTo>
                  <a:cubicBezTo>
                    <a:pt x="349" y="551"/>
                    <a:pt x="388" y="543"/>
                    <a:pt x="426" y="526"/>
                  </a:cubicBezTo>
                  <a:cubicBezTo>
                    <a:pt x="565" y="467"/>
                    <a:pt x="625" y="302"/>
                    <a:pt x="562" y="165"/>
                  </a:cubicBezTo>
                  <a:cubicBezTo>
                    <a:pt x="518" y="62"/>
                    <a:pt x="417" y="0"/>
                    <a:pt x="31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0"/>
            <p:cNvSpPr/>
            <p:nvPr/>
          </p:nvSpPr>
          <p:spPr>
            <a:xfrm>
              <a:off x="5530303" y="3656797"/>
              <a:ext cx="25168" cy="22134"/>
            </a:xfrm>
            <a:custGeom>
              <a:rect b="b" l="l" r="r" t="t"/>
              <a:pathLst>
                <a:path extrusionOk="0" h="591" w="672">
                  <a:moveTo>
                    <a:pt x="337" y="1"/>
                  </a:moveTo>
                  <a:cubicBezTo>
                    <a:pt x="296" y="1"/>
                    <a:pt x="255" y="9"/>
                    <a:pt x="215" y="27"/>
                  </a:cubicBezTo>
                  <a:cubicBezTo>
                    <a:pt x="67" y="93"/>
                    <a:pt x="1" y="269"/>
                    <a:pt x="67" y="417"/>
                  </a:cubicBezTo>
                  <a:cubicBezTo>
                    <a:pt x="117" y="525"/>
                    <a:pt x="225" y="590"/>
                    <a:pt x="338" y="590"/>
                  </a:cubicBezTo>
                  <a:cubicBezTo>
                    <a:pt x="378" y="590"/>
                    <a:pt x="419" y="582"/>
                    <a:pt x="457" y="564"/>
                  </a:cubicBezTo>
                  <a:cubicBezTo>
                    <a:pt x="608" y="497"/>
                    <a:pt x="671" y="325"/>
                    <a:pt x="605" y="174"/>
                  </a:cubicBezTo>
                  <a:cubicBezTo>
                    <a:pt x="556" y="66"/>
                    <a:pt x="450" y="1"/>
                    <a:pt x="337"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0"/>
            <p:cNvSpPr/>
            <p:nvPr/>
          </p:nvSpPr>
          <p:spPr>
            <a:xfrm>
              <a:off x="5502701" y="3668220"/>
              <a:ext cx="26741" cy="23482"/>
            </a:xfrm>
            <a:custGeom>
              <a:rect b="b" l="l" r="r" t="t"/>
              <a:pathLst>
                <a:path extrusionOk="0" h="627" w="714">
                  <a:moveTo>
                    <a:pt x="357" y="0"/>
                  </a:moveTo>
                  <a:cubicBezTo>
                    <a:pt x="314" y="0"/>
                    <a:pt x="271" y="9"/>
                    <a:pt x="229" y="28"/>
                  </a:cubicBezTo>
                  <a:cubicBezTo>
                    <a:pt x="72" y="97"/>
                    <a:pt x="1" y="284"/>
                    <a:pt x="72" y="441"/>
                  </a:cubicBezTo>
                  <a:cubicBezTo>
                    <a:pt x="123" y="558"/>
                    <a:pt x="238" y="627"/>
                    <a:pt x="358" y="627"/>
                  </a:cubicBezTo>
                  <a:cubicBezTo>
                    <a:pt x="400" y="627"/>
                    <a:pt x="444" y="618"/>
                    <a:pt x="485" y="599"/>
                  </a:cubicBezTo>
                  <a:cubicBezTo>
                    <a:pt x="644" y="529"/>
                    <a:pt x="713" y="343"/>
                    <a:pt x="644" y="185"/>
                  </a:cubicBezTo>
                  <a:cubicBezTo>
                    <a:pt x="591" y="69"/>
                    <a:pt x="477" y="0"/>
                    <a:pt x="357"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0"/>
            <p:cNvSpPr/>
            <p:nvPr/>
          </p:nvSpPr>
          <p:spPr>
            <a:xfrm>
              <a:off x="5474986" y="3679531"/>
              <a:ext cx="28538" cy="24980"/>
            </a:xfrm>
            <a:custGeom>
              <a:rect b="b" l="l" r="r" t="t"/>
              <a:pathLst>
                <a:path extrusionOk="0" h="667" w="762">
                  <a:moveTo>
                    <a:pt x="382" y="0"/>
                  </a:moveTo>
                  <a:cubicBezTo>
                    <a:pt x="337" y="0"/>
                    <a:pt x="290" y="10"/>
                    <a:pt x="246" y="30"/>
                  </a:cubicBezTo>
                  <a:cubicBezTo>
                    <a:pt x="78" y="105"/>
                    <a:pt x="1" y="301"/>
                    <a:pt x="78" y="469"/>
                  </a:cubicBezTo>
                  <a:cubicBezTo>
                    <a:pt x="132" y="594"/>
                    <a:pt x="255" y="666"/>
                    <a:pt x="383" y="666"/>
                  </a:cubicBezTo>
                  <a:cubicBezTo>
                    <a:pt x="428" y="666"/>
                    <a:pt x="474" y="657"/>
                    <a:pt x="517" y="638"/>
                  </a:cubicBezTo>
                  <a:cubicBezTo>
                    <a:pt x="685" y="560"/>
                    <a:pt x="762" y="364"/>
                    <a:pt x="685" y="196"/>
                  </a:cubicBezTo>
                  <a:cubicBezTo>
                    <a:pt x="631" y="74"/>
                    <a:pt x="509" y="0"/>
                    <a:pt x="38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0"/>
            <p:cNvSpPr/>
            <p:nvPr/>
          </p:nvSpPr>
          <p:spPr>
            <a:xfrm>
              <a:off x="5447384" y="3690916"/>
              <a:ext cx="30149" cy="26403"/>
            </a:xfrm>
            <a:custGeom>
              <a:rect b="b" l="l" r="r" t="t"/>
              <a:pathLst>
                <a:path extrusionOk="0" h="705" w="805">
                  <a:moveTo>
                    <a:pt x="405" y="0"/>
                  </a:moveTo>
                  <a:cubicBezTo>
                    <a:pt x="355" y="0"/>
                    <a:pt x="305" y="10"/>
                    <a:pt x="257" y="32"/>
                  </a:cubicBezTo>
                  <a:cubicBezTo>
                    <a:pt x="81" y="109"/>
                    <a:pt x="1" y="319"/>
                    <a:pt x="81" y="495"/>
                  </a:cubicBezTo>
                  <a:cubicBezTo>
                    <a:pt x="141" y="627"/>
                    <a:pt x="270" y="704"/>
                    <a:pt x="405" y="704"/>
                  </a:cubicBezTo>
                  <a:cubicBezTo>
                    <a:pt x="452" y="704"/>
                    <a:pt x="501" y="694"/>
                    <a:pt x="548" y="674"/>
                  </a:cubicBezTo>
                  <a:cubicBezTo>
                    <a:pt x="723" y="593"/>
                    <a:pt x="804" y="383"/>
                    <a:pt x="723" y="207"/>
                  </a:cubicBezTo>
                  <a:cubicBezTo>
                    <a:pt x="665" y="76"/>
                    <a:pt x="538" y="0"/>
                    <a:pt x="405"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0"/>
            <p:cNvSpPr/>
            <p:nvPr/>
          </p:nvSpPr>
          <p:spPr>
            <a:xfrm>
              <a:off x="5419781" y="3702189"/>
              <a:ext cx="31722" cy="27864"/>
            </a:xfrm>
            <a:custGeom>
              <a:rect b="b" l="l" r="r" t="t"/>
              <a:pathLst>
                <a:path extrusionOk="0" h="744" w="847">
                  <a:moveTo>
                    <a:pt x="422" y="0"/>
                  </a:moveTo>
                  <a:cubicBezTo>
                    <a:pt x="371" y="0"/>
                    <a:pt x="320" y="11"/>
                    <a:pt x="271" y="33"/>
                  </a:cubicBezTo>
                  <a:cubicBezTo>
                    <a:pt x="85" y="117"/>
                    <a:pt x="1" y="338"/>
                    <a:pt x="85" y="524"/>
                  </a:cubicBezTo>
                  <a:cubicBezTo>
                    <a:pt x="146" y="663"/>
                    <a:pt x="280" y="743"/>
                    <a:pt x="421" y="743"/>
                  </a:cubicBezTo>
                  <a:cubicBezTo>
                    <a:pt x="472" y="743"/>
                    <a:pt x="525" y="732"/>
                    <a:pt x="576" y="710"/>
                  </a:cubicBezTo>
                  <a:cubicBezTo>
                    <a:pt x="762" y="626"/>
                    <a:pt x="846" y="408"/>
                    <a:pt x="762" y="222"/>
                  </a:cubicBezTo>
                  <a:cubicBezTo>
                    <a:pt x="700" y="83"/>
                    <a:pt x="564" y="0"/>
                    <a:pt x="42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0"/>
            <p:cNvSpPr/>
            <p:nvPr/>
          </p:nvSpPr>
          <p:spPr>
            <a:xfrm>
              <a:off x="5392066" y="3713538"/>
              <a:ext cx="33407" cy="29287"/>
            </a:xfrm>
            <a:custGeom>
              <a:rect b="b" l="l" r="r" t="t"/>
              <a:pathLst>
                <a:path extrusionOk="0" h="782" w="892">
                  <a:moveTo>
                    <a:pt x="445" y="1"/>
                  </a:moveTo>
                  <a:cubicBezTo>
                    <a:pt x="391" y="1"/>
                    <a:pt x="337" y="12"/>
                    <a:pt x="284" y="35"/>
                  </a:cubicBezTo>
                  <a:cubicBezTo>
                    <a:pt x="88" y="123"/>
                    <a:pt x="0" y="355"/>
                    <a:pt x="88" y="551"/>
                  </a:cubicBezTo>
                  <a:cubicBezTo>
                    <a:pt x="154" y="697"/>
                    <a:pt x="297" y="782"/>
                    <a:pt x="446" y="782"/>
                  </a:cubicBezTo>
                  <a:cubicBezTo>
                    <a:pt x="500" y="782"/>
                    <a:pt x="555" y="771"/>
                    <a:pt x="607" y="747"/>
                  </a:cubicBezTo>
                  <a:cubicBezTo>
                    <a:pt x="804" y="660"/>
                    <a:pt x="891" y="428"/>
                    <a:pt x="804" y="232"/>
                  </a:cubicBezTo>
                  <a:cubicBezTo>
                    <a:pt x="737" y="87"/>
                    <a:pt x="595" y="1"/>
                    <a:pt x="44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0"/>
            <p:cNvSpPr/>
            <p:nvPr/>
          </p:nvSpPr>
          <p:spPr>
            <a:xfrm>
              <a:off x="5364464" y="3724961"/>
              <a:ext cx="34980" cy="30673"/>
            </a:xfrm>
            <a:custGeom>
              <a:rect b="b" l="l" r="r" t="t"/>
              <a:pathLst>
                <a:path extrusionOk="0" h="819" w="934">
                  <a:moveTo>
                    <a:pt x="465" y="0"/>
                  </a:moveTo>
                  <a:cubicBezTo>
                    <a:pt x="409" y="0"/>
                    <a:pt x="353" y="12"/>
                    <a:pt x="298" y="35"/>
                  </a:cubicBezTo>
                  <a:cubicBezTo>
                    <a:pt x="91" y="126"/>
                    <a:pt x="0" y="369"/>
                    <a:pt x="91" y="576"/>
                  </a:cubicBezTo>
                  <a:cubicBezTo>
                    <a:pt x="161" y="728"/>
                    <a:pt x="311" y="818"/>
                    <a:pt x="468" y="818"/>
                  </a:cubicBezTo>
                  <a:cubicBezTo>
                    <a:pt x="524" y="818"/>
                    <a:pt x="581" y="807"/>
                    <a:pt x="635" y="783"/>
                  </a:cubicBezTo>
                  <a:cubicBezTo>
                    <a:pt x="842" y="688"/>
                    <a:pt x="933" y="450"/>
                    <a:pt x="839" y="243"/>
                  </a:cubicBezTo>
                  <a:cubicBezTo>
                    <a:pt x="771" y="90"/>
                    <a:pt x="622" y="0"/>
                    <a:pt x="465"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0"/>
            <p:cNvSpPr/>
            <p:nvPr/>
          </p:nvSpPr>
          <p:spPr>
            <a:xfrm>
              <a:off x="5336862" y="3736271"/>
              <a:ext cx="36553" cy="32208"/>
            </a:xfrm>
            <a:custGeom>
              <a:rect b="b" l="l" r="r" t="t"/>
              <a:pathLst>
                <a:path extrusionOk="0" h="860" w="976">
                  <a:moveTo>
                    <a:pt x="487" y="0"/>
                  </a:moveTo>
                  <a:cubicBezTo>
                    <a:pt x="428" y="0"/>
                    <a:pt x="369" y="13"/>
                    <a:pt x="313" y="38"/>
                  </a:cubicBezTo>
                  <a:cubicBezTo>
                    <a:pt x="94" y="134"/>
                    <a:pt x="0" y="390"/>
                    <a:pt x="94" y="604"/>
                  </a:cubicBezTo>
                  <a:cubicBezTo>
                    <a:pt x="167" y="764"/>
                    <a:pt x="323" y="860"/>
                    <a:pt x="487" y="860"/>
                  </a:cubicBezTo>
                  <a:cubicBezTo>
                    <a:pt x="546" y="860"/>
                    <a:pt x="606" y="847"/>
                    <a:pt x="663" y="822"/>
                  </a:cubicBezTo>
                  <a:cubicBezTo>
                    <a:pt x="881" y="723"/>
                    <a:pt x="975" y="470"/>
                    <a:pt x="878" y="253"/>
                  </a:cubicBezTo>
                  <a:cubicBezTo>
                    <a:pt x="808" y="95"/>
                    <a:pt x="651" y="0"/>
                    <a:pt x="487"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0"/>
            <p:cNvSpPr/>
            <p:nvPr/>
          </p:nvSpPr>
          <p:spPr>
            <a:xfrm>
              <a:off x="5309109" y="3747619"/>
              <a:ext cx="38276" cy="33669"/>
            </a:xfrm>
            <a:custGeom>
              <a:rect b="b" l="l" r="r" t="t"/>
              <a:pathLst>
                <a:path extrusionOk="0" h="899" w="1022">
                  <a:moveTo>
                    <a:pt x="513" y="1"/>
                  </a:moveTo>
                  <a:cubicBezTo>
                    <a:pt x="451" y="1"/>
                    <a:pt x="388" y="14"/>
                    <a:pt x="327" y="41"/>
                  </a:cubicBezTo>
                  <a:cubicBezTo>
                    <a:pt x="103" y="143"/>
                    <a:pt x="1" y="406"/>
                    <a:pt x="103" y="634"/>
                  </a:cubicBezTo>
                  <a:cubicBezTo>
                    <a:pt x="177" y="800"/>
                    <a:pt x="341" y="899"/>
                    <a:pt x="513" y="899"/>
                  </a:cubicBezTo>
                  <a:cubicBezTo>
                    <a:pt x="574" y="899"/>
                    <a:pt x="636" y="886"/>
                    <a:pt x="696" y="859"/>
                  </a:cubicBezTo>
                  <a:cubicBezTo>
                    <a:pt x="924" y="757"/>
                    <a:pt x="1022" y="490"/>
                    <a:pt x="920" y="266"/>
                  </a:cubicBezTo>
                  <a:cubicBezTo>
                    <a:pt x="846" y="99"/>
                    <a:pt x="684" y="1"/>
                    <a:pt x="513"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0"/>
            <p:cNvSpPr/>
            <p:nvPr/>
          </p:nvSpPr>
          <p:spPr>
            <a:xfrm>
              <a:off x="5598017" y="3662640"/>
              <a:ext cx="14756" cy="17527"/>
            </a:xfrm>
            <a:custGeom>
              <a:rect b="b" l="l" r="r" t="t"/>
              <a:pathLst>
                <a:path extrusionOk="0" h="468" w="394">
                  <a:moveTo>
                    <a:pt x="138" y="1"/>
                  </a:moveTo>
                  <a:cubicBezTo>
                    <a:pt x="39" y="71"/>
                    <a:pt x="0" y="204"/>
                    <a:pt x="49" y="316"/>
                  </a:cubicBezTo>
                  <a:cubicBezTo>
                    <a:pt x="93" y="412"/>
                    <a:pt x="187" y="468"/>
                    <a:pt x="286" y="468"/>
                  </a:cubicBezTo>
                  <a:cubicBezTo>
                    <a:pt x="321" y="468"/>
                    <a:pt x="356" y="461"/>
                    <a:pt x="390" y="446"/>
                  </a:cubicBezTo>
                  <a:cubicBezTo>
                    <a:pt x="390" y="443"/>
                    <a:pt x="394" y="443"/>
                    <a:pt x="394" y="443"/>
                  </a:cubicBezTo>
                  <a:lnTo>
                    <a:pt x="138" y="1"/>
                  </a:ln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0"/>
            <p:cNvSpPr/>
            <p:nvPr/>
          </p:nvSpPr>
          <p:spPr>
            <a:xfrm>
              <a:off x="5570040" y="3672302"/>
              <a:ext cx="23520" cy="20636"/>
            </a:xfrm>
            <a:custGeom>
              <a:rect b="b" l="l" r="r" t="t"/>
              <a:pathLst>
                <a:path extrusionOk="0" h="551" w="628">
                  <a:moveTo>
                    <a:pt x="314" y="1"/>
                  </a:moveTo>
                  <a:cubicBezTo>
                    <a:pt x="277" y="1"/>
                    <a:pt x="239" y="8"/>
                    <a:pt x="203" y="24"/>
                  </a:cubicBezTo>
                  <a:cubicBezTo>
                    <a:pt x="64" y="87"/>
                    <a:pt x="0" y="251"/>
                    <a:pt x="64" y="389"/>
                  </a:cubicBezTo>
                  <a:cubicBezTo>
                    <a:pt x="110" y="491"/>
                    <a:pt x="208" y="550"/>
                    <a:pt x="312" y="550"/>
                  </a:cubicBezTo>
                  <a:cubicBezTo>
                    <a:pt x="351" y="550"/>
                    <a:pt x="390" y="542"/>
                    <a:pt x="428" y="525"/>
                  </a:cubicBezTo>
                  <a:cubicBezTo>
                    <a:pt x="565" y="466"/>
                    <a:pt x="628" y="301"/>
                    <a:pt x="565" y="164"/>
                  </a:cubicBezTo>
                  <a:cubicBezTo>
                    <a:pt x="518" y="60"/>
                    <a:pt x="418" y="1"/>
                    <a:pt x="31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0"/>
            <p:cNvSpPr/>
            <p:nvPr/>
          </p:nvSpPr>
          <p:spPr>
            <a:xfrm>
              <a:off x="5542438" y="3683613"/>
              <a:ext cx="25093" cy="22134"/>
            </a:xfrm>
            <a:custGeom>
              <a:rect b="b" l="l" r="r" t="t"/>
              <a:pathLst>
                <a:path extrusionOk="0" h="591" w="670">
                  <a:moveTo>
                    <a:pt x="334" y="1"/>
                  </a:moveTo>
                  <a:cubicBezTo>
                    <a:pt x="294" y="1"/>
                    <a:pt x="253" y="9"/>
                    <a:pt x="214" y="27"/>
                  </a:cubicBezTo>
                  <a:cubicBezTo>
                    <a:pt x="67" y="93"/>
                    <a:pt x="0" y="269"/>
                    <a:pt x="67" y="417"/>
                  </a:cubicBezTo>
                  <a:cubicBezTo>
                    <a:pt x="116" y="527"/>
                    <a:pt x="222" y="591"/>
                    <a:pt x="334" y="591"/>
                  </a:cubicBezTo>
                  <a:cubicBezTo>
                    <a:pt x="375" y="591"/>
                    <a:pt x="417" y="582"/>
                    <a:pt x="456" y="564"/>
                  </a:cubicBezTo>
                  <a:cubicBezTo>
                    <a:pt x="603" y="497"/>
                    <a:pt x="670" y="325"/>
                    <a:pt x="603" y="174"/>
                  </a:cubicBezTo>
                  <a:cubicBezTo>
                    <a:pt x="554" y="66"/>
                    <a:pt x="447" y="1"/>
                    <a:pt x="33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0"/>
            <p:cNvSpPr/>
            <p:nvPr/>
          </p:nvSpPr>
          <p:spPr>
            <a:xfrm>
              <a:off x="5514835" y="3695036"/>
              <a:ext cx="26703" cy="23482"/>
            </a:xfrm>
            <a:custGeom>
              <a:rect b="b" l="l" r="r" t="t"/>
              <a:pathLst>
                <a:path extrusionOk="0" h="627" w="713">
                  <a:moveTo>
                    <a:pt x="356" y="0"/>
                  </a:moveTo>
                  <a:cubicBezTo>
                    <a:pt x="313" y="0"/>
                    <a:pt x="269" y="9"/>
                    <a:pt x="228" y="28"/>
                  </a:cubicBezTo>
                  <a:cubicBezTo>
                    <a:pt x="70" y="97"/>
                    <a:pt x="0" y="284"/>
                    <a:pt x="70" y="441"/>
                  </a:cubicBezTo>
                  <a:cubicBezTo>
                    <a:pt x="122" y="558"/>
                    <a:pt x="237" y="627"/>
                    <a:pt x="357" y="627"/>
                  </a:cubicBezTo>
                  <a:cubicBezTo>
                    <a:pt x="400" y="627"/>
                    <a:pt x="443" y="618"/>
                    <a:pt x="485" y="599"/>
                  </a:cubicBezTo>
                  <a:cubicBezTo>
                    <a:pt x="642" y="529"/>
                    <a:pt x="712" y="343"/>
                    <a:pt x="642" y="185"/>
                  </a:cubicBezTo>
                  <a:cubicBezTo>
                    <a:pt x="591" y="69"/>
                    <a:pt x="476" y="0"/>
                    <a:pt x="356"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0"/>
            <p:cNvSpPr/>
            <p:nvPr/>
          </p:nvSpPr>
          <p:spPr>
            <a:xfrm>
              <a:off x="5487083" y="3706347"/>
              <a:ext cx="28426" cy="24980"/>
            </a:xfrm>
            <a:custGeom>
              <a:rect b="b" l="l" r="r" t="t"/>
              <a:pathLst>
                <a:path extrusionOk="0" h="667" w="759">
                  <a:moveTo>
                    <a:pt x="380" y="0"/>
                  </a:moveTo>
                  <a:cubicBezTo>
                    <a:pt x="334" y="0"/>
                    <a:pt x="287" y="10"/>
                    <a:pt x="243" y="30"/>
                  </a:cubicBezTo>
                  <a:cubicBezTo>
                    <a:pt x="78" y="105"/>
                    <a:pt x="0" y="301"/>
                    <a:pt x="78" y="469"/>
                  </a:cubicBezTo>
                  <a:cubicBezTo>
                    <a:pt x="132" y="594"/>
                    <a:pt x="255" y="666"/>
                    <a:pt x="382" y="666"/>
                  </a:cubicBezTo>
                  <a:cubicBezTo>
                    <a:pt x="428" y="666"/>
                    <a:pt x="473" y="657"/>
                    <a:pt x="516" y="638"/>
                  </a:cubicBezTo>
                  <a:cubicBezTo>
                    <a:pt x="685" y="560"/>
                    <a:pt x="758" y="364"/>
                    <a:pt x="685" y="196"/>
                  </a:cubicBezTo>
                  <a:cubicBezTo>
                    <a:pt x="628" y="74"/>
                    <a:pt x="507" y="0"/>
                    <a:pt x="38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0"/>
            <p:cNvSpPr/>
            <p:nvPr/>
          </p:nvSpPr>
          <p:spPr>
            <a:xfrm>
              <a:off x="5459481" y="3717732"/>
              <a:ext cx="29999" cy="26366"/>
            </a:xfrm>
            <a:custGeom>
              <a:rect b="b" l="l" r="r" t="t"/>
              <a:pathLst>
                <a:path extrusionOk="0" h="704" w="801">
                  <a:moveTo>
                    <a:pt x="404" y="0"/>
                  </a:moveTo>
                  <a:cubicBezTo>
                    <a:pt x="355" y="0"/>
                    <a:pt x="305" y="10"/>
                    <a:pt x="257" y="32"/>
                  </a:cubicBezTo>
                  <a:cubicBezTo>
                    <a:pt x="78" y="109"/>
                    <a:pt x="0" y="319"/>
                    <a:pt x="81" y="495"/>
                  </a:cubicBezTo>
                  <a:cubicBezTo>
                    <a:pt x="138" y="627"/>
                    <a:pt x="268" y="704"/>
                    <a:pt x="402" y="704"/>
                  </a:cubicBezTo>
                  <a:cubicBezTo>
                    <a:pt x="450" y="704"/>
                    <a:pt x="498" y="694"/>
                    <a:pt x="544" y="674"/>
                  </a:cubicBezTo>
                  <a:cubicBezTo>
                    <a:pt x="724" y="593"/>
                    <a:pt x="800" y="386"/>
                    <a:pt x="724" y="207"/>
                  </a:cubicBezTo>
                  <a:cubicBezTo>
                    <a:pt x="665" y="76"/>
                    <a:pt x="538" y="0"/>
                    <a:pt x="40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0"/>
            <p:cNvSpPr/>
            <p:nvPr/>
          </p:nvSpPr>
          <p:spPr>
            <a:xfrm>
              <a:off x="5431728" y="3729043"/>
              <a:ext cx="31871" cy="27902"/>
            </a:xfrm>
            <a:custGeom>
              <a:rect b="b" l="l" r="r" t="t"/>
              <a:pathLst>
                <a:path extrusionOk="0" h="745" w="851">
                  <a:moveTo>
                    <a:pt x="429" y="0"/>
                  </a:moveTo>
                  <a:cubicBezTo>
                    <a:pt x="377" y="0"/>
                    <a:pt x="325" y="12"/>
                    <a:pt x="274" y="35"/>
                  </a:cubicBezTo>
                  <a:cubicBezTo>
                    <a:pt x="85" y="116"/>
                    <a:pt x="1" y="337"/>
                    <a:pt x="88" y="523"/>
                  </a:cubicBezTo>
                  <a:cubicBezTo>
                    <a:pt x="148" y="662"/>
                    <a:pt x="284" y="745"/>
                    <a:pt x="426" y="745"/>
                  </a:cubicBezTo>
                  <a:cubicBezTo>
                    <a:pt x="477" y="745"/>
                    <a:pt x="528" y="734"/>
                    <a:pt x="577" y="712"/>
                  </a:cubicBezTo>
                  <a:cubicBezTo>
                    <a:pt x="766" y="628"/>
                    <a:pt x="851" y="407"/>
                    <a:pt x="762" y="221"/>
                  </a:cubicBezTo>
                  <a:cubicBezTo>
                    <a:pt x="704" y="83"/>
                    <a:pt x="570" y="0"/>
                    <a:pt x="429"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0"/>
            <p:cNvSpPr/>
            <p:nvPr/>
          </p:nvSpPr>
          <p:spPr>
            <a:xfrm>
              <a:off x="5404126" y="3740353"/>
              <a:ext cx="33444" cy="29362"/>
            </a:xfrm>
            <a:custGeom>
              <a:rect b="b" l="l" r="r" t="t"/>
              <a:pathLst>
                <a:path extrusionOk="0" h="784" w="893">
                  <a:moveTo>
                    <a:pt x="444" y="1"/>
                  </a:moveTo>
                  <a:cubicBezTo>
                    <a:pt x="391" y="1"/>
                    <a:pt x="337" y="12"/>
                    <a:pt x="285" y="35"/>
                  </a:cubicBezTo>
                  <a:cubicBezTo>
                    <a:pt x="88" y="123"/>
                    <a:pt x="1" y="355"/>
                    <a:pt x="88" y="551"/>
                  </a:cubicBezTo>
                  <a:cubicBezTo>
                    <a:pt x="155" y="697"/>
                    <a:pt x="297" y="784"/>
                    <a:pt x="446" y="784"/>
                  </a:cubicBezTo>
                  <a:cubicBezTo>
                    <a:pt x="500" y="784"/>
                    <a:pt x="555" y="772"/>
                    <a:pt x="608" y="747"/>
                  </a:cubicBezTo>
                  <a:cubicBezTo>
                    <a:pt x="804" y="660"/>
                    <a:pt x="893" y="428"/>
                    <a:pt x="801" y="232"/>
                  </a:cubicBezTo>
                  <a:cubicBezTo>
                    <a:pt x="736" y="86"/>
                    <a:pt x="594" y="1"/>
                    <a:pt x="44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0"/>
            <p:cNvSpPr/>
            <p:nvPr/>
          </p:nvSpPr>
          <p:spPr>
            <a:xfrm>
              <a:off x="5376524" y="3751776"/>
              <a:ext cx="35017" cy="30710"/>
            </a:xfrm>
            <a:custGeom>
              <a:rect b="b" l="l" r="r" t="t"/>
              <a:pathLst>
                <a:path extrusionOk="0" h="820" w="935">
                  <a:moveTo>
                    <a:pt x="466" y="0"/>
                  </a:moveTo>
                  <a:cubicBezTo>
                    <a:pt x="410" y="0"/>
                    <a:pt x="353" y="12"/>
                    <a:pt x="299" y="35"/>
                  </a:cubicBezTo>
                  <a:cubicBezTo>
                    <a:pt x="93" y="130"/>
                    <a:pt x="1" y="372"/>
                    <a:pt x="93" y="580"/>
                  </a:cubicBezTo>
                  <a:cubicBezTo>
                    <a:pt x="162" y="729"/>
                    <a:pt x="311" y="820"/>
                    <a:pt x="467" y="820"/>
                  </a:cubicBezTo>
                  <a:cubicBezTo>
                    <a:pt x="524" y="820"/>
                    <a:pt x="581" y="808"/>
                    <a:pt x="636" y="783"/>
                  </a:cubicBezTo>
                  <a:cubicBezTo>
                    <a:pt x="843" y="692"/>
                    <a:pt x="935" y="450"/>
                    <a:pt x="840" y="243"/>
                  </a:cubicBezTo>
                  <a:cubicBezTo>
                    <a:pt x="773" y="90"/>
                    <a:pt x="623" y="0"/>
                    <a:pt x="466"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0"/>
            <p:cNvSpPr/>
            <p:nvPr/>
          </p:nvSpPr>
          <p:spPr>
            <a:xfrm>
              <a:off x="5348809" y="3763087"/>
              <a:ext cx="36703" cy="32208"/>
            </a:xfrm>
            <a:custGeom>
              <a:rect b="b" l="l" r="r" t="t"/>
              <a:pathLst>
                <a:path extrusionOk="0" h="860" w="980">
                  <a:moveTo>
                    <a:pt x="490" y="0"/>
                  </a:moveTo>
                  <a:cubicBezTo>
                    <a:pt x="432" y="0"/>
                    <a:pt x="373" y="13"/>
                    <a:pt x="316" y="38"/>
                  </a:cubicBezTo>
                  <a:cubicBezTo>
                    <a:pt x="99" y="137"/>
                    <a:pt x="0" y="390"/>
                    <a:pt x="99" y="607"/>
                  </a:cubicBezTo>
                  <a:cubicBezTo>
                    <a:pt x="171" y="765"/>
                    <a:pt x="327" y="860"/>
                    <a:pt x="491" y="860"/>
                  </a:cubicBezTo>
                  <a:cubicBezTo>
                    <a:pt x="550" y="860"/>
                    <a:pt x="610" y="847"/>
                    <a:pt x="667" y="822"/>
                  </a:cubicBezTo>
                  <a:cubicBezTo>
                    <a:pt x="885" y="723"/>
                    <a:pt x="980" y="470"/>
                    <a:pt x="881" y="253"/>
                  </a:cubicBezTo>
                  <a:cubicBezTo>
                    <a:pt x="809" y="95"/>
                    <a:pt x="653" y="0"/>
                    <a:pt x="49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0"/>
            <p:cNvSpPr/>
            <p:nvPr/>
          </p:nvSpPr>
          <p:spPr>
            <a:xfrm>
              <a:off x="5321206" y="3774435"/>
              <a:ext cx="38313" cy="33669"/>
            </a:xfrm>
            <a:custGeom>
              <a:rect b="b" l="l" r="r" t="t"/>
              <a:pathLst>
                <a:path extrusionOk="0" h="899" w="1023">
                  <a:moveTo>
                    <a:pt x="513" y="1"/>
                  </a:moveTo>
                  <a:cubicBezTo>
                    <a:pt x="451" y="1"/>
                    <a:pt x="388" y="14"/>
                    <a:pt x="327" y="41"/>
                  </a:cubicBezTo>
                  <a:cubicBezTo>
                    <a:pt x="102" y="143"/>
                    <a:pt x="0" y="406"/>
                    <a:pt x="102" y="634"/>
                  </a:cubicBezTo>
                  <a:cubicBezTo>
                    <a:pt x="177" y="800"/>
                    <a:pt x="341" y="899"/>
                    <a:pt x="512" y="899"/>
                  </a:cubicBezTo>
                  <a:cubicBezTo>
                    <a:pt x="574" y="899"/>
                    <a:pt x="636" y="886"/>
                    <a:pt x="695" y="859"/>
                  </a:cubicBezTo>
                  <a:cubicBezTo>
                    <a:pt x="920" y="757"/>
                    <a:pt x="1022" y="490"/>
                    <a:pt x="920" y="266"/>
                  </a:cubicBezTo>
                  <a:cubicBezTo>
                    <a:pt x="845" y="99"/>
                    <a:pt x="684" y="1"/>
                    <a:pt x="513"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0"/>
            <p:cNvSpPr/>
            <p:nvPr/>
          </p:nvSpPr>
          <p:spPr>
            <a:xfrm>
              <a:off x="5609852" y="3687808"/>
              <a:ext cx="21872" cy="19175"/>
            </a:xfrm>
            <a:custGeom>
              <a:rect b="b" l="l" r="r" t="t"/>
              <a:pathLst>
                <a:path extrusionOk="0" h="512" w="584">
                  <a:moveTo>
                    <a:pt x="292" y="0"/>
                  </a:moveTo>
                  <a:cubicBezTo>
                    <a:pt x="257" y="0"/>
                    <a:pt x="221" y="8"/>
                    <a:pt x="186" y="23"/>
                  </a:cubicBezTo>
                  <a:cubicBezTo>
                    <a:pt x="57" y="80"/>
                    <a:pt x="0" y="231"/>
                    <a:pt x="57" y="360"/>
                  </a:cubicBezTo>
                  <a:cubicBezTo>
                    <a:pt x="101" y="456"/>
                    <a:pt x="195" y="512"/>
                    <a:pt x="291" y="512"/>
                  </a:cubicBezTo>
                  <a:cubicBezTo>
                    <a:pt x="326" y="512"/>
                    <a:pt x="361" y="505"/>
                    <a:pt x="394" y="490"/>
                  </a:cubicBezTo>
                  <a:cubicBezTo>
                    <a:pt x="523" y="431"/>
                    <a:pt x="583" y="279"/>
                    <a:pt x="523" y="150"/>
                  </a:cubicBezTo>
                  <a:cubicBezTo>
                    <a:pt x="482" y="57"/>
                    <a:pt x="390" y="0"/>
                    <a:pt x="29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0"/>
            <p:cNvSpPr/>
            <p:nvPr/>
          </p:nvSpPr>
          <p:spPr>
            <a:xfrm>
              <a:off x="5582100" y="3699193"/>
              <a:ext cx="23595" cy="20598"/>
            </a:xfrm>
            <a:custGeom>
              <a:rect b="b" l="l" r="r" t="t"/>
              <a:pathLst>
                <a:path extrusionOk="0" h="550" w="630">
                  <a:moveTo>
                    <a:pt x="317" y="0"/>
                  </a:moveTo>
                  <a:cubicBezTo>
                    <a:pt x="278" y="0"/>
                    <a:pt x="238" y="8"/>
                    <a:pt x="201" y="25"/>
                  </a:cubicBezTo>
                  <a:cubicBezTo>
                    <a:pt x="64" y="85"/>
                    <a:pt x="1" y="249"/>
                    <a:pt x="64" y="387"/>
                  </a:cubicBezTo>
                  <a:cubicBezTo>
                    <a:pt x="111" y="491"/>
                    <a:pt x="211" y="550"/>
                    <a:pt x="317" y="550"/>
                  </a:cubicBezTo>
                  <a:cubicBezTo>
                    <a:pt x="355" y="550"/>
                    <a:pt x="392" y="543"/>
                    <a:pt x="429" y="527"/>
                  </a:cubicBezTo>
                  <a:cubicBezTo>
                    <a:pt x="566" y="464"/>
                    <a:pt x="629" y="299"/>
                    <a:pt x="566" y="162"/>
                  </a:cubicBezTo>
                  <a:cubicBezTo>
                    <a:pt x="520" y="59"/>
                    <a:pt x="421" y="0"/>
                    <a:pt x="317"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0"/>
            <p:cNvSpPr/>
            <p:nvPr/>
          </p:nvSpPr>
          <p:spPr>
            <a:xfrm>
              <a:off x="5554497" y="3710429"/>
              <a:ext cx="25168" cy="22134"/>
            </a:xfrm>
            <a:custGeom>
              <a:rect b="b" l="l" r="r" t="t"/>
              <a:pathLst>
                <a:path extrusionOk="0" h="591" w="672">
                  <a:moveTo>
                    <a:pt x="335" y="1"/>
                  </a:moveTo>
                  <a:cubicBezTo>
                    <a:pt x="295" y="1"/>
                    <a:pt x="254" y="9"/>
                    <a:pt x="215" y="27"/>
                  </a:cubicBezTo>
                  <a:cubicBezTo>
                    <a:pt x="67" y="93"/>
                    <a:pt x="1" y="269"/>
                    <a:pt x="67" y="417"/>
                  </a:cubicBezTo>
                  <a:cubicBezTo>
                    <a:pt x="116" y="527"/>
                    <a:pt x="224" y="590"/>
                    <a:pt x="335" y="590"/>
                  </a:cubicBezTo>
                  <a:cubicBezTo>
                    <a:pt x="376" y="590"/>
                    <a:pt x="418" y="582"/>
                    <a:pt x="457" y="564"/>
                  </a:cubicBezTo>
                  <a:cubicBezTo>
                    <a:pt x="605" y="497"/>
                    <a:pt x="671" y="325"/>
                    <a:pt x="605" y="174"/>
                  </a:cubicBezTo>
                  <a:cubicBezTo>
                    <a:pt x="555" y="66"/>
                    <a:pt x="447" y="1"/>
                    <a:pt x="33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0"/>
            <p:cNvSpPr/>
            <p:nvPr/>
          </p:nvSpPr>
          <p:spPr>
            <a:xfrm>
              <a:off x="5526783" y="3721852"/>
              <a:ext cx="26853" cy="23482"/>
            </a:xfrm>
            <a:custGeom>
              <a:rect b="b" l="l" r="r" t="t"/>
              <a:pathLst>
                <a:path extrusionOk="0" h="627" w="717">
                  <a:moveTo>
                    <a:pt x="359" y="0"/>
                  </a:moveTo>
                  <a:cubicBezTo>
                    <a:pt x="317" y="0"/>
                    <a:pt x="274" y="9"/>
                    <a:pt x="232" y="27"/>
                  </a:cubicBezTo>
                  <a:cubicBezTo>
                    <a:pt x="70" y="97"/>
                    <a:pt x="1" y="284"/>
                    <a:pt x="74" y="441"/>
                  </a:cubicBezTo>
                  <a:cubicBezTo>
                    <a:pt x="126" y="558"/>
                    <a:pt x="240" y="626"/>
                    <a:pt x="360" y="626"/>
                  </a:cubicBezTo>
                  <a:cubicBezTo>
                    <a:pt x="403" y="626"/>
                    <a:pt x="447" y="618"/>
                    <a:pt x="488" y="599"/>
                  </a:cubicBezTo>
                  <a:cubicBezTo>
                    <a:pt x="646" y="529"/>
                    <a:pt x="717" y="343"/>
                    <a:pt x="646" y="185"/>
                  </a:cubicBezTo>
                  <a:cubicBezTo>
                    <a:pt x="592" y="69"/>
                    <a:pt x="478" y="0"/>
                    <a:pt x="359"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0"/>
            <p:cNvSpPr/>
            <p:nvPr/>
          </p:nvSpPr>
          <p:spPr>
            <a:xfrm>
              <a:off x="5499180" y="3733163"/>
              <a:ext cx="28426" cy="24980"/>
            </a:xfrm>
            <a:custGeom>
              <a:rect b="b" l="l" r="r" t="t"/>
              <a:pathLst>
                <a:path extrusionOk="0" h="667" w="759">
                  <a:moveTo>
                    <a:pt x="379" y="0"/>
                  </a:moveTo>
                  <a:cubicBezTo>
                    <a:pt x="333" y="0"/>
                    <a:pt x="287" y="10"/>
                    <a:pt x="242" y="30"/>
                  </a:cubicBezTo>
                  <a:cubicBezTo>
                    <a:pt x="74" y="105"/>
                    <a:pt x="1" y="304"/>
                    <a:pt x="77" y="469"/>
                  </a:cubicBezTo>
                  <a:cubicBezTo>
                    <a:pt x="132" y="594"/>
                    <a:pt x="253" y="666"/>
                    <a:pt x="381" y="666"/>
                  </a:cubicBezTo>
                  <a:cubicBezTo>
                    <a:pt x="426" y="666"/>
                    <a:pt x="472" y="657"/>
                    <a:pt x="516" y="638"/>
                  </a:cubicBezTo>
                  <a:cubicBezTo>
                    <a:pt x="685" y="564"/>
                    <a:pt x="759" y="364"/>
                    <a:pt x="685" y="199"/>
                  </a:cubicBezTo>
                  <a:cubicBezTo>
                    <a:pt x="628" y="75"/>
                    <a:pt x="507" y="0"/>
                    <a:pt x="379"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0"/>
            <p:cNvSpPr/>
            <p:nvPr/>
          </p:nvSpPr>
          <p:spPr>
            <a:xfrm>
              <a:off x="5471578" y="3744548"/>
              <a:ext cx="29999" cy="26441"/>
            </a:xfrm>
            <a:custGeom>
              <a:rect b="b" l="l" r="r" t="t"/>
              <a:pathLst>
                <a:path extrusionOk="0" h="706" w="801">
                  <a:moveTo>
                    <a:pt x="400" y="1"/>
                  </a:moveTo>
                  <a:cubicBezTo>
                    <a:pt x="352" y="1"/>
                    <a:pt x="303" y="11"/>
                    <a:pt x="257" y="32"/>
                  </a:cubicBezTo>
                  <a:cubicBezTo>
                    <a:pt x="77" y="112"/>
                    <a:pt x="1" y="319"/>
                    <a:pt x="77" y="499"/>
                  </a:cubicBezTo>
                  <a:cubicBezTo>
                    <a:pt x="137" y="628"/>
                    <a:pt x="266" y="705"/>
                    <a:pt x="401" y="705"/>
                  </a:cubicBezTo>
                  <a:cubicBezTo>
                    <a:pt x="449" y="705"/>
                    <a:pt x="498" y="695"/>
                    <a:pt x="545" y="674"/>
                  </a:cubicBezTo>
                  <a:cubicBezTo>
                    <a:pt x="723" y="593"/>
                    <a:pt x="801" y="386"/>
                    <a:pt x="720" y="207"/>
                  </a:cubicBezTo>
                  <a:cubicBezTo>
                    <a:pt x="663" y="78"/>
                    <a:pt x="534" y="1"/>
                    <a:pt x="400"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0"/>
            <p:cNvSpPr/>
            <p:nvPr/>
          </p:nvSpPr>
          <p:spPr>
            <a:xfrm>
              <a:off x="5443863" y="3755896"/>
              <a:ext cx="31684" cy="27864"/>
            </a:xfrm>
            <a:custGeom>
              <a:rect b="b" l="l" r="r" t="t"/>
              <a:pathLst>
                <a:path extrusionOk="0" h="744" w="846">
                  <a:moveTo>
                    <a:pt x="425" y="1"/>
                  </a:moveTo>
                  <a:cubicBezTo>
                    <a:pt x="373" y="1"/>
                    <a:pt x="320" y="12"/>
                    <a:pt x="270" y="34"/>
                  </a:cubicBezTo>
                  <a:cubicBezTo>
                    <a:pt x="84" y="118"/>
                    <a:pt x="0" y="336"/>
                    <a:pt x="84" y="525"/>
                  </a:cubicBezTo>
                  <a:cubicBezTo>
                    <a:pt x="146" y="662"/>
                    <a:pt x="282" y="744"/>
                    <a:pt x="424" y="744"/>
                  </a:cubicBezTo>
                  <a:cubicBezTo>
                    <a:pt x="475" y="744"/>
                    <a:pt x="526" y="733"/>
                    <a:pt x="575" y="711"/>
                  </a:cubicBezTo>
                  <a:cubicBezTo>
                    <a:pt x="765" y="627"/>
                    <a:pt x="846" y="406"/>
                    <a:pt x="762" y="220"/>
                  </a:cubicBezTo>
                  <a:cubicBezTo>
                    <a:pt x="700" y="81"/>
                    <a:pt x="566" y="1"/>
                    <a:pt x="42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0"/>
            <p:cNvSpPr/>
            <p:nvPr/>
          </p:nvSpPr>
          <p:spPr>
            <a:xfrm>
              <a:off x="5416261" y="3767169"/>
              <a:ext cx="33257" cy="29400"/>
            </a:xfrm>
            <a:custGeom>
              <a:rect b="b" l="l" r="r" t="t"/>
              <a:pathLst>
                <a:path extrusionOk="0" h="785" w="888">
                  <a:moveTo>
                    <a:pt x="443" y="1"/>
                  </a:moveTo>
                  <a:cubicBezTo>
                    <a:pt x="390" y="1"/>
                    <a:pt x="336" y="12"/>
                    <a:pt x="284" y="35"/>
                  </a:cubicBezTo>
                  <a:cubicBezTo>
                    <a:pt x="88" y="126"/>
                    <a:pt x="0" y="358"/>
                    <a:pt x="88" y="554"/>
                  </a:cubicBezTo>
                  <a:cubicBezTo>
                    <a:pt x="152" y="699"/>
                    <a:pt x="295" y="785"/>
                    <a:pt x="444" y="785"/>
                  </a:cubicBezTo>
                  <a:cubicBezTo>
                    <a:pt x="497" y="785"/>
                    <a:pt x="552" y="774"/>
                    <a:pt x="603" y="751"/>
                  </a:cubicBezTo>
                  <a:cubicBezTo>
                    <a:pt x="804" y="660"/>
                    <a:pt x="888" y="428"/>
                    <a:pt x="800" y="232"/>
                  </a:cubicBezTo>
                  <a:cubicBezTo>
                    <a:pt x="735" y="86"/>
                    <a:pt x="592" y="1"/>
                    <a:pt x="443"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0"/>
            <p:cNvSpPr/>
            <p:nvPr/>
          </p:nvSpPr>
          <p:spPr>
            <a:xfrm>
              <a:off x="5388658" y="3778592"/>
              <a:ext cx="34980" cy="30748"/>
            </a:xfrm>
            <a:custGeom>
              <a:rect b="b" l="l" r="r" t="t"/>
              <a:pathLst>
                <a:path extrusionOk="0" h="821" w="934">
                  <a:moveTo>
                    <a:pt x="465" y="0"/>
                  </a:moveTo>
                  <a:cubicBezTo>
                    <a:pt x="409" y="0"/>
                    <a:pt x="353" y="11"/>
                    <a:pt x="298" y="35"/>
                  </a:cubicBezTo>
                  <a:cubicBezTo>
                    <a:pt x="91" y="130"/>
                    <a:pt x="0" y="372"/>
                    <a:pt x="91" y="579"/>
                  </a:cubicBezTo>
                  <a:cubicBezTo>
                    <a:pt x="160" y="731"/>
                    <a:pt x="308" y="820"/>
                    <a:pt x="464" y="820"/>
                  </a:cubicBezTo>
                  <a:cubicBezTo>
                    <a:pt x="521" y="820"/>
                    <a:pt x="579" y="808"/>
                    <a:pt x="635" y="782"/>
                  </a:cubicBezTo>
                  <a:cubicBezTo>
                    <a:pt x="838" y="691"/>
                    <a:pt x="933" y="450"/>
                    <a:pt x="838" y="243"/>
                  </a:cubicBezTo>
                  <a:cubicBezTo>
                    <a:pt x="771" y="90"/>
                    <a:pt x="622" y="0"/>
                    <a:pt x="465"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0"/>
            <p:cNvSpPr/>
            <p:nvPr/>
          </p:nvSpPr>
          <p:spPr>
            <a:xfrm>
              <a:off x="5360869" y="3789903"/>
              <a:ext cx="36740" cy="32208"/>
            </a:xfrm>
            <a:custGeom>
              <a:rect b="b" l="l" r="r" t="t"/>
              <a:pathLst>
                <a:path extrusionOk="0" h="860" w="981">
                  <a:moveTo>
                    <a:pt x="490" y="0"/>
                  </a:moveTo>
                  <a:cubicBezTo>
                    <a:pt x="431" y="0"/>
                    <a:pt x="371" y="12"/>
                    <a:pt x="313" y="38"/>
                  </a:cubicBezTo>
                  <a:cubicBezTo>
                    <a:pt x="99" y="137"/>
                    <a:pt x="1" y="389"/>
                    <a:pt x="99" y="607"/>
                  </a:cubicBezTo>
                  <a:cubicBezTo>
                    <a:pt x="172" y="765"/>
                    <a:pt x="328" y="860"/>
                    <a:pt x="492" y="860"/>
                  </a:cubicBezTo>
                  <a:cubicBezTo>
                    <a:pt x="551" y="860"/>
                    <a:pt x="611" y="847"/>
                    <a:pt x="668" y="822"/>
                  </a:cubicBezTo>
                  <a:cubicBezTo>
                    <a:pt x="882" y="723"/>
                    <a:pt x="981" y="470"/>
                    <a:pt x="882" y="253"/>
                  </a:cubicBezTo>
                  <a:cubicBezTo>
                    <a:pt x="810" y="95"/>
                    <a:pt x="654" y="0"/>
                    <a:pt x="49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0"/>
            <p:cNvSpPr/>
            <p:nvPr/>
          </p:nvSpPr>
          <p:spPr>
            <a:xfrm>
              <a:off x="5333266" y="3801289"/>
              <a:ext cx="38313" cy="33632"/>
            </a:xfrm>
            <a:custGeom>
              <a:rect b="b" l="l" r="r" t="t"/>
              <a:pathLst>
                <a:path extrusionOk="0" h="898" w="1023">
                  <a:moveTo>
                    <a:pt x="511" y="0"/>
                  </a:moveTo>
                  <a:cubicBezTo>
                    <a:pt x="449" y="0"/>
                    <a:pt x="387" y="13"/>
                    <a:pt x="328" y="40"/>
                  </a:cubicBezTo>
                  <a:cubicBezTo>
                    <a:pt x="103" y="142"/>
                    <a:pt x="1" y="405"/>
                    <a:pt x="103" y="633"/>
                  </a:cubicBezTo>
                  <a:cubicBezTo>
                    <a:pt x="178" y="799"/>
                    <a:pt x="341" y="897"/>
                    <a:pt x="512" y="897"/>
                  </a:cubicBezTo>
                  <a:cubicBezTo>
                    <a:pt x="573" y="897"/>
                    <a:pt x="636" y="885"/>
                    <a:pt x="696" y="858"/>
                  </a:cubicBezTo>
                  <a:cubicBezTo>
                    <a:pt x="921" y="756"/>
                    <a:pt x="1023" y="489"/>
                    <a:pt x="921" y="265"/>
                  </a:cubicBezTo>
                  <a:cubicBezTo>
                    <a:pt x="846" y="99"/>
                    <a:pt x="682" y="0"/>
                    <a:pt x="511"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0"/>
            <p:cNvSpPr/>
            <p:nvPr/>
          </p:nvSpPr>
          <p:spPr>
            <a:xfrm>
              <a:off x="5621799" y="3714624"/>
              <a:ext cx="21984" cy="19250"/>
            </a:xfrm>
            <a:custGeom>
              <a:rect b="b" l="l" r="r" t="t"/>
              <a:pathLst>
                <a:path extrusionOk="0" h="514" w="587">
                  <a:moveTo>
                    <a:pt x="292" y="0"/>
                  </a:moveTo>
                  <a:cubicBezTo>
                    <a:pt x="257" y="0"/>
                    <a:pt x="221" y="7"/>
                    <a:pt x="187" y="23"/>
                  </a:cubicBezTo>
                  <a:cubicBezTo>
                    <a:pt x="60" y="80"/>
                    <a:pt x="1" y="234"/>
                    <a:pt x="60" y="360"/>
                  </a:cubicBezTo>
                  <a:cubicBezTo>
                    <a:pt x="102" y="456"/>
                    <a:pt x="196" y="513"/>
                    <a:pt x="294" y="513"/>
                  </a:cubicBezTo>
                  <a:cubicBezTo>
                    <a:pt x="328" y="513"/>
                    <a:pt x="364" y="506"/>
                    <a:pt x="397" y="490"/>
                  </a:cubicBezTo>
                  <a:cubicBezTo>
                    <a:pt x="527" y="431"/>
                    <a:pt x="587" y="279"/>
                    <a:pt x="527" y="150"/>
                  </a:cubicBezTo>
                  <a:cubicBezTo>
                    <a:pt x="483" y="57"/>
                    <a:pt x="390" y="0"/>
                    <a:pt x="29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0"/>
            <p:cNvSpPr/>
            <p:nvPr/>
          </p:nvSpPr>
          <p:spPr>
            <a:xfrm>
              <a:off x="5594197" y="3726009"/>
              <a:ext cx="23557" cy="20673"/>
            </a:xfrm>
            <a:custGeom>
              <a:rect b="b" l="l" r="r" t="t"/>
              <a:pathLst>
                <a:path extrusionOk="0" h="552" w="629">
                  <a:moveTo>
                    <a:pt x="317" y="0"/>
                  </a:moveTo>
                  <a:cubicBezTo>
                    <a:pt x="278" y="0"/>
                    <a:pt x="239" y="8"/>
                    <a:pt x="201" y="25"/>
                  </a:cubicBezTo>
                  <a:cubicBezTo>
                    <a:pt x="64" y="85"/>
                    <a:pt x="1" y="249"/>
                    <a:pt x="64" y="386"/>
                  </a:cubicBezTo>
                  <a:cubicBezTo>
                    <a:pt x="108" y="490"/>
                    <a:pt x="209" y="552"/>
                    <a:pt x="314" y="552"/>
                  </a:cubicBezTo>
                  <a:cubicBezTo>
                    <a:pt x="351" y="552"/>
                    <a:pt x="389" y="544"/>
                    <a:pt x="425" y="527"/>
                  </a:cubicBezTo>
                  <a:cubicBezTo>
                    <a:pt x="566" y="464"/>
                    <a:pt x="629" y="302"/>
                    <a:pt x="566" y="162"/>
                  </a:cubicBezTo>
                  <a:cubicBezTo>
                    <a:pt x="520" y="59"/>
                    <a:pt x="421" y="0"/>
                    <a:pt x="317"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0"/>
            <p:cNvSpPr/>
            <p:nvPr/>
          </p:nvSpPr>
          <p:spPr>
            <a:xfrm>
              <a:off x="5566594" y="3737245"/>
              <a:ext cx="25168" cy="22246"/>
            </a:xfrm>
            <a:custGeom>
              <a:rect b="b" l="l" r="r" t="t"/>
              <a:pathLst>
                <a:path extrusionOk="0" h="594" w="672">
                  <a:moveTo>
                    <a:pt x="334" y="1"/>
                  </a:moveTo>
                  <a:cubicBezTo>
                    <a:pt x="294" y="1"/>
                    <a:pt x="253" y="9"/>
                    <a:pt x="214" y="27"/>
                  </a:cubicBezTo>
                  <a:cubicBezTo>
                    <a:pt x="67" y="93"/>
                    <a:pt x="1" y="269"/>
                    <a:pt x="67" y="417"/>
                  </a:cubicBezTo>
                  <a:cubicBezTo>
                    <a:pt x="117" y="528"/>
                    <a:pt x="223" y="593"/>
                    <a:pt x="336" y="593"/>
                  </a:cubicBezTo>
                  <a:cubicBezTo>
                    <a:pt x="376" y="593"/>
                    <a:pt x="417" y="585"/>
                    <a:pt x="457" y="567"/>
                  </a:cubicBezTo>
                  <a:cubicBezTo>
                    <a:pt x="604" y="501"/>
                    <a:pt x="671" y="325"/>
                    <a:pt x="604" y="177"/>
                  </a:cubicBezTo>
                  <a:cubicBezTo>
                    <a:pt x="555" y="66"/>
                    <a:pt x="447" y="1"/>
                    <a:pt x="33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0"/>
            <p:cNvSpPr/>
            <p:nvPr/>
          </p:nvSpPr>
          <p:spPr>
            <a:xfrm>
              <a:off x="5538880" y="3748630"/>
              <a:ext cx="26853" cy="23595"/>
            </a:xfrm>
            <a:custGeom>
              <a:rect b="b" l="l" r="r" t="t"/>
              <a:pathLst>
                <a:path extrusionOk="0" h="630" w="717">
                  <a:moveTo>
                    <a:pt x="358" y="1"/>
                  </a:moveTo>
                  <a:cubicBezTo>
                    <a:pt x="315" y="1"/>
                    <a:pt x="271" y="10"/>
                    <a:pt x="228" y="28"/>
                  </a:cubicBezTo>
                  <a:cubicBezTo>
                    <a:pt x="70" y="98"/>
                    <a:pt x="0" y="284"/>
                    <a:pt x="70" y="445"/>
                  </a:cubicBezTo>
                  <a:cubicBezTo>
                    <a:pt x="124" y="561"/>
                    <a:pt x="238" y="629"/>
                    <a:pt x="357" y="629"/>
                  </a:cubicBezTo>
                  <a:cubicBezTo>
                    <a:pt x="401" y="629"/>
                    <a:pt x="445" y="620"/>
                    <a:pt x="488" y="600"/>
                  </a:cubicBezTo>
                  <a:cubicBezTo>
                    <a:pt x="646" y="530"/>
                    <a:pt x="716" y="344"/>
                    <a:pt x="646" y="186"/>
                  </a:cubicBezTo>
                  <a:cubicBezTo>
                    <a:pt x="592" y="70"/>
                    <a:pt x="479" y="1"/>
                    <a:pt x="358"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0"/>
            <p:cNvSpPr/>
            <p:nvPr/>
          </p:nvSpPr>
          <p:spPr>
            <a:xfrm>
              <a:off x="5511277" y="3760016"/>
              <a:ext cx="28426" cy="24980"/>
            </a:xfrm>
            <a:custGeom>
              <a:rect b="b" l="l" r="r" t="t"/>
              <a:pathLst>
                <a:path extrusionOk="0" h="667" w="759">
                  <a:moveTo>
                    <a:pt x="378" y="1"/>
                  </a:moveTo>
                  <a:cubicBezTo>
                    <a:pt x="333" y="1"/>
                    <a:pt x="287" y="10"/>
                    <a:pt x="243" y="29"/>
                  </a:cubicBezTo>
                  <a:cubicBezTo>
                    <a:pt x="74" y="107"/>
                    <a:pt x="0" y="303"/>
                    <a:pt x="74" y="472"/>
                  </a:cubicBezTo>
                  <a:cubicBezTo>
                    <a:pt x="131" y="593"/>
                    <a:pt x="252" y="667"/>
                    <a:pt x="379" y="667"/>
                  </a:cubicBezTo>
                  <a:cubicBezTo>
                    <a:pt x="425" y="667"/>
                    <a:pt x="472" y="657"/>
                    <a:pt x="516" y="637"/>
                  </a:cubicBezTo>
                  <a:cubicBezTo>
                    <a:pt x="685" y="563"/>
                    <a:pt x="758" y="366"/>
                    <a:pt x="681" y="198"/>
                  </a:cubicBezTo>
                  <a:cubicBezTo>
                    <a:pt x="627" y="73"/>
                    <a:pt x="506" y="1"/>
                    <a:pt x="378"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0"/>
            <p:cNvSpPr/>
            <p:nvPr/>
          </p:nvSpPr>
          <p:spPr>
            <a:xfrm>
              <a:off x="5483525" y="3771364"/>
              <a:ext cx="30149" cy="26441"/>
            </a:xfrm>
            <a:custGeom>
              <a:rect b="b" l="l" r="r" t="t"/>
              <a:pathLst>
                <a:path extrusionOk="0" h="706" w="805">
                  <a:moveTo>
                    <a:pt x="404" y="1"/>
                  </a:moveTo>
                  <a:cubicBezTo>
                    <a:pt x="356" y="1"/>
                    <a:pt x="307" y="11"/>
                    <a:pt x="260" y="32"/>
                  </a:cubicBezTo>
                  <a:cubicBezTo>
                    <a:pt x="82" y="112"/>
                    <a:pt x="1" y="319"/>
                    <a:pt x="82" y="499"/>
                  </a:cubicBezTo>
                  <a:cubicBezTo>
                    <a:pt x="141" y="628"/>
                    <a:pt x="268" y="705"/>
                    <a:pt x="403" y="705"/>
                  </a:cubicBezTo>
                  <a:cubicBezTo>
                    <a:pt x="451" y="705"/>
                    <a:pt x="501" y="695"/>
                    <a:pt x="548" y="674"/>
                  </a:cubicBezTo>
                  <a:cubicBezTo>
                    <a:pt x="727" y="593"/>
                    <a:pt x="804" y="386"/>
                    <a:pt x="723" y="207"/>
                  </a:cubicBezTo>
                  <a:cubicBezTo>
                    <a:pt x="667" y="78"/>
                    <a:pt x="538" y="1"/>
                    <a:pt x="40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0"/>
            <p:cNvSpPr/>
            <p:nvPr/>
          </p:nvSpPr>
          <p:spPr>
            <a:xfrm>
              <a:off x="5455923" y="3782750"/>
              <a:ext cx="31722" cy="27827"/>
            </a:xfrm>
            <a:custGeom>
              <a:rect b="b" l="l" r="r" t="t"/>
              <a:pathLst>
                <a:path extrusionOk="0" h="743" w="847">
                  <a:moveTo>
                    <a:pt x="424" y="0"/>
                  </a:moveTo>
                  <a:cubicBezTo>
                    <a:pt x="373" y="0"/>
                    <a:pt x="321" y="11"/>
                    <a:pt x="271" y="33"/>
                  </a:cubicBezTo>
                  <a:cubicBezTo>
                    <a:pt x="85" y="117"/>
                    <a:pt x="1" y="335"/>
                    <a:pt x="85" y="524"/>
                  </a:cubicBezTo>
                  <a:cubicBezTo>
                    <a:pt x="147" y="661"/>
                    <a:pt x="283" y="743"/>
                    <a:pt x="425" y="743"/>
                  </a:cubicBezTo>
                  <a:cubicBezTo>
                    <a:pt x="475" y="743"/>
                    <a:pt x="527" y="732"/>
                    <a:pt x="576" y="710"/>
                  </a:cubicBezTo>
                  <a:cubicBezTo>
                    <a:pt x="766" y="626"/>
                    <a:pt x="846" y="405"/>
                    <a:pt x="762" y="219"/>
                  </a:cubicBezTo>
                  <a:cubicBezTo>
                    <a:pt x="700" y="82"/>
                    <a:pt x="566" y="0"/>
                    <a:pt x="424"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0"/>
            <p:cNvSpPr/>
            <p:nvPr/>
          </p:nvSpPr>
          <p:spPr>
            <a:xfrm>
              <a:off x="5428320" y="3794060"/>
              <a:ext cx="33295" cy="29325"/>
            </a:xfrm>
            <a:custGeom>
              <a:rect b="b" l="l" r="r" t="t"/>
              <a:pathLst>
                <a:path extrusionOk="0" h="783" w="889">
                  <a:moveTo>
                    <a:pt x="448" y="0"/>
                  </a:moveTo>
                  <a:cubicBezTo>
                    <a:pt x="394" y="0"/>
                    <a:pt x="338" y="12"/>
                    <a:pt x="285" y="37"/>
                  </a:cubicBezTo>
                  <a:cubicBezTo>
                    <a:pt x="88" y="124"/>
                    <a:pt x="1" y="356"/>
                    <a:pt x="88" y="552"/>
                  </a:cubicBezTo>
                  <a:cubicBezTo>
                    <a:pt x="153" y="697"/>
                    <a:pt x="296" y="783"/>
                    <a:pt x="445" y="783"/>
                  </a:cubicBezTo>
                  <a:cubicBezTo>
                    <a:pt x="498" y="783"/>
                    <a:pt x="553" y="772"/>
                    <a:pt x="605" y="748"/>
                  </a:cubicBezTo>
                  <a:cubicBezTo>
                    <a:pt x="801" y="658"/>
                    <a:pt x="889" y="429"/>
                    <a:pt x="801" y="230"/>
                  </a:cubicBezTo>
                  <a:cubicBezTo>
                    <a:pt x="737" y="86"/>
                    <a:pt x="596" y="0"/>
                    <a:pt x="448"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0"/>
            <p:cNvSpPr/>
            <p:nvPr/>
          </p:nvSpPr>
          <p:spPr>
            <a:xfrm>
              <a:off x="5400606" y="3805408"/>
              <a:ext cx="34980" cy="30748"/>
            </a:xfrm>
            <a:custGeom>
              <a:rect b="b" l="l" r="r" t="t"/>
              <a:pathLst>
                <a:path extrusionOk="0" h="821" w="934">
                  <a:moveTo>
                    <a:pt x="466" y="0"/>
                  </a:moveTo>
                  <a:cubicBezTo>
                    <a:pt x="410" y="0"/>
                    <a:pt x="353" y="11"/>
                    <a:pt x="299" y="35"/>
                  </a:cubicBezTo>
                  <a:cubicBezTo>
                    <a:pt x="95" y="130"/>
                    <a:pt x="0" y="372"/>
                    <a:pt x="95" y="579"/>
                  </a:cubicBezTo>
                  <a:cubicBezTo>
                    <a:pt x="162" y="731"/>
                    <a:pt x="311" y="820"/>
                    <a:pt x="466" y="820"/>
                  </a:cubicBezTo>
                  <a:cubicBezTo>
                    <a:pt x="523" y="820"/>
                    <a:pt x="581" y="808"/>
                    <a:pt x="635" y="782"/>
                  </a:cubicBezTo>
                  <a:cubicBezTo>
                    <a:pt x="843" y="691"/>
                    <a:pt x="934" y="450"/>
                    <a:pt x="843" y="243"/>
                  </a:cubicBezTo>
                  <a:cubicBezTo>
                    <a:pt x="772" y="90"/>
                    <a:pt x="623" y="0"/>
                    <a:pt x="466"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0"/>
            <p:cNvSpPr/>
            <p:nvPr/>
          </p:nvSpPr>
          <p:spPr>
            <a:xfrm>
              <a:off x="5373003" y="3816719"/>
              <a:ext cx="36553" cy="32246"/>
            </a:xfrm>
            <a:custGeom>
              <a:rect b="b" l="l" r="r" t="t"/>
              <a:pathLst>
                <a:path extrusionOk="0" h="861" w="976">
                  <a:moveTo>
                    <a:pt x="488" y="0"/>
                  </a:moveTo>
                  <a:cubicBezTo>
                    <a:pt x="430" y="0"/>
                    <a:pt x="370" y="12"/>
                    <a:pt x="313" y="38"/>
                  </a:cubicBezTo>
                  <a:cubicBezTo>
                    <a:pt x="98" y="137"/>
                    <a:pt x="0" y="389"/>
                    <a:pt x="98" y="607"/>
                  </a:cubicBezTo>
                  <a:cubicBezTo>
                    <a:pt x="168" y="767"/>
                    <a:pt x="324" y="860"/>
                    <a:pt x="487" y="860"/>
                  </a:cubicBezTo>
                  <a:cubicBezTo>
                    <a:pt x="546" y="860"/>
                    <a:pt x="606" y="848"/>
                    <a:pt x="663" y="822"/>
                  </a:cubicBezTo>
                  <a:cubicBezTo>
                    <a:pt x="881" y="723"/>
                    <a:pt x="976" y="470"/>
                    <a:pt x="881" y="256"/>
                  </a:cubicBezTo>
                  <a:cubicBezTo>
                    <a:pt x="809" y="96"/>
                    <a:pt x="653" y="0"/>
                    <a:pt x="488"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0"/>
            <p:cNvSpPr/>
            <p:nvPr/>
          </p:nvSpPr>
          <p:spPr>
            <a:xfrm>
              <a:off x="5345401" y="3828105"/>
              <a:ext cx="38276" cy="33632"/>
            </a:xfrm>
            <a:custGeom>
              <a:rect b="b" l="l" r="r" t="t"/>
              <a:pathLst>
                <a:path extrusionOk="0" h="898" w="1022">
                  <a:moveTo>
                    <a:pt x="509" y="0"/>
                  </a:moveTo>
                  <a:cubicBezTo>
                    <a:pt x="448" y="0"/>
                    <a:pt x="386" y="13"/>
                    <a:pt x="326" y="40"/>
                  </a:cubicBezTo>
                  <a:cubicBezTo>
                    <a:pt x="98" y="142"/>
                    <a:pt x="0" y="408"/>
                    <a:pt x="102" y="633"/>
                  </a:cubicBezTo>
                  <a:cubicBezTo>
                    <a:pt x="177" y="799"/>
                    <a:pt x="339" y="897"/>
                    <a:pt x="510" y="897"/>
                  </a:cubicBezTo>
                  <a:cubicBezTo>
                    <a:pt x="571" y="897"/>
                    <a:pt x="633" y="885"/>
                    <a:pt x="692" y="858"/>
                  </a:cubicBezTo>
                  <a:cubicBezTo>
                    <a:pt x="919" y="756"/>
                    <a:pt x="1021" y="492"/>
                    <a:pt x="919" y="265"/>
                  </a:cubicBezTo>
                  <a:cubicBezTo>
                    <a:pt x="845" y="99"/>
                    <a:pt x="681" y="0"/>
                    <a:pt x="509"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0"/>
            <p:cNvSpPr/>
            <p:nvPr/>
          </p:nvSpPr>
          <p:spPr>
            <a:xfrm>
              <a:off x="5633934" y="3741440"/>
              <a:ext cx="18801" cy="17078"/>
            </a:xfrm>
            <a:custGeom>
              <a:rect b="b" l="l" r="r" t="t"/>
              <a:pathLst>
                <a:path extrusionOk="0" h="456" w="502">
                  <a:moveTo>
                    <a:pt x="289" y="1"/>
                  </a:moveTo>
                  <a:cubicBezTo>
                    <a:pt x="254" y="1"/>
                    <a:pt x="219" y="8"/>
                    <a:pt x="185" y="23"/>
                  </a:cubicBezTo>
                  <a:cubicBezTo>
                    <a:pt x="59" y="80"/>
                    <a:pt x="0" y="234"/>
                    <a:pt x="59" y="364"/>
                  </a:cubicBezTo>
                  <a:cubicBezTo>
                    <a:pt x="77" y="402"/>
                    <a:pt x="105" y="431"/>
                    <a:pt x="136" y="455"/>
                  </a:cubicBezTo>
                  <a:lnTo>
                    <a:pt x="501" y="161"/>
                  </a:lnTo>
                  <a:lnTo>
                    <a:pt x="435" y="44"/>
                  </a:lnTo>
                  <a:cubicBezTo>
                    <a:pt x="393" y="17"/>
                    <a:pt x="341" y="1"/>
                    <a:pt x="28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0"/>
            <p:cNvSpPr/>
            <p:nvPr/>
          </p:nvSpPr>
          <p:spPr>
            <a:xfrm>
              <a:off x="5606331" y="3752825"/>
              <a:ext cx="23407" cy="20673"/>
            </a:xfrm>
            <a:custGeom>
              <a:rect b="b" l="l" r="r" t="t"/>
              <a:pathLst>
                <a:path extrusionOk="0" h="552" w="625">
                  <a:moveTo>
                    <a:pt x="312" y="0"/>
                  </a:moveTo>
                  <a:cubicBezTo>
                    <a:pt x="274" y="0"/>
                    <a:pt x="236" y="8"/>
                    <a:pt x="200" y="25"/>
                  </a:cubicBezTo>
                  <a:cubicBezTo>
                    <a:pt x="59" y="85"/>
                    <a:pt x="0" y="249"/>
                    <a:pt x="63" y="390"/>
                  </a:cubicBezTo>
                  <a:cubicBezTo>
                    <a:pt x="107" y="491"/>
                    <a:pt x="207" y="552"/>
                    <a:pt x="312" y="552"/>
                  </a:cubicBezTo>
                  <a:cubicBezTo>
                    <a:pt x="350" y="552"/>
                    <a:pt x="388" y="544"/>
                    <a:pt x="425" y="527"/>
                  </a:cubicBezTo>
                  <a:cubicBezTo>
                    <a:pt x="564" y="464"/>
                    <a:pt x="624" y="302"/>
                    <a:pt x="564" y="162"/>
                  </a:cubicBezTo>
                  <a:cubicBezTo>
                    <a:pt x="518" y="61"/>
                    <a:pt x="417" y="0"/>
                    <a:pt x="31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0"/>
            <p:cNvSpPr/>
            <p:nvPr/>
          </p:nvSpPr>
          <p:spPr>
            <a:xfrm>
              <a:off x="5578542" y="3764136"/>
              <a:ext cx="25280" cy="22171"/>
            </a:xfrm>
            <a:custGeom>
              <a:rect b="b" l="l" r="r" t="t"/>
              <a:pathLst>
                <a:path extrusionOk="0" h="592" w="675">
                  <a:moveTo>
                    <a:pt x="341" y="0"/>
                  </a:moveTo>
                  <a:cubicBezTo>
                    <a:pt x="300" y="0"/>
                    <a:pt x="259" y="9"/>
                    <a:pt x="219" y="28"/>
                  </a:cubicBezTo>
                  <a:cubicBezTo>
                    <a:pt x="68" y="95"/>
                    <a:pt x="1" y="267"/>
                    <a:pt x="68" y="418"/>
                  </a:cubicBezTo>
                  <a:cubicBezTo>
                    <a:pt x="117" y="527"/>
                    <a:pt x="225" y="591"/>
                    <a:pt x="337" y="591"/>
                  </a:cubicBezTo>
                  <a:cubicBezTo>
                    <a:pt x="378" y="591"/>
                    <a:pt x="418" y="583"/>
                    <a:pt x="457" y="565"/>
                  </a:cubicBezTo>
                  <a:cubicBezTo>
                    <a:pt x="608" y="499"/>
                    <a:pt x="675" y="323"/>
                    <a:pt x="608" y="175"/>
                  </a:cubicBezTo>
                  <a:cubicBezTo>
                    <a:pt x="557" y="65"/>
                    <a:pt x="452" y="0"/>
                    <a:pt x="341"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0"/>
            <p:cNvSpPr/>
            <p:nvPr/>
          </p:nvSpPr>
          <p:spPr>
            <a:xfrm>
              <a:off x="5550939" y="3775446"/>
              <a:ext cx="26853" cy="23632"/>
            </a:xfrm>
            <a:custGeom>
              <a:rect b="b" l="l" r="r" t="t"/>
              <a:pathLst>
                <a:path extrusionOk="0" h="631" w="717">
                  <a:moveTo>
                    <a:pt x="357" y="1"/>
                  </a:moveTo>
                  <a:cubicBezTo>
                    <a:pt x="314" y="1"/>
                    <a:pt x="271" y="10"/>
                    <a:pt x="229" y="28"/>
                  </a:cubicBezTo>
                  <a:cubicBezTo>
                    <a:pt x="72" y="102"/>
                    <a:pt x="1" y="288"/>
                    <a:pt x="72" y="445"/>
                  </a:cubicBezTo>
                  <a:cubicBezTo>
                    <a:pt x="123" y="562"/>
                    <a:pt x="240" y="631"/>
                    <a:pt x="359" y="631"/>
                  </a:cubicBezTo>
                  <a:cubicBezTo>
                    <a:pt x="402" y="631"/>
                    <a:pt x="445" y="622"/>
                    <a:pt x="485" y="604"/>
                  </a:cubicBezTo>
                  <a:cubicBezTo>
                    <a:pt x="647" y="530"/>
                    <a:pt x="717" y="344"/>
                    <a:pt x="643" y="186"/>
                  </a:cubicBezTo>
                  <a:cubicBezTo>
                    <a:pt x="592" y="70"/>
                    <a:pt x="477" y="1"/>
                    <a:pt x="357"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0"/>
            <p:cNvSpPr/>
            <p:nvPr/>
          </p:nvSpPr>
          <p:spPr>
            <a:xfrm>
              <a:off x="5523337" y="3786832"/>
              <a:ext cx="28426" cy="25018"/>
            </a:xfrm>
            <a:custGeom>
              <a:rect b="b" l="l" r="r" t="t"/>
              <a:pathLst>
                <a:path extrusionOk="0" h="668" w="759">
                  <a:moveTo>
                    <a:pt x="379" y="1"/>
                  </a:moveTo>
                  <a:cubicBezTo>
                    <a:pt x="334" y="1"/>
                    <a:pt x="287" y="10"/>
                    <a:pt x="243" y="29"/>
                  </a:cubicBezTo>
                  <a:cubicBezTo>
                    <a:pt x="75" y="107"/>
                    <a:pt x="1" y="303"/>
                    <a:pt x="75" y="471"/>
                  </a:cubicBezTo>
                  <a:cubicBezTo>
                    <a:pt x="132" y="595"/>
                    <a:pt x="252" y="667"/>
                    <a:pt x="378" y="667"/>
                  </a:cubicBezTo>
                  <a:cubicBezTo>
                    <a:pt x="424" y="667"/>
                    <a:pt x="472" y="657"/>
                    <a:pt x="517" y="637"/>
                  </a:cubicBezTo>
                  <a:cubicBezTo>
                    <a:pt x="686" y="562"/>
                    <a:pt x="759" y="366"/>
                    <a:pt x="682" y="198"/>
                  </a:cubicBezTo>
                  <a:cubicBezTo>
                    <a:pt x="627" y="73"/>
                    <a:pt x="506" y="1"/>
                    <a:pt x="379"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0"/>
            <p:cNvSpPr/>
            <p:nvPr/>
          </p:nvSpPr>
          <p:spPr>
            <a:xfrm>
              <a:off x="5495622" y="3798180"/>
              <a:ext cx="30111" cy="26441"/>
            </a:xfrm>
            <a:custGeom>
              <a:rect b="b" l="l" r="r" t="t"/>
              <a:pathLst>
                <a:path extrusionOk="0" h="706" w="804">
                  <a:moveTo>
                    <a:pt x="402" y="1"/>
                  </a:moveTo>
                  <a:cubicBezTo>
                    <a:pt x="353" y="1"/>
                    <a:pt x="304" y="11"/>
                    <a:pt x="256" y="32"/>
                  </a:cubicBezTo>
                  <a:cubicBezTo>
                    <a:pt x="81" y="112"/>
                    <a:pt x="0" y="319"/>
                    <a:pt x="81" y="499"/>
                  </a:cubicBezTo>
                  <a:cubicBezTo>
                    <a:pt x="141" y="628"/>
                    <a:pt x="269" y="705"/>
                    <a:pt x="403" y="705"/>
                  </a:cubicBezTo>
                  <a:cubicBezTo>
                    <a:pt x="451" y="705"/>
                    <a:pt x="501" y="695"/>
                    <a:pt x="548" y="674"/>
                  </a:cubicBezTo>
                  <a:cubicBezTo>
                    <a:pt x="724" y="593"/>
                    <a:pt x="804" y="386"/>
                    <a:pt x="724" y="207"/>
                  </a:cubicBezTo>
                  <a:cubicBezTo>
                    <a:pt x="664" y="78"/>
                    <a:pt x="537" y="1"/>
                    <a:pt x="402"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0"/>
            <p:cNvSpPr/>
            <p:nvPr/>
          </p:nvSpPr>
          <p:spPr>
            <a:xfrm>
              <a:off x="5468020" y="3809566"/>
              <a:ext cx="31722" cy="27827"/>
            </a:xfrm>
            <a:custGeom>
              <a:rect b="b" l="l" r="r" t="t"/>
              <a:pathLst>
                <a:path extrusionOk="0" h="743" w="847">
                  <a:moveTo>
                    <a:pt x="422" y="0"/>
                  </a:moveTo>
                  <a:cubicBezTo>
                    <a:pt x="371" y="0"/>
                    <a:pt x="320" y="11"/>
                    <a:pt x="271" y="33"/>
                  </a:cubicBezTo>
                  <a:cubicBezTo>
                    <a:pt x="85" y="117"/>
                    <a:pt x="0" y="334"/>
                    <a:pt x="85" y="524"/>
                  </a:cubicBezTo>
                  <a:cubicBezTo>
                    <a:pt x="147" y="661"/>
                    <a:pt x="283" y="743"/>
                    <a:pt x="425" y="743"/>
                  </a:cubicBezTo>
                  <a:cubicBezTo>
                    <a:pt x="476" y="743"/>
                    <a:pt x="527" y="732"/>
                    <a:pt x="577" y="710"/>
                  </a:cubicBezTo>
                  <a:cubicBezTo>
                    <a:pt x="762" y="626"/>
                    <a:pt x="846" y="405"/>
                    <a:pt x="762" y="219"/>
                  </a:cubicBezTo>
                  <a:cubicBezTo>
                    <a:pt x="700" y="82"/>
                    <a:pt x="564" y="0"/>
                    <a:pt x="42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0"/>
            <p:cNvSpPr/>
            <p:nvPr/>
          </p:nvSpPr>
          <p:spPr>
            <a:xfrm>
              <a:off x="5440417" y="3820876"/>
              <a:ext cx="33295" cy="29325"/>
            </a:xfrm>
            <a:custGeom>
              <a:rect b="b" l="l" r="r" t="t"/>
              <a:pathLst>
                <a:path extrusionOk="0" h="783" w="889">
                  <a:moveTo>
                    <a:pt x="445" y="1"/>
                  </a:moveTo>
                  <a:cubicBezTo>
                    <a:pt x="392" y="1"/>
                    <a:pt x="337" y="12"/>
                    <a:pt x="285" y="37"/>
                  </a:cubicBezTo>
                  <a:cubicBezTo>
                    <a:pt x="88" y="124"/>
                    <a:pt x="0" y="356"/>
                    <a:pt x="88" y="552"/>
                  </a:cubicBezTo>
                  <a:cubicBezTo>
                    <a:pt x="153" y="697"/>
                    <a:pt x="296" y="783"/>
                    <a:pt x="445" y="783"/>
                  </a:cubicBezTo>
                  <a:cubicBezTo>
                    <a:pt x="498" y="783"/>
                    <a:pt x="553" y="772"/>
                    <a:pt x="604" y="748"/>
                  </a:cubicBezTo>
                  <a:cubicBezTo>
                    <a:pt x="801" y="657"/>
                    <a:pt x="888" y="429"/>
                    <a:pt x="801" y="233"/>
                  </a:cubicBezTo>
                  <a:cubicBezTo>
                    <a:pt x="736" y="89"/>
                    <a:pt x="594" y="1"/>
                    <a:pt x="445"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0"/>
            <p:cNvSpPr/>
            <p:nvPr/>
          </p:nvSpPr>
          <p:spPr>
            <a:xfrm>
              <a:off x="5412665" y="3832224"/>
              <a:ext cx="35017" cy="30785"/>
            </a:xfrm>
            <a:custGeom>
              <a:rect b="b" l="l" r="r" t="t"/>
              <a:pathLst>
                <a:path extrusionOk="0" h="822" w="935">
                  <a:moveTo>
                    <a:pt x="466" y="0"/>
                  </a:moveTo>
                  <a:cubicBezTo>
                    <a:pt x="410" y="0"/>
                    <a:pt x="354" y="11"/>
                    <a:pt x="299" y="35"/>
                  </a:cubicBezTo>
                  <a:cubicBezTo>
                    <a:pt x="96" y="130"/>
                    <a:pt x="1" y="372"/>
                    <a:pt x="96" y="579"/>
                  </a:cubicBezTo>
                  <a:cubicBezTo>
                    <a:pt x="163" y="732"/>
                    <a:pt x="312" y="822"/>
                    <a:pt x="469" y="822"/>
                  </a:cubicBezTo>
                  <a:cubicBezTo>
                    <a:pt x="525" y="822"/>
                    <a:pt x="582" y="810"/>
                    <a:pt x="636" y="787"/>
                  </a:cubicBezTo>
                  <a:cubicBezTo>
                    <a:pt x="843" y="691"/>
                    <a:pt x="934" y="450"/>
                    <a:pt x="843" y="242"/>
                  </a:cubicBezTo>
                  <a:cubicBezTo>
                    <a:pt x="774" y="90"/>
                    <a:pt x="623" y="0"/>
                    <a:pt x="466"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0"/>
            <p:cNvSpPr/>
            <p:nvPr/>
          </p:nvSpPr>
          <p:spPr>
            <a:xfrm>
              <a:off x="5385063" y="3843572"/>
              <a:ext cx="36590" cy="32171"/>
            </a:xfrm>
            <a:custGeom>
              <a:rect b="b" l="l" r="r" t="t"/>
              <a:pathLst>
                <a:path extrusionOk="0" h="859" w="977">
                  <a:moveTo>
                    <a:pt x="488" y="1"/>
                  </a:moveTo>
                  <a:cubicBezTo>
                    <a:pt x="430" y="1"/>
                    <a:pt x="370" y="12"/>
                    <a:pt x="313" y="37"/>
                  </a:cubicBezTo>
                  <a:cubicBezTo>
                    <a:pt x="96" y="136"/>
                    <a:pt x="1" y="388"/>
                    <a:pt x="100" y="606"/>
                  </a:cubicBezTo>
                  <a:cubicBezTo>
                    <a:pt x="169" y="766"/>
                    <a:pt x="325" y="859"/>
                    <a:pt x="488" y="859"/>
                  </a:cubicBezTo>
                  <a:cubicBezTo>
                    <a:pt x="547" y="859"/>
                    <a:pt x="607" y="847"/>
                    <a:pt x="665" y="820"/>
                  </a:cubicBezTo>
                  <a:cubicBezTo>
                    <a:pt x="882" y="725"/>
                    <a:pt x="976" y="469"/>
                    <a:pt x="882" y="255"/>
                  </a:cubicBezTo>
                  <a:cubicBezTo>
                    <a:pt x="809" y="94"/>
                    <a:pt x="653" y="1"/>
                    <a:pt x="488"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0"/>
            <p:cNvSpPr/>
            <p:nvPr/>
          </p:nvSpPr>
          <p:spPr>
            <a:xfrm>
              <a:off x="5359857" y="3854921"/>
              <a:ext cx="35130" cy="29662"/>
            </a:xfrm>
            <a:custGeom>
              <a:rect b="b" l="l" r="r" t="t"/>
              <a:pathLst>
                <a:path extrusionOk="0" h="792" w="938">
                  <a:moveTo>
                    <a:pt x="446" y="0"/>
                  </a:moveTo>
                  <a:cubicBezTo>
                    <a:pt x="385" y="0"/>
                    <a:pt x="323" y="13"/>
                    <a:pt x="264" y="40"/>
                  </a:cubicBezTo>
                  <a:cubicBezTo>
                    <a:pt x="102" y="113"/>
                    <a:pt x="7" y="265"/>
                    <a:pt x="0" y="429"/>
                  </a:cubicBezTo>
                  <a:lnTo>
                    <a:pt x="730" y="791"/>
                  </a:lnTo>
                  <a:cubicBezTo>
                    <a:pt x="881" y="668"/>
                    <a:pt x="938" y="454"/>
                    <a:pt x="853" y="265"/>
                  </a:cubicBezTo>
                  <a:cubicBezTo>
                    <a:pt x="778" y="99"/>
                    <a:pt x="616" y="0"/>
                    <a:pt x="446"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0"/>
            <p:cNvSpPr/>
            <p:nvPr/>
          </p:nvSpPr>
          <p:spPr>
            <a:xfrm>
              <a:off x="5535322" y="3813648"/>
              <a:ext cx="25804" cy="22808"/>
            </a:xfrm>
            <a:custGeom>
              <a:rect b="b" l="l" r="r" t="t"/>
              <a:pathLst>
                <a:path extrusionOk="0" h="609" w="689">
                  <a:moveTo>
                    <a:pt x="382" y="1"/>
                  </a:moveTo>
                  <a:cubicBezTo>
                    <a:pt x="336" y="1"/>
                    <a:pt x="290" y="10"/>
                    <a:pt x="246" y="29"/>
                  </a:cubicBezTo>
                  <a:cubicBezTo>
                    <a:pt x="77" y="107"/>
                    <a:pt x="1" y="303"/>
                    <a:pt x="77" y="471"/>
                  </a:cubicBezTo>
                  <a:cubicBezTo>
                    <a:pt x="102" y="528"/>
                    <a:pt x="144" y="577"/>
                    <a:pt x="194" y="609"/>
                  </a:cubicBezTo>
                  <a:lnTo>
                    <a:pt x="688" y="209"/>
                  </a:lnTo>
                  <a:cubicBezTo>
                    <a:pt x="688" y="204"/>
                    <a:pt x="685" y="201"/>
                    <a:pt x="685" y="198"/>
                  </a:cubicBezTo>
                  <a:cubicBezTo>
                    <a:pt x="631" y="73"/>
                    <a:pt x="509" y="1"/>
                    <a:pt x="382"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0"/>
            <p:cNvSpPr/>
            <p:nvPr/>
          </p:nvSpPr>
          <p:spPr>
            <a:xfrm>
              <a:off x="5507719" y="3824996"/>
              <a:ext cx="30149" cy="26441"/>
            </a:xfrm>
            <a:custGeom>
              <a:rect b="b" l="l" r="r" t="t"/>
              <a:pathLst>
                <a:path extrusionOk="0" h="706" w="805">
                  <a:moveTo>
                    <a:pt x="401" y="1"/>
                  </a:moveTo>
                  <a:cubicBezTo>
                    <a:pt x="353" y="1"/>
                    <a:pt x="304" y="11"/>
                    <a:pt x="257" y="32"/>
                  </a:cubicBezTo>
                  <a:cubicBezTo>
                    <a:pt x="81" y="112"/>
                    <a:pt x="1" y="319"/>
                    <a:pt x="81" y="499"/>
                  </a:cubicBezTo>
                  <a:cubicBezTo>
                    <a:pt x="140" y="627"/>
                    <a:pt x="268" y="705"/>
                    <a:pt x="403" y="705"/>
                  </a:cubicBezTo>
                  <a:cubicBezTo>
                    <a:pt x="451" y="705"/>
                    <a:pt x="501" y="695"/>
                    <a:pt x="548" y="674"/>
                  </a:cubicBezTo>
                  <a:cubicBezTo>
                    <a:pt x="724" y="593"/>
                    <a:pt x="804" y="386"/>
                    <a:pt x="724" y="211"/>
                  </a:cubicBezTo>
                  <a:cubicBezTo>
                    <a:pt x="664" y="79"/>
                    <a:pt x="536" y="1"/>
                    <a:pt x="401"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0"/>
            <p:cNvSpPr/>
            <p:nvPr/>
          </p:nvSpPr>
          <p:spPr>
            <a:xfrm>
              <a:off x="5480117" y="3836382"/>
              <a:ext cx="31722" cy="27827"/>
            </a:xfrm>
            <a:custGeom>
              <a:rect b="b" l="l" r="r" t="t"/>
              <a:pathLst>
                <a:path extrusionOk="0" h="743" w="847">
                  <a:moveTo>
                    <a:pt x="422" y="0"/>
                  </a:moveTo>
                  <a:cubicBezTo>
                    <a:pt x="371" y="0"/>
                    <a:pt x="319" y="11"/>
                    <a:pt x="270" y="33"/>
                  </a:cubicBezTo>
                  <a:cubicBezTo>
                    <a:pt x="85" y="117"/>
                    <a:pt x="1" y="339"/>
                    <a:pt x="85" y="524"/>
                  </a:cubicBezTo>
                  <a:cubicBezTo>
                    <a:pt x="147" y="661"/>
                    <a:pt x="283" y="743"/>
                    <a:pt x="425" y="743"/>
                  </a:cubicBezTo>
                  <a:cubicBezTo>
                    <a:pt x="476" y="743"/>
                    <a:pt x="527" y="732"/>
                    <a:pt x="576" y="710"/>
                  </a:cubicBezTo>
                  <a:cubicBezTo>
                    <a:pt x="762" y="626"/>
                    <a:pt x="846" y="405"/>
                    <a:pt x="762" y="219"/>
                  </a:cubicBezTo>
                  <a:cubicBezTo>
                    <a:pt x="700" y="82"/>
                    <a:pt x="564" y="0"/>
                    <a:pt x="422"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0"/>
            <p:cNvSpPr/>
            <p:nvPr/>
          </p:nvSpPr>
          <p:spPr>
            <a:xfrm>
              <a:off x="5452365" y="3847767"/>
              <a:ext cx="33444" cy="29250"/>
            </a:xfrm>
            <a:custGeom>
              <a:rect b="b" l="l" r="r" t="t"/>
              <a:pathLst>
                <a:path extrusionOk="0" h="781" w="893">
                  <a:moveTo>
                    <a:pt x="446" y="0"/>
                  </a:moveTo>
                  <a:cubicBezTo>
                    <a:pt x="393" y="0"/>
                    <a:pt x="338" y="11"/>
                    <a:pt x="285" y="35"/>
                  </a:cubicBezTo>
                  <a:cubicBezTo>
                    <a:pt x="92" y="122"/>
                    <a:pt x="1" y="354"/>
                    <a:pt x="92" y="550"/>
                  </a:cubicBezTo>
                  <a:cubicBezTo>
                    <a:pt x="157" y="695"/>
                    <a:pt x="300" y="781"/>
                    <a:pt x="449" y="781"/>
                  </a:cubicBezTo>
                  <a:cubicBezTo>
                    <a:pt x="502" y="781"/>
                    <a:pt x="556" y="770"/>
                    <a:pt x="608" y="746"/>
                  </a:cubicBezTo>
                  <a:cubicBezTo>
                    <a:pt x="805" y="659"/>
                    <a:pt x="893" y="427"/>
                    <a:pt x="805" y="231"/>
                  </a:cubicBezTo>
                  <a:cubicBezTo>
                    <a:pt x="737" y="86"/>
                    <a:pt x="596" y="0"/>
                    <a:pt x="446"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0"/>
            <p:cNvSpPr/>
            <p:nvPr/>
          </p:nvSpPr>
          <p:spPr>
            <a:xfrm>
              <a:off x="5424762" y="3859078"/>
              <a:ext cx="35017" cy="30748"/>
            </a:xfrm>
            <a:custGeom>
              <a:rect b="b" l="l" r="r" t="t"/>
              <a:pathLst>
                <a:path extrusionOk="0" h="821" w="935">
                  <a:moveTo>
                    <a:pt x="470" y="0"/>
                  </a:moveTo>
                  <a:cubicBezTo>
                    <a:pt x="413" y="0"/>
                    <a:pt x="355" y="12"/>
                    <a:pt x="300" y="38"/>
                  </a:cubicBezTo>
                  <a:cubicBezTo>
                    <a:pt x="92" y="129"/>
                    <a:pt x="1" y="371"/>
                    <a:pt x="96" y="578"/>
                  </a:cubicBezTo>
                  <a:cubicBezTo>
                    <a:pt x="163" y="731"/>
                    <a:pt x="312" y="821"/>
                    <a:pt x="469" y="821"/>
                  </a:cubicBezTo>
                  <a:cubicBezTo>
                    <a:pt x="525" y="821"/>
                    <a:pt x="582" y="809"/>
                    <a:pt x="637" y="786"/>
                  </a:cubicBezTo>
                  <a:cubicBezTo>
                    <a:pt x="843" y="690"/>
                    <a:pt x="935" y="449"/>
                    <a:pt x="840" y="241"/>
                  </a:cubicBezTo>
                  <a:cubicBezTo>
                    <a:pt x="773" y="90"/>
                    <a:pt x="625" y="0"/>
                    <a:pt x="47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0"/>
            <p:cNvSpPr/>
            <p:nvPr/>
          </p:nvSpPr>
          <p:spPr>
            <a:xfrm>
              <a:off x="5397834" y="3870388"/>
              <a:ext cx="34868" cy="26403"/>
            </a:xfrm>
            <a:custGeom>
              <a:rect b="b" l="l" r="r" t="t"/>
              <a:pathLst>
                <a:path extrusionOk="0" h="705" w="931">
                  <a:moveTo>
                    <a:pt x="468" y="1"/>
                  </a:moveTo>
                  <a:cubicBezTo>
                    <a:pt x="410" y="1"/>
                    <a:pt x="351" y="12"/>
                    <a:pt x="295" y="37"/>
                  </a:cubicBezTo>
                  <a:cubicBezTo>
                    <a:pt x="99" y="129"/>
                    <a:pt x="0" y="346"/>
                    <a:pt x="60" y="550"/>
                  </a:cubicBezTo>
                  <a:lnTo>
                    <a:pt x="330" y="683"/>
                  </a:lnTo>
                  <a:lnTo>
                    <a:pt x="797" y="704"/>
                  </a:lnTo>
                  <a:cubicBezTo>
                    <a:pt x="902" y="581"/>
                    <a:pt x="930" y="409"/>
                    <a:pt x="860" y="255"/>
                  </a:cubicBezTo>
                  <a:cubicBezTo>
                    <a:pt x="791" y="94"/>
                    <a:pt x="632" y="1"/>
                    <a:pt x="468"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0"/>
            <p:cNvSpPr/>
            <p:nvPr/>
          </p:nvSpPr>
          <p:spPr>
            <a:xfrm>
              <a:off x="5464499" y="3874546"/>
              <a:ext cx="26553" cy="22246"/>
            </a:xfrm>
            <a:custGeom>
              <a:rect b="b" l="l" r="r" t="t"/>
              <a:pathLst>
                <a:path extrusionOk="0" h="594" w="709">
                  <a:moveTo>
                    <a:pt x="445" y="0"/>
                  </a:moveTo>
                  <a:cubicBezTo>
                    <a:pt x="391" y="0"/>
                    <a:pt x="336" y="12"/>
                    <a:pt x="284" y="36"/>
                  </a:cubicBezTo>
                  <a:cubicBezTo>
                    <a:pt x="88" y="123"/>
                    <a:pt x="0" y="355"/>
                    <a:pt x="88" y="551"/>
                  </a:cubicBezTo>
                  <a:cubicBezTo>
                    <a:pt x="94" y="565"/>
                    <a:pt x="105" y="579"/>
                    <a:pt x="112" y="593"/>
                  </a:cubicBezTo>
                  <a:lnTo>
                    <a:pt x="708" y="106"/>
                  </a:lnTo>
                  <a:cubicBezTo>
                    <a:pt x="638" y="38"/>
                    <a:pt x="544" y="0"/>
                    <a:pt x="445"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0"/>
            <p:cNvSpPr/>
            <p:nvPr/>
          </p:nvSpPr>
          <p:spPr>
            <a:xfrm>
              <a:off x="5439631" y="3885894"/>
              <a:ext cx="29212" cy="12584"/>
            </a:xfrm>
            <a:custGeom>
              <a:rect b="b" l="l" r="r" t="t"/>
              <a:pathLst>
                <a:path extrusionOk="0" h="336" w="780">
                  <a:moveTo>
                    <a:pt x="394" y="1"/>
                  </a:moveTo>
                  <a:cubicBezTo>
                    <a:pt x="337" y="1"/>
                    <a:pt x="280" y="13"/>
                    <a:pt x="225" y="38"/>
                  </a:cubicBezTo>
                  <a:cubicBezTo>
                    <a:pt x="109" y="91"/>
                    <a:pt x="29" y="188"/>
                    <a:pt x="0" y="305"/>
                  </a:cubicBezTo>
                  <a:lnTo>
                    <a:pt x="716" y="336"/>
                  </a:lnTo>
                  <a:lnTo>
                    <a:pt x="779" y="283"/>
                  </a:lnTo>
                  <a:cubicBezTo>
                    <a:pt x="776" y="269"/>
                    <a:pt x="773" y="255"/>
                    <a:pt x="766" y="241"/>
                  </a:cubicBezTo>
                  <a:cubicBezTo>
                    <a:pt x="698" y="91"/>
                    <a:pt x="550" y="1"/>
                    <a:pt x="394"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0"/>
            <p:cNvSpPr/>
            <p:nvPr/>
          </p:nvSpPr>
          <p:spPr>
            <a:xfrm>
              <a:off x="5328547" y="3220738"/>
              <a:ext cx="509007" cy="680386"/>
            </a:xfrm>
            <a:custGeom>
              <a:rect b="b" l="l" r="r" t="t"/>
              <a:pathLst>
                <a:path extrusionOk="0" h="18167" w="13591">
                  <a:moveTo>
                    <a:pt x="13590" y="1"/>
                  </a:moveTo>
                  <a:lnTo>
                    <a:pt x="5150" y="3777"/>
                  </a:lnTo>
                  <a:lnTo>
                    <a:pt x="6431" y="5816"/>
                  </a:lnTo>
                  <a:lnTo>
                    <a:pt x="587" y="9757"/>
                  </a:lnTo>
                  <a:lnTo>
                    <a:pt x="2166" y="12287"/>
                  </a:lnTo>
                  <a:lnTo>
                    <a:pt x="39" y="13589"/>
                  </a:lnTo>
                  <a:cubicBezTo>
                    <a:pt x="39" y="13632"/>
                    <a:pt x="43" y="13674"/>
                    <a:pt x="39" y="13716"/>
                  </a:cubicBezTo>
                  <a:cubicBezTo>
                    <a:pt x="33" y="13835"/>
                    <a:pt x="18" y="13947"/>
                    <a:pt x="1" y="14056"/>
                  </a:cubicBezTo>
                  <a:lnTo>
                    <a:pt x="2689" y="12410"/>
                  </a:lnTo>
                  <a:lnTo>
                    <a:pt x="1100" y="9866"/>
                  </a:lnTo>
                  <a:lnTo>
                    <a:pt x="6946" y="5925"/>
                  </a:lnTo>
                  <a:lnTo>
                    <a:pt x="5700" y="3942"/>
                  </a:lnTo>
                  <a:lnTo>
                    <a:pt x="12453" y="924"/>
                  </a:lnTo>
                  <a:lnTo>
                    <a:pt x="8915" y="5791"/>
                  </a:lnTo>
                  <a:lnTo>
                    <a:pt x="10365" y="7858"/>
                  </a:lnTo>
                  <a:lnTo>
                    <a:pt x="6416" y="10610"/>
                  </a:lnTo>
                  <a:lnTo>
                    <a:pt x="8410" y="14018"/>
                  </a:lnTo>
                  <a:lnTo>
                    <a:pt x="3654" y="17896"/>
                  </a:lnTo>
                  <a:cubicBezTo>
                    <a:pt x="3753" y="17977"/>
                    <a:pt x="3841" y="18068"/>
                    <a:pt x="3921" y="18166"/>
                  </a:cubicBezTo>
                  <a:lnTo>
                    <a:pt x="8901" y="14106"/>
                  </a:lnTo>
                  <a:lnTo>
                    <a:pt x="6918" y="10719"/>
                  </a:lnTo>
                  <a:lnTo>
                    <a:pt x="10891" y="7954"/>
                  </a:lnTo>
                  <a:lnTo>
                    <a:pt x="9379" y="5795"/>
                  </a:lnTo>
                  <a:lnTo>
                    <a:pt x="13590"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0"/>
            <p:cNvSpPr/>
            <p:nvPr/>
          </p:nvSpPr>
          <p:spPr>
            <a:xfrm>
              <a:off x="5299896" y="3776195"/>
              <a:ext cx="58537" cy="79622"/>
            </a:xfrm>
            <a:custGeom>
              <a:rect b="b" l="l" r="r" t="t"/>
              <a:pathLst>
                <a:path extrusionOk="0" h="2126" w="1563">
                  <a:moveTo>
                    <a:pt x="752" y="61"/>
                  </a:moveTo>
                  <a:lnTo>
                    <a:pt x="770" y="87"/>
                  </a:lnTo>
                  <a:lnTo>
                    <a:pt x="825" y="106"/>
                  </a:lnTo>
                  <a:lnTo>
                    <a:pt x="825" y="106"/>
                  </a:lnTo>
                  <a:lnTo>
                    <a:pt x="752" y="61"/>
                  </a:lnTo>
                  <a:close/>
                  <a:moveTo>
                    <a:pt x="517" y="1"/>
                  </a:moveTo>
                  <a:cubicBezTo>
                    <a:pt x="517" y="1"/>
                    <a:pt x="99" y="362"/>
                    <a:pt x="85" y="692"/>
                  </a:cubicBezTo>
                  <a:cubicBezTo>
                    <a:pt x="71" y="1023"/>
                    <a:pt x="64" y="1138"/>
                    <a:pt x="33" y="1303"/>
                  </a:cubicBezTo>
                  <a:cubicBezTo>
                    <a:pt x="1" y="1468"/>
                    <a:pt x="236" y="1609"/>
                    <a:pt x="236" y="1609"/>
                  </a:cubicBezTo>
                  <a:cubicBezTo>
                    <a:pt x="236" y="1609"/>
                    <a:pt x="299" y="1668"/>
                    <a:pt x="531" y="1823"/>
                  </a:cubicBezTo>
                  <a:cubicBezTo>
                    <a:pt x="759" y="1973"/>
                    <a:pt x="738" y="1878"/>
                    <a:pt x="990" y="2054"/>
                  </a:cubicBezTo>
                  <a:cubicBezTo>
                    <a:pt x="1065" y="2107"/>
                    <a:pt x="1130" y="2126"/>
                    <a:pt x="1190" y="2126"/>
                  </a:cubicBezTo>
                  <a:cubicBezTo>
                    <a:pt x="1333" y="2126"/>
                    <a:pt x="1443" y="2015"/>
                    <a:pt x="1562" y="1988"/>
                  </a:cubicBezTo>
                  <a:cubicBezTo>
                    <a:pt x="1562" y="1988"/>
                    <a:pt x="1418" y="1507"/>
                    <a:pt x="1236" y="1258"/>
                  </a:cubicBezTo>
                  <a:cubicBezTo>
                    <a:pt x="1054" y="1005"/>
                    <a:pt x="1264" y="812"/>
                    <a:pt x="1264" y="812"/>
                  </a:cubicBezTo>
                  <a:lnTo>
                    <a:pt x="770" y="87"/>
                  </a:lnTo>
                  <a:lnTo>
                    <a:pt x="517" y="1"/>
                  </a:ln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0"/>
            <p:cNvSpPr/>
            <p:nvPr/>
          </p:nvSpPr>
          <p:spPr>
            <a:xfrm>
              <a:off x="3425705" y="3500021"/>
              <a:ext cx="2538044" cy="1585664"/>
            </a:xfrm>
            <a:custGeom>
              <a:rect b="b" l="l" r="r" t="t"/>
              <a:pathLst>
                <a:path extrusionOk="0" h="42338" w="67767">
                  <a:moveTo>
                    <a:pt x="31039" y="1"/>
                  </a:moveTo>
                  <a:cubicBezTo>
                    <a:pt x="30069" y="1"/>
                    <a:pt x="29086" y="123"/>
                    <a:pt x="28133" y="363"/>
                  </a:cubicBezTo>
                  <a:cubicBezTo>
                    <a:pt x="27831" y="437"/>
                    <a:pt x="27539" y="542"/>
                    <a:pt x="27244" y="633"/>
                  </a:cubicBezTo>
                  <a:cubicBezTo>
                    <a:pt x="26957" y="745"/>
                    <a:pt x="26666" y="844"/>
                    <a:pt x="26389" y="977"/>
                  </a:cubicBezTo>
                  <a:cubicBezTo>
                    <a:pt x="25820" y="1219"/>
                    <a:pt x="25286" y="1521"/>
                    <a:pt x="24771" y="1840"/>
                  </a:cubicBezTo>
                  <a:cubicBezTo>
                    <a:pt x="23745" y="2497"/>
                    <a:pt x="22851" y="3318"/>
                    <a:pt x="22132" y="4227"/>
                  </a:cubicBezTo>
                  <a:cubicBezTo>
                    <a:pt x="21763" y="4676"/>
                    <a:pt x="21465" y="5164"/>
                    <a:pt x="21187" y="5648"/>
                  </a:cubicBezTo>
                  <a:cubicBezTo>
                    <a:pt x="20931" y="6143"/>
                    <a:pt x="20703" y="6641"/>
                    <a:pt x="20541" y="7143"/>
                  </a:cubicBezTo>
                  <a:cubicBezTo>
                    <a:pt x="20204" y="8147"/>
                    <a:pt x="20054" y="9140"/>
                    <a:pt x="20036" y="10049"/>
                  </a:cubicBezTo>
                  <a:cubicBezTo>
                    <a:pt x="20012" y="10962"/>
                    <a:pt x="20131" y="11790"/>
                    <a:pt x="20310" y="12499"/>
                  </a:cubicBezTo>
                  <a:cubicBezTo>
                    <a:pt x="20394" y="12843"/>
                    <a:pt x="20496" y="13159"/>
                    <a:pt x="20601" y="13447"/>
                  </a:cubicBezTo>
                  <a:cubicBezTo>
                    <a:pt x="20190" y="13026"/>
                    <a:pt x="19664" y="12653"/>
                    <a:pt x="19019" y="12429"/>
                  </a:cubicBezTo>
                  <a:cubicBezTo>
                    <a:pt x="18590" y="12282"/>
                    <a:pt x="18125" y="12195"/>
                    <a:pt x="17656" y="12195"/>
                  </a:cubicBezTo>
                  <a:cubicBezTo>
                    <a:pt x="17519" y="12195"/>
                    <a:pt x="17380" y="12202"/>
                    <a:pt x="17242" y="12218"/>
                  </a:cubicBezTo>
                  <a:cubicBezTo>
                    <a:pt x="16636" y="12281"/>
                    <a:pt x="16038" y="12461"/>
                    <a:pt x="15491" y="12741"/>
                  </a:cubicBezTo>
                  <a:cubicBezTo>
                    <a:pt x="14951" y="13036"/>
                    <a:pt x="14467" y="13426"/>
                    <a:pt x="14073" y="13885"/>
                  </a:cubicBezTo>
                  <a:cubicBezTo>
                    <a:pt x="13670" y="14341"/>
                    <a:pt x="13393" y="14892"/>
                    <a:pt x="13220" y="15443"/>
                  </a:cubicBezTo>
                  <a:cubicBezTo>
                    <a:pt x="12883" y="16552"/>
                    <a:pt x="13042" y="17637"/>
                    <a:pt x="13368" y="18438"/>
                  </a:cubicBezTo>
                  <a:cubicBezTo>
                    <a:pt x="13427" y="18592"/>
                    <a:pt x="13494" y="18732"/>
                    <a:pt x="13565" y="18869"/>
                  </a:cubicBezTo>
                  <a:cubicBezTo>
                    <a:pt x="13400" y="18746"/>
                    <a:pt x="13224" y="18630"/>
                    <a:pt x="13027" y="18522"/>
                  </a:cubicBezTo>
                  <a:cubicBezTo>
                    <a:pt x="12198" y="18043"/>
                    <a:pt x="11100" y="17686"/>
                    <a:pt x="9889" y="17686"/>
                  </a:cubicBezTo>
                  <a:cubicBezTo>
                    <a:pt x="9687" y="17686"/>
                    <a:pt x="9481" y="17696"/>
                    <a:pt x="9272" y="17717"/>
                  </a:cubicBezTo>
                  <a:cubicBezTo>
                    <a:pt x="8550" y="17795"/>
                    <a:pt x="7813" y="17981"/>
                    <a:pt x="7124" y="18315"/>
                  </a:cubicBezTo>
                  <a:cubicBezTo>
                    <a:pt x="6440" y="18641"/>
                    <a:pt x="5794" y="19076"/>
                    <a:pt x="5229" y="19591"/>
                  </a:cubicBezTo>
                  <a:cubicBezTo>
                    <a:pt x="4671" y="20122"/>
                    <a:pt x="4194" y="20729"/>
                    <a:pt x="3812" y="21375"/>
                  </a:cubicBezTo>
                  <a:cubicBezTo>
                    <a:pt x="3422" y="22017"/>
                    <a:pt x="3159" y="22726"/>
                    <a:pt x="2986" y="23414"/>
                  </a:cubicBezTo>
                  <a:cubicBezTo>
                    <a:pt x="2646" y="24800"/>
                    <a:pt x="2730" y="26137"/>
                    <a:pt x="2986" y="27208"/>
                  </a:cubicBezTo>
                  <a:cubicBezTo>
                    <a:pt x="3225" y="28288"/>
                    <a:pt x="3664" y="29099"/>
                    <a:pt x="3969" y="29643"/>
                  </a:cubicBezTo>
                  <a:cubicBezTo>
                    <a:pt x="4043" y="29762"/>
                    <a:pt x="4110" y="29864"/>
                    <a:pt x="4170" y="29959"/>
                  </a:cubicBezTo>
                  <a:cubicBezTo>
                    <a:pt x="4138" y="29956"/>
                    <a:pt x="4102" y="29952"/>
                    <a:pt x="4060" y="29945"/>
                  </a:cubicBezTo>
                  <a:cubicBezTo>
                    <a:pt x="4007" y="29940"/>
                    <a:pt x="3946" y="29932"/>
                    <a:pt x="3876" y="29932"/>
                  </a:cubicBezTo>
                  <a:cubicBezTo>
                    <a:pt x="3854" y="29932"/>
                    <a:pt x="3831" y="29933"/>
                    <a:pt x="3807" y="29935"/>
                  </a:cubicBezTo>
                  <a:cubicBezTo>
                    <a:pt x="3710" y="29942"/>
                    <a:pt x="3594" y="29935"/>
                    <a:pt x="3467" y="29963"/>
                  </a:cubicBezTo>
                  <a:cubicBezTo>
                    <a:pt x="3211" y="30001"/>
                    <a:pt x="2906" y="30086"/>
                    <a:pt x="2562" y="30233"/>
                  </a:cubicBezTo>
                  <a:cubicBezTo>
                    <a:pt x="2228" y="30387"/>
                    <a:pt x="1870" y="30619"/>
                    <a:pt x="1538" y="30938"/>
                  </a:cubicBezTo>
                  <a:cubicBezTo>
                    <a:pt x="867" y="31563"/>
                    <a:pt x="270" y="32538"/>
                    <a:pt x="95" y="33721"/>
                  </a:cubicBezTo>
                  <a:cubicBezTo>
                    <a:pt x="14" y="34304"/>
                    <a:pt x="0" y="34921"/>
                    <a:pt x="116" y="35529"/>
                  </a:cubicBezTo>
                  <a:cubicBezTo>
                    <a:pt x="224" y="36136"/>
                    <a:pt x="428" y="36740"/>
                    <a:pt x="726" y="37297"/>
                  </a:cubicBezTo>
                  <a:cubicBezTo>
                    <a:pt x="1035" y="37848"/>
                    <a:pt x="1436" y="38354"/>
                    <a:pt x="1906" y="38775"/>
                  </a:cubicBezTo>
                  <a:cubicBezTo>
                    <a:pt x="2372" y="39200"/>
                    <a:pt x="2934" y="39502"/>
                    <a:pt x="3506" y="39698"/>
                  </a:cubicBezTo>
                  <a:cubicBezTo>
                    <a:pt x="4012" y="39867"/>
                    <a:pt x="4517" y="39938"/>
                    <a:pt x="4996" y="39938"/>
                  </a:cubicBezTo>
                  <a:cubicBezTo>
                    <a:pt x="5603" y="39938"/>
                    <a:pt x="6170" y="39823"/>
                    <a:pt x="6647" y="39642"/>
                  </a:cubicBezTo>
                  <a:cubicBezTo>
                    <a:pt x="7514" y="39322"/>
                    <a:pt x="8082" y="38789"/>
                    <a:pt x="8409" y="38400"/>
                  </a:cubicBezTo>
                  <a:cubicBezTo>
                    <a:pt x="8416" y="38386"/>
                    <a:pt x="8427" y="38375"/>
                    <a:pt x="8433" y="38365"/>
                  </a:cubicBezTo>
                  <a:cubicBezTo>
                    <a:pt x="8514" y="38473"/>
                    <a:pt x="8605" y="38582"/>
                    <a:pt x="8707" y="38687"/>
                  </a:cubicBezTo>
                  <a:cubicBezTo>
                    <a:pt x="8903" y="38880"/>
                    <a:pt x="9128" y="39074"/>
                    <a:pt x="9395" y="39210"/>
                  </a:cubicBezTo>
                  <a:cubicBezTo>
                    <a:pt x="9661" y="39348"/>
                    <a:pt x="9953" y="39453"/>
                    <a:pt x="10262" y="39516"/>
                  </a:cubicBezTo>
                  <a:cubicBezTo>
                    <a:pt x="10409" y="39534"/>
                    <a:pt x="10556" y="39543"/>
                    <a:pt x="10703" y="39543"/>
                  </a:cubicBezTo>
                  <a:cubicBezTo>
                    <a:pt x="10865" y="39543"/>
                    <a:pt x="11025" y="39532"/>
                    <a:pt x="11182" y="39512"/>
                  </a:cubicBezTo>
                  <a:cubicBezTo>
                    <a:pt x="11480" y="39466"/>
                    <a:pt x="11750" y="39358"/>
                    <a:pt x="12003" y="39238"/>
                  </a:cubicBezTo>
                  <a:cubicBezTo>
                    <a:pt x="12017" y="39231"/>
                    <a:pt x="12027" y="39225"/>
                    <a:pt x="12045" y="39214"/>
                  </a:cubicBezTo>
                  <a:cubicBezTo>
                    <a:pt x="12175" y="39652"/>
                    <a:pt x="12449" y="40298"/>
                    <a:pt x="13045" y="40867"/>
                  </a:cubicBezTo>
                  <a:cubicBezTo>
                    <a:pt x="13635" y="41442"/>
                    <a:pt x="14501" y="41965"/>
                    <a:pt x="15530" y="42194"/>
                  </a:cubicBezTo>
                  <a:cubicBezTo>
                    <a:pt x="15933" y="42287"/>
                    <a:pt x="16361" y="42338"/>
                    <a:pt x="16799" y="42338"/>
                  </a:cubicBezTo>
                  <a:cubicBezTo>
                    <a:pt x="16917" y="42338"/>
                    <a:pt x="17035" y="42334"/>
                    <a:pt x="17155" y="42327"/>
                  </a:cubicBezTo>
                  <a:cubicBezTo>
                    <a:pt x="17713" y="42285"/>
                    <a:pt x="18281" y="42144"/>
                    <a:pt x="18821" y="41933"/>
                  </a:cubicBezTo>
                  <a:cubicBezTo>
                    <a:pt x="19341" y="41702"/>
                    <a:pt x="19819" y="41400"/>
                    <a:pt x="20253" y="41060"/>
                  </a:cubicBezTo>
                  <a:cubicBezTo>
                    <a:pt x="20689" y="40720"/>
                    <a:pt x="21040" y="40305"/>
                    <a:pt x="21359" y="39902"/>
                  </a:cubicBezTo>
                  <a:cubicBezTo>
                    <a:pt x="21970" y="39070"/>
                    <a:pt x="22349" y="38189"/>
                    <a:pt x="22549" y="37417"/>
                  </a:cubicBezTo>
                  <a:cubicBezTo>
                    <a:pt x="22728" y="36764"/>
                    <a:pt x="22770" y="36189"/>
                    <a:pt x="22784" y="35750"/>
                  </a:cubicBezTo>
                  <a:cubicBezTo>
                    <a:pt x="23174" y="35848"/>
                    <a:pt x="23577" y="35908"/>
                    <a:pt x="23985" y="35922"/>
                  </a:cubicBezTo>
                  <a:cubicBezTo>
                    <a:pt x="24430" y="35911"/>
                    <a:pt x="24869" y="35852"/>
                    <a:pt x="25286" y="35750"/>
                  </a:cubicBezTo>
                  <a:cubicBezTo>
                    <a:pt x="25704" y="35641"/>
                    <a:pt x="26090" y="35462"/>
                    <a:pt x="26444" y="35273"/>
                  </a:cubicBezTo>
                  <a:cubicBezTo>
                    <a:pt x="26469" y="35258"/>
                    <a:pt x="26491" y="35241"/>
                    <a:pt x="26515" y="35227"/>
                  </a:cubicBezTo>
                  <a:cubicBezTo>
                    <a:pt x="26592" y="35342"/>
                    <a:pt x="26680" y="35465"/>
                    <a:pt x="26778" y="35606"/>
                  </a:cubicBezTo>
                  <a:cubicBezTo>
                    <a:pt x="27262" y="36248"/>
                    <a:pt x="28013" y="37153"/>
                    <a:pt x="29123" y="38031"/>
                  </a:cubicBezTo>
                  <a:cubicBezTo>
                    <a:pt x="30228" y="38901"/>
                    <a:pt x="31684" y="39748"/>
                    <a:pt x="33393" y="40274"/>
                  </a:cubicBezTo>
                  <a:cubicBezTo>
                    <a:pt x="34250" y="40530"/>
                    <a:pt x="35159" y="40733"/>
                    <a:pt x="36099" y="40807"/>
                  </a:cubicBezTo>
                  <a:cubicBezTo>
                    <a:pt x="36495" y="40840"/>
                    <a:pt x="36896" y="40856"/>
                    <a:pt x="37298" y="40856"/>
                  </a:cubicBezTo>
                  <a:cubicBezTo>
                    <a:pt x="37848" y="40856"/>
                    <a:pt x="38400" y="40826"/>
                    <a:pt x="38949" y="40765"/>
                  </a:cubicBezTo>
                  <a:cubicBezTo>
                    <a:pt x="39896" y="40642"/>
                    <a:pt x="40834" y="40428"/>
                    <a:pt x="41725" y="40130"/>
                  </a:cubicBezTo>
                  <a:cubicBezTo>
                    <a:pt x="42624" y="39839"/>
                    <a:pt x="43459" y="39428"/>
                    <a:pt x="44231" y="38982"/>
                  </a:cubicBezTo>
                  <a:cubicBezTo>
                    <a:pt x="45782" y="38084"/>
                    <a:pt x="47004" y="36873"/>
                    <a:pt x="47790" y="35684"/>
                  </a:cubicBezTo>
                  <a:cubicBezTo>
                    <a:pt x="48186" y="35090"/>
                    <a:pt x="48474" y="34497"/>
                    <a:pt x="48664" y="33953"/>
                  </a:cubicBezTo>
                  <a:cubicBezTo>
                    <a:pt x="48716" y="33816"/>
                    <a:pt x="48752" y="33683"/>
                    <a:pt x="48794" y="33553"/>
                  </a:cubicBezTo>
                  <a:cubicBezTo>
                    <a:pt x="48832" y="33426"/>
                    <a:pt x="48867" y="33300"/>
                    <a:pt x="48891" y="33181"/>
                  </a:cubicBezTo>
                  <a:cubicBezTo>
                    <a:pt x="48917" y="33058"/>
                    <a:pt x="48944" y="32942"/>
                    <a:pt x="48969" y="32833"/>
                  </a:cubicBezTo>
                  <a:cubicBezTo>
                    <a:pt x="48983" y="32736"/>
                    <a:pt x="48997" y="32640"/>
                    <a:pt x="49011" y="32553"/>
                  </a:cubicBezTo>
                  <a:cubicBezTo>
                    <a:pt x="49152" y="32602"/>
                    <a:pt x="49296" y="32647"/>
                    <a:pt x="49443" y="32686"/>
                  </a:cubicBezTo>
                  <a:cubicBezTo>
                    <a:pt x="49763" y="32760"/>
                    <a:pt x="50106" y="32820"/>
                    <a:pt x="50455" y="32820"/>
                  </a:cubicBezTo>
                  <a:cubicBezTo>
                    <a:pt x="50473" y="32820"/>
                    <a:pt x="50491" y="32820"/>
                    <a:pt x="50509" y="32820"/>
                  </a:cubicBezTo>
                  <a:cubicBezTo>
                    <a:pt x="50882" y="32812"/>
                    <a:pt x="51257" y="32763"/>
                    <a:pt x="51629" y="32672"/>
                  </a:cubicBezTo>
                  <a:cubicBezTo>
                    <a:pt x="51994" y="32559"/>
                    <a:pt x="52341" y="32405"/>
                    <a:pt x="52661" y="32223"/>
                  </a:cubicBezTo>
                  <a:cubicBezTo>
                    <a:pt x="52774" y="32420"/>
                    <a:pt x="52918" y="32623"/>
                    <a:pt x="53107" y="32826"/>
                  </a:cubicBezTo>
                  <a:cubicBezTo>
                    <a:pt x="53384" y="33121"/>
                    <a:pt x="53746" y="33402"/>
                    <a:pt x="54181" y="33637"/>
                  </a:cubicBezTo>
                  <a:cubicBezTo>
                    <a:pt x="54609" y="33868"/>
                    <a:pt x="55121" y="34069"/>
                    <a:pt x="55658" y="34199"/>
                  </a:cubicBezTo>
                  <a:cubicBezTo>
                    <a:pt x="56198" y="34336"/>
                    <a:pt x="56785" y="34427"/>
                    <a:pt x="57395" y="34451"/>
                  </a:cubicBezTo>
                  <a:cubicBezTo>
                    <a:pt x="57519" y="34456"/>
                    <a:pt x="57644" y="34458"/>
                    <a:pt x="57769" y="34458"/>
                  </a:cubicBezTo>
                  <a:cubicBezTo>
                    <a:pt x="58268" y="34458"/>
                    <a:pt x="58780" y="34420"/>
                    <a:pt x="59290" y="34311"/>
                  </a:cubicBezTo>
                  <a:cubicBezTo>
                    <a:pt x="59930" y="34178"/>
                    <a:pt x="60571" y="33967"/>
                    <a:pt x="61175" y="33669"/>
                  </a:cubicBezTo>
                  <a:cubicBezTo>
                    <a:pt x="61775" y="33353"/>
                    <a:pt x="62334" y="32949"/>
                    <a:pt x="62804" y="32469"/>
                  </a:cubicBezTo>
                  <a:cubicBezTo>
                    <a:pt x="62923" y="32349"/>
                    <a:pt x="63042" y="32234"/>
                    <a:pt x="63144" y="32093"/>
                  </a:cubicBezTo>
                  <a:cubicBezTo>
                    <a:pt x="63246" y="31956"/>
                    <a:pt x="63358" y="31826"/>
                    <a:pt x="63439" y="31678"/>
                  </a:cubicBezTo>
                  <a:cubicBezTo>
                    <a:pt x="63523" y="31535"/>
                    <a:pt x="63618" y="31398"/>
                    <a:pt x="63688" y="31251"/>
                  </a:cubicBezTo>
                  <a:cubicBezTo>
                    <a:pt x="63755" y="31100"/>
                    <a:pt x="63829" y="30956"/>
                    <a:pt x="63895" y="30808"/>
                  </a:cubicBezTo>
                  <a:cubicBezTo>
                    <a:pt x="64109" y="30289"/>
                    <a:pt x="64221" y="29759"/>
                    <a:pt x="64267" y="29247"/>
                  </a:cubicBezTo>
                  <a:cubicBezTo>
                    <a:pt x="64474" y="29156"/>
                    <a:pt x="64705" y="29029"/>
                    <a:pt x="64955" y="28847"/>
                  </a:cubicBezTo>
                  <a:cubicBezTo>
                    <a:pt x="65376" y="28534"/>
                    <a:pt x="65839" y="28074"/>
                    <a:pt x="66260" y="27467"/>
                  </a:cubicBezTo>
                  <a:cubicBezTo>
                    <a:pt x="66650" y="26850"/>
                    <a:pt x="67082" y="26116"/>
                    <a:pt x="67328" y="25228"/>
                  </a:cubicBezTo>
                  <a:cubicBezTo>
                    <a:pt x="67590" y="24355"/>
                    <a:pt x="67766" y="23357"/>
                    <a:pt x="67731" y="22301"/>
                  </a:cubicBezTo>
                  <a:cubicBezTo>
                    <a:pt x="67710" y="21248"/>
                    <a:pt x="67531" y="20143"/>
                    <a:pt x="67190" y="19048"/>
                  </a:cubicBezTo>
                  <a:cubicBezTo>
                    <a:pt x="66847" y="17957"/>
                    <a:pt x="66373" y="16858"/>
                    <a:pt x="65720" y="15843"/>
                  </a:cubicBezTo>
                  <a:cubicBezTo>
                    <a:pt x="65074" y="14829"/>
                    <a:pt x="64274" y="13878"/>
                    <a:pt x="63383" y="13047"/>
                  </a:cubicBezTo>
                  <a:cubicBezTo>
                    <a:pt x="62930" y="12632"/>
                    <a:pt x="62446" y="12257"/>
                    <a:pt x="61951" y="11899"/>
                  </a:cubicBezTo>
                  <a:cubicBezTo>
                    <a:pt x="61449" y="11555"/>
                    <a:pt x="60933" y="11232"/>
                    <a:pt x="60396" y="10951"/>
                  </a:cubicBezTo>
                  <a:cubicBezTo>
                    <a:pt x="59322" y="10394"/>
                    <a:pt x="58174" y="10007"/>
                    <a:pt x="57027" y="9821"/>
                  </a:cubicBezTo>
                  <a:cubicBezTo>
                    <a:pt x="56514" y="9736"/>
                    <a:pt x="56001" y="9694"/>
                    <a:pt x="55498" y="9694"/>
                  </a:cubicBezTo>
                  <a:cubicBezTo>
                    <a:pt x="54875" y="9694"/>
                    <a:pt x="54266" y="9758"/>
                    <a:pt x="53686" y="9884"/>
                  </a:cubicBezTo>
                  <a:cubicBezTo>
                    <a:pt x="53356" y="9955"/>
                    <a:pt x="53036" y="10046"/>
                    <a:pt x="52731" y="10154"/>
                  </a:cubicBezTo>
                  <a:cubicBezTo>
                    <a:pt x="52720" y="10112"/>
                    <a:pt x="52714" y="10074"/>
                    <a:pt x="52699" y="10028"/>
                  </a:cubicBezTo>
                  <a:cubicBezTo>
                    <a:pt x="52573" y="9551"/>
                    <a:pt x="52338" y="8845"/>
                    <a:pt x="51812" y="8129"/>
                  </a:cubicBezTo>
                  <a:cubicBezTo>
                    <a:pt x="51292" y="7414"/>
                    <a:pt x="50503" y="6687"/>
                    <a:pt x="49489" y="6182"/>
                  </a:cubicBezTo>
                  <a:cubicBezTo>
                    <a:pt x="48976" y="5936"/>
                    <a:pt x="48418" y="5729"/>
                    <a:pt x="47822" y="5620"/>
                  </a:cubicBezTo>
                  <a:cubicBezTo>
                    <a:pt x="47452" y="5559"/>
                    <a:pt x="47073" y="5528"/>
                    <a:pt x="46691" y="5528"/>
                  </a:cubicBezTo>
                  <a:cubicBezTo>
                    <a:pt x="46455" y="5528"/>
                    <a:pt x="46219" y="5540"/>
                    <a:pt x="45982" y="5564"/>
                  </a:cubicBezTo>
                  <a:cubicBezTo>
                    <a:pt x="45368" y="5662"/>
                    <a:pt x="44772" y="5845"/>
                    <a:pt x="44221" y="6090"/>
                  </a:cubicBezTo>
                  <a:cubicBezTo>
                    <a:pt x="43673" y="6354"/>
                    <a:pt x="43185" y="6694"/>
                    <a:pt x="42757" y="7062"/>
                  </a:cubicBezTo>
                  <a:cubicBezTo>
                    <a:pt x="42360" y="7414"/>
                    <a:pt x="42027" y="7796"/>
                    <a:pt x="41750" y="8186"/>
                  </a:cubicBezTo>
                  <a:cubicBezTo>
                    <a:pt x="41592" y="7182"/>
                    <a:pt x="41160" y="5827"/>
                    <a:pt x="40188" y="4490"/>
                  </a:cubicBezTo>
                  <a:cubicBezTo>
                    <a:pt x="39655" y="3753"/>
                    <a:pt x="38978" y="3016"/>
                    <a:pt x="38142" y="2377"/>
                  </a:cubicBezTo>
                  <a:cubicBezTo>
                    <a:pt x="37931" y="2219"/>
                    <a:pt x="37717" y="2055"/>
                    <a:pt x="37489" y="1914"/>
                  </a:cubicBezTo>
                  <a:cubicBezTo>
                    <a:pt x="37264" y="1760"/>
                    <a:pt x="37026" y="1623"/>
                    <a:pt x="36788" y="1486"/>
                  </a:cubicBezTo>
                  <a:cubicBezTo>
                    <a:pt x="36303" y="1219"/>
                    <a:pt x="35790" y="981"/>
                    <a:pt x="35250" y="777"/>
                  </a:cubicBezTo>
                  <a:cubicBezTo>
                    <a:pt x="34176" y="377"/>
                    <a:pt x="33004" y="92"/>
                    <a:pt x="31793" y="26"/>
                  </a:cubicBezTo>
                  <a:cubicBezTo>
                    <a:pt x="31543" y="9"/>
                    <a:pt x="31291" y="1"/>
                    <a:pt x="31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0"/>
            <p:cNvSpPr/>
            <p:nvPr/>
          </p:nvSpPr>
          <p:spPr>
            <a:xfrm>
              <a:off x="3425705" y="3500021"/>
              <a:ext cx="2538044" cy="1585664"/>
            </a:xfrm>
            <a:custGeom>
              <a:rect b="b" l="l" r="r" t="t"/>
              <a:pathLst>
                <a:path extrusionOk="0" h="42338" w="67767">
                  <a:moveTo>
                    <a:pt x="31197" y="1318"/>
                  </a:moveTo>
                  <a:cubicBezTo>
                    <a:pt x="31371" y="1318"/>
                    <a:pt x="31546" y="1322"/>
                    <a:pt x="31719" y="1331"/>
                  </a:cubicBezTo>
                  <a:cubicBezTo>
                    <a:pt x="32800" y="1391"/>
                    <a:pt x="33867" y="1574"/>
                    <a:pt x="34854" y="1903"/>
                  </a:cubicBezTo>
                  <a:cubicBezTo>
                    <a:pt x="36840" y="2543"/>
                    <a:pt x="38472" y="3704"/>
                    <a:pt x="39577" y="4974"/>
                  </a:cubicBezTo>
                  <a:cubicBezTo>
                    <a:pt x="40676" y="6234"/>
                    <a:pt x="41297" y="7547"/>
                    <a:pt x="41525" y="8523"/>
                  </a:cubicBezTo>
                  <a:cubicBezTo>
                    <a:pt x="41311" y="8867"/>
                    <a:pt x="41139" y="9210"/>
                    <a:pt x="41013" y="9540"/>
                  </a:cubicBezTo>
                  <a:cubicBezTo>
                    <a:pt x="40687" y="10368"/>
                    <a:pt x="40637" y="11110"/>
                    <a:pt x="40641" y="11607"/>
                  </a:cubicBezTo>
                  <a:cubicBezTo>
                    <a:pt x="40633" y="11857"/>
                    <a:pt x="40676" y="12050"/>
                    <a:pt x="40690" y="12183"/>
                  </a:cubicBezTo>
                  <a:cubicBezTo>
                    <a:pt x="40708" y="12313"/>
                    <a:pt x="40718" y="12383"/>
                    <a:pt x="40718" y="12383"/>
                  </a:cubicBezTo>
                  <a:cubicBezTo>
                    <a:pt x="40718" y="12383"/>
                    <a:pt x="40735" y="12313"/>
                    <a:pt x="40767" y="12183"/>
                  </a:cubicBezTo>
                  <a:cubicBezTo>
                    <a:pt x="40799" y="12057"/>
                    <a:pt x="40823" y="11868"/>
                    <a:pt x="40901" y="11639"/>
                  </a:cubicBezTo>
                  <a:cubicBezTo>
                    <a:pt x="41013" y="11176"/>
                    <a:pt x="41290" y="10551"/>
                    <a:pt x="41704" y="9888"/>
                  </a:cubicBezTo>
                  <a:cubicBezTo>
                    <a:pt x="41722" y="9863"/>
                    <a:pt x="41739" y="9839"/>
                    <a:pt x="41753" y="9817"/>
                  </a:cubicBezTo>
                  <a:cubicBezTo>
                    <a:pt x="41774" y="10015"/>
                    <a:pt x="41785" y="10123"/>
                    <a:pt x="41785" y="10123"/>
                  </a:cubicBezTo>
                  <a:cubicBezTo>
                    <a:pt x="41785" y="10123"/>
                    <a:pt x="41795" y="9983"/>
                    <a:pt x="41820" y="9723"/>
                  </a:cubicBezTo>
                  <a:cubicBezTo>
                    <a:pt x="42241" y="9119"/>
                    <a:pt x="42802" y="8502"/>
                    <a:pt x="43505" y="7993"/>
                  </a:cubicBezTo>
                  <a:cubicBezTo>
                    <a:pt x="43884" y="7708"/>
                    <a:pt x="44319" y="7491"/>
                    <a:pt x="44757" y="7287"/>
                  </a:cubicBezTo>
                  <a:cubicBezTo>
                    <a:pt x="45206" y="7101"/>
                    <a:pt x="45677" y="6971"/>
                    <a:pt x="46158" y="6908"/>
                  </a:cubicBezTo>
                  <a:cubicBezTo>
                    <a:pt x="46395" y="6879"/>
                    <a:pt x="46635" y="6864"/>
                    <a:pt x="46874" y="6864"/>
                  </a:cubicBezTo>
                  <a:cubicBezTo>
                    <a:pt x="47121" y="6864"/>
                    <a:pt x="47367" y="6880"/>
                    <a:pt x="47611" y="6912"/>
                  </a:cubicBezTo>
                  <a:cubicBezTo>
                    <a:pt x="48088" y="7003"/>
                    <a:pt x="48562" y="7098"/>
                    <a:pt x="49004" y="7273"/>
                  </a:cubicBezTo>
                  <a:cubicBezTo>
                    <a:pt x="49885" y="7617"/>
                    <a:pt x="50643" y="8123"/>
                    <a:pt x="51229" y="8646"/>
                  </a:cubicBezTo>
                  <a:cubicBezTo>
                    <a:pt x="51797" y="9179"/>
                    <a:pt x="52229" y="9709"/>
                    <a:pt x="52454" y="10130"/>
                  </a:cubicBezTo>
                  <a:cubicBezTo>
                    <a:pt x="52479" y="10165"/>
                    <a:pt x="52496" y="10196"/>
                    <a:pt x="52517" y="10232"/>
                  </a:cubicBezTo>
                  <a:cubicBezTo>
                    <a:pt x="51941" y="10449"/>
                    <a:pt x="51412" y="10726"/>
                    <a:pt x="50945" y="11032"/>
                  </a:cubicBezTo>
                  <a:cubicBezTo>
                    <a:pt x="50172" y="11526"/>
                    <a:pt x="49558" y="12116"/>
                    <a:pt x="49102" y="12696"/>
                  </a:cubicBezTo>
                  <a:cubicBezTo>
                    <a:pt x="48635" y="13271"/>
                    <a:pt x="48344" y="13847"/>
                    <a:pt x="48141" y="14324"/>
                  </a:cubicBezTo>
                  <a:cubicBezTo>
                    <a:pt x="48091" y="14447"/>
                    <a:pt x="48049" y="14563"/>
                    <a:pt x="48007" y="14672"/>
                  </a:cubicBezTo>
                  <a:cubicBezTo>
                    <a:pt x="47969" y="14780"/>
                    <a:pt x="47944" y="14889"/>
                    <a:pt x="47916" y="14984"/>
                  </a:cubicBezTo>
                  <a:cubicBezTo>
                    <a:pt x="47864" y="15180"/>
                    <a:pt x="47822" y="15345"/>
                    <a:pt x="47807" y="15482"/>
                  </a:cubicBezTo>
                  <a:cubicBezTo>
                    <a:pt x="47765" y="15756"/>
                    <a:pt x="47744" y="15900"/>
                    <a:pt x="47744" y="15900"/>
                  </a:cubicBezTo>
                  <a:cubicBezTo>
                    <a:pt x="47744" y="15900"/>
                    <a:pt x="47793" y="15763"/>
                    <a:pt x="47881" y="15503"/>
                  </a:cubicBezTo>
                  <a:cubicBezTo>
                    <a:pt x="47919" y="15370"/>
                    <a:pt x="47986" y="15219"/>
                    <a:pt x="48070" y="15040"/>
                  </a:cubicBezTo>
                  <a:cubicBezTo>
                    <a:pt x="48112" y="14949"/>
                    <a:pt x="48148" y="14850"/>
                    <a:pt x="48201" y="14752"/>
                  </a:cubicBezTo>
                  <a:cubicBezTo>
                    <a:pt x="48256" y="14654"/>
                    <a:pt x="48313" y="14552"/>
                    <a:pt x="48376" y="14440"/>
                  </a:cubicBezTo>
                  <a:cubicBezTo>
                    <a:pt x="48849" y="13562"/>
                    <a:pt x="49853" y="12478"/>
                    <a:pt x="51338" y="11699"/>
                  </a:cubicBezTo>
                  <a:cubicBezTo>
                    <a:pt x="52079" y="11316"/>
                    <a:pt x="52939" y="11011"/>
                    <a:pt x="53868" y="10881"/>
                  </a:cubicBezTo>
                  <a:cubicBezTo>
                    <a:pt x="54234" y="10827"/>
                    <a:pt x="54613" y="10800"/>
                    <a:pt x="54999" y="10800"/>
                  </a:cubicBezTo>
                  <a:cubicBezTo>
                    <a:pt x="55591" y="10800"/>
                    <a:pt x="56200" y="10864"/>
                    <a:pt x="56809" y="10993"/>
                  </a:cubicBezTo>
                  <a:cubicBezTo>
                    <a:pt x="57824" y="11190"/>
                    <a:pt x="58820" y="11601"/>
                    <a:pt x="59782" y="12109"/>
                  </a:cubicBezTo>
                  <a:cubicBezTo>
                    <a:pt x="60262" y="12365"/>
                    <a:pt x="60726" y="12664"/>
                    <a:pt x="61179" y="12984"/>
                  </a:cubicBezTo>
                  <a:cubicBezTo>
                    <a:pt x="61624" y="13316"/>
                    <a:pt x="62060" y="13664"/>
                    <a:pt x="62467" y="14043"/>
                  </a:cubicBezTo>
                  <a:cubicBezTo>
                    <a:pt x="63291" y="14795"/>
                    <a:pt x="64015" y="15637"/>
                    <a:pt x="64618" y="16556"/>
                  </a:cubicBezTo>
                  <a:cubicBezTo>
                    <a:pt x="65211" y="17476"/>
                    <a:pt x="65713" y="18441"/>
                    <a:pt x="66061" y="19427"/>
                  </a:cubicBezTo>
                  <a:cubicBezTo>
                    <a:pt x="66411" y="20409"/>
                    <a:pt x="66629" y="21399"/>
                    <a:pt x="66717" y="22354"/>
                  </a:cubicBezTo>
                  <a:cubicBezTo>
                    <a:pt x="66815" y="23305"/>
                    <a:pt x="66731" y="24214"/>
                    <a:pt x="66573" y="25035"/>
                  </a:cubicBezTo>
                  <a:cubicBezTo>
                    <a:pt x="66422" y="25863"/>
                    <a:pt x="66113" y="26576"/>
                    <a:pt x="65826" y="27204"/>
                  </a:cubicBezTo>
                  <a:cubicBezTo>
                    <a:pt x="65510" y="27815"/>
                    <a:pt x="65144" y="28306"/>
                    <a:pt x="64783" y="28646"/>
                  </a:cubicBezTo>
                  <a:cubicBezTo>
                    <a:pt x="64611" y="28815"/>
                    <a:pt x="64443" y="28949"/>
                    <a:pt x="64284" y="29057"/>
                  </a:cubicBezTo>
                  <a:cubicBezTo>
                    <a:pt x="64289" y="29050"/>
                    <a:pt x="64289" y="29040"/>
                    <a:pt x="64289" y="29033"/>
                  </a:cubicBezTo>
                  <a:cubicBezTo>
                    <a:pt x="64313" y="28745"/>
                    <a:pt x="64289" y="28464"/>
                    <a:pt x="64274" y="28197"/>
                  </a:cubicBezTo>
                  <a:cubicBezTo>
                    <a:pt x="64232" y="27930"/>
                    <a:pt x="64200" y="27671"/>
                    <a:pt x="64127" y="27432"/>
                  </a:cubicBezTo>
                  <a:cubicBezTo>
                    <a:pt x="64078" y="27190"/>
                    <a:pt x="63979" y="26969"/>
                    <a:pt x="63899" y="26759"/>
                  </a:cubicBezTo>
                  <a:cubicBezTo>
                    <a:pt x="63800" y="26558"/>
                    <a:pt x="63706" y="26365"/>
                    <a:pt x="63597" y="26200"/>
                  </a:cubicBezTo>
                  <a:cubicBezTo>
                    <a:pt x="63375" y="25867"/>
                    <a:pt x="63144" y="25611"/>
                    <a:pt x="62944" y="25421"/>
                  </a:cubicBezTo>
                  <a:cubicBezTo>
                    <a:pt x="62836" y="25330"/>
                    <a:pt x="62740" y="25253"/>
                    <a:pt x="62660" y="25183"/>
                  </a:cubicBezTo>
                  <a:cubicBezTo>
                    <a:pt x="62569" y="25126"/>
                    <a:pt x="62488" y="25077"/>
                    <a:pt x="62425" y="25039"/>
                  </a:cubicBezTo>
                  <a:cubicBezTo>
                    <a:pt x="62298" y="24969"/>
                    <a:pt x="62232" y="24930"/>
                    <a:pt x="62232" y="24930"/>
                  </a:cubicBezTo>
                  <a:lnTo>
                    <a:pt x="62232" y="24930"/>
                  </a:lnTo>
                  <a:cubicBezTo>
                    <a:pt x="62232" y="24930"/>
                    <a:pt x="62281" y="24990"/>
                    <a:pt x="62376" y="25102"/>
                  </a:cubicBezTo>
                  <a:cubicBezTo>
                    <a:pt x="62421" y="25155"/>
                    <a:pt x="62478" y="25221"/>
                    <a:pt x="62544" y="25298"/>
                  </a:cubicBezTo>
                  <a:cubicBezTo>
                    <a:pt x="62604" y="25382"/>
                    <a:pt x="62667" y="25481"/>
                    <a:pt x="62740" y="25589"/>
                  </a:cubicBezTo>
                  <a:cubicBezTo>
                    <a:pt x="63032" y="26022"/>
                    <a:pt x="63306" y="26720"/>
                    <a:pt x="63362" y="27565"/>
                  </a:cubicBezTo>
                  <a:cubicBezTo>
                    <a:pt x="63386" y="27776"/>
                    <a:pt x="63372" y="27998"/>
                    <a:pt x="63369" y="28225"/>
                  </a:cubicBezTo>
                  <a:cubicBezTo>
                    <a:pt x="63344" y="28450"/>
                    <a:pt x="63330" y="28682"/>
                    <a:pt x="63278" y="28917"/>
                  </a:cubicBezTo>
                  <a:cubicBezTo>
                    <a:pt x="63186" y="29383"/>
                    <a:pt x="63039" y="29864"/>
                    <a:pt x="62807" y="30317"/>
                  </a:cubicBezTo>
                  <a:cubicBezTo>
                    <a:pt x="62575" y="30773"/>
                    <a:pt x="62259" y="31170"/>
                    <a:pt x="61880" y="31539"/>
                  </a:cubicBezTo>
                  <a:cubicBezTo>
                    <a:pt x="61498" y="31907"/>
                    <a:pt x="61049" y="32219"/>
                    <a:pt x="60557" y="32462"/>
                  </a:cubicBezTo>
                  <a:cubicBezTo>
                    <a:pt x="60077" y="32718"/>
                    <a:pt x="59551" y="32907"/>
                    <a:pt x="59013" y="33030"/>
                  </a:cubicBezTo>
                  <a:cubicBezTo>
                    <a:pt x="58477" y="33152"/>
                    <a:pt x="57933" y="33244"/>
                    <a:pt x="57395" y="33258"/>
                  </a:cubicBezTo>
                  <a:cubicBezTo>
                    <a:pt x="57252" y="33263"/>
                    <a:pt x="57109" y="33266"/>
                    <a:pt x="56968" y="33266"/>
                  </a:cubicBezTo>
                  <a:cubicBezTo>
                    <a:pt x="56056" y="33266"/>
                    <a:pt x="55192" y="33150"/>
                    <a:pt x="54493" y="32925"/>
                  </a:cubicBezTo>
                  <a:cubicBezTo>
                    <a:pt x="53815" y="32704"/>
                    <a:pt x="53271" y="32388"/>
                    <a:pt x="52934" y="32044"/>
                  </a:cubicBezTo>
                  <a:cubicBezTo>
                    <a:pt x="53145" y="31893"/>
                    <a:pt x="53334" y="31725"/>
                    <a:pt x="53507" y="31556"/>
                  </a:cubicBezTo>
                  <a:cubicBezTo>
                    <a:pt x="53998" y="31064"/>
                    <a:pt x="54321" y="30499"/>
                    <a:pt x="54497" y="29990"/>
                  </a:cubicBezTo>
                  <a:cubicBezTo>
                    <a:pt x="54679" y="29482"/>
                    <a:pt x="54690" y="29029"/>
                    <a:pt x="54690" y="28730"/>
                  </a:cubicBezTo>
                  <a:cubicBezTo>
                    <a:pt x="54693" y="28580"/>
                    <a:pt x="54669" y="28461"/>
                    <a:pt x="54658" y="28380"/>
                  </a:cubicBezTo>
                  <a:cubicBezTo>
                    <a:pt x="54644" y="28303"/>
                    <a:pt x="54637" y="28260"/>
                    <a:pt x="54637" y="28260"/>
                  </a:cubicBezTo>
                  <a:cubicBezTo>
                    <a:pt x="54637" y="28260"/>
                    <a:pt x="54563" y="28411"/>
                    <a:pt x="54434" y="28671"/>
                  </a:cubicBezTo>
                  <a:cubicBezTo>
                    <a:pt x="54321" y="28931"/>
                    <a:pt x="54086" y="29264"/>
                    <a:pt x="53809" y="29622"/>
                  </a:cubicBezTo>
                  <a:cubicBezTo>
                    <a:pt x="53517" y="29977"/>
                    <a:pt x="53153" y="30342"/>
                    <a:pt x="52724" y="30658"/>
                  </a:cubicBezTo>
                  <a:cubicBezTo>
                    <a:pt x="52510" y="30819"/>
                    <a:pt x="52265" y="30941"/>
                    <a:pt x="52029" y="31079"/>
                  </a:cubicBezTo>
                  <a:cubicBezTo>
                    <a:pt x="51784" y="31198"/>
                    <a:pt x="51528" y="31296"/>
                    <a:pt x="51264" y="31367"/>
                  </a:cubicBezTo>
                  <a:cubicBezTo>
                    <a:pt x="51005" y="31443"/>
                    <a:pt x="50734" y="31493"/>
                    <a:pt x="50464" y="31514"/>
                  </a:cubicBezTo>
                  <a:cubicBezTo>
                    <a:pt x="50293" y="31518"/>
                    <a:pt x="50122" y="31528"/>
                    <a:pt x="49953" y="31528"/>
                  </a:cubicBezTo>
                  <a:cubicBezTo>
                    <a:pt x="49851" y="31528"/>
                    <a:pt x="49750" y="31525"/>
                    <a:pt x="49649" y="31514"/>
                  </a:cubicBezTo>
                  <a:cubicBezTo>
                    <a:pt x="49446" y="31496"/>
                    <a:pt x="49249" y="31464"/>
                    <a:pt x="49056" y="31426"/>
                  </a:cubicBezTo>
                  <a:cubicBezTo>
                    <a:pt x="49050" y="31304"/>
                    <a:pt x="49046" y="31240"/>
                    <a:pt x="49046" y="31240"/>
                  </a:cubicBezTo>
                  <a:cubicBezTo>
                    <a:pt x="49046" y="31240"/>
                    <a:pt x="49035" y="31304"/>
                    <a:pt x="49014" y="31416"/>
                  </a:cubicBezTo>
                  <a:cubicBezTo>
                    <a:pt x="48720" y="31356"/>
                    <a:pt x="48439" y="31278"/>
                    <a:pt x="48186" y="31191"/>
                  </a:cubicBezTo>
                  <a:cubicBezTo>
                    <a:pt x="47765" y="31026"/>
                    <a:pt x="47393" y="30861"/>
                    <a:pt x="47161" y="30696"/>
                  </a:cubicBezTo>
                  <a:cubicBezTo>
                    <a:pt x="46916" y="30538"/>
                    <a:pt x="46772" y="30447"/>
                    <a:pt x="46772" y="30447"/>
                  </a:cubicBezTo>
                  <a:lnTo>
                    <a:pt x="46772" y="30447"/>
                  </a:lnTo>
                  <a:cubicBezTo>
                    <a:pt x="46772" y="30447"/>
                    <a:pt x="46790" y="30489"/>
                    <a:pt x="46818" y="30562"/>
                  </a:cubicBezTo>
                  <a:cubicBezTo>
                    <a:pt x="46849" y="30637"/>
                    <a:pt x="46891" y="30749"/>
                    <a:pt x="46972" y="30878"/>
                  </a:cubicBezTo>
                  <a:cubicBezTo>
                    <a:pt x="47127" y="31131"/>
                    <a:pt x="47372" y="31514"/>
                    <a:pt x="47790" y="31854"/>
                  </a:cubicBezTo>
                  <a:cubicBezTo>
                    <a:pt x="48053" y="32075"/>
                    <a:pt x="48383" y="32286"/>
                    <a:pt x="48762" y="32451"/>
                  </a:cubicBezTo>
                  <a:lnTo>
                    <a:pt x="48762" y="32454"/>
                  </a:lnTo>
                  <a:cubicBezTo>
                    <a:pt x="48730" y="32549"/>
                    <a:pt x="48698" y="32647"/>
                    <a:pt x="48667" y="32749"/>
                  </a:cubicBezTo>
                  <a:cubicBezTo>
                    <a:pt x="48625" y="32851"/>
                    <a:pt x="48583" y="32953"/>
                    <a:pt x="48538" y="33065"/>
                  </a:cubicBezTo>
                  <a:cubicBezTo>
                    <a:pt x="48495" y="33174"/>
                    <a:pt x="48442" y="33283"/>
                    <a:pt x="48383" y="33395"/>
                  </a:cubicBezTo>
                  <a:cubicBezTo>
                    <a:pt x="48323" y="33507"/>
                    <a:pt x="48271" y="33627"/>
                    <a:pt x="48201" y="33742"/>
                  </a:cubicBezTo>
                  <a:cubicBezTo>
                    <a:pt x="47940" y="34216"/>
                    <a:pt x="47590" y="34711"/>
                    <a:pt x="47165" y="35213"/>
                  </a:cubicBezTo>
                  <a:cubicBezTo>
                    <a:pt x="46306" y="36210"/>
                    <a:pt x="45112" y="37195"/>
                    <a:pt x="43652" y="37937"/>
                  </a:cubicBezTo>
                  <a:cubicBezTo>
                    <a:pt x="42929" y="38319"/>
                    <a:pt x="42136" y="38621"/>
                    <a:pt x="41322" y="38884"/>
                  </a:cubicBezTo>
                  <a:cubicBezTo>
                    <a:pt x="40504" y="39140"/>
                    <a:pt x="39651" y="39322"/>
                    <a:pt x="38788" y="39417"/>
                  </a:cubicBezTo>
                  <a:cubicBezTo>
                    <a:pt x="38212" y="39492"/>
                    <a:pt x="37631" y="39530"/>
                    <a:pt x="37055" y="39530"/>
                  </a:cubicBezTo>
                  <a:cubicBezTo>
                    <a:pt x="36768" y="39530"/>
                    <a:pt x="36482" y="39520"/>
                    <a:pt x="36198" y="39502"/>
                  </a:cubicBezTo>
                  <a:cubicBezTo>
                    <a:pt x="35345" y="39442"/>
                    <a:pt x="34509" y="39330"/>
                    <a:pt x="33717" y="39126"/>
                  </a:cubicBezTo>
                  <a:cubicBezTo>
                    <a:pt x="32123" y="38733"/>
                    <a:pt x="30709" y="38080"/>
                    <a:pt x="29565" y="37393"/>
                  </a:cubicBezTo>
                  <a:cubicBezTo>
                    <a:pt x="28435" y="36690"/>
                    <a:pt x="27539" y="35988"/>
                    <a:pt x="26975" y="35431"/>
                  </a:cubicBezTo>
                  <a:cubicBezTo>
                    <a:pt x="26862" y="35321"/>
                    <a:pt x="26764" y="35227"/>
                    <a:pt x="26669" y="35136"/>
                  </a:cubicBezTo>
                  <a:cubicBezTo>
                    <a:pt x="27265" y="34757"/>
                    <a:pt x="27733" y="34283"/>
                    <a:pt x="28052" y="33826"/>
                  </a:cubicBezTo>
                  <a:cubicBezTo>
                    <a:pt x="28420" y="33314"/>
                    <a:pt x="28582" y="32809"/>
                    <a:pt x="28680" y="32472"/>
                  </a:cubicBezTo>
                  <a:cubicBezTo>
                    <a:pt x="28733" y="32303"/>
                    <a:pt x="28747" y="32163"/>
                    <a:pt x="28760" y="32072"/>
                  </a:cubicBezTo>
                  <a:cubicBezTo>
                    <a:pt x="28771" y="31977"/>
                    <a:pt x="28778" y="31928"/>
                    <a:pt x="28778" y="31928"/>
                  </a:cubicBezTo>
                  <a:lnTo>
                    <a:pt x="28778" y="31928"/>
                  </a:lnTo>
                  <a:cubicBezTo>
                    <a:pt x="28778" y="31928"/>
                    <a:pt x="28747" y="31967"/>
                    <a:pt x="28687" y="32041"/>
                  </a:cubicBezTo>
                  <a:cubicBezTo>
                    <a:pt x="28627" y="32114"/>
                    <a:pt x="28558" y="32226"/>
                    <a:pt x="28445" y="32356"/>
                  </a:cubicBezTo>
                  <a:cubicBezTo>
                    <a:pt x="28248" y="32626"/>
                    <a:pt x="27901" y="32956"/>
                    <a:pt x="27484" y="33296"/>
                  </a:cubicBezTo>
                  <a:cubicBezTo>
                    <a:pt x="27051" y="33630"/>
                    <a:pt x="26522" y="33957"/>
                    <a:pt x="25922" y="34199"/>
                  </a:cubicBezTo>
                  <a:cubicBezTo>
                    <a:pt x="25627" y="34322"/>
                    <a:pt x="25300" y="34391"/>
                    <a:pt x="24981" y="34476"/>
                  </a:cubicBezTo>
                  <a:cubicBezTo>
                    <a:pt x="24675" y="34539"/>
                    <a:pt x="24360" y="34568"/>
                    <a:pt x="24047" y="34568"/>
                  </a:cubicBezTo>
                  <a:cubicBezTo>
                    <a:pt x="24029" y="34568"/>
                    <a:pt x="24012" y="34568"/>
                    <a:pt x="23995" y="34568"/>
                  </a:cubicBezTo>
                  <a:cubicBezTo>
                    <a:pt x="23665" y="34568"/>
                    <a:pt x="23335" y="34532"/>
                    <a:pt x="23012" y="34462"/>
                  </a:cubicBezTo>
                  <a:cubicBezTo>
                    <a:pt x="22693" y="34378"/>
                    <a:pt x="22370" y="34301"/>
                    <a:pt x="22075" y="34171"/>
                  </a:cubicBezTo>
                  <a:cubicBezTo>
                    <a:pt x="21479" y="33921"/>
                    <a:pt x="20956" y="33585"/>
                    <a:pt x="20531" y="33244"/>
                  </a:cubicBezTo>
                  <a:cubicBezTo>
                    <a:pt x="20117" y="32896"/>
                    <a:pt x="19773" y="32563"/>
                    <a:pt x="19579" y="32286"/>
                  </a:cubicBezTo>
                  <a:cubicBezTo>
                    <a:pt x="19471" y="32156"/>
                    <a:pt x="19401" y="32044"/>
                    <a:pt x="19344" y="31970"/>
                  </a:cubicBezTo>
                  <a:cubicBezTo>
                    <a:pt x="19285" y="31897"/>
                    <a:pt x="19257" y="31855"/>
                    <a:pt x="19257" y="31854"/>
                  </a:cubicBezTo>
                  <a:lnTo>
                    <a:pt x="19257" y="31854"/>
                  </a:lnTo>
                  <a:cubicBezTo>
                    <a:pt x="19257" y="31855"/>
                    <a:pt x="19260" y="31903"/>
                    <a:pt x="19271" y="31999"/>
                  </a:cubicBezTo>
                  <a:cubicBezTo>
                    <a:pt x="19285" y="32089"/>
                    <a:pt x="19296" y="32234"/>
                    <a:pt x="19344" y="32402"/>
                  </a:cubicBezTo>
                  <a:cubicBezTo>
                    <a:pt x="19440" y="32739"/>
                    <a:pt x="19594" y="33244"/>
                    <a:pt x="19952" y="33763"/>
                  </a:cubicBezTo>
                  <a:cubicBezTo>
                    <a:pt x="20303" y="34283"/>
                    <a:pt x="20840" y="34824"/>
                    <a:pt x="21538" y="35234"/>
                  </a:cubicBezTo>
                  <a:cubicBezTo>
                    <a:pt x="21829" y="35395"/>
                    <a:pt x="22142" y="35546"/>
                    <a:pt x="22475" y="35658"/>
                  </a:cubicBezTo>
                  <a:cubicBezTo>
                    <a:pt x="22338" y="36063"/>
                    <a:pt x="22106" y="36575"/>
                    <a:pt x="21819" y="37140"/>
                  </a:cubicBezTo>
                  <a:cubicBezTo>
                    <a:pt x="21482" y="37789"/>
                    <a:pt x="21019" y="38494"/>
                    <a:pt x="20436" y="39144"/>
                  </a:cubicBezTo>
                  <a:cubicBezTo>
                    <a:pt x="20141" y="39463"/>
                    <a:pt x="19801" y="39751"/>
                    <a:pt x="19450" y="40028"/>
                  </a:cubicBezTo>
                  <a:cubicBezTo>
                    <a:pt x="19088" y="40288"/>
                    <a:pt x="18703" y="40519"/>
                    <a:pt x="18288" y="40688"/>
                  </a:cubicBezTo>
                  <a:cubicBezTo>
                    <a:pt x="17888" y="40856"/>
                    <a:pt x="17470" y="40976"/>
                    <a:pt x="17036" y="41025"/>
                  </a:cubicBezTo>
                  <a:cubicBezTo>
                    <a:pt x="16785" y="41041"/>
                    <a:pt x="16533" y="41059"/>
                    <a:pt x="16285" y="41059"/>
                  </a:cubicBezTo>
                  <a:cubicBezTo>
                    <a:pt x="16101" y="41059"/>
                    <a:pt x="15919" y="41049"/>
                    <a:pt x="15740" y="41021"/>
                  </a:cubicBezTo>
                  <a:cubicBezTo>
                    <a:pt x="14895" y="40927"/>
                    <a:pt x="14130" y="40621"/>
                    <a:pt x="13533" y="40263"/>
                  </a:cubicBezTo>
                  <a:cubicBezTo>
                    <a:pt x="12936" y="39895"/>
                    <a:pt x="12501" y="39453"/>
                    <a:pt x="12273" y="39084"/>
                  </a:cubicBezTo>
                  <a:lnTo>
                    <a:pt x="12273" y="39081"/>
                  </a:lnTo>
                  <a:cubicBezTo>
                    <a:pt x="12635" y="38846"/>
                    <a:pt x="12912" y="38554"/>
                    <a:pt x="13094" y="38263"/>
                  </a:cubicBezTo>
                  <a:cubicBezTo>
                    <a:pt x="13330" y="37908"/>
                    <a:pt x="13396" y="37550"/>
                    <a:pt x="13431" y="37322"/>
                  </a:cubicBezTo>
                  <a:cubicBezTo>
                    <a:pt x="13452" y="37206"/>
                    <a:pt x="13442" y="37111"/>
                    <a:pt x="13442" y="37048"/>
                  </a:cubicBezTo>
                  <a:cubicBezTo>
                    <a:pt x="13438" y="36989"/>
                    <a:pt x="13435" y="36954"/>
                    <a:pt x="13435" y="36954"/>
                  </a:cubicBezTo>
                  <a:cubicBezTo>
                    <a:pt x="13435" y="36954"/>
                    <a:pt x="13414" y="36978"/>
                    <a:pt x="13368" y="37024"/>
                  </a:cubicBezTo>
                  <a:cubicBezTo>
                    <a:pt x="13325" y="37069"/>
                    <a:pt x="13273" y="37137"/>
                    <a:pt x="13192" y="37210"/>
                  </a:cubicBezTo>
                  <a:cubicBezTo>
                    <a:pt x="13059" y="37375"/>
                    <a:pt x="12807" y="37550"/>
                    <a:pt x="12533" y="37722"/>
                  </a:cubicBezTo>
                  <a:cubicBezTo>
                    <a:pt x="12248" y="37887"/>
                    <a:pt x="11915" y="38038"/>
                    <a:pt x="11561" y="38130"/>
                  </a:cubicBezTo>
                  <a:cubicBezTo>
                    <a:pt x="11385" y="38178"/>
                    <a:pt x="11195" y="38185"/>
                    <a:pt x="11020" y="38210"/>
                  </a:cubicBezTo>
                  <a:cubicBezTo>
                    <a:pt x="10972" y="38214"/>
                    <a:pt x="10925" y="38216"/>
                    <a:pt x="10878" y="38216"/>
                  </a:cubicBezTo>
                  <a:cubicBezTo>
                    <a:pt x="10744" y="38216"/>
                    <a:pt x="10613" y="38202"/>
                    <a:pt x="10483" y="38178"/>
                  </a:cubicBezTo>
                  <a:cubicBezTo>
                    <a:pt x="10311" y="38154"/>
                    <a:pt x="10136" y="38105"/>
                    <a:pt x="9971" y="38038"/>
                  </a:cubicBezTo>
                  <a:cubicBezTo>
                    <a:pt x="9809" y="37954"/>
                    <a:pt x="9634" y="37887"/>
                    <a:pt x="9483" y="37782"/>
                  </a:cubicBezTo>
                  <a:cubicBezTo>
                    <a:pt x="9174" y="37582"/>
                    <a:pt x="8908" y="37333"/>
                    <a:pt x="8693" y="37083"/>
                  </a:cubicBezTo>
                  <a:cubicBezTo>
                    <a:pt x="8493" y="36831"/>
                    <a:pt x="8310" y="36581"/>
                    <a:pt x="8237" y="36385"/>
                  </a:cubicBezTo>
                  <a:cubicBezTo>
                    <a:pt x="8184" y="36287"/>
                    <a:pt x="8160" y="36206"/>
                    <a:pt x="8132" y="36150"/>
                  </a:cubicBezTo>
                  <a:cubicBezTo>
                    <a:pt x="8107" y="36094"/>
                    <a:pt x="8093" y="36063"/>
                    <a:pt x="8093" y="36063"/>
                  </a:cubicBezTo>
                  <a:cubicBezTo>
                    <a:pt x="8093" y="36063"/>
                    <a:pt x="8079" y="36094"/>
                    <a:pt x="8054" y="36150"/>
                  </a:cubicBezTo>
                  <a:cubicBezTo>
                    <a:pt x="8033" y="36210"/>
                    <a:pt x="7995" y="36298"/>
                    <a:pt x="7977" y="36413"/>
                  </a:cubicBezTo>
                  <a:cubicBezTo>
                    <a:pt x="7939" y="36638"/>
                    <a:pt x="7886" y="36996"/>
                    <a:pt x="7991" y="37410"/>
                  </a:cubicBezTo>
                  <a:cubicBezTo>
                    <a:pt x="8048" y="37649"/>
                    <a:pt x="8150" y="37905"/>
                    <a:pt x="8300" y="38154"/>
                  </a:cubicBezTo>
                  <a:cubicBezTo>
                    <a:pt x="8276" y="38172"/>
                    <a:pt x="8255" y="38189"/>
                    <a:pt x="8230" y="38206"/>
                  </a:cubicBezTo>
                  <a:cubicBezTo>
                    <a:pt x="7844" y="38491"/>
                    <a:pt x="7205" y="38758"/>
                    <a:pt x="6444" y="38888"/>
                  </a:cubicBezTo>
                  <a:cubicBezTo>
                    <a:pt x="6214" y="38925"/>
                    <a:pt x="5969" y="38945"/>
                    <a:pt x="5717" y="38945"/>
                  </a:cubicBezTo>
                  <a:cubicBezTo>
                    <a:pt x="5133" y="38945"/>
                    <a:pt x="4509" y="38837"/>
                    <a:pt x="3930" y="38582"/>
                  </a:cubicBezTo>
                  <a:cubicBezTo>
                    <a:pt x="3517" y="38407"/>
                    <a:pt x="3138" y="38122"/>
                    <a:pt x="2787" y="37806"/>
                  </a:cubicBezTo>
                  <a:cubicBezTo>
                    <a:pt x="2439" y="37480"/>
                    <a:pt x="2144" y="37083"/>
                    <a:pt x="1917" y="36652"/>
                  </a:cubicBezTo>
                  <a:cubicBezTo>
                    <a:pt x="1674" y="36223"/>
                    <a:pt x="1499" y="35753"/>
                    <a:pt x="1400" y="35276"/>
                  </a:cubicBezTo>
                  <a:cubicBezTo>
                    <a:pt x="1302" y="34799"/>
                    <a:pt x="1246" y="34318"/>
                    <a:pt x="1281" y="33855"/>
                  </a:cubicBezTo>
                  <a:cubicBezTo>
                    <a:pt x="1327" y="32932"/>
                    <a:pt x="1677" y="32083"/>
                    <a:pt x="2120" y="31451"/>
                  </a:cubicBezTo>
                  <a:cubicBezTo>
                    <a:pt x="2344" y="31139"/>
                    <a:pt x="2586" y="30872"/>
                    <a:pt x="2829" y="30661"/>
                  </a:cubicBezTo>
                  <a:cubicBezTo>
                    <a:pt x="3078" y="30461"/>
                    <a:pt x="3320" y="30303"/>
                    <a:pt x="3541" y="30215"/>
                  </a:cubicBezTo>
                  <a:cubicBezTo>
                    <a:pt x="3647" y="30156"/>
                    <a:pt x="3749" y="30131"/>
                    <a:pt x="3836" y="30096"/>
                  </a:cubicBezTo>
                  <a:cubicBezTo>
                    <a:pt x="3924" y="30057"/>
                    <a:pt x="4001" y="30040"/>
                    <a:pt x="4068" y="30022"/>
                  </a:cubicBezTo>
                  <a:cubicBezTo>
                    <a:pt x="4117" y="30008"/>
                    <a:pt x="4159" y="29998"/>
                    <a:pt x="4191" y="29990"/>
                  </a:cubicBezTo>
                  <a:cubicBezTo>
                    <a:pt x="4261" y="30092"/>
                    <a:pt x="4320" y="30180"/>
                    <a:pt x="4373" y="30247"/>
                  </a:cubicBezTo>
                  <a:cubicBezTo>
                    <a:pt x="4475" y="30380"/>
                    <a:pt x="4528" y="30450"/>
                    <a:pt x="4528" y="30450"/>
                  </a:cubicBezTo>
                  <a:cubicBezTo>
                    <a:pt x="4528" y="30450"/>
                    <a:pt x="4499" y="30366"/>
                    <a:pt x="4439" y="30209"/>
                  </a:cubicBezTo>
                  <a:cubicBezTo>
                    <a:pt x="4380" y="30054"/>
                    <a:pt x="4303" y="29822"/>
                    <a:pt x="4208" y="29535"/>
                  </a:cubicBezTo>
                  <a:cubicBezTo>
                    <a:pt x="4015" y="28955"/>
                    <a:pt x="3825" y="28103"/>
                    <a:pt x="3752" y="27088"/>
                  </a:cubicBezTo>
                  <a:cubicBezTo>
                    <a:pt x="3681" y="26081"/>
                    <a:pt x="3755" y="24895"/>
                    <a:pt x="4134" y="23733"/>
                  </a:cubicBezTo>
                  <a:cubicBezTo>
                    <a:pt x="4317" y="23150"/>
                    <a:pt x="4598" y="22593"/>
                    <a:pt x="4928" y="22052"/>
                  </a:cubicBezTo>
                  <a:cubicBezTo>
                    <a:pt x="5265" y="21515"/>
                    <a:pt x="5678" y="21017"/>
                    <a:pt x="6152" y="20585"/>
                  </a:cubicBezTo>
                  <a:cubicBezTo>
                    <a:pt x="6616" y="20143"/>
                    <a:pt x="7142" y="19771"/>
                    <a:pt x="7700" y="19490"/>
                  </a:cubicBezTo>
                  <a:cubicBezTo>
                    <a:pt x="8262" y="19217"/>
                    <a:pt x="8844" y="18995"/>
                    <a:pt x="9426" y="18901"/>
                  </a:cubicBezTo>
                  <a:cubicBezTo>
                    <a:pt x="9765" y="18841"/>
                    <a:pt x="10103" y="18814"/>
                    <a:pt x="10434" y="18814"/>
                  </a:cubicBezTo>
                  <a:cubicBezTo>
                    <a:pt x="11253" y="18814"/>
                    <a:pt x="12034" y="18980"/>
                    <a:pt x="12694" y="19227"/>
                  </a:cubicBezTo>
                  <a:cubicBezTo>
                    <a:pt x="13161" y="19402"/>
                    <a:pt x="13575" y="19609"/>
                    <a:pt x="13923" y="19834"/>
                  </a:cubicBezTo>
                  <a:cubicBezTo>
                    <a:pt x="14273" y="20048"/>
                    <a:pt x="14554" y="20286"/>
                    <a:pt x="14772" y="20494"/>
                  </a:cubicBezTo>
                  <a:cubicBezTo>
                    <a:pt x="14986" y="20708"/>
                    <a:pt x="15157" y="20880"/>
                    <a:pt x="15256" y="21010"/>
                  </a:cubicBezTo>
                  <a:cubicBezTo>
                    <a:pt x="15365" y="21136"/>
                    <a:pt x="15424" y="21206"/>
                    <a:pt x="15424" y="21206"/>
                  </a:cubicBezTo>
                  <a:cubicBezTo>
                    <a:pt x="15424" y="21206"/>
                    <a:pt x="15389" y="21122"/>
                    <a:pt x="15323" y="20971"/>
                  </a:cubicBezTo>
                  <a:cubicBezTo>
                    <a:pt x="15277" y="20848"/>
                    <a:pt x="15193" y="20686"/>
                    <a:pt x="15081" y="20497"/>
                  </a:cubicBezTo>
                  <a:lnTo>
                    <a:pt x="15081" y="20497"/>
                  </a:lnTo>
                  <a:cubicBezTo>
                    <a:pt x="15130" y="20526"/>
                    <a:pt x="15157" y="20543"/>
                    <a:pt x="15157" y="20543"/>
                  </a:cubicBezTo>
                  <a:cubicBezTo>
                    <a:pt x="15157" y="20543"/>
                    <a:pt x="15120" y="20490"/>
                    <a:pt x="15042" y="20385"/>
                  </a:cubicBezTo>
                  <a:cubicBezTo>
                    <a:pt x="14965" y="20291"/>
                    <a:pt x="14863" y="20132"/>
                    <a:pt x="14740" y="19943"/>
                  </a:cubicBezTo>
                  <a:cubicBezTo>
                    <a:pt x="14495" y="19557"/>
                    <a:pt x="14238" y="18950"/>
                    <a:pt x="14112" y="18223"/>
                  </a:cubicBezTo>
                  <a:cubicBezTo>
                    <a:pt x="13989" y="17497"/>
                    <a:pt x="14014" y="16622"/>
                    <a:pt x="14344" y="15833"/>
                  </a:cubicBezTo>
                  <a:cubicBezTo>
                    <a:pt x="14501" y="15436"/>
                    <a:pt x="14757" y="15082"/>
                    <a:pt x="15052" y="14752"/>
                  </a:cubicBezTo>
                  <a:cubicBezTo>
                    <a:pt x="15351" y="14426"/>
                    <a:pt x="15719" y="14145"/>
                    <a:pt x="16123" y="13938"/>
                  </a:cubicBezTo>
                  <a:cubicBezTo>
                    <a:pt x="16519" y="13721"/>
                    <a:pt x="16958" y="13577"/>
                    <a:pt x="17394" y="13520"/>
                  </a:cubicBezTo>
                  <a:cubicBezTo>
                    <a:pt x="17579" y="13498"/>
                    <a:pt x="17766" y="13484"/>
                    <a:pt x="17950" y="13484"/>
                  </a:cubicBezTo>
                  <a:cubicBezTo>
                    <a:pt x="18197" y="13484"/>
                    <a:pt x="18439" y="13509"/>
                    <a:pt x="18671" y="13569"/>
                  </a:cubicBezTo>
                  <a:cubicBezTo>
                    <a:pt x="19485" y="13766"/>
                    <a:pt x="20187" y="14282"/>
                    <a:pt x="20658" y="14837"/>
                  </a:cubicBezTo>
                  <a:cubicBezTo>
                    <a:pt x="20927" y="15148"/>
                    <a:pt x="21131" y="15475"/>
                    <a:pt x="21278" y="15780"/>
                  </a:cubicBezTo>
                  <a:cubicBezTo>
                    <a:pt x="21261" y="15784"/>
                    <a:pt x="21247" y="15788"/>
                    <a:pt x="21233" y="15791"/>
                  </a:cubicBezTo>
                  <a:cubicBezTo>
                    <a:pt x="20941" y="15911"/>
                    <a:pt x="20664" y="16061"/>
                    <a:pt x="20422" y="16240"/>
                  </a:cubicBezTo>
                  <a:cubicBezTo>
                    <a:pt x="20180" y="16419"/>
                    <a:pt x="19976" y="16637"/>
                    <a:pt x="19804" y="16862"/>
                  </a:cubicBezTo>
                  <a:cubicBezTo>
                    <a:pt x="19457" y="17311"/>
                    <a:pt x="19278" y="17834"/>
                    <a:pt x="19247" y="18283"/>
                  </a:cubicBezTo>
                  <a:cubicBezTo>
                    <a:pt x="19205" y="18739"/>
                    <a:pt x="19355" y="19104"/>
                    <a:pt x="19467" y="19318"/>
                  </a:cubicBezTo>
                  <a:cubicBezTo>
                    <a:pt x="19521" y="19427"/>
                    <a:pt x="19590" y="19501"/>
                    <a:pt x="19629" y="19549"/>
                  </a:cubicBezTo>
                  <a:cubicBezTo>
                    <a:pt x="19671" y="19596"/>
                    <a:pt x="19696" y="19623"/>
                    <a:pt x="19696" y="19623"/>
                  </a:cubicBezTo>
                  <a:cubicBezTo>
                    <a:pt x="19696" y="19623"/>
                    <a:pt x="19699" y="19588"/>
                    <a:pt x="19702" y="19522"/>
                  </a:cubicBezTo>
                  <a:cubicBezTo>
                    <a:pt x="19710" y="19458"/>
                    <a:pt x="19702" y="19371"/>
                    <a:pt x="19724" y="19262"/>
                  </a:cubicBezTo>
                  <a:cubicBezTo>
                    <a:pt x="19731" y="19048"/>
                    <a:pt x="19840" y="18760"/>
                    <a:pt x="19997" y="18480"/>
                  </a:cubicBezTo>
                  <a:cubicBezTo>
                    <a:pt x="20166" y="18202"/>
                    <a:pt x="20391" y="17911"/>
                    <a:pt x="20689" y="17658"/>
                  </a:cubicBezTo>
                  <a:cubicBezTo>
                    <a:pt x="20829" y="17524"/>
                    <a:pt x="21008" y="17430"/>
                    <a:pt x="21166" y="17314"/>
                  </a:cubicBezTo>
                  <a:cubicBezTo>
                    <a:pt x="21317" y="17220"/>
                    <a:pt x="21475" y="17149"/>
                    <a:pt x="21640" y="17090"/>
                  </a:cubicBezTo>
                  <a:cubicBezTo>
                    <a:pt x="21643" y="17124"/>
                    <a:pt x="21647" y="17145"/>
                    <a:pt x="21647" y="17145"/>
                  </a:cubicBezTo>
                  <a:cubicBezTo>
                    <a:pt x="21647" y="17145"/>
                    <a:pt x="21654" y="17121"/>
                    <a:pt x="21664" y="17079"/>
                  </a:cubicBezTo>
                  <a:cubicBezTo>
                    <a:pt x="21675" y="17076"/>
                    <a:pt x="21682" y="17072"/>
                    <a:pt x="21693" y="17069"/>
                  </a:cubicBezTo>
                  <a:cubicBezTo>
                    <a:pt x="21886" y="16991"/>
                    <a:pt x="22093" y="16931"/>
                    <a:pt x="22300" y="16886"/>
                  </a:cubicBezTo>
                  <a:cubicBezTo>
                    <a:pt x="22511" y="16851"/>
                    <a:pt x="22721" y="16795"/>
                    <a:pt x="22935" y="16770"/>
                  </a:cubicBezTo>
                  <a:cubicBezTo>
                    <a:pt x="23360" y="16718"/>
                    <a:pt x="23784" y="16682"/>
                    <a:pt x="24160" y="16643"/>
                  </a:cubicBezTo>
                  <a:cubicBezTo>
                    <a:pt x="24536" y="16619"/>
                    <a:pt x="24865" y="16552"/>
                    <a:pt x="25093" y="16538"/>
                  </a:cubicBezTo>
                  <a:cubicBezTo>
                    <a:pt x="25325" y="16507"/>
                    <a:pt x="25462" y="16472"/>
                    <a:pt x="25462" y="16472"/>
                  </a:cubicBezTo>
                  <a:cubicBezTo>
                    <a:pt x="25462" y="16472"/>
                    <a:pt x="25346" y="16387"/>
                    <a:pt x="25143" y="16279"/>
                  </a:cubicBezTo>
                  <a:cubicBezTo>
                    <a:pt x="24936" y="16180"/>
                    <a:pt x="24644" y="16002"/>
                    <a:pt x="24265" y="15872"/>
                  </a:cubicBezTo>
                  <a:cubicBezTo>
                    <a:pt x="23890" y="15735"/>
                    <a:pt x="23430" y="15616"/>
                    <a:pt x="22907" y="15577"/>
                  </a:cubicBezTo>
                  <a:cubicBezTo>
                    <a:pt x="22773" y="15573"/>
                    <a:pt x="22634" y="15566"/>
                    <a:pt x="22492" y="15566"/>
                  </a:cubicBezTo>
                  <a:cubicBezTo>
                    <a:pt x="22358" y="15566"/>
                    <a:pt x="22222" y="15572"/>
                    <a:pt x="22085" y="15595"/>
                  </a:cubicBezTo>
                  <a:cubicBezTo>
                    <a:pt x="21967" y="15612"/>
                    <a:pt x="21850" y="15637"/>
                    <a:pt x="21732" y="15661"/>
                  </a:cubicBezTo>
                  <a:cubicBezTo>
                    <a:pt x="21724" y="15612"/>
                    <a:pt x="21717" y="15563"/>
                    <a:pt x="21706" y="15511"/>
                  </a:cubicBezTo>
                  <a:cubicBezTo>
                    <a:pt x="21706" y="15506"/>
                    <a:pt x="21703" y="15503"/>
                    <a:pt x="21703" y="15500"/>
                  </a:cubicBezTo>
                  <a:lnTo>
                    <a:pt x="21703" y="15500"/>
                  </a:lnTo>
                  <a:cubicBezTo>
                    <a:pt x="21769" y="15587"/>
                    <a:pt x="21808" y="15640"/>
                    <a:pt x="21808" y="15640"/>
                  </a:cubicBezTo>
                  <a:cubicBezTo>
                    <a:pt x="21808" y="15640"/>
                    <a:pt x="21763" y="15542"/>
                    <a:pt x="21672" y="15359"/>
                  </a:cubicBezTo>
                  <a:cubicBezTo>
                    <a:pt x="21605" y="15054"/>
                    <a:pt x="21489" y="14727"/>
                    <a:pt x="21303" y="14401"/>
                  </a:cubicBezTo>
                  <a:cubicBezTo>
                    <a:pt x="21278" y="14356"/>
                    <a:pt x="21251" y="14306"/>
                    <a:pt x="21222" y="14261"/>
                  </a:cubicBezTo>
                  <a:cubicBezTo>
                    <a:pt x="21212" y="14229"/>
                    <a:pt x="21201" y="14201"/>
                    <a:pt x="21191" y="14170"/>
                  </a:cubicBezTo>
                  <a:cubicBezTo>
                    <a:pt x="20857" y="13222"/>
                    <a:pt x="20619" y="11776"/>
                    <a:pt x="20808" y="10102"/>
                  </a:cubicBezTo>
                  <a:cubicBezTo>
                    <a:pt x="21008" y="8435"/>
                    <a:pt x="21675" y="6532"/>
                    <a:pt x="23051" y="4985"/>
                  </a:cubicBezTo>
                  <a:cubicBezTo>
                    <a:pt x="23714" y="4198"/>
                    <a:pt x="24557" y="3525"/>
                    <a:pt x="25465" y="2949"/>
                  </a:cubicBezTo>
                  <a:cubicBezTo>
                    <a:pt x="25929" y="2669"/>
                    <a:pt x="26410" y="2405"/>
                    <a:pt x="26915" y="2198"/>
                  </a:cubicBezTo>
                  <a:cubicBezTo>
                    <a:pt x="27164" y="2086"/>
                    <a:pt x="27427" y="2002"/>
                    <a:pt x="27683" y="1903"/>
                  </a:cubicBezTo>
                  <a:cubicBezTo>
                    <a:pt x="27947" y="1827"/>
                    <a:pt x="28206" y="1735"/>
                    <a:pt x="28473" y="1676"/>
                  </a:cubicBezTo>
                  <a:cubicBezTo>
                    <a:pt x="29363" y="1440"/>
                    <a:pt x="30283" y="1318"/>
                    <a:pt x="31197" y="1318"/>
                  </a:cubicBezTo>
                  <a:close/>
                  <a:moveTo>
                    <a:pt x="31039" y="1"/>
                  </a:moveTo>
                  <a:cubicBezTo>
                    <a:pt x="30069" y="1"/>
                    <a:pt x="29086" y="123"/>
                    <a:pt x="28133" y="363"/>
                  </a:cubicBezTo>
                  <a:cubicBezTo>
                    <a:pt x="27831" y="437"/>
                    <a:pt x="27539" y="542"/>
                    <a:pt x="27244" y="633"/>
                  </a:cubicBezTo>
                  <a:cubicBezTo>
                    <a:pt x="26957" y="745"/>
                    <a:pt x="26666" y="844"/>
                    <a:pt x="26389" y="977"/>
                  </a:cubicBezTo>
                  <a:cubicBezTo>
                    <a:pt x="25820" y="1219"/>
                    <a:pt x="25286" y="1521"/>
                    <a:pt x="24771" y="1840"/>
                  </a:cubicBezTo>
                  <a:cubicBezTo>
                    <a:pt x="23745" y="2497"/>
                    <a:pt x="22851" y="3318"/>
                    <a:pt x="22132" y="4227"/>
                  </a:cubicBezTo>
                  <a:cubicBezTo>
                    <a:pt x="21763" y="4676"/>
                    <a:pt x="21465" y="5164"/>
                    <a:pt x="21187" y="5648"/>
                  </a:cubicBezTo>
                  <a:cubicBezTo>
                    <a:pt x="20931" y="6143"/>
                    <a:pt x="20703" y="6641"/>
                    <a:pt x="20541" y="7143"/>
                  </a:cubicBezTo>
                  <a:cubicBezTo>
                    <a:pt x="20204" y="8147"/>
                    <a:pt x="20054" y="9140"/>
                    <a:pt x="20036" y="10049"/>
                  </a:cubicBezTo>
                  <a:cubicBezTo>
                    <a:pt x="20012" y="10962"/>
                    <a:pt x="20131" y="11790"/>
                    <a:pt x="20310" y="12499"/>
                  </a:cubicBezTo>
                  <a:cubicBezTo>
                    <a:pt x="20394" y="12843"/>
                    <a:pt x="20496" y="13159"/>
                    <a:pt x="20601" y="13447"/>
                  </a:cubicBezTo>
                  <a:cubicBezTo>
                    <a:pt x="20190" y="13026"/>
                    <a:pt x="19664" y="12653"/>
                    <a:pt x="19019" y="12429"/>
                  </a:cubicBezTo>
                  <a:cubicBezTo>
                    <a:pt x="18590" y="12282"/>
                    <a:pt x="18125" y="12195"/>
                    <a:pt x="17656" y="12195"/>
                  </a:cubicBezTo>
                  <a:cubicBezTo>
                    <a:pt x="17519" y="12195"/>
                    <a:pt x="17380" y="12202"/>
                    <a:pt x="17242" y="12218"/>
                  </a:cubicBezTo>
                  <a:cubicBezTo>
                    <a:pt x="16636" y="12281"/>
                    <a:pt x="16038" y="12461"/>
                    <a:pt x="15491" y="12741"/>
                  </a:cubicBezTo>
                  <a:cubicBezTo>
                    <a:pt x="14951" y="13036"/>
                    <a:pt x="14467" y="13426"/>
                    <a:pt x="14073" y="13885"/>
                  </a:cubicBezTo>
                  <a:cubicBezTo>
                    <a:pt x="13670" y="14341"/>
                    <a:pt x="13393" y="14892"/>
                    <a:pt x="13220" y="15443"/>
                  </a:cubicBezTo>
                  <a:cubicBezTo>
                    <a:pt x="12883" y="16552"/>
                    <a:pt x="13042" y="17637"/>
                    <a:pt x="13368" y="18438"/>
                  </a:cubicBezTo>
                  <a:cubicBezTo>
                    <a:pt x="13427" y="18592"/>
                    <a:pt x="13494" y="18732"/>
                    <a:pt x="13565" y="18869"/>
                  </a:cubicBezTo>
                  <a:cubicBezTo>
                    <a:pt x="13400" y="18746"/>
                    <a:pt x="13224" y="18630"/>
                    <a:pt x="13027" y="18522"/>
                  </a:cubicBezTo>
                  <a:cubicBezTo>
                    <a:pt x="12198" y="18043"/>
                    <a:pt x="11100" y="17686"/>
                    <a:pt x="9889" y="17686"/>
                  </a:cubicBezTo>
                  <a:cubicBezTo>
                    <a:pt x="9687" y="17686"/>
                    <a:pt x="9481" y="17696"/>
                    <a:pt x="9272" y="17717"/>
                  </a:cubicBezTo>
                  <a:cubicBezTo>
                    <a:pt x="8550" y="17795"/>
                    <a:pt x="7813" y="17981"/>
                    <a:pt x="7124" y="18315"/>
                  </a:cubicBezTo>
                  <a:cubicBezTo>
                    <a:pt x="6440" y="18641"/>
                    <a:pt x="5794" y="19076"/>
                    <a:pt x="5229" y="19591"/>
                  </a:cubicBezTo>
                  <a:cubicBezTo>
                    <a:pt x="4671" y="20122"/>
                    <a:pt x="4194" y="20729"/>
                    <a:pt x="3812" y="21375"/>
                  </a:cubicBezTo>
                  <a:cubicBezTo>
                    <a:pt x="3422" y="22017"/>
                    <a:pt x="3159" y="22726"/>
                    <a:pt x="2986" y="23414"/>
                  </a:cubicBezTo>
                  <a:cubicBezTo>
                    <a:pt x="2646" y="24800"/>
                    <a:pt x="2730" y="26137"/>
                    <a:pt x="2986" y="27208"/>
                  </a:cubicBezTo>
                  <a:cubicBezTo>
                    <a:pt x="3225" y="28288"/>
                    <a:pt x="3664" y="29099"/>
                    <a:pt x="3969" y="29643"/>
                  </a:cubicBezTo>
                  <a:cubicBezTo>
                    <a:pt x="4043" y="29762"/>
                    <a:pt x="4110" y="29864"/>
                    <a:pt x="4170" y="29959"/>
                  </a:cubicBezTo>
                  <a:cubicBezTo>
                    <a:pt x="4138" y="29956"/>
                    <a:pt x="4102" y="29952"/>
                    <a:pt x="4060" y="29945"/>
                  </a:cubicBezTo>
                  <a:cubicBezTo>
                    <a:pt x="4007" y="29940"/>
                    <a:pt x="3946" y="29932"/>
                    <a:pt x="3876" y="29932"/>
                  </a:cubicBezTo>
                  <a:cubicBezTo>
                    <a:pt x="3854" y="29932"/>
                    <a:pt x="3831" y="29933"/>
                    <a:pt x="3807" y="29935"/>
                  </a:cubicBezTo>
                  <a:cubicBezTo>
                    <a:pt x="3710" y="29942"/>
                    <a:pt x="3594" y="29935"/>
                    <a:pt x="3467" y="29963"/>
                  </a:cubicBezTo>
                  <a:cubicBezTo>
                    <a:pt x="3211" y="30001"/>
                    <a:pt x="2906" y="30086"/>
                    <a:pt x="2562" y="30233"/>
                  </a:cubicBezTo>
                  <a:cubicBezTo>
                    <a:pt x="2228" y="30387"/>
                    <a:pt x="1870" y="30619"/>
                    <a:pt x="1538" y="30938"/>
                  </a:cubicBezTo>
                  <a:cubicBezTo>
                    <a:pt x="867" y="31563"/>
                    <a:pt x="270" y="32538"/>
                    <a:pt x="95" y="33721"/>
                  </a:cubicBezTo>
                  <a:cubicBezTo>
                    <a:pt x="14" y="34304"/>
                    <a:pt x="0" y="34921"/>
                    <a:pt x="116" y="35529"/>
                  </a:cubicBezTo>
                  <a:cubicBezTo>
                    <a:pt x="224" y="36136"/>
                    <a:pt x="428" y="36740"/>
                    <a:pt x="726" y="37297"/>
                  </a:cubicBezTo>
                  <a:cubicBezTo>
                    <a:pt x="1035" y="37848"/>
                    <a:pt x="1436" y="38354"/>
                    <a:pt x="1906" y="38775"/>
                  </a:cubicBezTo>
                  <a:cubicBezTo>
                    <a:pt x="2372" y="39200"/>
                    <a:pt x="2934" y="39502"/>
                    <a:pt x="3506" y="39698"/>
                  </a:cubicBezTo>
                  <a:cubicBezTo>
                    <a:pt x="4012" y="39867"/>
                    <a:pt x="4517" y="39938"/>
                    <a:pt x="4996" y="39938"/>
                  </a:cubicBezTo>
                  <a:cubicBezTo>
                    <a:pt x="5603" y="39938"/>
                    <a:pt x="6170" y="39823"/>
                    <a:pt x="6647" y="39642"/>
                  </a:cubicBezTo>
                  <a:cubicBezTo>
                    <a:pt x="7514" y="39322"/>
                    <a:pt x="8082" y="38789"/>
                    <a:pt x="8409" y="38400"/>
                  </a:cubicBezTo>
                  <a:cubicBezTo>
                    <a:pt x="8416" y="38386"/>
                    <a:pt x="8427" y="38375"/>
                    <a:pt x="8433" y="38365"/>
                  </a:cubicBezTo>
                  <a:cubicBezTo>
                    <a:pt x="8514" y="38473"/>
                    <a:pt x="8605" y="38582"/>
                    <a:pt x="8707" y="38687"/>
                  </a:cubicBezTo>
                  <a:cubicBezTo>
                    <a:pt x="8903" y="38880"/>
                    <a:pt x="9128" y="39074"/>
                    <a:pt x="9395" y="39210"/>
                  </a:cubicBezTo>
                  <a:cubicBezTo>
                    <a:pt x="9661" y="39348"/>
                    <a:pt x="9953" y="39453"/>
                    <a:pt x="10262" y="39516"/>
                  </a:cubicBezTo>
                  <a:cubicBezTo>
                    <a:pt x="10409" y="39534"/>
                    <a:pt x="10556" y="39543"/>
                    <a:pt x="10703" y="39543"/>
                  </a:cubicBezTo>
                  <a:cubicBezTo>
                    <a:pt x="10865" y="39543"/>
                    <a:pt x="11025" y="39532"/>
                    <a:pt x="11182" y="39512"/>
                  </a:cubicBezTo>
                  <a:cubicBezTo>
                    <a:pt x="11480" y="39466"/>
                    <a:pt x="11750" y="39358"/>
                    <a:pt x="12003" y="39238"/>
                  </a:cubicBezTo>
                  <a:cubicBezTo>
                    <a:pt x="12017" y="39231"/>
                    <a:pt x="12027" y="39225"/>
                    <a:pt x="12045" y="39214"/>
                  </a:cubicBezTo>
                  <a:cubicBezTo>
                    <a:pt x="12175" y="39652"/>
                    <a:pt x="12449" y="40298"/>
                    <a:pt x="13045" y="40867"/>
                  </a:cubicBezTo>
                  <a:cubicBezTo>
                    <a:pt x="13635" y="41442"/>
                    <a:pt x="14501" y="41965"/>
                    <a:pt x="15530" y="42194"/>
                  </a:cubicBezTo>
                  <a:cubicBezTo>
                    <a:pt x="15933" y="42287"/>
                    <a:pt x="16361" y="42338"/>
                    <a:pt x="16799" y="42338"/>
                  </a:cubicBezTo>
                  <a:cubicBezTo>
                    <a:pt x="16917" y="42338"/>
                    <a:pt x="17035" y="42334"/>
                    <a:pt x="17155" y="42327"/>
                  </a:cubicBezTo>
                  <a:cubicBezTo>
                    <a:pt x="17713" y="42285"/>
                    <a:pt x="18281" y="42144"/>
                    <a:pt x="18821" y="41933"/>
                  </a:cubicBezTo>
                  <a:cubicBezTo>
                    <a:pt x="19341" y="41702"/>
                    <a:pt x="19819" y="41400"/>
                    <a:pt x="20253" y="41060"/>
                  </a:cubicBezTo>
                  <a:cubicBezTo>
                    <a:pt x="20689" y="40720"/>
                    <a:pt x="21040" y="40305"/>
                    <a:pt x="21359" y="39902"/>
                  </a:cubicBezTo>
                  <a:cubicBezTo>
                    <a:pt x="21970" y="39070"/>
                    <a:pt x="22349" y="38189"/>
                    <a:pt x="22549" y="37417"/>
                  </a:cubicBezTo>
                  <a:cubicBezTo>
                    <a:pt x="22728" y="36764"/>
                    <a:pt x="22770" y="36189"/>
                    <a:pt x="22784" y="35750"/>
                  </a:cubicBezTo>
                  <a:cubicBezTo>
                    <a:pt x="23174" y="35848"/>
                    <a:pt x="23577" y="35908"/>
                    <a:pt x="23985" y="35922"/>
                  </a:cubicBezTo>
                  <a:cubicBezTo>
                    <a:pt x="24430" y="35911"/>
                    <a:pt x="24869" y="35852"/>
                    <a:pt x="25286" y="35750"/>
                  </a:cubicBezTo>
                  <a:cubicBezTo>
                    <a:pt x="25704" y="35641"/>
                    <a:pt x="26090" y="35462"/>
                    <a:pt x="26444" y="35273"/>
                  </a:cubicBezTo>
                  <a:cubicBezTo>
                    <a:pt x="26469" y="35258"/>
                    <a:pt x="26491" y="35241"/>
                    <a:pt x="26515" y="35227"/>
                  </a:cubicBezTo>
                  <a:cubicBezTo>
                    <a:pt x="26592" y="35342"/>
                    <a:pt x="26680" y="35465"/>
                    <a:pt x="26778" y="35606"/>
                  </a:cubicBezTo>
                  <a:cubicBezTo>
                    <a:pt x="27262" y="36248"/>
                    <a:pt x="28013" y="37153"/>
                    <a:pt x="29123" y="38031"/>
                  </a:cubicBezTo>
                  <a:cubicBezTo>
                    <a:pt x="30228" y="38901"/>
                    <a:pt x="31684" y="39748"/>
                    <a:pt x="33393" y="40274"/>
                  </a:cubicBezTo>
                  <a:cubicBezTo>
                    <a:pt x="34250" y="40530"/>
                    <a:pt x="35159" y="40733"/>
                    <a:pt x="36099" y="40807"/>
                  </a:cubicBezTo>
                  <a:cubicBezTo>
                    <a:pt x="36495" y="40840"/>
                    <a:pt x="36896" y="40856"/>
                    <a:pt x="37298" y="40856"/>
                  </a:cubicBezTo>
                  <a:cubicBezTo>
                    <a:pt x="37848" y="40856"/>
                    <a:pt x="38400" y="40826"/>
                    <a:pt x="38949" y="40765"/>
                  </a:cubicBezTo>
                  <a:cubicBezTo>
                    <a:pt x="39896" y="40642"/>
                    <a:pt x="40834" y="40428"/>
                    <a:pt x="41725" y="40130"/>
                  </a:cubicBezTo>
                  <a:cubicBezTo>
                    <a:pt x="42624" y="39839"/>
                    <a:pt x="43459" y="39428"/>
                    <a:pt x="44231" y="38982"/>
                  </a:cubicBezTo>
                  <a:cubicBezTo>
                    <a:pt x="45782" y="38084"/>
                    <a:pt x="47004" y="36873"/>
                    <a:pt x="47790" y="35684"/>
                  </a:cubicBezTo>
                  <a:cubicBezTo>
                    <a:pt x="48186" y="35090"/>
                    <a:pt x="48474" y="34497"/>
                    <a:pt x="48664" y="33953"/>
                  </a:cubicBezTo>
                  <a:cubicBezTo>
                    <a:pt x="48716" y="33816"/>
                    <a:pt x="48752" y="33683"/>
                    <a:pt x="48794" y="33553"/>
                  </a:cubicBezTo>
                  <a:cubicBezTo>
                    <a:pt x="48832" y="33426"/>
                    <a:pt x="48867" y="33300"/>
                    <a:pt x="48891" y="33181"/>
                  </a:cubicBezTo>
                  <a:cubicBezTo>
                    <a:pt x="48917" y="33058"/>
                    <a:pt x="48944" y="32942"/>
                    <a:pt x="48969" y="32833"/>
                  </a:cubicBezTo>
                  <a:cubicBezTo>
                    <a:pt x="48983" y="32736"/>
                    <a:pt x="48997" y="32640"/>
                    <a:pt x="49011" y="32553"/>
                  </a:cubicBezTo>
                  <a:cubicBezTo>
                    <a:pt x="49152" y="32602"/>
                    <a:pt x="49296" y="32647"/>
                    <a:pt x="49443" y="32686"/>
                  </a:cubicBezTo>
                  <a:cubicBezTo>
                    <a:pt x="49763" y="32760"/>
                    <a:pt x="50106" y="32820"/>
                    <a:pt x="50455" y="32820"/>
                  </a:cubicBezTo>
                  <a:cubicBezTo>
                    <a:pt x="50473" y="32820"/>
                    <a:pt x="50491" y="32820"/>
                    <a:pt x="50509" y="32820"/>
                  </a:cubicBezTo>
                  <a:cubicBezTo>
                    <a:pt x="50882" y="32812"/>
                    <a:pt x="51257" y="32763"/>
                    <a:pt x="51629" y="32672"/>
                  </a:cubicBezTo>
                  <a:cubicBezTo>
                    <a:pt x="51994" y="32559"/>
                    <a:pt x="52341" y="32405"/>
                    <a:pt x="52661" y="32223"/>
                  </a:cubicBezTo>
                  <a:cubicBezTo>
                    <a:pt x="52774" y="32420"/>
                    <a:pt x="52918" y="32623"/>
                    <a:pt x="53107" y="32826"/>
                  </a:cubicBezTo>
                  <a:cubicBezTo>
                    <a:pt x="53384" y="33121"/>
                    <a:pt x="53746" y="33402"/>
                    <a:pt x="54181" y="33637"/>
                  </a:cubicBezTo>
                  <a:cubicBezTo>
                    <a:pt x="54609" y="33868"/>
                    <a:pt x="55121" y="34069"/>
                    <a:pt x="55658" y="34199"/>
                  </a:cubicBezTo>
                  <a:cubicBezTo>
                    <a:pt x="56198" y="34336"/>
                    <a:pt x="56785" y="34427"/>
                    <a:pt x="57395" y="34451"/>
                  </a:cubicBezTo>
                  <a:cubicBezTo>
                    <a:pt x="57519" y="34456"/>
                    <a:pt x="57644" y="34458"/>
                    <a:pt x="57769" y="34458"/>
                  </a:cubicBezTo>
                  <a:cubicBezTo>
                    <a:pt x="58268" y="34458"/>
                    <a:pt x="58780" y="34420"/>
                    <a:pt x="59290" y="34311"/>
                  </a:cubicBezTo>
                  <a:cubicBezTo>
                    <a:pt x="59930" y="34178"/>
                    <a:pt x="60571" y="33967"/>
                    <a:pt x="61175" y="33669"/>
                  </a:cubicBezTo>
                  <a:cubicBezTo>
                    <a:pt x="61775" y="33353"/>
                    <a:pt x="62334" y="32949"/>
                    <a:pt x="62804" y="32469"/>
                  </a:cubicBezTo>
                  <a:cubicBezTo>
                    <a:pt x="62923" y="32349"/>
                    <a:pt x="63042" y="32234"/>
                    <a:pt x="63144" y="32093"/>
                  </a:cubicBezTo>
                  <a:cubicBezTo>
                    <a:pt x="63246" y="31956"/>
                    <a:pt x="63358" y="31826"/>
                    <a:pt x="63439" y="31678"/>
                  </a:cubicBezTo>
                  <a:cubicBezTo>
                    <a:pt x="63523" y="31535"/>
                    <a:pt x="63618" y="31398"/>
                    <a:pt x="63688" y="31251"/>
                  </a:cubicBezTo>
                  <a:cubicBezTo>
                    <a:pt x="63755" y="31100"/>
                    <a:pt x="63829" y="30956"/>
                    <a:pt x="63895" y="30808"/>
                  </a:cubicBezTo>
                  <a:cubicBezTo>
                    <a:pt x="64109" y="30289"/>
                    <a:pt x="64221" y="29759"/>
                    <a:pt x="64267" y="29247"/>
                  </a:cubicBezTo>
                  <a:cubicBezTo>
                    <a:pt x="64474" y="29156"/>
                    <a:pt x="64705" y="29029"/>
                    <a:pt x="64955" y="28847"/>
                  </a:cubicBezTo>
                  <a:cubicBezTo>
                    <a:pt x="65376" y="28534"/>
                    <a:pt x="65839" y="28074"/>
                    <a:pt x="66260" y="27467"/>
                  </a:cubicBezTo>
                  <a:cubicBezTo>
                    <a:pt x="66650" y="26850"/>
                    <a:pt x="67082" y="26116"/>
                    <a:pt x="67328" y="25228"/>
                  </a:cubicBezTo>
                  <a:cubicBezTo>
                    <a:pt x="67590" y="24355"/>
                    <a:pt x="67766" y="23357"/>
                    <a:pt x="67731" y="22301"/>
                  </a:cubicBezTo>
                  <a:cubicBezTo>
                    <a:pt x="67710" y="21248"/>
                    <a:pt x="67531" y="20143"/>
                    <a:pt x="67190" y="19048"/>
                  </a:cubicBezTo>
                  <a:cubicBezTo>
                    <a:pt x="66847" y="17957"/>
                    <a:pt x="66373" y="16858"/>
                    <a:pt x="65720" y="15843"/>
                  </a:cubicBezTo>
                  <a:cubicBezTo>
                    <a:pt x="65074" y="14829"/>
                    <a:pt x="64274" y="13878"/>
                    <a:pt x="63383" y="13047"/>
                  </a:cubicBezTo>
                  <a:cubicBezTo>
                    <a:pt x="62930" y="12632"/>
                    <a:pt x="62446" y="12257"/>
                    <a:pt x="61951" y="11899"/>
                  </a:cubicBezTo>
                  <a:cubicBezTo>
                    <a:pt x="61449" y="11555"/>
                    <a:pt x="60933" y="11232"/>
                    <a:pt x="60396" y="10951"/>
                  </a:cubicBezTo>
                  <a:cubicBezTo>
                    <a:pt x="59322" y="10394"/>
                    <a:pt x="58174" y="10007"/>
                    <a:pt x="57027" y="9821"/>
                  </a:cubicBezTo>
                  <a:cubicBezTo>
                    <a:pt x="56514" y="9736"/>
                    <a:pt x="56001" y="9694"/>
                    <a:pt x="55498" y="9694"/>
                  </a:cubicBezTo>
                  <a:cubicBezTo>
                    <a:pt x="54875" y="9694"/>
                    <a:pt x="54266" y="9758"/>
                    <a:pt x="53686" y="9884"/>
                  </a:cubicBezTo>
                  <a:cubicBezTo>
                    <a:pt x="53356" y="9955"/>
                    <a:pt x="53036" y="10046"/>
                    <a:pt x="52731" y="10154"/>
                  </a:cubicBezTo>
                  <a:cubicBezTo>
                    <a:pt x="52720" y="10112"/>
                    <a:pt x="52714" y="10074"/>
                    <a:pt x="52699" y="10028"/>
                  </a:cubicBezTo>
                  <a:cubicBezTo>
                    <a:pt x="52573" y="9551"/>
                    <a:pt x="52338" y="8845"/>
                    <a:pt x="51812" y="8129"/>
                  </a:cubicBezTo>
                  <a:cubicBezTo>
                    <a:pt x="51292" y="7414"/>
                    <a:pt x="50503" y="6687"/>
                    <a:pt x="49489" y="6182"/>
                  </a:cubicBezTo>
                  <a:cubicBezTo>
                    <a:pt x="48976" y="5936"/>
                    <a:pt x="48418" y="5729"/>
                    <a:pt x="47822" y="5620"/>
                  </a:cubicBezTo>
                  <a:cubicBezTo>
                    <a:pt x="47452" y="5559"/>
                    <a:pt x="47073" y="5528"/>
                    <a:pt x="46691" y="5528"/>
                  </a:cubicBezTo>
                  <a:cubicBezTo>
                    <a:pt x="46455" y="5528"/>
                    <a:pt x="46219" y="5540"/>
                    <a:pt x="45982" y="5564"/>
                  </a:cubicBezTo>
                  <a:cubicBezTo>
                    <a:pt x="45368" y="5662"/>
                    <a:pt x="44772" y="5845"/>
                    <a:pt x="44221" y="6090"/>
                  </a:cubicBezTo>
                  <a:cubicBezTo>
                    <a:pt x="43673" y="6354"/>
                    <a:pt x="43185" y="6694"/>
                    <a:pt x="42757" y="7062"/>
                  </a:cubicBezTo>
                  <a:cubicBezTo>
                    <a:pt x="42360" y="7414"/>
                    <a:pt x="42027" y="7796"/>
                    <a:pt x="41750" y="8186"/>
                  </a:cubicBezTo>
                  <a:cubicBezTo>
                    <a:pt x="41592" y="7182"/>
                    <a:pt x="41160" y="5827"/>
                    <a:pt x="40188" y="4490"/>
                  </a:cubicBezTo>
                  <a:cubicBezTo>
                    <a:pt x="39655" y="3753"/>
                    <a:pt x="38978" y="3016"/>
                    <a:pt x="38142" y="2377"/>
                  </a:cubicBezTo>
                  <a:cubicBezTo>
                    <a:pt x="37931" y="2219"/>
                    <a:pt x="37717" y="2055"/>
                    <a:pt x="37489" y="1914"/>
                  </a:cubicBezTo>
                  <a:cubicBezTo>
                    <a:pt x="37264" y="1760"/>
                    <a:pt x="37026" y="1623"/>
                    <a:pt x="36788" y="1486"/>
                  </a:cubicBezTo>
                  <a:cubicBezTo>
                    <a:pt x="36303" y="1219"/>
                    <a:pt x="35790" y="981"/>
                    <a:pt x="35250" y="777"/>
                  </a:cubicBezTo>
                  <a:cubicBezTo>
                    <a:pt x="34176" y="377"/>
                    <a:pt x="33004" y="92"/>
                    <a:pt x="31793" y="26"/>
                  </a:cubicBezTo>
                  <a:cubicBezTo>
                    <a:pt x="31543" y="9"/>
                    <a:pt x="31291" y="1"/>
                    <a:pt x="31039"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0"/>
            <p:cNvSpPr/>
            <p:nvPr/>
          </p:nvSpPr>
          <p:spPr>
            <a:xfrm>
              <a:off x="4403324" y="3378525"/>
              <a:ext cx="442230" cy="99884"/>
            </a:xfrm>
            <a:custGeom>
              <a:rect b="b" l="l" r="r" t="t"/>
              <a:pathLst>
                <a:path extrusionOk="0" h="2667" w="11808">
                  <a:moveTo>
                    <a:pt x="5466" y="0"/>
                  </a:moveTo>
                  <a:cubicBezTo>
                    <a:pt x="5243" y="0"/>
                    <a:pt x="5022" y="6"/>
                    <a:pt x="4802" y="30"/>
                  </a:cubicBezTo>
                  <a:cubicBezTo>
                    <a:pt x="4399" y="48"/>
                    <a:pt x="4009" y="136"/>
                    <a:pt x="3630" y="203"/>
                  </a:cubicBezTo>
                  <a:cubicBezTo>
                    <a:pt x="2882" y="382"/>
                    <a:pt x="2202" y="610"/>
                    <a:pt x="1661" y="905"/>
                  </a:cubicBezTo>
                  <a:cubicBezTo>
                    <a:pt x="1528" y="974"/>
                    <a:pt x="1394" y="1038"/>
                    <a:pt x="1275" y="1108"/>
                  </a:cubicBezTo>
                  <a:cubicBezTo>
                    <a:pt x="1156" y="1182"/>
                    <a:pt x="1047" y="1256"/>
                    <a:pt x="942" y="1322"/>
                  </a:cubicBezTo>
                  <a:cubicBezTo>
                    <a:pt x="840" y="1392"/>
                    <a:pt x="745" y="1455"/>
                    <a:pt x="654" y="1515"/>
                  </a:cubicBezTo>
                  <a:cubicBezTo>
                    <a:pt x="566" y="1575"/>
                    <a:pt x="496" y="1642"/>
                    <a:pt x="425" y="1694"/>
                  </a:cubicBezTo>
                  <a:cubicBezTo>
                    <a:pt x="156" y="1922"/>
                    <a:pt x="1" y="2052"/>
                    <a:pt x="1" y="2052"/>
                  </a:cubicBezTo>
                  <a:cubicBezTo>
                    <a:pt x="1" y="2052"/>
                    <a:pt x="173" y="1947"/>
                    <a:pt x="475" y="1768"/>
                  </a:cubicBezTo>
                  <a:cubicBezTo>
                    <a:pt x="548" y="1722"/>
                    <a:pt x="626" y="1666"/>
                    <a:pt x="720" y="1617"/>
                  </a:cubicBezTo>
                  <a:cubicBezTo>
                    <a:pt x="815" y="1572"/>
                    <a:pt x="917" y="1522"/>
                    <a:pt x="1026" y="1470"/>
                  </a:cubicBezTo>
                  <a:cubicBezTo>
                    <a:pt x="1135" y="1417"/>
                    <a:pt x="1251" y="1357"/>
                    <a:pt x="1373" y="1298"/>
                  </a:cubicBezTo>
                  <a:cubicBezTo>
                    <a:pt x="1496" y="1245"/>
                    <a:pt x="1633" y="1196"/>
                    <a:pt x="1770" y="1140"/>
                  </a:cubicBezTo>
                  <a:cubicBezTo>
                    <a:pt x="2314" y="908"/>
                    <a:pt x="2988" y="733"/>
                    <a:pt x="3707" y="592"/>
                  </a:cubicBezTo>
                  <a:cubicBezTo>
                    <a:pt x="4073" y="543"/>
                    <a:pt x="4447" y="480"/>
                    <a:pt x="4834" y="466"/>
                  </a:cubicBezTo>
                  <a:cubicBezTo>
                    <a:pt x="4999" y="449"/>
                    <a:pt x="5164" y="444"/>
                    <a:pt x="5330" y="444"/>
                  </a:cubicBezTo>
                  <a:cubicBezTo>
                    <a:pt x="5553" y="444"/>
                    <a:pt x="5777" y="453"/>
                    <a:pt x="6002" y="456"/>
                  </a:cubicBezTo>
                  <a:cubicBezTo>
                    <a:pt x="6392" y="494"/>
                    <a:pt x="6785" y="508"/>
                    <a:pt x="7164" y="589"/>
                  </a:cubicBezTo>
                  <a:cubicBezTo>
                    <a:pt x="7547" y="641"/>
                    <a:pt x="7912" y="743"/>
                    <a:pt x="8273" y="827"/>
                  </a:cubicBezTo>
                  <a:cubicBezTo>
                    <a:pt x="8971" y="1045"/>
                    <a:pt x="9624" y="1287"/>
                    <a:pt x="10144" y="1575"/>
                  </a:cubicBezTo>
                  <a:cubicBezTo>
                    <a:pt x="10274" y="1645"/>
                    <a:pt x="10400" y="1708"/>
                    <a:pt x="10519" y="1775"/>
                  </a:cubicBezTo>
                  <a:cubicBezTo>
                    <a:pt x="10635" y="1845"/>
                    <a:pt x="10744" y="1915"/>
                    <a:pt x="10845" y="1979"/>
                  </a:cubicBezTo>
                  <a:cubicBezTo>
                    <a:pt x="10947" y="2045"/>
                    <a:pt x="11046" y="2105"/>
                    <a:pt x="11134" y="2161"/>
                  </a:cubicBezTo>
                  <a:cubicBezTo>
                    <a:pt x="11221" y="2217"/>
                    <a:pt x="11295" y="2280"/>
                    <a:pt x="11365" y="2333"/>
                  </a:cubicBezTo>
                  <a:cubicBezTo>
                    <a:pt x="11646" y="2544"/>
                    <a:pt x="11807" y="2667"/>
                    <a:pt x="11807" y="2667"/>
                  </a:cubicBezTo>
                  <a:cubicBezTo>
                    <a:pt x="11807" y="2667"/>
                    <a:pt x="11670" y="2519"/>
                    <a:pt x="11422" y="2267"/>
                  </a:cubicBezTo>
                  <a:cubicBezTo>
                    <a:pt x="11358" y="2207"/>
                    <a:pt x="11291" y="2133"/>
                    <a:pt x="11211" y="2063"/>
                  </a:cubicBezTo>
                  <a:cubicBezTo>
                    <a:pt x="11130" y="1996"/>
                    <a:pt x="11038" y="1922"/>
                    <a:pt x="10944" y="1841"/>
                  </a:cubicBezTo>
                  <a:cubicBezTo>
                    <a:pt x="10849" y="1765"/>
                    <a:pt x="10748" y="1680"/>
                    <a:pt x="10638" y="1593"/>
                  </a:cubicBezTo>
                  <a:cubicBezTo>
                    <a:pt x="10526" y="1512"/>
                    <a:pt x="10400" y="1434"/>
                    <a:pt x="10274" y="1350"/>
                  </a:cubicBezTo>
                  <a:cubicBezTo>
                    <a:pt x="9768" y="1003"/>
                    <a:pt x="9112" y="704"/>
                    <a:pt x="8389" y="448"/>
                  </a:cubicBezTo>
                  <a:cubicBezTo>
                    <a:pt x="8020" y="346"/>
                    <a:pt x="7641" y="216"/>
                    <a:pt x="7241" y="157"/>
                  </a:cubicBezTo>
                  <a:cubicBezTo>
                    <a:pt x="6845" y="69"/>
                    <a:pt x="6434" y="48"/>
                    <a:pt x="6027" y="2"/>
                  </a:cubicBezTo>
                  <a:cubicBezTo>
                    <a:pt x="5993" y="3"/>
                    <a:pt x="5960" y="3"/>
                    <a:pt x="5927" y="3"/>
                  </a:cubicBezTo>
                  <a:cubicBezTo>
                    <a:pt x="5773" y="3"/>
                    <a:pt x="5619" y="0"/>
                    <a:pt x="5466"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0"/>
            <p:cNvSpPr/>
            <p:nvPr/>
          </p:nvSpPr>
          <p:spPr>
            <a:xfrm>
              <a:off x="4535943" y="3304070"/>
              <a:ext cx="253061" cy="64192"/>
            </a:xfrm>
            <a:custGeom>
              <a:rect b="b" l="l" r="r" t="t"/>
              <a:pathLst>
                <a:path extrusionOk="0" h="1714" w="6757">
                  <a:moveTo>
                    <a:pt x="2137" y="0"/>
                  </a:moveTo>
                  <a:cubicBezTo>
                    <a:pt x="1752" y="0"/>
                    <a:pt x="1396" y="23"/>
                    <a:pt x="1089" y="78"/>
                  </a:cubicBezTo>
                  <a:cubicBezTo>
                    <a:pt x="921" y="99"/>
                    <a:pt x="770" y="131"/>
                    <a:pt x="637" y="165"/>
                  </a:cubicBezTo>
                  <a:cubicBezTo>
                    <a:pt x="503" y="194"/>
                    <a:pt x="388" y="225"/>
                    <a:pt x="296" y="254"/>
                  </a:cubicBezTo>
                  <a:cubicBezTo>
                    <a:pt x="106" y="309"/>
                    <a:pt x="1" y="348"/>
                    <a:pt x="1" y="348"/>
                  </a:cubicBezTo>
                  <a:cubicBezTo>
                    <a:pt x="1" y="348"/>
                    <a:pt x="117" y="348"/>
                    <a:pt x="310" y="338"/>
                  </a:cubicBezTo>
                  <a:cubicBezTo>
                    <a:pt x="405" y="330"/>
                    <a:pt x="521" y="330"/>
                    <a:pt x="658" y="330"/>
                  </a:cubicBezTo>
                  <a:cubicBezTo>
                    <a:pt x="791" y="330"/>
                    <a:pt x="942" y="330"/>
                    <a:pt x="1107" y="334"/>
                  </a:cubicBezTo>
                  <a:cubicBezTo>
                    <a:pt x="1433" y="338"/>
                    <a:pt x="1812" y="362"/>
                    <a:pt x="2216" y="397"/>
                  </a:cubicBezTo>
                  <a:cubicBezTo>
                    <a:pt x="2419" y="418"/>
                    <a:pt x="2626" y="443"/>
                    <a:pt x="2837" y="474"/>
                  </a:cubicBezTo>
                  <a:cubicBezTo>
                    <a:pt x="3047" y="499"/>
                    <a:pt x="3258" y="548"/>
                    <a:pt x="3469" y="586"/>
                  </a:cubicBezTo>
                  <a:cubicBezTo>
                    <a:pt x="3679" y="633"/>
                    <a:pt x="3890" y="671"/>
                    <a:pt x="4097" y="730"/>
                  </a:cubicBezTo>
                  <a:cubicBezTo>
                    <a:pt x="4301" y="783"/>
                    <a:pt x="4500" y="839"/>
                    <a:pt x="4697" y="899"/>
                  </a:cubicBezTo>
                  <a:cubicBezTo>
                    <a:pt x="5080" y="1025"/>
                    <a:pt x="5441" y="1148"/>
                    <a:pt x="5743" y="1275"/>
                  </a:cubicBezTo>
                  <a:cubicBezTo>
                    <a:pt x="5897" y="1334"/>
                    <a:pt x="6034" y="1391"/>
                    <a:pt x="6157" y="1443"/>
                  </a:cubicBezTo>
                  <a:cubicBezTo>
                    <a:pt x="6284" y="1496"/>
                    <a:pt x="6392" y="1542"/>
                    <a:pt x="6476" y="1587"/>
                  </a:cubicBezTo>
                  <a:cubicBezTo>
                    <a:pt x="6652" y="1671"/>
                    <a:pt x="6757" y="1713"/>
                    <a:pt x="6757" y="1713"/>
                  </a:cubicBezTo>
                  <a:cubicBezTo>
                    <a:pt x="6757" y="1713"/>
                    <a:pt x="6673" y="1636"/>
                    <a:pt x="6522" y="1513"/>
                  </a:cubicBezTo>
                  <a:cubicBezTo>
                    <a:pt x="6449" y="1450"/>
                    <a:pt x="6354" y="1376"/>
                    <a:pt x="6241" y="1296"/>
                  </a:cubicBezTo>
                  <a:cubicBezTo>
                    <a:pt x="6133" y="1215"/>
                    <a:pt x="6006" y="1127"/>
                    <a:pt x="5862" y="1040"/>
                  </a:cubicBezTo>
                  <a:cubicBezTo>
                    <a:pt x="5574" y="860"/>
                    <a:pt x="5220" y="685"/>
                    <a:pt x="4831" y="523"/>
                  </a:cubicBezTo>
                  <a:cubicBezTo>
                    <a:pt x="4630" y="453"/>
                    <a:pt x="4427" y="366"/>
                    <a:pt x="4212" y="309"/>
                  </a:cubicBezTo>
                  <a:cubicBezTo>
                    <a:pt x="3998" y="243"/>
                    <a:pt x="3778" y="197"/>
                    <a:pt x="3560" y="141"/>
                  </a:cubicBezTo>
                  <a:cubicBezTo>
                    <a:pt x="3336" y="106"/>
                    <a:pt x="3114" y="64"/>
                    <a:pt x="2890" y="43"/>
                  </a:cubicBezTo>
                  <a:cubicBezTo>
                    <a:pt x="2672" y="11"/>
                    <a:pt x="2451" y="11"/>
                    <a:pt x="2241" y="1"/>
                  </a:cubicBezTo>
                  <a:cubicBezTo>
                    <a:pt x="2206" y="1"/>
                    <a:pt x="2172" y="0"/>
                    <a:pt x="2137"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0"/>
            <p:cNvSpPr/>
            <p:nvPr/>
          </p:nvSpPr>
          <p:spPr>
            <a:xfrm>
              <a:off x="5494162" y="3744511"/>
              <a:ext cx="561439" cy="392419"/>
            </a:xfrm>
            <a:custGeom>
              <a:rect b="b" l="l" r="r" t="t"/>
              <a:pathLst>
                <a:path extrusionOk="0" h="10478" w="14991">
                  <a:moveTo>
                    <a:pt x="2794" y="0"/>
                  </a:moveTo>
                  <a:cubicBezTo>
                    <a:pt x="1951" y="0"/>
                    <a:pt x="1259" y="176"/>
                    <a:pt x="784" y="331"/>
                  </a:cubicBezTo>
                  <a:cubicBezTo>
                    <a:pt x="658" y="377"/>
                    <a:pt x="541" y="419"/>
                    <a:pt x="443" y="454"/>
                  </a:cubicBezTo>
                  <a:cubicBezTo>
                    <a:pt x="349" y="500"/>
                    <a:pt x="268" y="539"/>
                    <a:pt x="201" y="566"/>
                  </a:cubicBezTo>
                  <a:cubicBezTo>
                    <a:pt x="71" y="629"/>
                    <a:pt x="1" y="665"/>
                    <a:pt x="1" y="665"/>
                  </a:cubicBezTo>
                  <a:cubicBezTo>
                    <a:pt x="1" y="665"/>
                    <a:pt x="75" y="640"/>
                    <a:pt x="211" y="591"/>
                  </a:cubicBezTo>
                  <a:cubicBezTo>
                    <a:pt x="279" y="570"/>
                    <a:pt x="363" y="539"/>
                    <a:pt x="461" y="503"/>
                  </a:cubicBezTo>
                  <a:cubicBezTo>
                    <a:pt x="562" y="479"/>
                    <a:pt x="679" y="447"/>
                    <a:pt x="808" y="412"/>
                  </a:cubicBezTo>
                  <a:cubicBezTo>
                    <a:pt x="1198" y="317"/>
                    <a:pt x="1726" y="234"/>
                    <a:pt x="2349" y="234"/>
                  </a:cubicBezTo>
                  <a:cubicBezTo>
                    <a:pt x="2556" y="234"/>
                    <a:pt x="2775" y="244"/>
                    <a:pt x="3002" y="265"/>
                  </a:cubicBezTo>
                  <a:cubicBezTo>
                    <a:pt x="3911" y="341"/>
                    <a:pt x="4953" y="594"/>
                    <a:pt x="5999" y="1040"/>
                  </a:cubicBezTo>
                  <a:cubicBezTo>
                    <a:pt x="6525" y="1258"/>
                    <a:pt x="7048" y="1528"/>
                    <a:pt x="7568" y="1826"/>
                  </a:cubicBezTo>
                  <a:cubicBezTo>
                    <a:pt x="8080" y="2135"/>
                    <a:pt x="8596" y="2461"/>
                    <a:pt x="9076" y="2834"/>
                  </a:cubicBezTo>
                  <a:cubicBezTo>
                    <a:pt x="9572" y="3188"/>
                    <a:pt x="10035" y="3584"/>
                    <a:pt x="10480" y="3984"/>
                  </a:cubicBezTo>
                  <a:cubicBezTo>
                    <a:pt x="10913" y="4399"/>
                    <a:pt x="11340" y="4809"/>
                    <a:pt x="11716" y="5241"/>
                  </a:cubicBezTo>
                  <a:cubicBezTo>
                    <a:pt x="12478" y="6093"/>
                    <a:pt x="13106" y="6964"/>
                    <a:pt x="13590" y="7744"/>
                  </a:cubicBezTo>
                  <a:cubicBezTo>
                    <a:pt x="14071" y="8526"/>
                    <a:pt x="14425" y="9210"/>
                    <a:pt x="14646" y="9702"/>
                  </a:cubicBezTo>
                  <a:cubicBezTo>
                    <a:pt x="14867" y="10193"/>
                    <a:pt x="14990" y="10478"/>
                    <a:pt x="14990" y="10478"/>
                  </a:cubicBezTo>
                  <a:cubicBezTo>
                    <a:pt x="14990" y="10478"/>
                    <a:pt x="14969" y="10403"/>
                    <a:pt x="14924" y="10263"/>
                  </a:cubicBezTo>
                  <a:cubicBezTo>
                    <a:pt x="14881" y="10126"/>
                    <a:pt x="14822" y="9923"/>
                    <a:pt x="14731" y="9666"/>
                  </a:cubicBezTo>
                  <a:cubicBezTo>
                    <a:pt x="14541" y="9161"/>
                    <a:pt x="14256" y="8435"/>
                    <a:pt x="13814" y="7614"/>
                  </a:cubicBezTo>
                  <a:cubicBezTo>
                    <a:pt x="13372" y="6793"/>
                    <a:pt x="12772" y="5873"/>
                    <a:pt x="12014" y="4982"/>
                  </a:cubicBezTo>
                  <a:cubicBezTo>
                    <a:pt x="11642" y="4528"/>
                    <a:pt x="11221" y="4090"/>
                    <a:pt x="10775" y="3665"/>
                  </a:cubicBezTo>
                  <a:cubicBezTo>
                    <a:pt x="10326" y="3251"/>
                    <a:pt x="9852" y="2841"/>
                    <a:pt x="9347" y="2468"/>
                  </a:cubicBezTo>
                  <a:cubicBezTo>
                    <a:pt x="8849" y="2093"/>
                    <a:pt x="8315" y="1763"/>
                    <a:pt x="7785" y="1451"/>
                  </a:cubicBezTo>
                  <a:cubicBezTo>
                    <a:pt x="7249" y="1142"/>
                    <a:pt x="6694" y="886"/>
                    <a:pt x="6146" y="672"/>
                  </a:cubicBezTo>
                  <a:cubicBezTo>
                    <a:pt x="5051" y="240"/>
                    <a:pt x="3956" y="26"/>
                    <a:pt x="3016" y="4"/>
                  </a:cubicBezTo>
                  <a:cubicBezTo>
                    <a:pt x="2941" y="2"/>
                    <a:pt x="2867" y="0"/>
                    <a:pt x="2794"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0"/>
            <p:cNvSpPr/>
            <p:nvPr/>
          </p:nvSpPr>
          <p:spPr>
            <a:xfrm>
              <a:off x="5553299" y="4681309"/>
              <a:ext cx="295157" cy="182315"/>
            </a:xfrm>
            <a:custGeom>
              <a:rect b="b" l="l" r="r" t="t"/>
              <a:pathLst>
                <a:path extrusionOk="0" h="4868" w="7881">
                  <a:moveTo>
                    <a:pt x="7459" y="1"/>
                  </a:moveTo>
                  <a:lnTo>
                    <a:pt x="7459" y="1"/>
                  </a:lnTo>
                  <a:cubicBezTo>
                    <a:pt x="7459" y="1"/>
                    <a:pt x="7466" y="8"/>
                    <a:pt x="7484" y="19"/>
                  </a:cubicBezTo>
                  <a:cubicBezTo>
                    <a:pt x="7497" y="32"/>
                    <a:pt x="7526" y="46"/>
                    <a:pt x="7550" y="74"/>
                  </a:cubicBezTo>
                  <a:cubicBezTo>
                    <a:pt x="7603" y="124"/>
                    <a:pt x="7666" y="215"/>
                    <a:pt x="7691" y="345"/>
                  </a:cubicBezTo>
                  <a:cubicBezTo>
                    <a:pt x="7747" y="608"/>
                    <a:pt x="7645" y="1005"/>
                    <a:pt x="7382" y="1387"/>
                  </a:cubicBezTo>
                  <a:cubicBezTo>
                    <a:pt x="7319" y="1489"/>
                    <a:pt x="7252" y="1590"/>
                    <a:pt x="7182" y="1700"/>
                  </a:cubicBezTo>
                  <a:cubicBezTo>
                    <a:pt x="7105" y="1801"/>
                    <a:pt x="7024" y="1903"/>
                    <a:pt x="6943" y="2012"/>
                  </a:cubicBezTo>
                  <a:cubicBezTo>
                    <a:pt x="6866" y="2121"/>
                    <a:pt x="6765" y="2219"/>
                    <a:pt x="6673" y="2324"/>
                  </a:cubicBezTo>
                  <a:cubicBezTo>
                    <a:pt x="6575" y="2429"/>
                    <a:pt x="6483" y="2538"/>
                    <a:pt x="6371" y="2633"/>
                  </a:cubicBezTo>
                  <a:cubicBezTo>
                    <a:pt x="6263" y="2732"/>
                    <a:pt x="6157" y="2840"/>
                    <a:pt x="6038" y="2931"/>
                  </a:cubicBezTo>
                  <a:cubicBezTo>
                    <a:pt x="5918" y="3027"/>
                    <a:pt x="5799" y="3117"/>
                    <a:pt x="5680" y="3216"/>
                  </a:cubicBezTo>
                  <a:cubicBezTo>
                    <a:pt x="5553" y="3300"/>
                    <a:pt x="5427" y="3388"/>
                    <a:pt x="5297" y="3475"/>
                  </a:cubicBezTo>
                  <a:cubicBezTo>
                    <a:pt x="5168" y="3563"/>
                    <a:pt x="5027" y="3630"/>
                    <a:pt x="4890" y="3707"/>
                  </a:cubicBezTo>
                  <a:cubicBezTo>
                    <a:pt x="4760" y="3791"/>
                    <a:pt x="4613" y="3851"/>
                    <a:pt x="4473" y="3918"/>
                  </a:cubicBezTo>
                  <a:lnTo>
                    <a:pt x="4262" y="4016"/>
                  </a:lnTo>
                  <a:lnTo>
                    <a:pt x="4048" y="4100"/>
                  </a:lnTo>
                  <a:cubicBezTo>
                    <a:pt x="3760" y="4212"/>
                    <a:pt x="3469" y="4297"/>
                    <a:pt x="3185" y="4374"/>
                  </a:cubicBezTo>
                  <a:cubicBezTo>
                    <a:pt x="2616" y="4522"/>
                    <a:pt x="2065" y="4564"/>
                    <a:pt x="1588" y="4581"/>
                  </a:cubicBezTo>
                  <a:cubicBezTo>
                    <a:pt x="1114" y="4581"/>
                    <a:pt x="714" y="4549"/>
                    <a:pt x="436" y="4496"/>
                  </a:cubicBezTo>
                  <a:cubicBezTo>
                    <a:pt x="163" y="4444"/>
                    <a:pt x="1" y="4420"/>
                    <a:pt x="1" y="4420"/>
                  </a:cubicBezTo>
                  <a:lnTo>
                    <a:pt x="1" y="4420"/>
                  </a:lnTo>
                  <a:cubicBezTo>
                    <a:pt x="1" y="4420"/>
                    <a:pt x="148" y="4483"/>
                    <a:pt x="415" y="4581"/>
                  </a:cubicBezTo>
                  <a:cubicBezTo>
                    <a:pt x="686" y="4672"/>
                    <a:pt x="1082" y="4784"/>
                    <a:pt x="1577" y="4841"/>
                  </a:cubicBezTo>
                  <a:cubicBezTo>
                    <a:pt x="1764" y="4857"/>
                    <a:pt x="1965" y="4867"/>
                    <a:pt x="2176" y="4867"/>
                  </a:cubicBezTo>
                  <a:cubicBezTo>
                    <a:pt x="2520" y="4867"/>
                    <a:pt x="2891" y="4840"/>
                    <a:pt x="3269" y="4763"/>
                  </a:cubicBezTo>
                  <a:cubicBezTo>
                    <a:pt x="3574" y="4693"/>
                    <a:pt x="3890" y="4627"/>
                    <a:pt x="4199" y="4507"/>
                  </a:cubicBezTo>
                  <a:lnTo>
                    <a:pt x="4431" y="4423"/>
                  </a:lnTo>
                  <a:lnTo>
                    <a:pt x="4659" y="4321"/>
                  </a:lnTo>
                  <a:cubicBezTo>
                    <a:pt x="4810" y="4255"/>
                    <a:pt x="4964" y="4191"/>
                    <a:pt x="5108" y="4104"/>
                  </a:cubicBezTo>
                  <a:cubicBezTo>
                    <a:pt x="5248" y="4020"/>
                    <a:pt x="5399" y="3945"/>
                    <a:pt x="5536" y="3848"/>
                  </a:cubicBezTo>
                  <a:cubicBezTo>
                    <a:pt x="5673" y="3753"/>
                    <a:pt x="5809" y="3658"/>
                    <a:pt x="5943" y="3566"/>
                  </a:cubicBezTo>
                  <a:cubicBezTo>
                    <a:pt x="6070" y="3461"/>
                    <a:pt x="6196" y="3356"/>
                    <a:pt x="6315" y="3251"/>
                  </a:cubicBezTo>
                  <a:cubicBezTo>
                    <a:pt x="6438" y="3145"/>
                    <a:pt x="6543" y="3022"/>
                    <a:pt x="6655" y="2914"/>
                  </a:cubicBezTo>
                  <a:cubicBezTo>
                    <a:pt x="6768" y="2805"/>
                    <a:pt x="6859" y="2682"/>
                    <a:pt x="6954" y="2567"/>
                  </a:cubicBezTo>
                  <a:cubicBezTo>
                    <a:pt x="7048" y="2447"/>
                    <a:pt x="7144" y="2335"/>
                    <a:pt x="7214" y="2212"/>
                  </a:cubicBezTo>
                  <a:cubicBezTo>
                    <a:pt x="7291" y="2089"/>
                    <a:pt x="7364" y="1974"/>
                    <a:pt x="7438" y="1861"/>
                  </a:cubicBezTo>
                  <a:cubicBezTo>
                    <a:pt x="7497" y="1738"/>
                    <a:pt x="7554" y="1622"/>
                    <a:pt x="7610" y="1510"/>
                  </a:cubicBezTo>
                  <a:cubicBezTo>
                    <a:pt x="7849" y="1068"/>
                    <a:pt x="7881" y="601"/>
                    <a:pt x="7775" y="320"/>
                  </a:cubicBezTo>
                  <a:cubicBezTo>
                    <a:pt x="7722" y="180"/>
                    <a:pt x="7631" y="92"/>
                    <a:pt x="7565" y="53"/>
                  </a:cubicBezTo>
                  <a:cubicBezTo>
                    <a:pt x="7533" y="29"/>
                    <a:pt x="7505" y="22"/>
                    <a:pt x="7487" y="15"/>
                  </a:cubicBezTo>
                  <a:cubicBezTo>
                    <a:pt x="7470" y="4"/>
                    <a:pt x="7459" y="1"/>
                    <a:pt x="7459"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0"/>
            <p:cNvSpPr/>
            <p:nvPr/>
          </p:nvSpPr>
          <p:spPr>
            <a:xfrm>
              <a:off x="3341025" y="4677526"/>
              <a:ext cx="82169" cy="271563"/>
            </a:xfrm>
            <a:custGeom>
              <a:rect b="b" l="l" r="r" t="t"/>
              <a:pathLst>
                <a:path extrusionOk="0" h="7251" w="2194">
                  <a:moveTo>
                    <a:pt x="2121" y="0"/>
                  </a:moveTo>
                  <a:cubicBezTo>
                    <a:pt x="2121" y="0"/>
                    <a:pt x="2093" y="18"/>
                    <a:pt x="2036" y="46"/>
                  </a:cubicBezTo>
                  <a:cubicBezTo>
                    <a:pt x="1983" y="78"/>
                    <a:pt x="1899" y="120"/>
                    <a:pt x="1801" y="190"/>
                  </a:cubicBezTo>
                  <a:cubicBezTo>
                    <a:pt x="1609" y="323"/>
                    <a:pt x="1327" y="526"/>
                    <a:pt x="1057" y="839"/>
                  </a:cubicBezTo>
                  <a:cubicBezTo>
                    <a:pt x="783" y="1148"/>
                    <a:pt x="509" y="1555"/>
                    <a:pt x="313" y="2043"/>
                  </a:cubicBezTo>
                  <a:cubicBezTo>
                    <a:pt x="219" y="2285"/>
                    <a:pt x="135" y="2545"/>
                    <a:pt x="81" y="2815"/>
                  </a:cubicBezTo>
                  <a:cubicBezTo>
                    <a:pt x="33" y="3085"/>
                    <a:pt x="4" y="3366"/>
                    <a:pt x="1" y="3646"/>
                  </a:cubicBezTo>
                  <a:cubicBezTo>
                    <a:pt x="12" y="3931"/>
                    <a:pt x="43" y="4208"/>
                    <a:pt x="99" y="4479"/>
                  </a:cubicBezTo>
                  <a:cubicBezTo>
                    <a:pt x="159" y="4749"/>
                    <a:pt x="247" y="5005"/>
                    <a:pt x="345" y="5247"/>
                  </a:cubicBezTo>
                  <a:cubicBezTo>
                    <a:pt x="551" y="5728"/>
                    <a:pt x="833" y="6131"/>
                    <a:pt x="1113" y="6437"/>
                  </a:cubicBezTo>
                  <a:cubicBezTo>
                    <a:pt x="1390" y="6738"/>
                    <a:pt x="1672" y="6939"/>
                    <a:pt x="1871" y="7069"/>
                  </a:cubicBezTo>
                  <a:cubicBezTo>
                    <a:pt x="1967" y="7135"/>
                    <a:pt x="2054" y="7177"/>
                    <a:pt x="2106" y="7205"/>
                  </a:cubicBezTo>
                  <a:cubicBezTo>
                    <a:pt x="2163" y="7237"/>
                    <a:pt x="2194" y="7251"/>
                    <a:pt x="2194" y="7251"/>
                  </a:cubicBezTo>
                  <a:cubicBezTo>
                    <a:pt x="2194" y="7251"/>
                    <a:pt x="2170" y="7229"/>
                    <a:pt x="2121" y="7184"/>
                  </a:cubicBezTo>
                  <a:cubicBezTo>
                    <a:pt x="2075" y="7142"/>
                    <a:pt x="2004" y="7086"/>
                    <a:pt x="1924" y="7002"/>
                  </a:cubicBezTo>
                  <a:cubicBezTo>
                    <a:pt x="1752" y="6844"/>
                    <a:pt x="1538" y="6591"/>
                    <a:pt x="1314" y="6272"/>
                  </a:cubicBezTo>
                  <a:cubicBezTo>
                    <a:pt x="1096" y="5953"/>
                    <a:pt x="875" y="5552"/>
                    <a:pt x="717" y="5103"/>
                  </a:cubicBezTo>
                  <a:cubicBezTo>
                    <a:pt x="632" y="4879"/>
                    <a:pt x="577" y="4636"/>
                    <a:pt x="527" y="4394"/>
                  </a:cubicBezTo>
                  <a:cubicBezTo>
                    <a:pt x="482" y="4148"/>
                    <a:pt x="457" y="3896"/>
                    <a:pt x="454" y="3643"/>
                  </a:cubicBezTo>
                  <a:cubicBezTo>
                    <a:pt x="454" y="3390"/>
                    <a:pt x="471" y="3138"/>
                    <a:pt x="509" y="2892"/>
                  </a:cubicBezTo>
                  <a:cubicBezTo>
                    <a:pt x="559" y="2647"/>
                    <a:pt x="608" y="2404"/>
                    <a:pt x="689" y="2180"/>
                  </a:cubicBezTo>
                  <a:cubicBezTo>
                    <a:pt x="840" y="1727"/>
                    <a:pt x="1050" y="1323"/>
                    <a:pt x="1261" y="997"/>
                  </a:cubicBezTo>
                  <a:cubicBezTo>
                    <a:pt x="1478" y="674"/>
                    <a:pt x="1689" y="418"/>
                    <a:pt x="1857" y="256"/>
                  </a:cubicBezTo>
                  <a:cubicBezTo>
                    <a:pt x="1938" y="172"/>
                    <a:pt x="2009" y="112"/>
                    <a:pt x="2051" y="67"/>
                  </a:cubicBezTo>
                  <a:cubicBezTo>
                    <a:pt x="2096" y="25"/>
                    <a:pt x="2121" y="0"/>
                    <a:pt x="2121"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0"/>
            <p:cNvSpPr/>
            <p:nvPr/>
          </p:nvSpPr>
          <p:spPr>
            <a:xfrm>
              <a:off x="3255858" y="4761532"/>
              <a:ext cx="36328" cy="128160"/>
            </a:xfrm>
            <a:custGeom>
              <a:rect b="b" l="l" r="r" t="t"/>
              <a:pathLst>
                <a:path extrusionOk="0" h="3422" w="970">
                  <a:moveTo>
                    <a:pt x="689" y="0"/>
                  </a:moveTo>
                  <a:lnTo>
                    <a:pt x="689" y="0"/>
                  </a:lnTo>
                  <a:cubicBezTo>
                    <a:pt x="689" y="0"/>
                    <a:pt x="643" y="35"/>
                    <a:pt x="566" y="112"/>
                  </a:cubicBezTo>
                  <a:cubicBezTo>
                    <a:pt x="527" y="151"/>
                    <a:pt x="485" y="196"/>
                    <a:pt x="439" y="256"/>
                  </a:cubicBezTo>
                  <a:cubicBezTo>
                    <a:pt x="390" y="312"/>
                    <a:pt x="341" y="383"/>
                    <a:pt x="299" y="463"/>
                  </a:cubicBezTo>
                  <a:cubicBezTo>
                    <a:pt x="197" y="621"/>
                    <a:pt x="120" y="825"/>
                    <a:pt x="64" y="1049"/>
                  </a:cubicBezTo>
                  <a:cubicBezTo>
                    <a:pt x="46" y="1165"/>
                    <a:pt x="15" y="1285"/>
                    <a:pt x="11" y="1407"/>
                  </a:cubicBezTo>
                  <a:cubicBezTo>
                    <a:pt x="0" y="1530"/>
                    <a:pt x="8" y="1653"/>
                    <a:pt x="11" y="1779"/>
                  </a:cubicBezTo>
                  <a:cubicBezTo>
                    <a:pt x="29" y="1902"/>
                    <a:pt x="43" y="2025"/>
                    <a:pt x="75" y="2144"/>
                  </a:cubicBezTo>
                  <a:cubicBezTo>
                    <a:pt x="96" y="2267"/>
                    <a:pt x="144" y="2375"/>
                    <a:pt x="183" y="2488"/>
                  </a:cubicBezTo>
                  <a:cubicBezTo>
                    <a:pt x="274" y="2702"/>
                    <a:pt x="383" y="2892"/>
                    <a:pt x="506" y="3028"/>
                  </a:cubicBezTo>
                  <a:cubicBezTo>
                    <a:pt x="562" y="3102"/>
                    <a:pt x="625" y="3162"/>
                    <a:pt x="682" y="3211"/>
                  </a:cubicBezTo>
                  <a:cubicBezTo>
                    <a:pt x="737" y="3260"/>
                    <a:pt x="787" y="3302"/>
                    <a:pt x="829" y="3334"/>
                  </a:cubicBezTo>
                  <a:cubicBezTo>
                    <a:pt x="917" y="3394"/>
                    <a:pt x="969" y="3422"/>
                    <a:pt x="969" y="3422"/>
                  </a:cubicBezTo>
                  <a:cubicBezTo>
                    <a:pt x="969" y="3422"/>
                    <a:pt x="945" y="3365"/>
                    <a:pt x="896" y="3274"/>
                  </a:cubicBezTo>
                  <a:cubicBezTo>
                    <a:pt x="867" y="3232"/>
                    <a:pt x="843" y="3176"/>
                    <a:pt x="818" y="3109"/>
                  </a:cubicBezTo>
                  <a:cubicBezTo>
                    <a:pt x="787" y="3046"/>
                    <a:pt x="758" y="2976"/>
                    <a:pt x="731" y="2895"/>
                  </a:cubicBezTo>
                  <a:cubicBezTo>
                    <a:pt x="664" y="2741"/>
                    <a:pt x="611" y="2558"/>
                    <a:pt x="559" y="2362"/>
                  </a:cubicBezTo>
                  <a:cubicBezTo>
                    <a:pt x="538" y="2263"/>
                    <a:pt x="517" y="2161"/>
                    <a:pt x="499" y="2056"/>
                  </a:cubicBezTo>
                  <a:cubicBezTo>
                    <a:pt x="478" y="1954"/>
                    <a:pt x="475" y="1846"/>
                    <a:pt x="460" y="1740"/>
                  </a:cubicBezTo>
                  <a:cubicBezTo>
                    <a:pt x="457" y="1635"/>
                    <a:pt x="443" y="1526"/>
                    <a:pt x="450" y="1421"/>
                  </a:cubicBezTo>
                  <a:cubicBezTo>
                    <a:pt x="450" y="1316"/>
                    <a:pt x="454" y="1214"/>
                    <a:pt x="457" y="1112"/>
                  </a:cubicBezTo>
                  <a:cubicBezTo>
                    <a:pt x="478" y="912"/>
                    <a:pt x="499" y="719"/>
                    <a:pt x="538" y="558"/>
                  </a:cubicBezTo>
                  <a:cubicBezTo>
                    <a:pt x="555" y="473"/>
                    <a:pt x="572" y="400"/>
                    <a:pt x="590" y="333"/>
                  </a:cubicBezTo>
                  <a:cubicBezTo>
                    <a:pt x="608" y="263"/>
                    <a:pt x="622" y="203"/>
                    <a:pt x="643" y="158"/>
                  </a:cubicBezTo>
                  <a:cubicBezTo>
                    <a:pt x="674" y="59"/>
                    <a:pt x="689" y="0"/>
                    <a:pt x="689"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0"/>
            <p:cNvSpPr/>
            <p:nvPr/>
          </p:nvSpPr>
          <p:spPr>
            <a:xfrm>
              <a:off x="3952247" y="3877916"/>
              <a:ext cx="147373" cy="55129"/>
            </a:xfrm>
            <a:custGeom>
              <a:rect b="b" l="l" r="r" t="t"/>
              <a:pathLst>
                <a:path extrusionOk="0" h="1472" w="3935">
                  <a:moveTo>
                    <a:pt x="2620" y="1"/>
                  </a:moveTo>
                  <a:cubicBezTo>
                    <a:pt x="2602" y="1"/>
                    <a:pt x="2584" y="1"/>
                    <a:pt x="2566" y="1"/>
                  </a:cubicBezTo>
                  <a:cubicBezTo>
                    <a:pt x="2433" y="12"/>
                    <a:pt x="2295" y="12"/>
                    <a:pt x="2159" y="40"/>
                  </a:cubicBezTo>
                  <a:cubicBezTo>
                    <a:pt x="2018" y="61"/>
                    <a:pt x="1882" y="100"/>
                    <a:pt x="1744" y="131"/>
                  </a:cubicBezTo>
                  <a:cubicBezTo>
                    <a:pt x="1608" y="177"/>
                    <a:pt x="1474" y="219"/>
                    <a:pt x="1348" y="278"/>
                  </a:cubicBezTo>
                  <a:cubicBezTo>
                    <a:pt x="1215" y="328"/>
                    <a:pt x="1098" y="405"/>
                    <a:pt x="983" y="464"/>
                  </a:cubicBezTo>
                  <a:cubicBezTo>
                    <a:pt x="758" y="608"/>
                    <a:pt x="559" y="759"/>
                    <a:pt x="414" y="914"/>
                  </a:cubicBezTo>
                  <a:cubicBezTo>
                    <a:pt x="337" y="984"/>
                    <a:pt x="277" y="1057"/>
                    <a:pt x="225" y="1128"/>
                  </a:cubicBezTo>
                  <a:cubicBezTo>
                    <a:pt x="172" y="1195"/>
                    <a:pt x="130" y="1255"/>
                    <a:pt x="99" y="1307"/>
                  </a:cubicBezTo>
                  <a:cubicBezTo>
                    <a:pt x="32" y="1409"/>
                    <a:pt x="0" y="1472"/>
                    <a:pt x="0" y="1472"/>
                  </a:cubicBezTo>
                  <a:cubicBezTo>
                    <a:pt x="0" y="1472"/>
                    <a:pt x="63" y="1433"/>
                    <a:pt x="158" y="1367"/>
                  </a:cubicBezTo>
                  <a:cubicBezTo>
                    <a:pt x="207" y="1331"/>
                    <a:pt x="267" y="1297"/>
                    <a:pt x="337" y="1255"/>
                  </a:cubicBezTo>
                  <a:cubicBezTo>
                    <a:pt x="408" y="1212"/>
                    <a:pt x="488" y="1163"/>
                    <a:pt x="572" y="1117"/>
                  </a:cubicBezTo>
                  <a:cubicBezTo>
                    <a:pt x="745" y="1015"/>
                    <a:pt x="948" y="918"/>
                    <a:pt x="1166" y="819"/>
                  </a:cubicBezTo>
                  <a:cubicBezTo>
                    <a:pt x="1278" y="774"/>
                    <a:pt x="1390" y="725"/>
                    <a:pt x="1509" y="683"/>
                  </a:cubicBezTo>
                  <a:cubicBezTo>
                    <a:pt x="1625" y="633"/>
                    <a:pt x="1748" y="602"/>
                    <a:pt x="1871" y="563"/>
                  </a:cubicBezTo>
                  <a:cubicBezTo>
                    <a:pt x="1994" y="531"/>
                    <a:pt x="2113" y="493"/>
                    <a:pt x="2240" y="472"/>
                  </a:cubicBezTo>
                  <a:cubicBezTo>
                    <a:pt x="2362" y="443"/>
                    <a:pt x="2481" y="419"/>
                    <a:pt x="2601" y="398"/>
                  </a:cubicBezTo>
                  <a:cubicBezTo>
                    <a:pt x="2839" y="367"/>
                    <a:pt x="3064" y="338"/>
                    <a:pt x="3261" y="331"/>
                  </a:cubicBezTo>
                  <a:cubicBezTo>
                    <a:pt x="3359" y="325"/>
                    <a:pt x="3450" y="320"/>
                    <a:pt x="3531" y="317"/>
                  </a:cubicBezTo>
                  <a:cubicBezTo>
                    <a:pt x="3573" y="315"/>
                    <a:pt x="3612" y="315"/>
                    <a:pt x="3647" y="315"/>
                  </a:cubicBezTo>
                  <a:cubicBezTo>
                    <a:pt x="3683" y="315"/>
                    <a:pt x="3715" y="315"/>
                    <a:pt x="3745" y="317"/>
                  </a:cubicBezTo>
                  <a:cubicBezTo>
                    <a:pt x="3785" y="318"/>
                    <a:pt x="3819" y="319"/>
                    <a:pt x="3847" y="319"/>
                  </a:cubicBezTo>
                  <a:cubicBezTo>
                    <a:pt x="3903" y="319"/>
                    <a:pt x="3934" y="317"/>
                    <a:pt x="3934" y="317"/>
                  </a:cubicBezTo>
                  <a:cubicBezTo>
                    <a:pt x="3934" y="317"/>
                    <a:pt x="3875" y="283"/>
                    <a:pt x="3763" y="233"/>
                  </a:cubicBezTo>
                  <a:cubicBezTo>
                    <a:pt x="3710" y="208"/>
                    <a:pt x="3640" y="181"/>
                    <a:pt x="3559" y="152"/>
                  </a:cubicBezTo>
                  <a:cubicBezTo>
                    <a:pt x="3478" y="121"/>
                    <a:pt x="3387" y="93"/>
                    <a:pt x="3285" y="72"/>
                  </a:cubicBezTo>
                  <a:cubicBezTo>
                    <a:pt x="3092" y="23"/>
                    <a:pt x="2866" y="1"/>
                    <a:pt x="2620"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0"/>
            <p:cNvSpPr/>
            <p:nvPr/>
          </p:nvSpPr>
          <p:spPr>
            <a:xfrm>
              <a:off x="4027677" y="4999018"/>
              <a:ext cx="281188" cy="179993"/>
            </a:xfrm>
            <a:custGeom>
              <a:rect b="b" l="l" r="r" t="t"/>
              <a:pathLst>
                <a:path extrusionOk="0" h="4806" w="7508">
                  <a:moveTo>
                    <a:pt x="7507" y="1"/>
                  </a:moveTo>
                  <a:cubicBezTo>
                    <a:pt x="7507" y="1"/>
                    <a:pt x="7427" y="127"/>
                    <a:pt x="7293" y="348"/>
                  </a:cubicBezTo>
                  <a:cubicBezTo>
                    <a:pt x="7234" y="461"/>
                    <a:pt x="7146" y="590"/>
                    <a:pt x="7041" y="734"/>
                  </a:cubicBezTo>
                  <a:cubicBezTo>
                    <a:pt x="6992" y="808"/>
                    <a:pt x="6935" y="885"/>
                    <a:pt x="6880" y="966"/>
                  </a:cubicBezTo>
                  <a:cubicBezTo>
                    <a:pt x="6820" y="1043"/>
                    <a:pt x="6754" y="1127"/>
                    <a:pt x="6686" y="1211"/>
                  </a:cubicBezTo>
                  <a:cubicBezTo>
                    <a:pt x="6427" y="1559"/>
                    <a:pt x="6075" y="1924"/>
                    <a:pt x="5686" y="2296"/>
                  </a:cubicBezTo>
                  <a:cubicBezTo>
                    <a:pt x="5483" y="2475"/>
                    <a:pt x="5280" y="2657"/>
                    <a:pt x="5051" y="2826"/>
                  </a:cubicBezTo>
                  <a:cubicBezTo>
                    <a:pt x="4833" y="3009"/>
                    <a:pt x="4588" y="3156"/>
                    <a:pt x="4353" y="3320"/>
                  </a:cubicBezTo>
                  <a:cubicBezTo>
                    <a:pt x="4107" y="3464"/>
                    <a:pt x="3864" y="3619"/>
                    <a:pt x="3608" y="3738"/>
                  </a:cubicBezTo>
                  <a:cubicBezTo>
                    <a:pt x="3359" y="3872"/>
                    <a:pt x="3103" y="3977"/>
                    <a:pt x="2858" y="4086"/>
                  </a:cubicBezTo>
                  <a:cubicBezTo>
                    <a:pt x="2353" y="4275"/>
                    <a:pt x="1872" y="4436"/>
                    <a:pt x="1447" y="4521"/>
                  </a:cubicBezTo>
                  <a:cubicBezTo>
                    <a:pt x="1342" y="4546"/>
                    <a:pt x="1240" y="4570"/>
                    <a:pt x="1141" y="4591"/>
                  </a:cubicBezTo>
                  <a:cubicBezTo>
                    <a:pt x="1043" y="4609"/>
                    <a:pt x="952" y="4622"/>
                    <a:pt x="864" y="4637"/>
                  </a:cubicBezTo>
                  <a:cubicBezTo>
                    <a:pt x="689" y="4668"/>
                    <a:pt x="534" y="4693"/>
                    <a:pt x="404" y="4700"/>
                  </a:cubicBezTo>
                  <a:cubicBezTo>
                    <a:pt x="148" y="4724"/>
                    <a:pt x="1" y="4742"/>
                    <a:pt x="1" y="4742"/>
                  </a:cubicBezTo>
                  <a:cubicBezTo>
                    <a:pt x="1" y="4742"/>
                    <a:pt x="148" y="4763"/>
                    <a:pt x="408" y="4788"/>
                  </a:cubicBezTo>
                  <a:cubicBezTo>
                    <a:pt x="537" y="4802"/>
                    <a:pt x="696" y="4805"/>
                    <a:pt x="874" y="4805"/>
                  </a:cubicBezTo>
                  <a:lnTo>
                    <a:pt x="1166" y="4805"/>
                  </a:lnTo>
                  <a:cubicBezTo>
                    <a:pt x="1268" y="4802"/>
                    <a:pt x="1376" y="4788"/>
                    <a:pt x="1489" y="4777"/>
                  </a:cubicBezTo>
                  <a:cubicBezTo>
                    <a:pt x="1938" y="4745"/>
                    <a:pt x="2454" y="4626"/>
                    <a:pt x="2994" y="4457"/>
                  </a:cubicBezTo>
                  <a:cubicBezTo>
                    <a:pt x="3258" y="4356"/>
                    <a:pt x="3538" y="4268"/>
                    <a:pt x="3801" y="4131"/>
                  </a:cubicBezTo>
                  <a:cubicBezTo>
                    <a:pt x="4072" y="4008"/>
                    <a:pt x="4332" y="3851"/>
                    <a:pt x="4595" y="3699"/>
                  </a:cubicBezTo>
                  <a:cubicBezTo>
                    <a:pt x="4841" y="3527"/>
                    <a:pt x="5097" y="3362"/>
                    <a:pt x="5322" y="3169"/>
                  </a:cubicBezTo>
                  <a:cubicBezTo>
                    <a:pt x="5560" y="2991"/>
                    <a:pt x="5760" y="2777"/>
                    <a:pt x="5967" y="2580"/>
                  </a:cubicBezTo>
                  <a:cubicBezTo>
                    <a:pt x="6349" y="2166"/>
                    <a:pt x="6679" y="1752"/>
                    <a:pt x="6901" y="1359"/>
                  </a:cubicBezTo>
                  <a:cubicBezTo>
                    <a:pt x="6960" y="1264"/>
                    <a:pt x="7016" y="1172"/>
                    <a:pt x="7065" y="1081"/>
                  </a:cubicBezTo>
                  <a:cubicBezTo>
                    <a:pt x="7107" y="990"/>
                    <a:pt x="7149" y="899"/>
                    <a:pt x="7188" y="819"/>
                  </a:cubicBezTo>
                  <a:cubicBezTo>
                    <a:pt x="7269" y="654"/>
                    <a:pt x="7332" y="510"/>
                    <a:pt x="7374" y="387"/>
                  </a:cubicBezTo>
                  <a:cubicBezTo>
                    <a:pt x="7462" y="141"/>
                    <a:pt x="7507" y="1"/>
                    <a:pt x="7507"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 name="Google Shape;627;p30"/>
          <p:cNvSpPr/>
          <p:nvPr/>
        </p:nvSpPr>
        <p:spPr>
          <a:xfrm>
            <a:off x="3184361" y="3527212"/>
            <a:ext cx="11722" cy="10299"/>
          </a:xfrm>
          <a:custGeom>
            <a:rect b="b" l="l" r="r" t="t"/>
            <a:pathLst>
              <a:path extrusionOk="0" h="275" w="313">
                <a:moveTo>
                  <a:pt x="158" y="1"/>
                </a:moveTo>
                <a:cubicBezTo>
                  <a:pt x="137" y="1"/>
                  <a:pt x="116" y="6"/>
                  <a:pt x="95" y="16"/>
                </a:cubicBezTo>
                <a:cubicBezTo>
                  <a:pt x="29" y="51"/>
                  <a:pt x="1" y="132"/>
                  <a:pt x="35" y="198"/>
                </a:cubicBezTo>
                <a:cubicBezTo>
                  <a:pt x="58" y="247"/>
                  <a:pt x="109" y="274"/>
                  <a:pt x="160" y="274"/>
                </a:cubicBezTo>
                <a:cubicBezTo>
                  <a:pt x="180" y="274"/>
                  <a:pt x="200" y="270"/>
                  <a:pt x="218" y="262"/>
                </a:cubicBezTo>
                <a:cubicBezTo>
                  <a:pt x="285" y="226"/>
                  <a:pt x="312" y="145"/>
                  <a:pt x="281" y="76"/>
                </a:cubicBezTo>
                <a:cubicBezTo>
                  <a:pt x="256" y="28"/>
                  <a:pt x="209" y="1"/>
                  <a:pt x="158"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0"/>
          <p:cNvSpPr/>
          <p:nvPr/>
        </p:nvSpPr>
        <p:spPr>
          <a:xfrm>
            <a:off x="5781234" y="3267778"/>
            <a:ext cx="3858" cy="3408"/>
          </a:xfrm>
          <a:custGeom>
            <a:rect b="b" l="l" r="r" t="t"/>
            <a:pathLst>
              <a:path extrusionOk="0" h="91" w="103">
                <a:moveTo>
                  <a:pt x="50" y="0"/>
                </a:moveTo>
                <a:cubicBezTo>
                  <a:pt x="44" y="0"/>
                  <a:pt x="38" y="2"/>
                  <a:pt x="33" y="5"/>
                </a:cubicBezTo>
                <a:cubicBezTo>
                  <a:pt x="8" y="15"/>
                  <a:pt x="1" y="43"/>
                  <a:pt x="8" y="65"/>
                </a:cubicBezTo>
                <a:cubicBezTo>
                  <a:pt x="15" y="82"/>
                  <a:pt x="31" y="90"/>
                  <a:pt x="48" y="90"/>
                </a:cubicBezTo>
                <a:cubicBezTo>
                  <a:pt x="55" y="90"/>
                  <a:pt x="62" y="89"/>
                  <a:pt x="68" y="86"/>
                </a:cubicBezTo>
                <a:cubicBezTo>
                  <a:pt x="92" y="78"/>
                  <a:pt x="102" y="50"/>
                  <a:pt x="92" y="29"/>
                </a:cubicBezTo>
                <a:cubicBezTo>
                  <a:pt x="84" y="11"/>
                  <a:pt x="67" y="0"/>
                  <a:pt x="50"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0"/>
          <p:cNvSpPr/>
          <p:nvPr/>
        </p:nvSpPr>
        <p:spPr>
          <a:xfrm>
            <a:off x="5753519" y="3279164"/>
            <a:ext cx="5543" cy="4794"/>
          </a:xfrm>
          <a:custGeom>
            <a:rect b="b" l="l" r="r" t="t"/>
            <a:pathLst>
              <a:path extrusionOk="0" h="128" w="148">
                <a:moveTo>
                  <a:pt x="73" y="0"/>
                </a:moveTo>
                <a:cubicBezTo>
                  <a:pt x="64" y="0"/>
                  <a:pt x="55" y="2"/>
                  <a:pt x="46" y="6"/>
                </a:cubicBezTo>
                <a:cubicBezTo>
                  <a:pt x="14" y="20"/>
                  <a:pt x="0" y="59"/>
                  <a:pt x="14" y="90"/>
                </a:cubicBezTo>
                <a:cubicBezTo>
                  <a:pt x="25" y="114"/>
                  <a:pt x="49" y="127"/>
                  <a:pt x="73" y="127"/>
                </a:cubicBezTo>
                <a:cubicBezTo>
                  <a:pt x="82" y="127"/>
                  <a:pt x="90" y="125"/>
                  <a:pt x="99" y="122"/>
                </a:cubicBezTo>
                <a:cubicBezTo>
                  <a:pt x="134" y="108"/>
                  <a:pt x="148" y="69"/>
                  <a:pt x="134" y="38"/>
                </a:cubicBezTo>
                <a:cubicBezTo>
                  <a:pt x="123" y="14"/>
                  <a:pt x="100" y="0"/>
                  <a:pt x="73"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0"/>
          <p:cNvSpPr/>
          <p:nvPr/>
        </p:nvSpPr>
        <p:spPr>
          <a:xfrm>
            <a:off x="5725917" y="3290512"/>
            <a:ext cx="7116" cy="6292"/>
          </a:xfrm>
          <a:custGeom>
            <a:rect b="b" l="l" r="r" t="t"/>
            <a:pathLst>
              <a:path extrusionOk="0" h="168" w="190">
                <a:moveTo>
                  <a:pt x="95" y="0"/>
                </a:moveTo>
                <a:cubicBezTo>
                  <a:pt x="83" y="0"/>
                  <a:pt x="71" y="3"/>
                  <a:pt x="60" y="8"/>
                </a:cubicBezTo>
                <a:cubicBezTo>
                  <a:pt x="18" y="26"/>
                  <a:pt x="0" y="75"/>
                  <a:pt x="18" y="117"/>
                </a:cubicBezTo>
                <a:cubicBezTo>
                  <a:pt x="33" y="148"/>
                  <a:pt x="64" y="167"/>
                  <a:pt x="95" y="167"/>
                </a:cubicBezTo>
                <a:cubicBezTo>
                  <a:pt x="107" y="167"/>
                  <a:pt x="119" y="165"/>
                  <a:pt x="130" y="159"/>
                </a:cubicBezTo>
                <a:cubicBezTo>
                  <a:pt x="172" y="141"/>
                  <a:pt x="190" y="93"/>
                  <a:pt x="169" y="50"/>
                </a:cubicBezTo>
                <a:cubicBezTo>
                  <a:pt x="156" y="20"/>
                  <a:pt x="126" y="0"/>
                  <a:pt x="95"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0"/>
          <p:cNvSpPr/>
          <p:nvPr/>
        </p:nvSpPr>
        <p:spPr>
          <a:xfrm>
            <a:off x="5738014" y="3317365"/>
            <a:ext cx="7153" cy="6254"/>
          </a:xfrm>
          <a:custGeom>
            <a:rect b="b" l="l" r="r" t="t"/>
            <a:pathLst>
              <a:path extrusionOk="0" h="167" w="191">
                <a:moveTo>
                  <a:pt x="93" y="1"/>
                </a:moveTo>
                <a:cubicBezTo>
                  <a:pt x="82" y="1"/>
                  <a:pt x="71" y="3"/>
                  <a:pt x="60" y="7"/>
                </a:cubicBezTo>
                <a:cubicBezTo>
                  <a:pt x="17" y="25"/>
                  <a:pt x="1" y="74"/>
                  <a:pt x="17" y="116"/>
                </a:cubicBezTo>
                <a:cubicBezTo>
                  <a:pt x="30" y="147"/>
                  <a:pt x="60" y="166"/>
                  <a:pt x="92" y="166"/>
                </a:cubicBezTo>
                <a:cubicBezTo>
                  <a:pt x="104" y="166"/>
                  <a:pt x="116" y="164"/>
                  <a:pt x="127" y="158"/>
                </a:cubicBezTo>
                <a:cubicBezTo>
                  <a:pt x="169" y="140"/>
                  <a:pt x="190" y="92"/>
                  <a:pt x="169" y="49"/>
                </a:cubicBezTo>
                <a:cubicBezTo>
                  <a:pt x="156" y="18"/>
                  <a:pt x="125" y="1"/>
                  <a:pt x="93" y="1"/>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0"/>
          <p:cNvSpPr txBox="1"/>
          <p:nvPr/>
        </p:nvSpPr>
        <p:spPr>
          <a:xfrm>
            <a:off x="1023203" y="1552000"/>
            <a:ext cx="1204800" cy="323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20293B"/>
                </a:solidFill>
                <a:latin typeface="Bangers"/>
                <a:ea typeface="Bangers"/>
                <a:cs typeface="Bangers"/>
                <a:sym typeface="Bangers"/>
              </a:rPr>
              <a:t>CONTACT INFO:</a:t>
            </a:r>
            <a:endParaRPr>
              <a:solidFill>
                <a:srgbClr val="20293B"/>
              </a:solidFill>
              <a:latin typeface="Bangers"/>
              <a:ea typeface="Bangers"/>
              <a:cs typeface="Bangers"/>
              <a:sym typeface="Bangers"/>
            </a:endParaRPr>
          </a:p>
        </p:txBody>
      </p:sp>
      <p:sp>
        <p:nvSpPr>
          <p:cNvPr id="633" name="Google Shape;633;p30"/>
          <p:cNvSpPr txBox="1"/>
          <p:nvPr/>
        </p:nvSpPr>
        <p:spPr>
          <a:xfrm>
            <a:off x="6344803" y="1551999"/>
            <a:ext cx="1776000" cy="323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20293B"/>
                </a:solidFill>
                <a:latin typeface="Bangers"/>
                <a:ea typeface="Bangers"/>
                <a:cs typeface="Bangers"/>
                <a:sym typeface="Bangers"/>
              </a:rPr>
              <a:t>FUNNY FACTS ABOUT ME</a:t>
            </a:r>
            <a:endParaRPr>
              <a:solidFill>
                <a:srgbClr val="20293B"/>
              </a:solidFill>
              <a:latin typeface="Bangers"/>
              <a:ea typeface="Bangers"/>
              <a:cs typeface="Bangers"/>
              <a:sym typeface="Bangers"/>
            </a:endParaRPr>
          </a:p>
        </p:txBody>
      </p:sp>
      <p:sp>
        <p:nvSpPr>
          <p:cNvPr id="634" name="Google Shape;634;p30"/>
          <p:cNvSpPr txBox="1"/>
          <p:nvPr/>
        </p:nvSpPr>
        <p:spPr>
          <a:xfrm>
            <a:off x="1023203" y="3389408"/>
            <a:ext cx="1378800" cy="323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20293B"/>
                </a:solidFill>
                <a:latin typeface="Bangers"/>
                <a:ea typeface="Bangers"/>
                <a:cs typeface="Bangers"/>
                <a:sym typeface="Bangers"/>
              </a:rPr>
              <a:t>EDUCATION:</a:t>
            </a:r>
            <a:endParaRPr>
              <a:solidFill>
                <a:srgbClr val="20293B"/>
              </a:solidFill>
              <a:latin typeface="Bangers"/>
              <a:ea typeface="Bangers"/>
              <a:cs typeface="Bangers"/>
              <a:sym typeface="Bangers"/>
            </a:endParaRPr>
          </a:p>
        </p:txBody>
      </p:sp>
      <p:sp>
        <p:nvSpPr>
          <p:cNvPr id="635" name="Google Shape;635;p30"/>
          <p:cNvSpPr txBox="1"/>
          <p:nvPr/>
        </p:nvSpPr>
        <p:spPr>
          <a:xfrm>
            <a:off x="6493603" y="1987412"/>
            <a:ext cx="1627200" cy="519000"/>
          </a:xfrm>
          <a:prstGeom prst="rect">
            <a:avLst/>
          </a:prstGeom>
          <a:solidFill>
            <a:srgbClr val="FFFFFF"/>
          </a:solidFill>
          <a:ln>
            <a:noFill/>
          </a:ln>
        </p:spPr>
        <p:txBody>
          <a:bodyPr anchorCtr="0" anchor="ctr" bIns="91425" lIns="91425" spcFirstLastPara="1" rIns="91425" wrap="square" tIns="91425">
            <a:noAutofit/>
          </a:bodyPr>
          <a:lstStyle/>
          <a:p>
            <a:pPr indent="0" lvl="0" marL="0" rtl="0" algn="r">
              <a:spcBef>
                <a:spcPts val="100"/>
              </a:spcBef>
              <a:spcAft>
                <a:spcPts val="0"/>
              </a:spcAft>
              <a:buClr>
                <a:srgbClr val="000000"/>
              </a:buClr>
              <a:buFont typeface="Arial"/>
              <a:buNone/>
            </a:pPr>
            <a:r>
              <a:rPr lang="en" sz="1100">
                <a:solidFill>
                  <a:srgbClr val="20293B"/>
                </a:solidFill>
                <a:latin typeface="Barlow Condensed Light"/>
                <a:ea typeface="Barlow Condensed Light"/>
                <a:cs typeface="Barlow Condensed Light"/>
                <a:sym typeface="Barlow Condensed Light"/>
              </a:rPr>
              <a:t>Venus has a beautiful name, but it’s terribly hot</a:t>
            </a:r>
            <a:endParaRPr sz="1100">
              <a:solidFill>
                <a:srgbClr val="20293B"/>
              </a:solidFill>
              <a:latin typeface="Barlow Condensed Light"/>
              <a:ea typeface="Barlow Condensed Light"/>
              <a:cs typeface="Barlow Condensed Light"/>
              <a:sym typeface="Barlow Condensed Light"/>
            </a:endParaRPr>
          </a:p>
        </p:txBody>
      </p:sp>
      <p:sp>
        <p:nvSpPr>
          <p:cNvPr id="636" name="Google Shape;636;p30"/>
          <p:cNvSpPr txBox="1"/>
          <p:nvPr/>
        </p:nvSpPr>
        <p:spPr>
          <a:xfrm>
            <a:off x="6493603" y="2669676"/>
            <a:ext cx="1627200" cy="519000"/>
          </a:xfrm>
          <a:prstGeom prst="rect">
            <a:avLst/>
          </a:prstGeom>
          <a:solidFill>
            <a:srgbClr val="FFFFFF"/>
          </a:solidFill>
          <a:ln>
            <a:noFill/>
          </a:ln>
        </p:spPr>
        <p:txBody>
          <a:bodyPr anchorCtr="0" anchor="ctr" bIns="91425" lIns="91425" spcFirstLastPara="1" rIns="91425" wrap="square" tIns="91425">
            <a:noAutofit/>
          </a:bodyPr>
          <a:lstStyle/>
          <a:p>
            <a:pPr indent="0" lvl="0" marL="0" rtl="0" algn="r">
              <a:spcBef>
                <a:spcPts val="100"/>
              </a:spcBef>
              <a:spcAft>
                <a:spcPts val="0"/>
              </a:spcAft>
              <a:buNone/>
            </a:pPr>
            <a:r>
              <a:rPr lang="en" sz="1100">
                <a:solidFill>
                  <a:srgbClr val="20293B"/>
                </a:solidFill>
                <a:latin typeface="Barlow Condensed Light"/>
                <a:ea typeface="Barlow Condensed Light"/>
                <a:cs typeface="Barlow Condensed Light"/>
                <a:sym typeface="Barlow Condensed Light"/>
              </a:rPr>
              <a:t>Despite being red, Mars is a cold place, not hot</a:t>
            </a:r>
            <a:endParaRPr sz="1100">
              <a:solidFill>
                <a:srgbClr val="20293B"/>
              </a:solidFill>
              <a:latin typeface="Barlow Condensed Light"/>
              <a:ea typeface="Barlow Condensed Light"/>
              <a:cs typeface="Barlow Condensed Light"/>
              <a:sym typeface="Barlow Condensed Light"/>
            </a:endParaRPr>
          </a:p>
        </p:txBody>
      </p:sp>
      <p:sp>
        <p:nvSpPr>
          <p:cNvPr id="637" name="Google Shape;637;p30"/>
          <p:cNvSpPr txBox="1"/>
          <p:nvPr/>
        </p:nvSpPr>
        <p:spPr>
          <a:xfrm>
            <a:off x="6493603" y="3342463"/>
            <a:ext cx="1627200" cy="519000"/>
          </a:xfrm>
          <a:prstGeom prst="rect">
            <a:avLst/>
          </a:prstGeom>
          <a:solidFill>
            <a:srgbClr val="FFFFFF"/>
          </a:solidFill>
          <a:ln>
            <a:noFill/>
          </a:ln>
        </p:spPr>
        <p:txBody>
          <a:bodyPr anchorCtr="0" anchor="ctr" bIns="91425" lIns="91425" spcFirstLastPara="1" rIns="91425" wrap="square" tIns="91425">
            <a:noAutofit/>
          </a:bodyPr>
          <a:lstStyle/>
          <a:p>
            <a:pPr indent="0" lvl="0" marL="0" rtl="0" algn="r">
              <a:spcBef>
                <a:spcPts val="100"/>
              </a:spcBef>
              <a:spcAft>
                <a:spcPts val="0"/>
              </a:spcAft>
              <a:buNone/>
            </a:pPr>
            <a:r>
              <a:rPr lang="en" sz="1100">
                <a:solidFill>
                  <a:srgbClr val="20293B"/>
                </a:solidFill>
                <a:latin typeface="Barlow Condensed Light"/>
                <a:ea typeface="Barlow Condensed Light"/>
                <a:cs typeface="Barlow Condensed Light"/>
                <a:sym typeface="Barlow Condensed Light"/>
              </a:rPr>
              <a:t>Mercury is the closest planet to the Sun</a:t>
            </a:r>
            <a:endParaRPr sz="1100">
              <a:solidFill>
                <a:srgbClr val="20293B"/>
              </a:solidFill>
              <a:latin typeface="Barlow Condensed Light"/>
              <a:ea typeface="Barlow Condensed Light"/>
              <a:cs typeface="Barlow Condensed Light"/>
              <a:sym typeface="Barlow Condensed Light"/>
            </a:endParaRPr>
          </a:p>
        </p:txBody>
      </p:sp>
      <p:sp>
        <p:nvSpPr>
          <p:cNvPr id="638" name="Google Shape;638;p30"/>
          <p:cNvSpPr txBox="1"/>
          <p:nvPr/>
        </p:nvSpPr>
        <p:spPr>
          <a:xfrm>
            <a:off x="8120800" y="3409544"/>
            <a:ext cx="402900" cy="405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20293B"/>
                </a:solidFill>
                <a:latin typeface="Bangers"/>
                <a:ea typeface="Bangers"/>
                <a:cs typeface="Bangers"/>
                <a:sym typeface="Bangers"/>
              </a:rPr>
              <a:t>3</a:t>
            </a:r>
            <a:endParaRPr sz="1800">
              <a:solidFill>
                <a:srgbClr val="20293B"/>
              </a:solidFill>
              <a:latin typeface="Bangers"/>
              <a:ea typeface="Bangers"/>
              <a:cs typeface="Bangers"/>
              <a:sym typeface="Bangers"/>
            </a:endParaRPr>
          </a:p>
        </p:txBody>
      </p:sp>
      <p:sp>
        <p:nvSpPr>
          <p:cNvPr id="639" name="Google Shape;639;p30"/>
          <p:cNvSpPr txBox="1"/>
          <p:nvPr/>
        </p:nvSpPr>
        <p:spPr>
          <a:xfrm>
            <a:off x="1023203" y="3732984"/>
            <a:ext cx="1506000" cy="233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20293B"/>
                </a:solidFill>
                <a:latin typeface="Barlow Condensed Light"/>
                <a:ea typeface="Barlow Condensed Light"/>
                <a:cs typeface="Barlow Condensed Light"/>
                <a:sym typeface="Barlow Condensed Light"/>
              </a:rPr>
              <a:t>Askenase High School</a:t>
            </a:r>
            <a:endParaRPr sz="1200">
              <a:solidFill>
                <a:srgbClr val="20293B"/>
              </a:solidFill>
              <a:latin typeface="Barlow Condensed Light"/>
              <a:ea typeface="Barlow Condensed Light"/>
              <a:cs typeface="Barlow Condensed Light"/>
              <a:sym typeface="Barlow Condensed Light"/>
            </a:endParaRPr>
          </a:p>
        </p:txBody>
      </p:sp>
      <p:sp>
        <p:nvSpPr>
          <p:cNvPr id="640" name="Google Shape;640;p30"/>
          <p:cNvSpPr txBox="1"/>
          <p:nvPr/>
        </p:nvSpPr>
        <p:spPr>
          <a:xfrm>
            <a:off x="1023203" y="4018284"/>
            <a:ext cx="1506000" cy="233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20293B"/>
                </a:solidFill>
                <a:latin typeface="Barlow Condensed Light"/>
                <a:ea typeface="Barlow Condensed Light"/>
                <a:cs typeface="Barlow Condensed Light"/>
                <a:sym typeface="Barlow Condensed Light"/>
              </a:rPr>
              <a:t>University of Melbourne</a:t>
            </a:r>
            <a:endParaRPr sz="1200">
              <a:solidFill>
                <a:srgbClr val="20293B"/>
              </a:solidFill>
              <a:latin typeface="Barlow Condensed Light"/>
              <a:ea typeface="Barlow Condensed Light"/>
              <a:cs typeface="Barlow Condensed Light"/>
              <a:sym typeface="Barlow Condensed Light"/>
            </a:endParaRPr>
          </a:p>
        </p:txBody>
      </p:sp>
      <p:sp>
        <p:nvSpPr>
          <p:cNvPr id="641" name="Google Shape;641;p30"/>
          <p:cNvSpPr txBox="1"/>
          <p:nvPr/>
        </p:nvSpPr>
        <p:spPr>
          <a:xfrm>
            <a:off x="1023203" y="4303584"/>
            <a:ext cx="1506000" cy="233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20293B"/>
                </a:solidFill>
                <a:latin typeface="Barlow Condensed Light"/>
                <a:ea typeface="Barlow Condensed Light"/>
                <a:cs typeface="Barlow Condensed Light"/>
                <a:sym typeface="Barlow Condensed Light"/>
              </a:rPr>
              <a:t>University of Seoul</a:t>
            </a:r>
            <a:endParaRPr sz="1200">
              <a:solidFill>
                <a:srgbClr val="20293B"/>
              </a:solidFill>
              <a:latin typeface="Barlow Condensed Light"/>
              <a:ea typeface="Barlow Condensed Light"/>
              <a:cs typeface="Barlow Condensed Light"/>
              <a:sym typeface="Barlow Condensed Light"/>
            </a:endParaRPr>
          </a:p>
        </p:txBody>
      </p:sp>
      <p:sp>
        <p:nvSpPr>
          <p:cNvPr id="642" name="Google Shape;642;p30"/>
          <p:cNvSpPr txBox="1"/>
          <p:nvPr/>
        </p:nvSpPr>
        <p:spPr>
          <a:xfrm>
            <a:off x="1023203" y="2604450"/>
            <a:ext cx="1378800" cy="323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20293B"/>
                </a:solidFill>
                <a:latin typeface="Bangers"/>
                <a:ea typeface="Bangers"/>
                <a:cs typeface="Bangers"/>
                <a:sym typeface="Bangers"/>
              </a:rPr>
              <a:t>BIRTHDAY: </a:t>
            </a:r>
            <a:endParaRPr>
              <a:solidFill>
                <a:srgbClr val="20293B"/>
              </a:solidFill>
              <a:latin typeface="Barlow Condensed Light"/>
              <a:ea typeface="Barlow Condensed Light"/>
              <a:cs typeface="Barlow Condensed Light"/>
              <a:sym typeface="Barlow Condensed Light"/>
            </a:endParaRPr>
          </a:p>
        </p:txBody>
      </p:sp>
      <p:grpSp>
        <p:nvGrpSpPr>
          <p:cNvPr id="643" name="Google Shape;643;p30"/>
          <p:cNvGrpSpPr/>
          <p:nvPr/>
        </p:nvGrpSpPr>
        <p:grpSpPr>
          <a:xfrm>
            <a:off x="3282103" y="1358706"/>
            <a:ext cx="2538730" cy="3138478"/>
            <a:chOff x="3356745" y="1558043"/>
            <a:chExt cx="2538730" cy="3138478"/>
          </a:xfrm>
        </p:grpSpPr>
        <p:sp>
          <p:nvSpPr>
            <p:cNvPr id="644" name="Google Shape;644;p30"/>
            <p:cNvSpPr/>
            <p:nvPr/>
          </p:nvSpPr>
          <p:spPr>
            <a:xfrm>
              <a:off x="3624945" y="2148173"/>
              <a:ext cx="689044" cy="1117326"/>
            </a:xfrm>
            <a:custGeom>
              <a:rect b="b" l="l" r="r" t="t"/>
              <a:pathLst>
                <a:path extrusionOk="0" h="32295" w="19916">
                  <a:moveTo>
                    <a:pt x="19916" y="0"/>
                  </a:moveTo>
                  <a:lnTo>
                    <a:pt x="19916" y="0"/>
                  </a:lnTo>
                  <a:cubicBezTo>
                    <a:pt x="19916" y="0"/>
                    <a:pt x="17017" y="333"/>
                    <a:pt x="15760" y="1776"/>
                  </a:cubicBezTo>
                  <a:cubicBezTo>
                    <a:pt x="14506" y="3218"/>
                    <a:pt x="13437" y="6171"/>
                    <a:pt x="13437" y="6171"/>
                  </a:cubicBezTo>
                  <a:cubicBezTo>
                    <a:pt x="13437" y="6171"/>
                    <a:pt x="8225" y="15589"/>
                    <a:pt x="6341" y="20050"/>
                  </a:cubicBezTo>
                  <a:cubicBezTo>
                    <a:pt x="6124" y="19977"/>
                    <a:pt x="5901" y="19942"/>
                    <a:pt x="5677" y="19942"/>
                  </a:cubicBezTo>
                  <a:cubicBezTo>
                    <a:pt x="3957" y="19942"/>
                    <a:pt x="2116" y="21996"/>
                    <a:pt x="1505" y="24883"/>
                  </a:cubicBezTo>
                  <a:cubicBezTo>
                    <a:pt x="815" y="28148"/>
                    <a:pt x="0" y="32294"/>
                    <a:pt x="0" y="32294"/>
                  </a:cubicBezTo>
                  <a:lnTo>
                    <a:pt x="1066" y="32107"/>
                  </a:lnTo>
                  <a:cubicBezTo>
                    <a:pt x="1066" y="32107"/>
                    <a:pt x="5085" y="25574"/>
                    <a:pt x="7156" y="23064"/>
                  </a:cubicBezTo>
                  <a:cubicBezTo>
                    <a:pt x="9231" y="20550"/>
                    <a:pt x="9543" y="19860"/>
                    <a:pt x="9543" y="19860"/>
                  </a:cubicBezTo>
                  <a:cubicBezTo>
                    <a:pt x="9543" y="19860"/>
                    <a:pt x="14567" y="15841"/>
                    <a:pt x="16011" y="10693"/>
                  </a:cubicBezTo>
                  <a:cubicBezTo>
                    <a:pt x="17456" y="5544"/>
                    <a:pt x="19916" y="0"/>
                    <a:pt x="19916"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0"/>
            <p:cNvSpPr/>
            <p:nvPr/>
          </p:nvSpPr>
          <p:spPr>
            <a:xfrm>
              <a:off x="3675942" y="2846385"/>
              <a:ext cx="194646" cy="256506"/>
            </a:xfrm>
            <a:custGeom>
              <a:rect b="b" l="l" r="r" t="t"/>
              <a:pathLst>
                <a:path extrusionOk="0" h="7414" w="5626">
                  <a:moveTo>
                    <a:pt x="3175" y="0"/>
                  </a:moveTo>
                  <a:cubicBezTo>
                    <a:pt x="1801" y="617"/>
                    <a:pt x="520" y="2389"/>
                    <a:pt x="31" y="4702"/>
                  </a:cubicBezTo>
                  <a:lnTo>
                    <a:pt x="1" y="4853"/>
                  </a:lnTo>
                  <a:lnTo>
                    <a:pt x="397" y="7414"/>
                  </a:lnTo>
                  <a:lnTo>
                    <a:pt x="2692" y="7082"/>
                  </a:lnTo>
                  <a:cubicBezTo>
                    <a:pt x="3721" y="5523"/>
                    <a:pt x="4814" y="3948"/>
                    <a:pt x="5625" y="2953"/>
                  </a:cubicBezTo>
                  <a:lnTo>
                    <a:pt x="5625" y="2953"/>
                  </a:lnTo>
                  <a:cubicBezTo>
                    <a:pt x="4744" y="3104"/>
                    <a:pt x="3289" y="3385"/>
                    <a:pt x="3289" y="3385"/>
                  </a:cubicBezTo>
                  <a:lnTo>
                    <a:pt x="3175" y="0"/>
                  </a:lnTo>
                  <a:close/>
                </a:path>
              </a:pathLst>
            </a:custGeom>
            <a:solidFill>
              <a:srgbClr val="3A22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0"/>
            <p:cNvSpPr/>
            <p:nvPr/>
          </p:nvSpPr>
          <p:spPr>
            <a:xfrm>
              <a:off x="4130968" y="1849908"/>
              <a:ext cx="1556715" cy="2846613"/>
            </a:xfrm>
            <a:custGeom>
              <a:rect b="b" l="l" r="r" t="t"/>
              <a:pathLst>
                <a:path extrusionOk="0" h="82278" w="44995">
                  <a:moveTo>
                    <a:pt x="18734" y="0"/>
                  </a:moveTo>
                  <a:lnTo>
                    <a:pt x="14266" y="3017"/>
                  </a:lnTo>
                  <a:cubicBezTo>
                    <a:pt x="14266" y="3017"/>
                    <a:pt x="12855" y="5605"/>
                    <a:pt x="12580" y="7093"/>
                  </a:cubicBezTo>
                  <a:cubicBezTo>
                    <a:pt x="10543" y="7445"/>
                    <a:pt x="5957" y="8346"/>
                    <a:pt x="5290" y="8621"/>
                  </a:cubicBezTo>
                  <a:cubicBezTo>
                    <a:pt x="4623" y="8896"/>
                    <a:pt x="785" y="12227"/>
                    <a:pt x="393" y="16696"/>
                  </a:cubicBezTo>
                  <a:cubicBezTo>
                    <a:pt x="1" y="21164"/>
                    <a:pt x="2548" y="26063"/>
                    <a:pt x="4352" y="29904"/>
                  </a:cubicBezTo>
                  <a:cubicBezTo>
                    <a:pt x="6155" y="33745"/>
                    <a:pt x="7016" y="36726"/>
                    <a:pt x="8035" y="43271"/>
                  </a:cubicBezTo>
                  <a:cubicBezTo>
                    <a:pt x="9054" y="49814"/>
                    <a:pt x="12778" y="61260"/>
                    <a:pt x="12778" y="61260"/>
                  </a:cubicBezTo>
                  <a:cubicBezTo>
                    <a:pt x="12778" y="61260"/>
                    <a:pt x="12543" y="62239"/>
                    <a:pt x="13170" y="63140"/>
                  </a:cubicBezTo>
                  <a:cubicBezTo>
                    <a:pt x="13991" y="65218"/>
                    <a:pt x="18188" y="81994"/>
                    <a:pt x="18616" y="82191"/>
                  </a:cubicBezTo>
                  <a:cubicBezTo>
                    <a:pt x="18761" y="82256"/>
                    <a:pt x="19083" y="82278"/>
                    <a:pt x="19449" y="82278"/>
                  </a:cubicBezTo>
                  <a:cubicBezTo>
                    <a:pt x="20181" y="82278"/>
                    <a:pt x="21087" y="82191"/>
                    <a:pt x="21087" y="82191"/>
                  </a:cubicBezTo>
                  <a:cubicBezTo>
                    <a:pt x="21087" y="82191"/>
                    <a:pt x="21281" y="72431"/>
                    <a:pt x="22106" y="68550"/>
                  </a:cubicBezTo>
                  <a:cubicBezTo>
                    <a:pt x="22931" y="64669"/>
                    <a:pt x="20343" y="62004"/>
                    <a:pt x="18539" y="61337"/>
                  </a:cubicBezTo>
                  <a:cubicBezTo>
                    <a:pt x="18305" y="56675"/>
                    <a:pt x="18030" y="47739"/>
                    <a:pt x="17755" y="44759"/>
                  </a:cubicBezTo>
                  <a:cubicBezTo>
                    <a:pt x="18932" y="44173"/>
                    <a:pt x="19636" y="42447"/>
                    <a:pt x="19089" y="40211"/>
                  </a:cubicBezTo>
                  <a:cubicBezTo>
                    <a:pt x="18539" y="37979"/>
                    <a:pt x="16421" y="35469"/>
                    <a:pt x="16421" y="35469"/>
                  </a:cubicBezTo>
                  <a:cubicBezTo>
                    <a:pt x="16421" y="35469"/>
                    <a:pt x="15051" y="34373"/>
                    <a:pt x="15875" y="27042"/>
                  </a:cubicBezTo>
                  <a:cubicBezTo>
                    <a:pt x="16696" y="19716"/>
                    <a:pt x="22810" y="15324"/>
                    <a:pt x="25752" y="13482"/>
                  </a:cubicBezTo>
                  <a:cubicBezTo>
                    <a:pt x="29982" y="18539"/>
                    <a:pt x="34296" y="20027"/>
                    <a:pt x="34296" y="20027"/>
                  </a:cubicBezTo>
                  <a:cubicBezTo>
                    <a:pt x="34296" y="20027"/>
                    <a:pt x="33079" y="21204"/>
                    <a:pt x="33706" y="23517"/>
                  </a:cubicBezTo>
                  <a:cubicBezTo>
                    <a:pt x="34333" y="25829"/>
                    <a:pt x="38646" y="29590"/>
                    <a:pt x="40801" y="30729"/>
                  </a:cubicBezTo>
                  <a:cubicBezTo>
                    <a:pt x="42956" y="31866"/>
                    <a:pt x="43114" y="33431"/>
                    <a:pt x="43114" y="33431"/>
                  </a:cubicBezTo>
                  <a:cubicBezTo>
                    <a:pt x="43114" y="33431"/>
                    <a:pt x="44995" y="33196"/>
                    <a:pt x="44525" y="32529"/>
                  </a:cubicBezTo>
                  <a:cubicBezTo>
                    <a:pt x="44056" y="31866"/>
                    <a:pt x="37155" y="20771"/>
                    <a:pt x="35744" y="18656"/>
                  </a:cubicBezTo>
                  <a:cubicBezTo>
                    <a:pt x="34333" y="16538"/>
                    <a:pt x="28769" y="9523"/>
                    <a:pt x="27710" y="8504"/>
                  </a:cubicBezTo>
                  <a:cubicBezTo>
                    <a:pt x="26651" y="7485"/>
                    <a:pt x="24378" y="7562"/>
                    <a:pt x="22223" y="7485"/>
                  </a:cubicBezTo>
                  <a:cubicBezTo>
                    <a:pt x="20068" y="7408"/>
                    <a:pt x="15758" y="6624"/>
                    <a:pt x="15758" y="6624"/>
                  </a:cubicBezTo>
                  <a:cubicBezTo>
                    <a:pt x="15758" y="6624"/>
                    <a:pt x="15758" y="6309"/>
                    <a:pt x="16421" y="4861"/>
                  </a:cubicBezTo>
                  <a:cubicBezTo>
                    <a:pt x="17088" y="3409"/>
                    <a:pt x="18969" y="744"/>
                    <a:pt x="18969" y="744"/>
                  </a:cubicBezTo>
                  <a:lnTo>
                    <a:pt x="18734" y="0"/>
                  </a:ln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0"/>
            <p:cNvSpPr/>
            <p:nvPr/>
          </p:nvSpPr>
          <p:spPr>
            <a:xfrm>
              <a:off x="5290953" y="2607593"/>
              <a:ext cx="259204" cy="228724"/>
            </a:xfrm>
            <a:custGeom>
              <a:rect b="b" l="l" r="r" t="t"/>
              <a:pathLst>
                <a:path extrusionOk="0" h="6611" w="7492">
                  <a:moveTo>
                    <a:pt x="4294" y="0"/>
                  </a:moveTo>
                  <a:lnTo>
                    <a:pt x="4340" y="2056"/>
                  </a:lnTo>
                  <a:lnTo>
                    <a:pt x="1" y="413"/>
                  </a:lnTo>
                  <a:lnTo>
                    <a:pt x="1" y="413"/>
                  </a:lnTo>
                  <a:cubicBezTo>
                    <a:pt x="7" y="772"/>
                    <a:pt x="61" y="1174"/>
                    <a:pt x="178" y="1617"/>
                  </a:cubicBezTo>
                  <a:cubicBezTo>
                    <a:pt x="456" y="2635"/>
                    <a:pt x="1449" y="3936"/>
                    <a:pt x="2655" y="5169"/>
                  </a:cubicBezTo>
                  <a:lnTo>
                    <a:pt x="7491" y="6610"/>
                  </a:lnTo>
                  <a:lnTo>
                    <a:pt x="7354" y="4864"/>
                  </a:lnTo>
                  <a:cubicBezTo>
                    <a:pt x="6318" y="3215"/>
                    <a:pt x="5225" y="1476"/>
                    <a:pt x="4294" y="0"/>
                  </a:cubicBezTo>
                  <a:close/>
                </a:path>
              </a:pathLst>
            </a:custGeom>
            <a:solidFill>
              <a:srgbClr val="3A22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0"/>
            <p:cNvSpPr/>
            <p:nvPr/>
          </p:nvSpPr>
          <p:spPr>
            <a:xfrm>
              <a:off x="4186531" y="2669419"/>
              <a:ext cx="515710" cy="586808"/>
            </a:xfrm>
            <a:custGeom>
              <a:rect b="b" l="l" r="r" t="t"/>
              <a:pathLst>
                <a:path extrusionOk="0" h="16961" w="14906">
                  <a:moveTo>
                    <a:pt x="0" y="0"/>
                  </a:moveTo>
                  <a:lnTo>
                    <a:pt x="0" y="0"/>
                  </a:lnTo>
                  <a:cubicBezTo>
                    <a:pt x="805" y="2209"/>
                    <a:pt x="1864" y="4341"/>
                    <a:pt x="2746" y="6217"/>
                  </a:cubicBezTo>
                  <a:cubicBezTo>
                    <a:pt x="3885" y="8651"/>
                    <a:pt x="4653" y="10739"/>
                    <a:pt x="5317" y="13608"/>
                  </a:cubicBezTo>
                  <a:lnTo>
                    <a:pt x="9000" y="16960"/>
                  </a:lnTo>
                  <a:lnTo>
                    <a:pt x="14815" y="11782"/>
                  </a:lnTo>
                  <a:cubicBezTo>
                    <a:pt x="14815" y="11782"/>
                    <a:pt x="13445" y="10686"/>
                    <a:pt x="14269" y="3355"/>
                  </a:cubicBezTo>
                  <a:cubicBezTo>
                    <a:pt x="14382" y="2326"/>
                    <a:pt x="14608" y="1358"/>
                    <a:pt x="14905" y="443"/>
                  </a:cubicBezTo>
                  <a:lnTo>
                    <a:pt x="14905" y="443"/>
                  </a:lnTo>
                  <a:cubicBezTo>
                    <a:pt x="12851" y="4609"/>
                    <a:pt x="10224" y="10002"/>
                    <a:pt x="8430" y="12904"/>
                  </a:cubicBezTo>
                  <a:cubicBezTo>
                    <a:pt x="6660" y="10937"/>
                    <a:pt x="1730" y="2980"/>
                    <a:pt x="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0"/>
            <p:cNvSpPr/>
            <p:nvPr/>
          </p:nvSpPr>
          <p:spPr>
            <a:xfrm>
              <a:off x="4224346" y="2755567"/>
              <a:ext cx="460285" cy="483465"/>
            </a:xfrm>
            <a:custGeom>
              <a:rect b="b" l="l" r="r" t="t"/>
              <a:pathLst>
                <a:path extrusionOk="0" h="13974" w="13304">
                  <a:moveTo>
                    <a:pt x="13303" y="1"/>
                  </a:moveTo>
                  <a:cubicBezTo>
                    <a:pt x="11533" y="3979"/>
                    <a:pt x="8996" y="9234"/>
                    <a:pt x="7284" y="10880"/>
                  </a:cubicBezTo>
                  <a:cubicBezTo>
                    <a:pt x="4076" y="7194"/>
                    <a:pt x="1502" y="2917"/>
                    <a:pt x="1" y="188"/>
                  </a:cubicBezTo>
                  <a:lnTo>
                    <a:pt x="1" y="188"/>
                  </a:lnTo>
                  <a:cubicBezTo>
                    <a:pt x="553" y="1432"/>
                    <a:pt x="1133" y="2625"/>
                    <a:pt x="1653" y="3727"/>
                  </a:cubicBezTo>
                  <a:cubicBezTo>
                    <a:pt x="2642" y="5836"/>
                    <a:pt x="3349" y="7686"/>
                    <a:pt x="3952" y="10009"/>
                  </a:cubicBezTo>
                  <a:cubicBezTo>
                    <a:pt x="5353" y="11644"/>
                    <a:pt x="6982" y="13458"/>
                    <a:pt x="7726" y="13974"/>
                  </a:cubicBezTo>
                  <a:cubicBezTo>
                    <a:pt x="9596" y="11920"/>
                    <a:pt x="11698" y="9737"/>
                    <a:pt x="13219" y="8179"/>
                  </a:cubicBezTo>
                  <a:cubicBezTo>
                    <a:pt x="12938" y="7070"/>
                    <a:pt x="12720" y="4924"/>
                    <a:pt x="13176" y="865"/>
                  </a:cubicBezTo>
                  <a:cubicBezTo>
                    <a:pt x="13209" y="570"/>
                    <a:pt x="13253" y="285"/>
                    <a:pt x="13303" y="1"/>
                  </a:cubicBezTo>
                  <a:close/>
                </a:path>
              </a:pathLst>
            </a:custGeom>
            <a:solidFill>
              <a:srgbClr val="3A22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0"/>
            <p:cNvSpPr/>
            <p:nvPr/>
          </p:nvSpPr>
          <p:spPr>
            <a:xfrm>
              <a:off x="4561914" y="1558043"/>
              <a:ext cx="440876" cy="323798"/>
            </a:xfrm>
            <a:custGeom>
              <a:rect b="b" l="l" r="r" t="t"/>
              <a:pathLst>
                <a:path extrusionOk="0" h="9359" w="12743">
                  <a:moveTo>
                    <a:pt x="8050" y="1"/>
                  </a:moveTo>
                  <a:cubicBezTo>
                    <a:pt x="6523" y="1"/>
                    <a:pt x="4714" y="287"/>
                    <a:pt x="3382" y="1311"/>
                  </a:cubicBezTo>
                  <a:cubicBezTo>
                    <a:pt x="1381" y="2856"/>
                    <a:pt x="98" y="5347"/>
                    <a:pt x="98" y="5347"/>
                  </a:cubicBezTo>
                  <a:lnTo>
                    <a:pt x="0" y="9358"/>
                  </a:lnTo>
                  <a:lnTo>
                    <a:pt x="6439" y="8668"/>
                  </a:lnTo>
                  <a:cubicBezTo>
                    <a:pt x="6439" y="8668"/>
                    <a:pt x="8999" y="8571"/>
                    <a:pt x="10873" y="5353"/>
                  </a:cubicBezTo>
                  <a:cubicBezTo>
                    <a:pt x="12743" y="2132"/>
                    <a:pt x="11627" y="426"/>
                    <a:pt x="10052" y="161"/>
                  </a:cubicBezTo>
                  <a:cubicBezTo>
                    <a:pt x="9522" y="74"/>
                    <a:pt x="8822" y="1"/>
                    <a:pt x="8050" y="1"/>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0"/>
            <p:cNvSpPr/>
            <p:nvPr/>
          </p:nvSpPr>
          <p:spPr>
            <a:xfrm>
              <a:off x="4526659" y="1743002"/>
              <a:ext cx="351857" cy="282627"/>
            </a:xfrm>
            <a:custGeom>
              <a:rect b="b" l="l" r="r" t="t"/>
              <a:pathLst>
                <a:path extrusionOk="0" h="8169" w="10170">
                  <a:moveTo>
                    <a:pt x="1117" y="1"/>
                  </a:moveTo>
                  <a:cubicBezTo>
                    <a:pt x="1117" y="1"/>
                    <a:pt x="463" y="1656"/>
                    <a:pt x="232" y="4314"/>
                  </a:cubicBezTo>
                  <a:cubicBezTo>
                    <a:pt x="0" y="6972"/>
                    <a:pt x="268" y="7857"/>
                    <a:pt x="694" y="8051"/>
                  </a:cubicBezTo>
                  <a:cubicBezTo>
                    <a:pt x="839" y="8117"/>
                    <a:pt x="1173" y="8169"/>
                    <a:pt x="1601" y="8169"/>
                  </a:cubicBezTo>
                  <a:cubicBezTo>
                    <a:pt x="2423" y="8169"/>
                    <a:pt x="3592" y="7976"/>
                    <a:pt x="4428" y="7318"/>
                  </a:cubicBezTo>
                  <a:cubicBezTo>
                    <a:pt x="5702" y="6319"/>
                    <a:pt x="7357" y="3775"/>
                    <a:pt x="7357" y="3774"/>
                  </a:cubicBezTo>
                  <a:lnTo>
                    <a:pt x="7357" y="3774"/>
                  </a:lnTo>
                  <a:cubicBezTo>
                    <a:pt x="7357" y="3774"/>
                    <a:pt x="7135" y="4660"/>
                    <a:pt x="7849" y="4660"/>
                  </a:cubicBezTo>
                  <a:cubicBezTo>
                    <a:pt x="7865" y="4660"/>
                    <a:pt x="7881" y="4660"/>
                    <a:pt x="7897" y="4659"/>
                  </a:cubicBezTo>
                  <a:cubicBezTo>
                    <a:pt x="8668" y="4623"/>
                    <a:pt x="9630" y="3814"/>
                    <a:pt x="9898" y="3275"/>
                  </a:cubicBezTo>
                  <a:cubicBezTo>
                    <a:pt x="10169" y="2736"/>
                    <a:pt x="9435" y="1888"/>
                    <a:pt x="8899" y="1848"/>
                  </a:cubicBezTo>
                  <a:cubicBezTo>
                    <a:pt x="8884" y="1846"/>
                    <a:pt x="8868" y="1846"/>
                    <a:pt x="8852" y="1846"/>
                  </a:cubicBezTo>
                  <a:cubicBezTo>
                    <a:pt x="8326" y="1846"/>
                    <a:pt x="7780" y="2427"/>
                    <a:pt x="7780" y="2427"/>
                  </a:cubicBezTo>
                  <a:cubicBezTo>
                    <a:pt x="7780" y="2427"/>
                    <a:pt x="8242" y="1461"/>
                    <a:pt x="8205" y="1157"/>
                  </a:cubicBezTo>
                  <a:lnTo>
                    <a:pt x="8205" y="1157"/>
                  </a:lnTo>
                  <a:cubicBezTo>
                    <a:pt x="5547" y="1539"/>
                    <a:pt x="2618" y="2427"/>
                    <a:pt x="1502" y="2967"/>
                  </a:cubicBezTo>
                  <a:cubicBezTo>
                    <a:pt x="1117" y="1924"/>
                    <a:pt x="1117" y="1"/>
                    <a:pt x="1117" y="1"/>
                  </a:cubicBezTo>
                  <a:close/>
                </a:path>
              </a:pathLst>
            </a:custGeom>
            <a:solidFill>
              <a:srgbClr val="BC74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0"/>
            <p:cNvSpPr/>
            <p:nvPr/>
          </p:nvSpPr>
          <p:spPr>
            <a:xfrm>
              <a:off x="4661140" y="1729197"/>
              <a:ext cx="108463" cy="39441"/>
            </a:xfrm>
            <a:custGeom>
              <a:rect b="b" l="l" r="r" t="t"/>
              <a:pathLst>
                <a:path extrusionOk="0" h="1140" w="3135">
                  <a:moveTo>
                    <a:pt x="3135" y="1"/>
                  </a:moveTo>
                  <a:cubicBezTo>
                    <a:pt x="1215" y="195"/>
                    <a:pt x="1" y="1020"/>
                    <a:pt x="1" y="1020"/>
                  </a:cubicBezTo>
                  <a:cubicBezTo>
                    <a:pt x="225" y="1090"/>
                    <a:pt x="532" y="1140"/>
                    <a:pt x="871" y="1140"/>
                  </a:cubicBezTo>
                  <a:cubicBezTo>
                    <a:pt x="1656" y="1140"/>
                    <a:pt x="2615" y="876"/>
                    <a:pt x="31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0"/>
            <p:cNvSpPr/>
            <p:nvPr/>
          </p:nvSpPr>
          <p:spPr>
            <a:xfrm>
              <a:off x="4571636" y="1710203"/>
              <a:ext cx="38057" cy="44769"/>
            </a:xfrm>
            <a:custGeom>
              <a:rect b="b" l="l" r="r" t="t"/>
              <a:pathLst>
                <a:path extrusionOk="0" h="1294" w="1100">
                  <a:moveTo>
                    <a:pt x="745" y="0"/>
                  </a:moveTo>
                  <a:lnTo>
                    <a:pt x="745" y="0"/>
                  </a:lnTo>
                  <a:cubicBezTo>
                    <a:pt x="745" y="0"/>
                    <a:pt x="1" y="901"/>
                    <a:pt x="862" y="1294"/>
                  </a:cubicBezTo>
                  <a:cubicBezTo>
                    <a:pt x="862" y="1294"/>
                    <a:pt x="1100" y="550"/>
                    <a:pt x="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0"/>
            <p:cNvSpPr/>
            <p:nvPr/>
          </p:nvSpPr>
          <p:spPr>
            <a:xfrm>
              <a:off x="5535730" y="2962529"/>
              <a:ext cx="359745" cy="311793"/>
            </a:xfrm>
            <a:custGeom>
              <a:rect b="b" l="l" r="r" t="t"/>
              <a:pathLst>
                <a:path extrusionOk="0" h="9012" w="10398">
                  <a:moveTo>
                    <a:pt x="3278" y="1"/>
                  </a:moveTo>
                  <a:cubicBezTo>
                    <a:pt x="2878" y="1"/>
                    <a:pt x="2318" y="184"/>
                    <a:pt x="2511" y="1272"/>
                  </a:cubicBezTo>
                  <a:cubicBezTo>
                    <a:pt x="2800" y="2918"/>
                    <a:pt x="2347" y="3521"/>
                    <a:pt x="1174" y="4318"/>
                  </a:cubicBezTo>
                  <a:cubicBezTo>
                    <a:pt x="0" y="5113"/>
                    <a:pt x="1050" y="5448"/>
                    <a:pt x="1928" y="5572"/>
                  </a:cubicBezTo>
                  <a:cubicBezTo>
                    <a:pt x="2087" y="5595"/>
                    <a:pt x="2234" y="5607"/>
                    <a:pt x="2371" y="5607"/>
                  </a:cubicBezTo>
                  <a:cubicBezTo>
                    <a:pt x="2987" y="5607"/>
                    <a:pt x="3393" y="5362"/>
                    <a:pt x="3771" y="4778"/>
                  </a:cubicBezTo>
                  <a:cubicBezTo>
                    <a:pt x="4565" y="6369"/>
                    <a:pt x="7371" y="8337"/>
                    <a:pt x="8876" y="8840"/>
                  </a:cubicBezTo>
                  <a:cubicBezTo>
                    <a:pt x="9225" y="8956"/>
                    <a:pt x="9499" y="9012"/>
                    <a:pt x="9706" y="9012"/>
                  </a:cubicBezTo>
                  <a:cubicBezTo>
                    <a:pt x="10397" y="9012"/>
                    <a:pt x="10344" y="8394"/>
                    <a:pt x="9798" y="7332"/>
                  </a:cubicBezTo>
                  <a:cubicBezTo>
                    <a:pt x="9087" y="5950"/>
                    <a:pt x="7244" y="4024"/>
                    <a:pt x="6114" y="2978"/>
                  </a:cubicBezTo>
                  <a:cubicBezTo>
                    <a:pt x="4985" y="1932"/>
                    <a:pt x="3644" y="48"/>
                    <a:pt x="3644" y="48"/>
                  </a:cubicBezTo>
                  <a:cubicBezTo>
                    <a:pt x="3644" y="48"/>
                    <a:pt x="3482" y="1"/>
                    <a:pt x="3278" y="1"/>
                  </a:cubicBezTo>
                  <a:close/>
                </a:path>
              </a:pathLst>
            </a:custGeom>
            <a:solidFill>
              <a:srgbClr val="3A22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0"/>
            <p:cNvSpPr/>
            <p:nvPr/>
          </p:nvSpPr>
          <p:spPr>
            <a:xfrm>
              <a:off x="3356745" y="3240727"/>
              <a:ext cx="305115" cy="210111"/>
            </a:xfrm>
            <a:custGeom>
              <a:rect b="b" l="l" r="r" t="t"/>
              <a:pathLst>
                <a:path extrusionOk="0" h="6073" w="8819">
                  <a:moveTo>
                    <a:pt x="8020" y="1"/>
                  </a:moveTo>
                  <a:cubicBezTo>
                    <a:pt x="8020" y="1"/>
                    <a:pt x="6301" y="296"/>
                    <a:pt x="4377" y="882"/>
                  </a:cubicBezTo>
                  <a:cubicBezTo>
                    <a:pt x="2450" y="1469"/>
                    <a:pt x="2912" y="2555"/>
                    <a:pt x="2912" y="2555"/>
                  </a:cubicBezTo>
                  <a:cubicBezTo>
                    <a:pt x="2912" y="2555"/>
                    <a:pt x="1320" y="3769"/>
                    <a:pt x="650" y="4606"/>
                  </a:cubicBezTo>
                  <a:cubicBezTo>
                    <a:pt x="1" y="5418"/>
                    <a:pt x="138" y="6073"/>
                    <a:pt x="1026" y="6073"/>
                  </a:cubicBezTo>
                  <a:cubicBezTo>
                    <a:pt x="1054" y="6073"/>
                    <a:pt x="1083" y="6072"/>
                    <a:pt x="1113" y="6071"/>
                  </a:cubicBezTo>
                  <a:cubicBezTo>
                    <a:pt x="2075" y="6031"/>
                    <a:pt x="4880" y="5109"/>
                    <a:pt x="6385" y="3601"/>
                  </a:cubicBezTo>
                  <a:cubicBezTo>
                    <a:pt x="7893" y="2096"/>
                    <a:pt x="8818" y="528"/>
                    <a:pt x="8818" y="528"/>
                  </a:cubicBezTo>
                  <a:lnTo>
                    <a:pt x="8020" y="1"/>
                  </a:ln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0"/>
            <p:cNvSpPr/>
            <p:nvPr/>
          </p:nvSpPr>
          <p:spPr>
            <a:xfrm>
              <a:off x="4443279" y="3241696"/>
              <a:ext cx="134792" cy="121991"/>
            </a:xfrm>
            <a:custGeom>
              <a:rect b="b" l="l" r="r" t="t"/>
              <a:pathLst>
                <a:path extrusionOk="0" h="3526" w="3896">
                  <a:moveTo>
                    <a:pt x="57" y="0"/>
                  </a:moveTo>
                  <a:cubicBezTo>
                    <a:pt x="0" y="389"/>
                    <a:pt x="51" y="797"/>
                    <a:pt x="175" y="1179"/>
                  </a:cubicBezTo>
                  <a:cubicBezTo>
                    <a:pt x="299" y="1562"/>
                    <a:pt x="506" y="1924"/>
                    <a:pt x="768" y="2236"/>
                  </a:cubicBezTo>
                  <a:cubicBezTo>
                    <a:pt x="1039" y="2537"/>
                    <a:pt x="1358" y="2802"/>
                    <a:pt x="1709" y="3003"/>
                  </a:cubicBezTo>
                  <a:cubicBezTo>
                    <a:pt x="1878" y="3114"/>
                    <a:pt x="2068" y="3184"/>
                    <a:pt x="2249" y="3275"/>
                  </a:cubicBezTo>
                  <a:cubicBezTo>
                    <a:pt x="2437" y="3345"/>
                    <a:pt x="2628" y="3412"/>
                    <a:pt x="2816" y="3476"/>
                  </a:cubicBezTo>
                  <a:lnTo>
                    <a:pt x="2973" y="3526"/>
                  </a:lnTo>
                  <a:lnTo>
                    <a:pt x="3017" y="3368"/>
                  </a:lnTo>
                  <a:cubicBezTo>
                    <a:pt x="3134" y="2963"/>
                    <a:pt x="3261" y="2561"/>
                    <a:pt x="3406" y="2162"/>
                  </a:cubicBezTo>
                  <a:cubicBezTo>
                    <a:pt x="3550" y="1763"/>
                    <a:pt x="3697" y="1364"/>
                    <a:pt x="3895" y="982"/>
                  </a:cubicBezTo>
                  <a:lnTo>
                    <a:pt x="3895" y="982"/>
                  </a:lnTo>
                  <a:cubicBezTo>
                    <a:pt x="3751" y="1143"/>
                    <a:pt x="3634" y="1327"/>
                    <a:pt x="3516" y="1508"/>
                  </a:cubicBezTo>
                  <a:cubicBezTo>
                    <a:pt x="3402" y="1693"/>
                    <a:pt x="3298" y="1883"/>
                    <a:pt x="3205" y="2075"/>
                  </a:cubicBezTo>
                  <a:cubicBezTo>
                    <a:pt x="3039" y="2411"/>
                    <a:pt x="2894" y="2758"/>
                    <a:pt x="2768" y="3111"/>
                  </a:cubicBezTo>
                  <a:lnTo>
                    <a:pt x="2768" y="3111"/>
                  </a:lnTo>
                  <a:lnTo>
                    <a:pt x="2384" y="2963"/>
                  </a:lnTo>
                  <a:cubicBezTo>
                    <a:pt x="2215" y="2876"/>
                    <a:pt x="2042" y="2805"/>
                    <a:pt x="1881" y="2705"/>
                  </a:cubicBezTo>
                  <a:cubicBezTo>
                    <a:pt x="1552" y="2524"/>
                    <a:pt x="1264" y="2290"/>
                    <a:pt x="996" y="2028"/>
                  </a:cubicBezTo>
                  <a:cubicBezTo>
                    <a:pt x="741" y="1756"/>
                    <a:pt x="526" y="1448"/>
                    <a:pt x="365" y="1106"/>
                  </a:cubicBezTo>
                  <a:cubicBezTo>
                    <a:pt x="204" y="764"/>
                    <a:pt x="91" y="392"/>
                    <a:pt x="57"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0"/>
            <p:cNvSpPr/>
            <p:nvPr/>
          </p:nvSpPr>
          <p:spPr>
            <a:xfrm>
              <a:off x="4542436" y="3356594"/>
              <a:ext cx="266954" cy="1335671"/>
            </a:xfrm>
            <a:custGeom>
              <a:rect b="b" l="l" r="r" t="t"/>
              <a:pathLst>
                <a:path extrusionOk="0" h="38606" w="7716">
                  <a:moveTo>
                    <a:pt x="0" y="1"/>
                  </a:moveTo>
                  <a:lnTo>
                    <a:pt x="0" y="1"/>
                  </a:lnTo>
                  <a:cubicBezTo>
                    <a:pt x="466" y="2930"/>
                    <a:pt x="975" y="5853"/>
                    <a:pt x="1512" y="8769"/>
                  </a:cubicBezTo>
                  <a:cubicBezTo>
                    <a:pt x="1773" y="10226"/>
                    <a:pt x="2048" y="11685"/>
                    <a:pt x="2343" y="13139"/>
                  </a:cubicBezTo>
                  <a:cubicBezTo>
                    <a:pt x="2644" y="14594"/>
                    <a:pt x="2916" y="16042"/>
                    <a:pt x="3325" y="17497"/>
                  </a:cubicBezTo>
                  <a:lnTo>
                    <a:pt x="3322" y="17476"/>
                  </a:lnTo>
                  <a:lnTo>
                    <a:pt x="3322" y="17476"/>
                  </a:lnTo>
                  <a:cubicBezTo>
                    <a:pt x="3412" y="17936"/>
                    <a:pt x="3526" y="18391"/>
                    <a:pt x="3670" y="18838"/>
                  </a:cubicBezTo>
                  <a:cubicBezTo>
                    <a:pt x="3744" y="19062"/>
                    <a:pt x="3821" y="19283"/>
                    <a:pt x="3914" y="19501"/>
                  </a:cubicBezTo>
                  <a:cubicBezTo>
                    <a:pt x="4006" y="19710"/>
                    <a:pt x="4095" y="19907"/>
                    <a:pt x="4221" y="20111"/>
                  </a:cubicBezTo>
                  <a:lnTo>
                    <a:pt x="4221" y="20111"/>
                  </a:lnTo>
                  <a:lnTo>
                    <a:pt x="6016" y="29335"/>
                  </a:lnTo>
                  <a:lnTo>
                    <a:pt x="6891" y="33967"/>
                  </a:lnTo>
                  <a:cubicBezTo>
                    <a:pt x="7183" y="35509"/>
                    <a:pt x="7461" y="37053"/>
                    <a:pt x="7715" y="38606"/>
                  </a:cubicBezTo>
                  <a:cubicBezTo>
                    <a:pt x="7534" y="37044"/>
                    <a:pt x="7290" y="35492"/>
                    <a:pt x="7052" y="33936"/>
                  </a:cubicBezTo>
                  <a:cubicBezTo>
                    <a:pt x="6804" y="32385"/>
                    <a:pt x="6539" y="30836"/>
                    <a:pt x="6271" y="29291"/>
                  </a:cubicBezTo>
                  <a:cubicBezTo>
                    <a:pt x="5735" y="26194"/>
                    <a:pt x="5141" y="23107"/>
                    <a:pt x="4552" y="20020"/>
                  </a:cubicBezTo>
                  <a:lnTo>
                    <a:pt x="4548" y="19993"/>
                  </a:lnTo>
                  <a:lnTo>
                    <a:pt x="4528" y="19960"/>
                  </a:lnTo>
                  <a:cubicBezTo>
                    <a:pt x="4421" y="19786"/>
                    <a:pt x="4321" y="19571"/>
                    <a:pt x="4233" y="19367"/>
                  </a:cubicBezTo>
                  <a:cubicBezTo>
                    <a:pt x="4146" y="19159"/>
                    <a:pt x="4069" y="18948"/>
                    <a:pt x="3995" y="18730"/>
                  </a:cubicBezTo>
                  <a:cubicBezTo>
                    <a:pt x="3854" y="18301"/>
                    <a:pt x="3741" y="17859"/>
                    <a:pt x="3650" y="17410"/>
                  </a:cubicBezTo>
                  <a:lnTo>
                    <a:pt x="3647" y="17406"/>
                  </a:lnTo>
                  <a:lnTo>
                    <a:pt x="3643" y="17390"/>
                  </a:lnTo>
                  <a:cubicBezTo>
                    <a:pt x="3238" y="15992"/>
                    <a:pt x="2953" y="14523"/>
                    <a:pt x="2644" y="13079"/>
                  </a:cubicBezTo>
                  <a:lnTo>
                    <a:pt x="1753" y="8722"/>
                  </a:lnTo>
                  <a:lnTo>
                    <a:pt x="0" y="1"/>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0"/>
            <p:cNvSpPr/>
            <p:nvPr/>
          </p:nvSpPr>
          <p:spPr>
            <a:xfrm>
              <a:off x="4220610" y="2412809"/>
              <a:ext cx="417488" cy="89296"/>
            </a:xfrm>
            <a:custGeom>
              <a:rect b="b" l="l" r="r" t="t"/>
              <a:pathLst>
                <a:path extrusionOk="0" h="2581" w="12067">
                  <a:moveTo>
                    <a:pt x="3870" y="0"/>
                  </a:moveTo>
                  <a:cubicBezTo>
                    <a:pt x="3447" y="0"/>
                    <a:pt x="3025" y="31"/>
                    <a:pt x="2606" y="107"/>
                  </a:cubicBezTo>
                  <a:cubicBezTo>
                    <a:pt x="2055" y="205"/>
                    <a:pt x="1506" y="369"/>
                    <a:pt x="1026" y="670"/>
                  </a:cubicBezTo>
                  <a:cubicBezTo>
                    <a:pt x="561" y="975"/>
                    <a:pt x="135" y="1407"/>
                    <a:pt x="1" y="1950"/>
                  </a:cubicBezTo>
                  <a:cubicBezTo>
                    <a:pt x="209" y="1438"/>
                    <a:pt x="641" y="1062"/>
                    <a:pt x="1110" y="818"/>
                  </a:cubicBezTo>
                  <a:cubicBezTo>
                    <a:pt x="1583" y="559"/>
                    <a:pt x="2112" y="432"/>
                    <a:pt x="2646" y="369"/>
                  </a:cubicBezTo>
                  <a:cubicBezTo>
                    <a:pt x="2964" y="330"/>
                    <a:pt x="3284" y="313"/>
                    <a:pt x="3605" y="313"/>
                  </a:cubicBezTo>
                  <a:cubicBezTo>
                    <a:pt x="4362" y="313"/>
                    <a:pt x="5123" y="408"/>
                    <a:pt x="5876" y="533"/>
                  </a:cubicBezTo>
                  <a:cubicBezTo>
                    <a:pt x="6953" y="707"/>
                    <a:pt x="8015" y="969"/>
                    <a:pt x="9054" y="1294"/>
                  </a:cubicBezTo>
                  <a:cubicBezTo>
                    <a:pt x="9573" y="1461"/>
                    <a:pt x="10087" y="1645"/>
                    <a:pt x="10589" y="1863"/>
                  </a:cubicBezTo>
                  <a:cubicBezTo>
                    <a:pt x="11095" y="2068"/>
                    <a:pt x="11588" y="2309"/>
                    <a:pt x="12067" y="2581"/>
                  </a:cubicBezTo>
                  <a:cubicBezTo>
                    <a:pt x="11185" y="1914"/>
                    <a:pt x="10173" y="1438"/>
                    <a:pt x="9141" y="1042"/>
                  </a:cubicBezTo>
                  <a:cubicBezTo>
                    <a:pt x="8105" y="650"/>
                    <a:pt x="7027" y="375"/>
                    <a:pt x="5933" y="191"/>
                  </a:cubicBezTo>
                  <a:cubicBezTo>
                    <a:pt x="5258" y="84"/>
                    <a:pt x="4564" y="0"/>
                    <a:pt x="387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0"/>
            <p:cNvSpPr/>
            <p:nvPr/>
          </p:nvSpPr>
          <p:spPr>
            <a:xfrm>
              <a:off x="4370106" y="2171838"/>
              <a:ext cx="112165" cy="180703"/>
            </a:xfrm>
            <a:custGeom>
              <a:rect b="b" l="l" r="r" t="t"/>
              <a:pathLst>
                <a:path extrusionOk="0" h="5223" w="3242">
                  <a:moveTo>
                    <a:pt x="3241" y="0"/>
                  </a:moveTo>
                  <a:lnTo>
                    <a:pt x="3241" y="0"/>
                  </a:lnTo>
                  <a:cubicBezTo>
                    <a:pt x="2514" y="738"/>
                    <a:pt x="1897" y="1569"/>
                    <a:pt x="1341" y="2437"/>
                  </a:cubicBezTo>
                  <a:cubicBezTo>
                    <a:pt x="795" y="3309"/>
                    <a:pt x="299" y="4230"/>
                    <a:pt x="0" y="5222"/>
                  </a:cubicBezTo>
                  <a:cubicBezTo>
                    <a:pt x="547" y="4344"/>
                    <a:pt x="1083" y="3482"/>
                    <a:pt x="1632" y="2621"/>
                  </a:cubicBezTo>
                  <a:cubicBezTo>
                    <a:pt x="2175" y="1756"/>
                    <a:pt x="2732" y="899"/>
                    <a:pt x="3241"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0"/>
            <p:cNvSpPr/>
            <p:nvPr/>
          </p:nvSpPr>
          <p:spPr>
            <a:xfrm>
              <a:off x="4363947" y="2573757"/>
              <a:ext cx="115313" cy="504674"/>
            </a:xfrm>
            <a:custGeom>
              <a:rect b="b" l="l" r="r" t="t"/>
              <a:pathLst>
                <a:path extrusionOk="0" h="14587" w="3333">
                  <a:moveTo>
                    <a:pt x="1" y="0"/>
                  </a:moveTo>
                  <a:lnTo>
                    <a:pt x="1" y="0"/>
                  </a:lnTo>
                  <a:cubicBezTo>
                    <a:pt x="259" y="1224"/>
                    <a:pt x="544" y="2437"/>
                    <a:pt x="828" y="3650"/>
                  </a:cubicBezTo>
                  <a:lnTo>
                    <a:pt x="1697" y="7290"/>
                  </a:lnTo>
                  <a:lnTo>
                    <a:pt x="2568" y="10927"/>
                  </a:lnTo>
                  <a:cubicBezTo>
                    <a:pt x="2712" y="11533"/>
                    <a:pt x="2847" y="12140"/>
                    <a:pt x="2974" y="12750"/>
                  </a:cubicBezTo>
                  <a:cubicBezTo>
                    <a:pt x="3044" y="13055"/>
                    <a:pt x="3101" y="13360"/>
                    <a:pt x="3165" y="13665"/>
                  </a:cubicBezTo>
                  <a:lnTo>
                    <a:pt x="3332" y="14587"/>
                  </a:lnTo>
                  <a:cubicBezTo>
                    <a:pt x="3269" y="13337"/>
                    <a:pt x="3057" y="12099"/>
                    <a:pt x="2826" y="10873"/>
                  </a:cubicBezTo>
                  <a:cubicBezTo>
                    <a:pt x="2598" y="9643"/>
                    <a:pt x="2324" y="8423"/>
                    <a:pt x="2035" y="7209"/>
                  </a:cubicBezTo>
                  <a:cubicBezTo>
                    <a:pt x="1737" y="5996"/>
                    <a:pt x="1428" y="4787"/>
                    <a:pt x="1087" y="3586"/>
                  </a:cubicBezTo>
                  <a:cubicBezTo>
                    <a:pt x="748" y="2383"/>
                    <a:pt x="396" y="1184"/>
                    <a:pt x="1"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0"/>
            <p:cNvSpPr/>
            <p:nvPr/>
          </p:nvSpPr>
          <p:spPr>
            <a:xfrm>
              <a:off x="4141762" y="2193599"/>
              <a:ext cx="122510" cy="377044"/>
            </a:xfrm>
            <a:custGeom>
              <a:rect b="b" l="l" r="r" t="t"/>
              <a:pathLst>
                <a:path extrusionOk="0" h="10898" w="3541">
                  <a:moveTo>
                    <a:pt x="3540" y="1"/>
                  </a:moveTo>
                  <a:lnTo>
                    <a:pt x="3540" y="1"/>
                  </a:lnTo>
                  <a:cubicBezTo>
                    <a:pt x="2689" y="531"/>
                    <a:pt x="2015" y="1312"/>
                    <a:pt x="1475" y="2160"/>
                  </a:cubicBezTo>
                  <a:cubicBezTo>
                    <a:pt x="932" y="3011"/>
                    <a:pt x="567" y="3963"/>
                    <a:pt x="319" y="4938"/>
                  </a:cubicBezTo>
                  <a:lnTo>
                    <a:pt x="165" y="5679"/>
                  </a:lnTo>
                  <a:cubicBezTo>
                    <a:pt x="118" y="5927"/>
                    <a:pt x="102" y="6179"/>
                    <a:pt x="71" y="6430"/>
                  </a:cubicBezTo>
                  <a:cubicBezTo>
                    <a:pt x="1" y="6926"/>
                    <a:pt x="15" y="7432"/>
                    <a:pt x="11" y="7932"/>
                  </a:cubicBezTo>
                  <a:cubicBezTo>
                    <a:pt x="18" y="8431"/>
                    <a:pt x="81" y="8930"/>
                    <a:pt x="115" y="9426"/>
                  </a:cubicBezTo>
                  <a:cubicBezTo>
                    <a:pt x="202" y="9919"/>
                    <a:pt x="286" y="10412"/>
                    <a:pt x="389" y="10897"/>
                  </a:cubicBezTo>
                  <a:cubicBezTo>
                    <a:pt x="363" y="10398"/>
                    <a:pt x="312" y="9906"/>
                    <a:pt x="282" y="9412"/>
                  </a:cubicBezTo>
                  <a:cubicBezTo>
                    <a:pt x="286" y="8917"/>
                    <a:pt x="252" y="8424"/>
                    <a:pt x="276" y="7935"/>
                  </a:cubicBezTo>
                  <a:cubicBezTo>
                    <a:pt x="319" y="7442"/>
                    <a:pt x="309" y="6949"/>
                    <a:pt x="397" y="6467"/>
                  </a:cubicBezTo>
                  <a:cubicBezTo>
                    <a:pt x="433" y="6222"/>
                    <a:pt x="450" y="5978"/>
                    <a:pt x="500" y="5740"/>
                  </a:cubicBezTo>
                  <a:lnTo>
                    <a:pt x="654" y="5022"/>
                  </a:lnTo>
                  <a:cubicBezTo>
                    <a:pt x="889" y="4074"/>
                    <a:pt x="1231" y="3152"/>
                    <a:pt x="1704" y="2293"/>
                  </a:cubicBezTo>
                  <a:cubicBezTo>
                    <a:pt x="1825" y="2079"/>
                    <a:pt x="1941" y="1865"/>
                    <a:pt x="2086" y="1667"/>
                  </a:cubicBezTo>
                  <a:cubicBezTo>
                    <a:pt x="2216" y="1459"/>
                    <a:pt x="2364" y="1265"/>
                    <a:pt x="2518" y="1071"/>
                  </a:cubicBezTo>
                  <a:cubicBezTo>
                    <a:pt x="2820" y="681"/>
                    <a:pt x="3158" y="319"/>
                    <a:pt x="3540" y="1"/>
                  </a:cubicBezTo>
                  <a:close/>
                </a:path>
              </a:pathLst>
            </a:custGeom>
            <a:solidFill>
              <a:srgbClr val="E79B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0"/>
            <p:cNvSpPr/>
            <p:nvPr/>
          </p:nvSpPr>
          <p:spPr>
            <a:xfrm>
              <a:off x="4690513" y="1703664"/>
              <a:ext cx="95005" cy="26156"/>
            </a:xfrm>
            <a:custGeom>
              <a:rect b="b" l="l" r="r" t="t"/>
              <a:pathLst>
                <a:path extrusionOk="0" h="756" w="2746">
                  <a:moveTo>
                    <a:pt x="2580" y="1"/>
                  </a:moveTo>
                  <a:cubicBezTo>
                    <a:pt x="2153" y="1"/>
                    <a:pt x="1730" y="68"/>
                    <a:pt x="1317" y="169"/>
                  </a:cubicBezTo>
                  <a:cubicBezTo>
                    <a:pt x="1082" y="229"/>
                    <a:pt x="852" y="303"/>
                    <a:pt x="630" y="397"/>
                  </a:cubicBezTo>
                  <a:cubicBezTo>
                    <a:pt x="409" y="494"/>
                    <a:pt x="194" y="608"/>
                    <a:pt x="0" y="756"/>
                  </a:cubicBezTo>
                  <a:cubicBezTo>
                    <a:pt x="453" y="584"/>
                    <a:pt x="898" y="451"/>
                    <a:pt x="1358" y="336"/>
                  </a:cubicBezTo>
                  <a:lnTo>
                    <a:pt x="2745" y="4"/>
                  </a:lnTo>
                  <a:cubicBezTo>
                    <a:pt x="2690" y="2"/>
                    <a:pt x="2635" y="1"/>
                    <a:pt x="2580"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0"/>
            <p:cNvSpPr/>
            <p:nvPr/>
          </p:nvSpPr>
          <p:spPr>
            <a:xfrm>
              <a:off x="4606545" y="1692801"/>
              <a:ext cx="6643" cy="37019"/>
            </a:xfrm>
            <a:custGeom>
              <a:rect b="b" l="l" r="r" t="t"/>
              <a:pathLst>
                <a:path extrusionOk="0" h="1070" w="192">
                  <a:moveTo>
                    <a:pt x="30" y="0"/>
                  </a:moveTo>
                  <a:cubicBezTo>
                    <a:pt x="1" y="188"/>
                    <a:pt x="4" y="362"/>
                    <a:pt x="10" y="536"/>
                  </a:cubicBezTo>
                  <a:cubicBezTo>
                    <a:pt x="17" y="624"/>
                    <a:pt x="24" y="711"/>
                    <a:pt x="38" y="801"/>
                  </a:cubicBezTo>
                  <a:cubicBezTo>
                    <a:pt x="50" y="889"/>
                    <a:pt x="61" y="975"/>
                    <a:pt x="87" y="1070"/>
                  </a:cubicBezTo>
                  <a:cubicBezTo>
                    <a:pt x="171" y="898"/>
                    <a:pt x="191" y="711"/>
                    <a:pt x="185" y="527"/>
                  </a:cubicBezTo>
                  <a:cubicBezTo>
                    <a:pt x="171" y="346"/>
                    <a:pt x="135" y="161"/>
                    <a:pt x="3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0"/>
            <p:cNvSpPr/>
            <p:nvPr/>
          </p:nvSpPr>
          <p:spPr>
            <a:xfrm>
              <a:off x="4576411" y="1877517"/>
              <a:ext cx="140673" cy="33802"/>
            </a:xfrm>
            <a:custGeom>
              <a:rect b="b" l="l" r="r" t="t"/>
              <a:pathLst>
                <a:path extrusionOk="0" h="977" w="4066">
                  <a:moveTo>
                    <a:pt x="2629" y="1"/>
                  </a:moveTo>
                  <a:cubicBezTo>
                    <a:pt x="2397" y="1"/>
                    <a:pt x="2166" y="23"/>
                    <a:pt x="1937" y="64"/>
                  </a:cubicBezTo>
                  <a:cubicBezTo>
                    <a:pt x="1227" y="195"/>
                    <a:pt x="539" y="500"/>
                    <a:pt x="0" y="976"/>
                  </a:cubicBezTo>
                  <a:cubicBezTo>
                    <a:pt x="617" y="614"/>
                    <a:pt x="1280" y="356"/>
                    <a:pt x="1967" y="235"/>
                  </a:cubicBezTo>
                  <a:cubicBezTo>
                    <a:pt x="2261" y="178"/>
                    <a:pt x="2556" y="152"/>
                    <a:pt x="2854" y="152"/>
                  </a:cubicBezTo>
                  <a:cubicBezTo>
                    <a:pt x="2907" y="152"/>
                    <a:pt x="2960" y="153"/>
                    <a:pt x="3013" y="155"/>
                  </a:cubicBezTo>
                  <a:cubicBezTo>
                    <a:pt x="3365" y="158"/>
                    <a:pt x="3714" y="225"/>
                    <a:pt x="4066" y="288"/>
                  </a:cubicBezTo>
                  <a:cubicBezTo>
                    <a:pt x="3734" y="155"/>
                    <a:pt x="3385" y="51"/>
                    <a:pt x="3023" y="24"/>
                  </a:cubicBezTo>
                  <a:cubicBezTo>
                    <a:pt x="2892" y="8"/>
                    <a:pt x="2760" y="1"/>
                    <a:pt x="2629" y="1"/>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0"/>
            <p:cNvSpPr/>
            <p:nvPr/>
          </p:nvSpPr>
          <p:spPr>
            <a:xfrm>
              <a:off x="4783062" y="1831813"/>
              <a:ext cx="70752" cy="30965"/>
            </a:xfrm>
            <a:custGeom>
              <a:rect b="b" l="l" r="r" t="t"/>
              <a:pathLst>
                <a:path extrusionOk="0" h="895" w="2045">
                  <a:moveTo>
                    <a:pt x="1150" y="0"/>
                  </a:moveTo>
                  <a:cubicBezTo>
                    <a:pt x="956" y="0"/>
                    <a:pt x="777" y="68"/>
                    <a:pt x="607" y="141"/>
                  </a:cubicBezTo>
                  <a:cubicBezTo>
                    <a:pt x="435" y="229"/>
                    <a:pt x="278" y="336"/>
                    <a:pt x="130" y="460"/>
                  </a:cubicBezTo>
                  <a:lnTo>
                    <a:pt x="77" y="503"/>
                  </a:lnTo>
                  <a:lnTo>
                    <a:pt x="121" y="548"/>
                  </a:lnTo>
                  <a:cubicBezTo>
                    <a:pt x="188" y="618"/>
                    <a:pt x="278" y="718"/>
                    <a:pt x="265" y="772"/>
                  </a:cubicBezTo>
                  <a:cubicBezTo>
                    <a:pt x="258" y="802"/>
                    <a:pt x="204" y="829"/>
                    <a:pt x="157" y="845"/>
                  </a:cubicBezTo>
                  <a:cubicBezTo>
                    <a:pt x="107" y="865"/>
                    <a:pt x="53" y="879"/>
                    <a:pt x="0" y="893"/>
                  </a:cubicBezTo>
                  <a:cubicBezTo>
                    <a:pt x="23" y="894"/>
                    <a:pt x="46" y="895"/>
                    <a:pt x="69" y="895"/>
                  </a:cubicBezTo>
                  <a:cubicBezTo>
                    <a:pt x="102" y="895"/>
                    <a:pt x="134" y="893"/>
                    <a:pt x="167" y="889"/>
                  </a:cubicBezTo>
                  <a:cubicBezTo>
                    <a:pt x="221" y="879"/>
                    <a:pt x="285" y="876"/>
                    <a:pt x="335" y="809"/>
                  </a:cubicBezTo>
                  <a:cubicBezTo>
                    <a:pt x="375" y="729"/>
                    <a:pt x="335" y="658"/>
                    <a:pt x="311" y="611"/>
                  </a:cubicBezTo>
                  <a:cubicBezTo>
                    <a:pt x="295" y="580"/>
                    <a:pt x="276" y="553"/>
                    <a:pt x="257" y="527"/>
                  </a:cubicBezTo>
                  <a:lnTo>
                    <a:pt x="257" y="527"/>
                  </a:lnTo>
                  <a:cubicBezTo>
                    <a:pt x="319" y="491"/>
                    <a:pt x="379" y="456"/>
                    <a:pt x="439" y="416"/>
                  </a:cubicBezTo>
                  <a:cubicBezTo>
                    <a:pt x="516" y="373"/>
                    <a:pt x="599" y="336"/>
                    <a:pt x="677" y="293"/>
                  </a:cubicBezTo>
                  <a:cubicBezTo>
                    <a:pt x="841" y="232"/>
                    <a:pt x="1009" y="165"/>
                    <a:pt x="1179" y="165"/>
                  </a:cubicBezTo>
                  <a:cubicBezTo>
                    <a:pt x="1197" y="164"/>
                    <a:pt x="1215" y="164"/>
                    <a:pt x="1233" y="164"/>
                  </a:cubicBezTo>
                  <a:cubicBezTo>
                    <a:pt x="1555" y="164"/>
                    <a:pt x="1860" y="370"/>
                    <a:pt x="2044" y="675"/>
                  </a:cubicBezTo>
                  <a:cubicBezTo>
                    <a:pt x="1991" y="497"/>
                    <a:pt x="1886" y="322"/>
                    <a:pt x="1733" y="198"/>
                  </a:cubicBezTo>
                  <a:cubicBezTo>
                    <a:pt x="1582" y="71"/>
                    <a:pt x="1377" y="1"/>
                    <a:pt x="1176" y="1"/>
                  </a:cubicBezTo>
                  <a:cubicBezTo>
                    <a:pt x="1168" y="0"/>
                    <a:pt x="1159" y="0"/>
                    <a:pt x="1150" y="0"/>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0"/>
            <p:cNvSpPr/>
            <p:nvPr/>
          </p:nvSpPr>
          <p:spPr>
            <a:xfrm>
              <a:off x="4829318" y="1837384"/>
              <a:ext cx="11037" cy="33802"/>
            </a:xfrm>
            <a:custGeom>
              <a:rect b="b" l="l" r="r" t="t"/>
              <a:pathLst>
                <a:path extrusionOk="0" h="977" w="319">
                  <a:moveTo>
                    <a:pt x="167" y="0"/>
                  </a:moveTo>
                  <a:lnTo>
                    <a:pt x="167" y="0"/>
                  </a:lnTo>
                  <a:cubicBezTo>
                    <a:pt x="171" y="185"/>
                    <a:pt x="161" y="339"/>
                    <a:pt x="131" y="494"/>
                  </a:cubicBezTo>
                  <a:cubicBezTo>
                    <a:pt x="107" y="651"/>
                    <a:pt x="54" y="798"/>
                    <a:pt x="0" y="976"/>
                  </a:cubicBezTo>
                  <a:cubicBezTo>
                    <a:pt x="81" y="930"/>
                    <a:pt x="147" y="862"/>
                    <a:pt x="198" y="785"/>
                  </a:cubicBezTo>
                  <a:cubicBezTo>
                    <a:pt x="255" y="708"/>
                    <a:pt x="282" y="617"/>
                    <a:pt x="302" y="527"/>
                  </a:cubicBezTo>
                  <a:cubicBezTo>
                    <a:pt x="319" y="433"/>
                    <a:pt x="319" y="336"/>
                    <a:pt x="295" y="246"/>
                  </a:cubicBezTo>
                  <a:cubicBezTo>
                    <a:pt x="272" y="155"/>
                    <a:pt x="235" y="68"/>
                    <a:pt x="167" y="0"/>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0"/>
            <p:cNvSpPr/>
            <p:nvPr/>
          </p:nvSpPr>
          <p:spPr>
            <a:xfrm>
              <a:off x="4624051" y="1908827"/>
              <a:ext cx="40860" cy="11244"/>
            </a:xfrm>
            <a:custGeom>
              <a:rect b="b" l="l" r="r" t="t"/>
              <a:pathLst>
                <a:path extrusionOk="0" h="325" w="1181">
                  <a:moveTo>
                    <a:pt x="1094" y="1"/>
                  </a:moveTo>
                  <a:cubicBezTo>
                    <a:pt x="914" y="1"/>
                    <a:pt x="741" y="34"/>
                    <a:pt x="570" y="78"/>
                  </a:cubicBezTo>
                  <a:cubicBezTo>
                    <a:pt x="373" y="135"/>
                    <a:pt x="178" y="205"/>
                    <a:pt x="1" y="322"/>
                  </a:cubicBezTo>
                  <a:cubicBezTo>
                    <a:pt x="30" y="324"/>
                    <a:pt x="59" y="325"/>
                    <a:pt x="87" y="325"/>
                  </a:cubicBezTo>
                  <a:cubicBezTo>
                    <a:pt x="272" y="325"/>
                    <a:pt x="443" y="289"/>
                    <a:pt x="614" y="245"/>
                  </a:cubicBezTo>
                  <a:cubicBezTo>
                    <a:pt x="808" y="192"/>
                    <a:pt x="1000" y="121"/>
                    <a:pt x="1181" y="4"/>
                  </a:cubicBezTo>
                  <a:cubicBezTo>
                    <a:pt x="1151" y="2"/>
                    <a:pt x="1123" y="1"/>
                    <a:pt x="1094" y="1"/>
                  </a:cubicBezTo>
                  <a:close/>
                </a:path>
              </a:pathLst>
            </a:custGeom>
            <a:solidFill>
              <a:srgbClr val="7D41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0"/>
            <p:cNvSpPr/>
            <p:nvPr/>
          </p:nvSpPr>
          <p:spPr>
            <a:xfrm>
              <a:off x="4578590" y="1737674"/>
              <a:ext cx="57812" cy="107979"/>
            </a:xfrm>
            <a:custGeom>
              <a:rect b="b" l="l" r="r" t="t"/>
              <a:pathLst>
                <a:path extrusionOk="0" h="3121" w="1671">
                  <a:moveTo>
                    <a:pt x="1670" y="0"/>
                  </a:moveTo>
                  <a:lnTo>
                    <a:pt x="1670" y="0"/>
                  </a:lnTo>
                  <a:cubicBezTo>
                    <a:pt x="1446" y="198"/>
                    <a:pt x="1265" y="439"/>
                    <a:pt x="1093" y="684"/>
                  </a:cubicBezTo>
                  <a:cubicBezTo>
                    <a:pt x="919" y="928"/>
                    <a:pt x="775" y="1190"/>
                    <a:pt x="637" y="1455"/>
                  </a:cubicBezTo>
                  <a:cubicBezTo>
                    <a:pt x="501" y="1720"/>
                    <a:pt x="380" y="1991"/>
                    <a:pt x="272" y="2269"/>
                  </a:cubicBezTo>
                  <a:cubicBezTo>
                    <a:pt x="168" y="2548"/>
                    <a:pt x="74" y="2829"/>
                    <a:pt x="1" y="3121"/>
                  </a:cubicBezTo>
                  <a:cubicBezTo>
                    <a:pt x="272" y="2591"/>
                    <a:pt x="521" y="2055"/>
                    <a:pt x="792" y="1532"/>
                  </a:cubicBezTo>
                  <a:cubicBezTo>
                    <a:pt x="923" y="1270"/>
                    <a:pt x="1064" y="1009"/>
                    <a:pt x="1204" y="755"/>
                  </a:cubicBezTo>
                  <a:cubicBezTo>
                    <a:pt x="1352" y="497"/>
                    <a:pt x="1499" y="245"/>
                    <a:pt x="167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0"/>
            <p:cNvSpPr/>
            <p:nvPr/>
          </p:nvSpPr>
          <p:spPr>
            <a:xfrm>
              <a:off x="4825132" y="1660556"/>
              <a:ext cx="234294" cy="129671"/>
            </a:xfrm>
            <a:custGeom>
              <a:rect b="b" l="l" r="r" t="t"/>
              <a:pathLst>
                <a:path extrusionOk="0" h="3748" w="6772">
                  <a:moveTo>
                    <a:pt x="6771" y="0"/>
                  </a:moveTo>
                  <a:lnTo>
                    <a:pt x="1572" y="2055"/>
                  </a:lnTo>
                  <a:lnTo>
                    <a:pt x="0" y="3346"/>
                  </a:lnTo>
                  <a:lnTo>
                    <a:pt x="1532" y="3748"/>
                  </a:lnTo>
                  <a:lnTo>
                    <a:pt x="6771" y="0"/>
                  </a:lnTo>
                  <a:close/>
                </a:path>
              </a:pathLst>
            </a:custGeom>
            <a:solidFill>
              <a:srgbClr val="3A22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0"/>
            <p:cNvSpPr/>
            <p:nvPr/>
          </p:nvSpPr>
          <p:spPr>
            <a:xfrm>
              <a:off x="3457493" y="3318676"/>
              <a:ext cx="138494" cy="15430"/>
            </a:xfrm>
            <a:custGeom>
              <a:rect b="b" l="l" r="r" t="t"/>
              <a:pathLst>
                <a:path extrusionOk="0" h="446" w="4003">
                  <a:moveTo>
                    <a:pt x="1817" y="0"/>
                  </a:moveTo>
                  <a:lnTo>
                    <a:pt x="1780" y="20"/>
                  </a:lnTo>
                  <a:cubicBezTo>
                    <a:pt x="1397" y="238"/>
                    <a:pt x="955" y="348"/>
                    <a:pt x="505" y="348"/>
                  </a:cubicBezTo>
                  <a:cubicBezTo>
                    <a:pt x="337" y="348"/>
                    <a:pt x="168" y="333"/>
                    <a:pt x="0" y="302"/>
                  </a:cubicBezTo>
                  <a:lnTo>
                    <a:pt x="0" y="302"/>
                  </a:lnTo>
                  <a:cubicBezTo>
                    <a:pt x="240" y="401"/>
                    <a:pt x="502" y="446"/>
                    <a:pt x="766" y="446"/>
                  </a:cubicBezTo>
                  <a:cubicBezTo>
                    <a:pt x="823" y="446"/>
                    <a:pt x="881" y="444"/>
                    <a:pt x="939" y="439"/>
                  </a:cubicBezTo>
                  <a:cubicBezTo>
                    <a:pt x="1246" y="423"/>
                    <a:pt x="1550" y="335"/>
                    <a:pt x="1825" y="189"/>
                  </a:cubicBezTo>
                  <a:lnTo>
                    <a:pt x="1825" y="189"/>
                  </a:lnTo>
                  <a:cubicBezTo>
                    <a:pt x="1991" y="265"/>
                    <a:pt x="2162" y="329"/>
                    <a:pt x="2340" y="369"/>
                  </a:cubicBezTo>
                  <a:cubicBezTo>
                    <a:pt x="2531" y="419"/>
                    <a:pt x="2729" y="433"/>
                    <a:pt x="2927" y="433"/>
                  </a:cubicBezTo>
                  <a:cubicBezTo>
                    <a:pt x="3318" y="413"/>
                    <a:pt x="3714" y="292"/>
                    <a:pt x="4002" y="37"/>
                  </a:cubicBezTo>
                  <a:lnTo>
                    <a:pt x="4002" y="37"/>
                  </a:lnTo>
                  <a:cubicBezTo>
                    <a:pt x="3694" y="212"/>
                    <a:pt x="3346" y="290"/>
                    <a:pt x="3005" y="290"/>
                  </a:cubicBezTo>
                  <a:cubicBezTo>
                    <a:pt x="2979" y="290"/>
                    <a:pt x="2953" y="290"/>
                    <a:pt x="2927" y="289"/>
                  </a:cubicBezTo>
                  <a:cubicBezTo>
                    <a:pt x="2742" y="282"/>
                    <a:pt x="2558" y="258"/>
                    <a:pt x="2380" y="209"/>
                  </a:cubicBezTo>
                  <a:cubicBezTo>
                    <a:pt x="2203" y="165"/>
                    <a:pt x="2031" y="91"/>
                    <a:pt x="1861" y="17"/>
                  </a:cubicBezTo>
                  <a:lnTo>
                    <a:pt x="1817" y="0"/>
                  </a:ln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0"/>
            <p:cNvSpPr/>
            <p:nvPr/>
          </p:nvSpPr>
          <p:spPr>
            <a:xfrm>
              <a:off x="3431164" y="3371541"/>
              <a:ext cx="99295" cy="29996"/>
            </a:xfrm>
            <a:custGeom>
              <a:rect b="b" l="l" r="r" t="t"/>
              <a:pathLst>
                <a:path extrusionOk="0" h="867" w="2870">
                  <a:moveTo>
                    <a:pt x="1" y="1"/>
                  </a:moveTo>
                  <a:cubicBezTo>
                    <a:pt x="128" y="235"/>
                    <a:pt x="379" y="367"/>
                    <a:pt x="607" y="480"/>
                  </a:cubicBezTo>
                  <a:cubicBezTo>
                    <a:pt x="842" y="591"/>
                    <a:pt x="1093" y="658"/>
                    <a:pt x="1341" y="721"/>
                  </a:cubicBezTo>
                  <a:cubicBezTo>
                    <a:pt x="1593" y="775"/>
                    <a:pt x="1847" y="819"/>
                    <a:pt x="2102" y="839"/>
                  </a:cubicBezTo>
                  <a:cubicBezTo>
                    <a:pt x="2283" y="858"/>
                    <a:pt x="2465" y="867"/>
                    <a:pt x="2646" y="867"/>
                  </a:cubicBezTo>
                  <a:cubicBezTo>
                    <a:pt x="2721" y="867"/>
                    <a:pt x="2795" y="865"/>
                    <a:pt x="2869" y="862"/>
                  </a:cubicBezTo>
                  <a:cubicBezTo>
                    <a:pt x="2370" y="749"/>
                    <a:pt x="1871" y="668"/>
                    <a:pt x="1381" y="554"/>
                  </a:cubicBezTo>
                  <a:cubicBezTo>
                    <a:pt x="1137" y="497"/>
                    <a:pt x="892" y="433"/>
                    <a:pt x="654" y="356"/>
                  </a:cubicBezTo>
                  <a:cubicBezTo>
                    <a:pt x="537" y="316"/>
                    <a:pt x="419" y="272"/>
                    <a:pt x="309" y="212"/>
                  </a:cubicBezTo>
                  <a:cubicBezTo>
                    <a:pt x="198" y="161"/>
                    <a:pt x="88" y="98"/>
                    <a:pt x="1"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0"/>
            <p:cNvSpPr/>
            <p:nvPr/>
          </p:nvSpPr>
          <p:spPr>
            <a:xfrm>
              <a:off x="3369719" y="3385449"/>
              <a:ext cx="75423" cy="61618"/>
            </a:xfrm>
            <a:custGeom>
              <a:rect b="b" l="l" r="r" t="t"/>
              <a:pathLst>
                <a:path extrusionOk="0" h="1781" w="2180">
                  <a:moveTo>
                    <a:pt x="2179" y="1"/>
                  </a:moveTo>
                  <a:cubicBezTo>
                    <a:pt x="1773" y="246"/>
                    <a:pt x="1401" y="531"/>
                    <a:pt x="1033" y="825"/>
                  </a:cubicBezTo>
                  <a:cubicBezTo>
                    <a:pt x="671" y="1124"/>
                    <a:pt x="319" y="1433"/>
                    <a:pt x="0" y="1781"/>
                  </a:cubicBezTo>
                  <a:cubicBezTo>
                    <a:pt x="405" y="1536"/>
                    <a:pt x="781" y="1252"/>
                    <a:pt x="1146" y="956"/>
                  </a:cubicBezTo>
                  <a:cubicBezTo>
                    <a:pt x="1505" y="658"/>
                    <a:pt x="1857" y="350"/>
                    <a:pt x="2179"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0"/>
            <p:cNvSpPr/>
            <p:nvPr/>
          </p:nvSpPr>
          <p:spPr>
            <a:xfrm>
              <a:off x="3403452" y="3395447"/>
              <a:ext cx="73416" cy="55598"/>
            </a:xfrm>
            <a:custGeom>
              <a:rect b="b" l="l" r="r" t="t"/>
              <a:pathLst>
                <a:path extrusionOk="0" h="1607" w="2122">
                  <a:moveTo>
                    <a:pt x="2122" y="1"/>
                  </a:moveTo>
                  <a:lnTo>
                    <a:pt x="2122" y="1"/>
                  </a:lnTo>
                  <a:cubicBezTo>
                    <a:pt x="1740" y="231"/>
                    <a:pt x="1385" y="500"/>
                    <a:pt x="1033" y="768"/>
                  </a:cubicBezTo>
                  <a:cubicBezTo>
                    <a:pt x="681" y="1039"/>
                    <a:pt x="343" y="1321"/>
                    <a:pt x="1" y="1606"/>
                  </a:cubicBezTo>
                  <a:cubicBezTo>
                    <a:pt x="208" y="1526"/>
                    <a:pt x="403" y="1408"/>
                    <a:pt x="590" y="1291"/>
                  </a:cubicBezTo>
                  <a:cubicBezTo>
                    <a:pt x="782" y="1170"/>
                    <a:pt x="963" y="1039"/>
                    <a:pt x="1137" y="906"/>
                  </a:cubicBezTo>
                  <a:cubicBezTo>
                    <a:pt x="1489" y="627"/>
                    <a:pt x="1824" y="335"/>
                    <a:pt x="2122"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0"/>
            <p:cNvSpPr/>
            <p:nvPr/>
          </p:nvSpPr>
          <p:spPr>
            <a:xfrm>
              <a:off x="3460953" y="3401364"/>
              <a:ext cx="39822" cy="31795"/>
            </a:xfrm>
            <a:custGeom>
              <a:rect b="b" l="l" r="r" t="t"/>
              <a:pathLst>
                <a:path extrusionOk="0" h="919" w="1151">
                  <a:moveTo>
                    <a:pt x="1151" y="0"/>
                  </a:moveTo>
                  <a:lnTo>
                    <a:pt x="1151" y="0"/>
                  </a:lnTo>
                  <a:cubicBezTo>
                    <a:pt x="926" y="124"/>
                    <a:pt x="738" y="278"/>
                    <a:pt x="551" y="433"/>
                  </a:cubicBezTo>
                  <a:cubicBezTo>
                    <a:pt x="363" y="591"/>
                    <a:pt x="192" y="755"/>
                    <a:pt x="1" y="919"/>
                  </a:cubicBezTo>
                  <a:cubicBezTo>
                    <a:pt x="132" y="902"/>
                    <a:pt x="246" y="842"/>
                    <a:pt x="356" y="781"/>
                  </a:cubicBezTo>
                  <a:cubicBezTo>
                    <a:pt x="467" y="721"/>
                    <a:pt x="564" y="644"/>
                    <a:pt x="661" y="566"/>
                  </a:cubicBezTo>
                  <a:cubicBezTo>
                    <a:pt x="849" y="402"/>
                    <a:pt x="1020" y="221"/>
                    <a:pt x="1151"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0"/>
            <p:cNvSpPr/>
            <p:nvPr/>
          </p:nvSpPr>
          <p:spPr>
            <a:xfrm>
              <a:off x="5708406" y="3135343"/>
              <a:ext cx="115175" cy="127146"/>
            </a:xfrm>
            <a:custGeom>
              <a:rect b="b" l="l" r="r" t="t"/>
              <a:pathLst>
                <a:path extrusionOk="0" h="3675" w="3329">
                  <a:moveTo>
                    <a:pt x="1" y="1"/>
                  </a:moveTo>
                  <a:lnTo>
                    <a:pt x="1" y="1"/>
                  </a:lnTo>
                  <a:cubicBezTo>
                    <a:pt x="544" y="627"/>
                    <a:pt x="1103" y="1234"/>
                    <a:pt x="1656" y="1844"/>
                  </a:cubicBezTo>
                  <a:lnTo>
                    <a:pt x="3329" y="3674"/>
                  </a:lnTo>
                  <a:cubicBezTo>
                    <a:pt x="2873" y="2980"/>
                    <a:pt x="2343" y="2340"/>
                    <a:pt x="1787" y="1727"/>
                  </a:cubicBezTo>
                  <a:cubicBezTo>
                    <a:pt x="1223" y="1120"/>
                    <a:pt x="637" y="530"/>
                    <a:pt x="1"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0"/>
            <p:cNvSpPr/>
            <p:nvPr/>
          </p:nvSpPr>
          <p:spPr>
            <a:xfrm>
              <a:off x="5750165" y="3129427"/>
              <a:ext cx="115175" cy="146970"/>
            </a:xfrm>
            <a:custGeom>
              <a:rect b="b" l="l" r="r" t="t"/>
              <a:pathLst>
                <a:path extrusionOk="0" h="4248" w="3329">
                  <a:moveTo>
                    <a:pt x="0" y="0"/>
                  </a:moveTo>
                  <a:cubicBezTo>
                    <a:pt x="563" y="704"/>
                    <a:pt x="1150" y="1385"/>
                    <a:pt x="1706" y="2092"/>
                  </a:cubicBezTo>
                  <a:cubicBezTo>
                    <a:pt x="2276" y="2786"/>
                    <a:pt x="2816" y="3499"/>
                    <a:pt x="3328" y="4248"/>
                  </a:cubicBezTo>
                  <a:cubicBezTo>
                    <a:pt x="3134" y="3835"/>
                    <a:pt x="2896" y="3450"/>
                    <a:pt x="2648" y="3074"/>
                  </a:cubicBezTo>
                  <a:cubicBezTo>
                    <a:pt x="2397" y="2695"/>
                    <a:pt x="2118" y="2340"/>
                    <a:pt x="1840" y="1981"/>
                  </a:cubicBezTo>
                  <a:cubicBezTo>
                    <a:pt x="1552" y="1636"/>
                    <a:pt x="1260" y="1291"/>
                    <a:pt x="955" y="959"/>
                  </a:cubicBezTo>
                  <a:cubicBezTo>
                    <a:pt x="647" y="628"/>
                    <a:pt x="335" y="302"/>
                    <a:pt x="0"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0"/>
            <p:cNvSpPr/>
            <p:nvPr/>
          </p:nvSpPr>
          <p:spPr>
            <a:xfrm>
              <a:off x="5787842" y="3133371"/>
              <a:ext cx="83415" cy="107183"/>
            </a:xfrm>
            <a:custGeom>
              <a:rect b="b" l="l" r="r" t="t"/>
              <a:pathLst>
                <a:path extrusionOk="0" h="3098" w="2411">
                  <a:moveTo>
                    <a:pt x="1" y="0"/>
                  </a:moveTo>
                  <a:lnTo>
                    <a:pt x="1" y="0"/>
                  </a:lnTo>
                  <a:cubicBezTo>
                    <a:pt x="400" y="527"/>
                    <a:pt x="818" y="1026"/>
                    <a:pt x="1231" y="1535"/>
                  </a:cubicBezTo>
                  <a:cubicBezTo>
                    <a:pt x="1438" y="1787"/>
                    <a:pt x="1639" y="2045"/>
                    <a:pt x="1843" y="2299"/>
                  </a:cubicBezTo>
                  <a:cubicBezTo>
                    <a:pt x="2045" y="2558"/>
                    <a:pt x="2239" y="2816"/>
                    <a:pt x="2411" y="3097"/>
                  </a:cubicBezTo>
                  <a:cubicBezTo>
                    <a:pt x="2306" y="2782"/>
                    <a:pt x="2132" y="2497"/>
                    <a:pt x="1951" y="2223"/>
                  </a:cubicBezTo>
                  <a:cubicBezTo>
                    <a:pt x="1770" y="1945"/>
                    <a:pt x="1572" y="1680"/>
                    <a:pt x="1365" y="1425"/>
                  </a:cubicBezTo>
                  <a:cubicBezTo>
                    <a:pt x="1153" y="1173"/>
                    <a:pt x="939" y="922"/>
                    <a:pt x="711" y="684"/>
                  </a:cubicBezTo>
                  <a:cubicBezTo>
                    <a:pt x="483" y="449"/>
                    <a:pt x="252" y="215"/>
                    <a:pt x="1" y="0"/>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0"/>
            <p:cNvSpPr/>
            <p:nvPr/>
          </p:nvSpPr>
          <p:spPr>
            <a:xfrm>
              <a:off x="4534306" y="1601878"/>
              <a:ext cx="146728" cy="293871"/>
            </a:xfrm>
            <a:custGeom>
              <a:rect b="b" l="l" r="r" t="t"/>
              <a:pathLst>
                <a:path extrusionOk="0" h="8494" w="4241">
                  <a:moveTo>
                    <a:pt x="4240" y="0"/>
                  </a:moveTo>
                  <a:cubicBezTo>
                    <a:pt x="4220" y="14"/>
                    <a:pt x="4200" y="30"/>
                    <a:pt x="4180" y="44"/>
                  </a:cubicBezTo>
                  <a:cubicBezTo>
                    <a:pt x="2179" y="1589"/>
                    <a:pt x="896" y="4080"/>
                    <a:pt x="896" y="4080"/>
                  </a:cubicBezTo>
                  <a:cubicBezTo>
                    <a:pt x="896" y="4080"/>
                    <a:pt x="242" y="5735"/>
                    <a:pt x="11" y="8393"/>
                  </a:cubicBezTo>
                  <a:cubicBezTo>
                    <a:pt x="7" y="8427"/>
                    <a:pt x="4" y="8460"/>
                    <a:pt x="0" y="8493"/>
                  </a:cubicBezTo>
                  <a:cubicBezTo>
                    <a:pt x="4" y="8460"/>
                    <a:pt x="7" y="8427"/>
                    <a:pt x="11" y="8393"/>
                  </a:cubicBezTo>
                  <a:cubicBezTo>
                    <a:pt x="242" y="5735"/>
                    <a:pt x="896" y="4080"/>
                    <a:pt x="896" y="4080"/>
                  </a:cubicBezTo>
                  <a:lnTo>
                    <a:pt x="896" y="4080"/>
                  </a:lnTo>
                  <a:cubicBezTo>
                    <a:pt x="896" y="4080"/>
                    <a:pt x="2179" y="1589"/>
                    <a:pt x="4180" y="44"/>
                  </a:cubicBezTo>
                  <a:cubicBezTo>
                    <a:pt x="4200" y="30"/>
                    <a:pt x="4220" y="14"/>
                    <a:pt x="4240" y="0"/>
                  </a:cubicBezTo>
                  <a:close/>
                </a:path>
              </a:pathLst>
            </a:custGeom>
            <a:solidFill>
              <a:srgbClr val="F4E0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0"/>
            <p:cNvSpPr/>
            <p:nvPr/>
          </p:nvSpPr>
          <p:spPr>
            <a:xfrm>
              <a:off x="4564795" y="1578006"/>
              <a:ext cx="159356" cy="228447"/>
            </a:xfrm>
            <a:custGeom>
              <a:rect b="b" l="l" r="r" t="t"/>
              <a:pathLst>
                <a:path extrusionOk="0" h="6603" w="4606">
                  <a:moveTo>
                    <a:pt x="4606" y="0"/>
                  </a:moveTo>
                  <a:lnTo>
                    <a:pt x="4606" y="0"/>
                  </a:lnTo>
                  <a:cubicBezTo>
                    <a:pt x="4159" y="177"/>
                    <a:pt x="3731" y="402"/>
                    <a:pt x="3345" y="690"/>
                  </a:cubicBezTo>
                  <a:cubicBezTo>
                    <a:pt x="3325" y="704"/>
                    <a:pt x="3305" y="720"/>
                    <a:pt x="3285" y="734"/>
                  </a:cubicBezTo>
                  <a:cubicBezTo>
                    <a:pt x="1284" y="2279"/>
                    <a:pt x="1" y="4770"/>
                    <a:pt x="1" y="4770"/>
                  </a:cubicBezTo>
                  <a:cubicBezTo>
                    <a:pt x="1" y="4770"/>
                    <a:pt x="1" y="5692"/>
                    <a:pt x="128" y="6603"/>
                  </a:cubicBezTo>
                  <a:cubicBezTo>
                    <a:pt x="329" y="6060"/>
                    <a:pt x="570" y="5520"/>
                    <a:pt x="845" y="4991"/>
                  </a:cubicBezTo>
                  <a:cubicBezTo>
                    <a:pt x="318" y="4561"/>
                    <a:pt x="929" y="3821"/>
                    <a:pt x="929" y="3821"/>
                  </a:cubicBezTo>
                  <a:cubicBezTo>
                    <a:pt x="1062" y="4029"/>
                    <a:pt x="1113" y="4264"/>
                    <a:pt x="1123" y="4474"/>
                  </a:cubicBezTo>
                  <a:cubicBezTo>
                    <a:pt x="1163" y="4400"/>
                    <a:pt x="1207" y="4324"/>
                    <a:pt x="1251" y="4250"/>
                  </a:cubicBezTo>
                  <a:cubicBezTo>
                    <a:pt x="1240" y="4207"/>
                    <a:pt x="1237" y="4163"/>
                    <a:pt x="1231" y="4119"/>
                  </a:cubicBezTo>
                  <a:cubicBezTo>
                    <a:pt x="1217" y="4029"/>
                    <a:pt x="1210" y="3942"/>
                    <a:pt x="1203" y="3854"/>
                  </a:cubicBezTo>
                  <a:cubicBezTo>
                    <a:pt x="1197" y="3680"/>
                    <a:pt x="1194" y="3506"/>
                    <a:pt x="1223" y="3318"/>
                  </a:cubicBezTo>
                  <a:cubicBezTo>
                    <a:pt x="1328" y="3479"/>
                    <a:pt x="1364" y="3664"/>
                    <a:pt x="1378" y="3845"/>
                  </a:cubicBezTo>
                  <a:cubicBezTo>
                    <a:pt x="1381" y="3911"/>
                    <a:pt x="1381" y="3975"/>
                    <a:pt x="1375" y="4042"/>
                  </a:cubicBezTo>
                  <a:cubicBezTo>
                    <a:pt x="2276" y="2537"/>
                    <a:pt x="3412" y="1150"/>
                    <a:pt x="4606"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0"/>
            <p:cNvSpPr/>
            <p:nvPr/>
          </p:nvSpPr>
          <p:spPr>
            <a:xfrm>
              <a:off x="4526867" y="1743002"/>
              <a:ext cx="42832" cy="281243"/>
            </a:xfrm>
            <a:custGeom>
              <a:rect b="b" l="l" r="r" t="t"/>
              <a:pathLst>
                <a:path extrusionOk="0" h="8129" w="1238">
                  <a:moveTo>
                    <a:pt x="1111" y="1"/>
                  </a:moveTo>
                  <a:cubicBezTo>
                    <a:pt x="1111" y="1"/>
                    <a:pt x="457" y="1656"/>
                    <a:pt x="226" y="4314"/>
                  </a:cubicBezTo>
                  <a:cubicBezTo>
                    <a:pt x="222" y="4348"/>
                    <a:pt x="219" y="4381"/>
                    <a:pt x="215" y="4414"/>
                  </a:cubicBezTo>
                  <a:cubicBezTo>
                    <a:pt x="1" y="6996"/>
                    <a:pt x="269" y="7861"/>
                    <a:pt x="688" y="8051"/>
                  </a:cubicBezTo>
                  <a:cubicBezTo>
                    <a:pt x="758" y="8082"/>
                    <a:pt x="879" y="8108"/>
                    <a:pt x="1030" y="8128"/>
                  </a:cubicBezTo>
                  <a:cubicBezTo>
                    <a:pt x="256" y="6124"/>
                    <a:pt x="460" y="3935"/>
                    <a:pt x="1238" y="1834"/>
                  </a:cubicBezTo>
                  <a:cubicBezTo>
                    <a:pt x="1111" y="923"/>
                    <a:pt x="1111" y="1"/>
                    <a:pt x="1111" y="1"/>
                  </a:cubicBezTo>
                  <a:close/>
                </a:path>
              </a:pathLst>
            </a:custGeom>
            <a:solidFill>
              <a:srgbClr val="B466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0"/>
            <p:cNvSpPr/>
            <p:nvPr/>
          </p:nvSpPr>
          <p:spPr>
            <a:xfrm>
              <a:off x="4576272" y="1710203"/>
              <a:ext cx="27851" cy="40479"/>
            </a:xfrm>
            <a:custGeom>
              <a:rect b="b" l="l" r="r" t="t"/>
              <a:pathLst>
                <a:path extrusionOk="0" h="1170" w="805">
                  <a:moveTo>
                    <a:pt x="611" y="0"/>
                  </a:moveTo>
                  <a:cubicBezTo>
                    <a:pt x="611" y="0"/>
                    <a:pt x="0" y="740"/>
                    <a:pt x="527" y="1170"/>
                  </a:cubicBezTo>
                  <a:cubicBezTo>
                    <a:pt x="614" y="995"/>
                    <a:pt x="708" y="825"/>
                    <a:pt x="805" y="653"/>
                  </a:cubicBezTo>
                  <a:cubicBezTo>
                    <a:pt x="795" y="443"/>
                    <a:pt x="744" y="208"/>
                    <a:pt x="611" y="0"/>
                  </a:cubicBezTo>
                  <a:close/>
                </a:path>
              </a:pathLst>
            </a:custGeom>
            <a:solidFill>
              <a:srgbClr val="F4E0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0"/>
            <p:cNvSpPr/>
            <p:nvPr/>
          </p:nvSpPr>
          <p:spPr>
            <a:xfrm>
              <a:off x="4150446" y="2109666"/>
              <a:ext cx="570028" cy="2382937"/>
            </a:xfrm>
            <a:custGeom>
              <a:rect b="b" l="l" r="r" t="t"/>
              <a:pathLst>
                <a:path extrusionOk="0" h="68876" w="16476">
                  <a:moveTo>
                    <a:pt x="9882" y="1"/>
                  </a:moveTo>
                  <a:lnTo>
                    <a:pt x="9882" y="1"/>
                  </a:lnTo>
                  <a:cubicBezTo>
                    <a:pt x="7771" y="409"/>
                    <a:pt x="5324" y="919"/>
                    <a:pt x="4852" y="1113"/>
                  </a:cubicBezTo>
                  <a:cubicBezTo>
                    <a:pt x="4852" y="1113"/>
                    <a:pt x="4787" y="1120"/>
                    <a:pt x="4677" y="1137"/>
                  </a:cubicBezTo>
                  <a:cubicBezTo>
                    <a:pt x="4385" y="1288"/>
                    <a:pt x="3701" y="1828"/>
                    <a:pt x="2937" y="2668"/>
                  </a:cubicBezTo>
                  <a:cubicBezTo>
                    <a:pt x="3051" y="2585"/>
                    <a:pt x="3169" y="2504"/>
                    <a:pt x="3289" y="2427"/>
                  </a:cubicBezTo>
                  <a:lnTo>
                    <a:pt x="3289" y="2427"/>
                  </a:lnTo>
                  <a:cubicBezTo>
                    <a:pt x="2907" y="2745"/>
                    <a:pt x="2569" y="3107"/>
                    <a:pt x="2267" y="3497"/>
                  </a:cubicBezTo>
                  <a:cubicBezTo>
                    <a:pt x="2113" y="3691"/>
                    <a:pt x="1965" y="3885"/>
                    <a:pt x="1835" y="4093"/>
                  </a:cubicBezTo>
                  <a:cubicBezTo>
                    <a:pt x="1690" y="4291"/>
                    <a:pt x="1574" y="4505"/>
                    <a:pt x="1453" y="4719"/>
                  </a:cubicBezTo>
                  <a:cubicBezTo>
                    <a:pt x="980" y="5578"/>
                    <a:pt x="638" y="6500"/>
                    <a:pt x="403" y="7448"/>
                  </a:cubicBezTo>
                  <a:lnTo>
                    <a:pt x="249" y="8166"/>
                  </a:lnTo>
                  <a:cubicBezTo>
                    <a:pt x="199" y="8404"/>
                    <a:pt x="182" y="8648"/>
                    <a:pt x="146" y="8893"/>
                  </a:cubicBezTo>
                  <a:cubicBezTo>
                    <a:pt x="58" y="9375"/>
                    <a:pt x="68" y="9868"/>
                    <a:pt x="25" y="10361"/>
                  </a:cubicBezTo>
                  <a:cubicBezTo>
                    <a:pt x="1" y="10850"/>
                    <a:pt x="35" y="11343"/>
                    <a:pt x="31" y="11838"/>
                  </a:cubicBezTo>
                  <a:cubicBezTo>
                    <a:pt x="58" y="12248"/>
                    <a:pt x="98" y="12657"/>
                    <a:pt x="122" y="13072"/>
                  </a:cubicBezTo>
                  <a:cubicBezTo>
                    <a:pt x="152" y="13210"/>
                    <a:pt x="182" y="13347"/>
                    <a:pt x="216" y="13484"/>
                  </a:cubicBezTo>
                  <a:cubicBezTo>
                    <a:pt x="229" y="13541"/>
                    <a:pt x="246" y="13602"/>
                    <a:pt x="259" y="13659"/>
                  </a:cubicBezTo>
                  <a:cubicBezTo>
                    <a:pt x="286" y="13599"/>
                    <a:pt x="313" y="13541"/>
                    <a:pt x="336" y="13481"/>
                  </a:cubicBezTo>
                  <a:cubicBezTo>
                    <a:pt x="554" y="14386"/>
                    <a:pt x="839" y="15288"/>
                    <a:pt x="1164" y="16179"/>
                  </a:cubicBezTo>
                  <a:cubicBezTo>
                    <a:pt x="1235" y="16374"/>
                    <a:pt x="1305" y="16564"/>
                    <a:pt x="1382" y="16756"/>
                  </a:cubicBezTo>
                  <a:cubicBezTo>
                    <a:pt x="2585" y="18793"/>
                    <a:pt x="4734" y="22276"/>
                    <a:pt x="6597" y="25091"/>
                  </a:cubicBezTo>
                  <a:cubicBezTo>
                    <a:pt x="5927" y="22433"/>
                    <a:pt x="5330" y="19759"/>
                    <a:pt x="4764" y="17074"/>
                  </a:cubicBezTo>
                  <a:cubicBezTo>
                    <a:pt x="4228" y="14537"/>
                    <a:pt x="3725" y="11892"/>
                    <a:pt x="3873" y="9284"/>
                  </a:cubicBezTo>
                  <a:lnTo>
                    <a:pt x="3873" y="9284"/>
                  </a:lnTo>
                  <a:cubicBezTo>
                    <a:pt x="3618" y="9358"/>
                    <a:pt x="3370" y="9453"/>
                    <a:pt x="3138" y="9580"/>
                  </a:cubicBezTo>
                  <a:cubicBezTo>
                    <a:pt x="2669" y="9824"/>
                    <a:pt x="2237" y="10200"/>
                    <a:pt x="2029" y="10712"/>
                  </a:cubicBezTo>
                  <a:cubicBezTo>
                    <a:pt x="2163" y="10169"/>
                    <a:pt x="2589" y="9737"/>
                    <a:pt x="3054" y="9432"/>
                  </a:cubicBezTo>
                  <a:cubicBezTo>
                    <a:pt x="3316" y="9268"/>
                    <a:pt x="3594" y="9148"/>
                    <a:pt x="3886" y="9054"/>
                  </a:cubicBezTo>
                  <a:cubicBezTo>
                    <a:pt x="4054" y="6670"/>
                    <a:pt x="4761" y="4337"/>
                    <a:pt x="6443" y="2581"/>
                  </a:cubicBezTo>
                  <a:cubicBezTo>
                    <a:pt x="7432" y="1552"/>
                    <a:pt x="8709" y="832"/>
                    <a:pt x="9882" y="1"/>
                  </a:cubicBezTo>
                  <a:close/>
                  <a:moveTo>
                    <a:pt x="6513" y="29928"/>
                  </a:moveTo>
                  <a:lnTo>
                    <a:pt x="6513" y="29928"/>
                  </a:lnTo>
                  <a:cubicBezTo>
                    <a:pt x="6889" y="31554"/>
                    <a:pt x="7231" y="33431"/>
                    <a:pt x="7593" y="35763"/>
                  </a:cubicBezTo>
                  <a:cubicBezTo>
                    <a:pt x="8612" y="42306"/>
                    <a:pt x="12336" y="53752"/>
                    <a:pt x="12336" y="53752"/>
                  </a:cubicBezTo>
                  <a:cubicBezTo>
                    <a:pt x="12336" y="53752"/>
                    <a:pt x="12101" y="54731"/>
                    <a:pt x="12727" y="55632"/>
                  </a:cubicBezTo>
                  <a:cubicBezTo>
                    <a:pt x="13210" y="56849"/>
                    <a:pt x="14846" y="63093"/>
                    <a:pt x="16203" y="68107"/>
                  </a:cubicBezTo>
                  <a:lnTo>
                    <a:pt x="16475" y="68875"/>
                  </a:lnTo>
                  <a:cubicBezTo>
                    <a:pt x="16214" y="67032"/>
                    <a:pt x="15956" y="65188"/>
                    <a:pt x="15691" y="63348"/>
                  </a:cubicBezTo>
                  <a:lnTo>
                    <a:pt x="15691" y="63331"/>
                  </a:lnTo>
                  <a:lnTo>
                    <a:pt x="15694" y="63318"/>
                  </a:lnTo>
                  <a:lnTo>
                    <a:pt x="16375" y="61270"/>
                  </a:lnTo>
                  <a:cubicBezTo>
                    <a:pt x="14454" y="52398"/>
                    <a:pt x="11802" y="43750"/>
                    <a:pt x="9312" y="35039"/>
                  </a:cubicBezTo>
                  <a:cubicBezTo>
                    <a:pt x="9285" y="35013"/>
                    <a:pt x="9259" y="34982"/>
                    <a:pt x="9232" y="34956"/>
                  </a:cubicBezTo>
                  <a:cubicBezTo>
                    <a:pt x="8970" y="34644"/>
                    <a:pt x="8763" y="34282"/>
                    <a:pt x="8639" y="33899"/>
                  </a:cubicBezTo>
                  <a:cubicBezTo>
                    <a:pt x="8515" y="33517"/>
                    <a:pt x="8464" y="33109"/>
                    <a:pt x="8521" y="32720"/>
                  </a:cubicBezTo>
                  <a:lnTo>
                    <a:pt x="8521" y="32720"/>
                  </a:lnTo>
                  <a:cubicBezTo>
                    <a:pt x="8555" y="33112"/>
                    <a:pt x="8668" y="33484"/>
                    <a:pt x="8829" y="33826"/>
                  </a:cubicBezTo>
                  <a:cubicBezTo>
                    <a:pt x="8907" y="33990"/>
                    <a:pt x="8997" y="34151"/>
                    <a:pt x="9101" y="34298"/>
                  </a:cubicBezTo>
                  <a:cubicBezTo>
                    <a:pt x="8843" y="33397"/>
                    <a:pt x="8588" y="32492"/>
                    <a:pt x="8337" y="31587"/>
                  </a:cubicBezTo>
                  <a:lnTo>
                    <a:pt x="6513" y="29928"/>
                  </a:ln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0"/>
            <p:cNvSpPr/>
            <p:nvPr/>
          </p:nvSpPr>
          <p:spPr>
            <a:xfrm>
              <a:off x="4198260" y="2689347"/>
              <a:ext cx="240660" cy="513150"/>
            </a:xfrm>
            <a:custGeom>
              <a:rect b="b" l="l" r="r" t="t"/>
              <a:pathLst>
                <a:path extrusionOk="0" h="14832" w="6956">
                  <a:moveTo>
                    <a:pt x="0" y="1"/>
                  </a:moveTo>
                  <a:cubicBezTo>
                    <a:pt x="275" y="714"/>
                    <a:pt x="570" y="1415"/>
                    <a:pt x="875" y="2102"/>
                  </a:cubicBezTo>
                  <a:lnTo>
                    <a:pt x="879" y="2102"/>
                  </a:lnTo>
                  <a:cubicBezTo>
                    <a:pt x="1049" y="2491"/>
                    <a:pt x="1227" y="2877"/>
                    <a:pt x="1405" y="3256"/>
                  </a:cubicBezTo>
                  <a:cubicBezTo>
                    <a:pt x="2460" y="5102"/>
                    <a:pt x="3878" y="7398"/>
                    <a:pt x="5564" y="9691"/>
                  </a:cubicBezTo>
                  <a:cubicBezTo>
                    <a:pt x="5507" y="9476"/>
                    <a:pt x="5453" y="9265"/>
                    <a:pt x="5396" y="9050"/>
                  </a:cubicBezTo>
                  <a:cubicBezTo>
                    <a:pt x="5336" y="8812"/>
                    <a:pt x="5275" y="8574"/>
                    <a:pt x="5215" y="8336"/>
                  </a:cubicBezTo>
                  <a:cubicBezTo>
                    <a:pt x="3352" y="5521"/>
                    <a:pt x="1203" y="2038"/>
                    <a:pt x="0" y="1"/>
                  </a:cubicBezTo>
                  <a:close/>
                  <a:moveTo>
                    <a:pt x="4880" y="12127"/>
                  </a:moveTo>
                  <a:cubicBezTo>
                    <a:pt x="4954" y="12419"/>
                    <a:pt x="5028" y="12720"/>
                    <a:pt x="5102" y="13032"/>
                  </a:cubicBezTo>
                  <a:cubicBezTo>
                    <a:pt x="5111" y="13079"/>
                    <a:pt x="5122" y="13126"/>
                    <a:pt x="5131" y="13173"/>
                  </a:cubicBezTo>
                  <a:lnTo>
                    <a:pt x="6955" y="14832"/>
                  </a:lnTo>
                  <a:cubicBezTo>
                    <a:pt x="6904" y="14648"/>
                    <a:pt x="6851" y="14467"/>
                    <a:pt x="6801" y="14286"/>
                  </a:cubicBezTo>
                  <a:cubicBezTo>
                    <a:pt x="6191" y="13629"/>
                    <a:pt x="5517" y="12865"/>
                    <a:pt x="4880" y="12127"/>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0"/>
            <p:cNvSpPr/>
            <p:nvPr/>
          </p:nvSpPr>
          <p:spPr>
            <a:xfrm>
              <a:off x="4243442" y="2800265"/>
              <a:ext cx="186723" cy="381645"/>
            </a:xfrm>
            <a:custGeom>
              <a:rect b="b" l="l" r="r" t="t"/>
              <a:pathLst>
                <a:path extrusionOk="0" h="11031" w="5397">
                  <a:moveTo>
                    <a:pt x="1" y="1"/>
                  </a:moveTo>
                  <a:cubicBezTo>
                    <a:pt x="383" y="831"/>
                    <a:pt x="768" y="1629"/>
                    <a:pt x="1124" y="2386"/>
                  </a:cubicBezTo>
                  <a:cubicBezTo>
                    <a:pt x="1257" y="2672"/>
                    <a:pt x="1385" y="2949"/>
                    <a:pt x="1509" y="3228"/>
                  </a:cubicBezTo>
                  <a:cubicBezTo>
                    <a:pt x="1549" y="3319"/>
                    <a:pt x="1586" y="3409"/>
                    <a:pt x="1626" y="3496"/>
                  </a:cubicBezTo>
                  <a:cubicBezTo>
                    <a:pt x="1707" y="3684"/>
                    <a:pt x="1787" y="3871"/>
                    <a:pt x="1868" y="4056"/>
                  </a:cubicBezTo>
                  <a:cubicBezTo>
                    <a:pt x="1911" y="4163"/>
                    <a:pt x="1955" y="4267"/>
                    <a:pt x="1998" y="4374"/>
                  </a:cubicBezTo>
                  <a:cubicBezTo>
                    <a:pt x="2066" y="4542"/>
                    <a:pt x="2135" y="4710"/>
                    <a:pt x="2199" y="4880"/>
                  </a:cubicBezTo>
                  <a:cubicBezTo>
                    <a:pt x="2242" y="4991"/>
                    <a:pt x="2287" y="5105"/>
                    <a:pt x="2330" y="5216"/>
                  </a:cubicBezTo>
                  <a:cubicBezTo>
                    <a:pt x="2390" y="5383"/>
                    <a:pt x="2454" y="5548"/>
                    <a:pt x="2511" y="5715"/>
                  </a:cubicBezTo>
                  <a:cubicBezTo>
                    <a:pt x="2555" y="5829"/>
                    <a:pt x="2595" y="5943"/>
                    <a:pt x="2635" y="6057"/>
                  </a:cubicBezTo>
                  <a:cubicBezTo>
                    <a:pt x="2695" y="6227"/>
                    <a:pt x="2752" y="6402"/>
                    <a:pt x="2810" y="6577"/>
                  </a:cubicBezTo>
                  <a:cubicBezTo>
                    <a:pt x="2846" y="6687"/>
                    <a:pt x="2883" y="6798"/>
                    <a:pt x="2920" y="6911"/>
                  </a:cubicBezTo>
                  <a:cubicBezTo>
                    <a:pt x="2983" y="7116"/>
                    <a:pt x="3044" y="7324"/>
                    <a:pt x="3107" y="7531"/>
                  </a:cubicBezTo>
                  <a:cubicBezTo>
                    <a:pt x="3131" y="7619"/>
                    <a:pt x="3158" y="7703"/>
                    <a:pt x="3184" y="7790"/>
                  </a:cubicBezTo>
                  <a:cubicBezTo>
                    <a:pt x="3285" y="8142"/>
                    <a:pt x="3382" y="8500"/>
                    <a:pt x="3476" y="8872"/>
                  </a:cubicBezTo>
                  <a:cubicBezTo>
                    <a:pt x="4113" y="9610"/>
                    <a:pt x="4787" y="10374"/>
                    <a:pt x="5397" y="11031"/>
                  </a:cubicBezTo>
                  <a:cubicBezTo>
                    <a:pt x="4974" y="9502"/>
                    <a:pt x="4559" y="7971"/>
                    <a:pt x="4160" y="6436"/>
                  </a:cubicBezTo>
                  <a:cubicBezTo>
                    <a:pt x="2474" y="4143"/>
                    <a:pt x="1056" y="1847"/>
                    <a:pt x="1"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0"/>
            <p:cNvSpPr/>
            <p:nvPr/>
          </p:nvSpPr>
          <p:spPr>
            <a:xfrm>
              <a:off x="4220610" y="2422877"/>
              <a:ext cx="64317" cy="57432"/>
            </a:xfrm>
            <a:custGeom>
              <a:rect b="b" l="l" r="r" t="t"/>
              <a:pathLst>
                <a:path extrusionOk="0" h="1660" w="1859">
                  <a:moveTo>
                    <a:pt x="1858" y="1"/>
                  </a:moveTo>
                  <a:lnTo>
                    <a:pt x="1858" y="1"/>
                  </a:lnTo>
                  <a:cubicBezTo>
                    <a:pt x="1566" y="95"/>
                    <a:pt x="1288" y="215"/>
                    <a:pt x="1026" y="379"/>
                  </a:cubicBezTo>
                  <a:cubicBezTo>
                    <a:pt x="561" y="684"/>
                    <a:pt x="135" y="1116"/>
                    <a:pt x="1" y="1659"/>
                  </a:cubicBezTo>
                  <a:cubicBezTo>
                    <a:pt x="209" y="1147"/>
                    <a:pt x="641" y="771"/>
                    <a:pt x="1110" y="527"/>
                  </a:cubicBezTo>
                  <a:cubicBezTo>
                    <a:pt x="1342" y="400"/>
                    <a:pt x="1590" y="305"/>
                    <a:pt x="1845" y="231"/>
                  </a:cubicBezTo>
                  <a:cubicBezTo>
                    <a:pt x="1848" y="171"/>
                    <a:pt x="1851" y="111"/>
                    <a:pt x="1854" y="47"/>
                  </a:cubicBezTo>
                  <a:cubicBezTo>
                    <a:pt x="1854" y="30"/>
                    <a:pt x="1858" y="14"/>
                    <a:pt x="1858"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0"/>
            <p:cNvSpPr/>
            <p:nvPr/>
          </p:nvSpPr>
          <p:spPr>
            <a:xfrm>
              <a:off x="4141762" y="2193599"/>
              <a:ext cx="122510" cy="377044"/>
            </a:xfrm>
            <a:custGeom>
              <a:rect b="b" l="l" r="r" t="t"/>
              <a:pathLst>
                <a:path extrusionOk="0" h="10898" w="3541">
                  <a:moveTo>
                    <a:pt x="3540" y="1"/>
                  </a:moveTo>
                  <a:cubicBezTo>
                    <a:pt x="3420" y="78"/>
                    <a:pt x="3302" y="159"/>
                    <a:pt x="3188" y="242"/>
                  </a:cubicBezTo>
                  <a:cubicBezTo>
                    <a:pt x="2501" y="752"/>
                    <a:pt x="1938" y="1433"/>
                    <a:pt x="1475" y="2160"/>
                  </a:cubicBezTo>
                  <a:cubicBezTo>
                    <a:pt x="932" y="3011"/>
                    <a:pt x="567" y="3963"/>
                    <a:pt x="319" y="4938"/>
                  </a:cubicBezTo>
                  <a:lnTo>
                    <a:pt x="165" y="5679"/>
                  </a:lnTo>
                  <a:cubicBezTo>
                    <a:pt x="118" y="5927"/>
                    <a:pt x="102" y="6179"/>
                    <a:pt x="71" y="6430"/>
                  </a:cubicBezTo>
                  <a:cubicBezTo>
                    <a:pt x="1" y="6926"/>
                    <a:pt x="15" y="7432"/>
                    <a:pt x="11" y="7932"/>
                  </a:cubicBezTo>
                  <a:cubicBezTo>
                    <a:pt x="18" y="8431"/>
                    <a:pt x="81" y="8930"/>
                    <a:pt x="115" y="9426"/>
                  </a:cubicBezTo>
                  <a:cubicBezTo>
                    <a:pt x="202" y="9919"/>
                    <a:pt x="286" y="10412"/>
                    <a:pt x="389" y="10897"/>
                  </a:cubicBezTo>
                  <a:cubicBezTo>
                    <a:pt x="383" y="10814"/>
                    <a:pt x="380" y="10730"/>
                    <a:pt x="373" y="10646"/>
                  </a:cubicBezTo>
                  <a:cubicBezTo>
                    <a:pt x="349" y="10231"/>
                    <a:pt x="309" y="9822"/>
                    <a:pt x="282" y="9412"/>
                  </a:cubicBezTo>
                  <a:cubicBezTo>
                    <a:pt x="286" y="8917"/>
                    <a:pt x="252" y="8424"/>
                    <a:pt x="276" y="7935"/>
                  </a:cubicBezTo>
                  <a:cubicBezTo>
                    <a:pt x="319" y="7442"/>
                    <a:pt x="309" y="6949"/>
                    <a:pt x="397" y="6467"/>
                  </a:cubicBezTo>
                  <a:cubicBezTo>
                    <a:pt x="433" y="6222"/>
                    <a:pt x="450" y="5978"/>
                    <a:pt x="500" y="5740"/>
                  </a:cubicBezTo>
                  <a:lnTo>
                    <a:pt x="654" y="5022"/>
                  </a:lnTo>
                  <a:cubicBezTo>
                    <a:pt x="889" y="4074"/>
                    <a:pt x="1231" y="3152"/>
                    <a:pt x="1704" y="2293"/>
                  </a:cubicBezTo>
                  <a:cubicBezTo>
                    <a:pt x="1825" y="2079"/>
                    <a:pt x="1941" y="1865"/>
                    <a:pt x="2086" y="1667"/>
                  </a:cubicBezTo>
                  <a:cubicBezTo>
                    <a:pt x="2216" y="1459"/>
                    <a:pt x="2364" y="1265"/>
                    <a:pt x="2518" y="1071"/>
                  </a:cubicBezTo>
                  <a:cubicBezTo>
                    <a:pt x="2820" y="681"/>
                    <a:pt x="3158" y="319"/>
                    <a:pt x="3540" y="1"/>
                  </a:cubicBezTo>
                  <a:close/>
                </a:path>
              </a:pathLst>
            </a:custGeom>
            <a:solidFill>
              <a:srgbClr val="201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7" name="Google Shape;687;p30"/>
          <p:cNvSpPr txBox="1"/>
          <p:nvPr/>
        </p:nvSpPr>
        <p:spPr>
          <a:xfrm>
            <a:off x="8120800" y="2718446"/>
            <a:ext cx="402900" cy="405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20293B"/>
                </a:solidFill>
                <a:latin typeface="Bangers"/>
                <a:ea typeface="Bangers"/>
                <a:cs typeface="Bangers"/>
                <a:sym typeface="Bangers"/>
              </a:rPr>
              <a:t>2</a:t>
            </a:r>
            <a:endParaRPr sz="1800">
              <a:solidFill>
                <a:srgbClr val="20293B"/>
              </a:solidFill>
              <a:latin typeface="Bangers"/>
              <a:ea typeface="Bangers"/>
              <a:cs typeface="Bangers"/>
              <a:sym typeface="Bangers"/>
            </a:endParaRPr>
          </a:p>
        </p:txBody>
      </p:sp>
      <p:grpSp>
        <p:nvGrpSpPr>
          <p:cNvPr id="688" name="Google Shape;688;p30"/>
          <p:cNvGrpSpPr/>
          <p:nvPr/>
        </p:nvGrpSpPr>
        <p:grpSpPr>
          <a:xfrm>
            <a:off x="4504871" y="4029168"/>
            <a:ext cx="509632" cy="852125"/>
            <a:chOff x="4504871" y="4029168"/>
            <a:chExt cx="509632" cy="852125"/>
          </a:xfrm>
        </p:grpSpPr>
        <p:sp>
          <p:nvSpPr>
            <p:cNvPr id="689" name="Google Shape;689;p30"/>
            <p:cNvSpPr/>
            <p:nvPr/>
          </p:nvSpPr>
          <p:spPr>
            <a:xfrm>
              <a:off x="4506303" y="4087493"/>
              <a:ext cx="508200" cy="793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0"/>
            <p:cNvSpPr/>
            <p:nvPr/>
          </p:nvSpPr>
          <p:spPr>
            <a:xfrm rot="4166503">
              <a:off x="4645588" y="3959648"/>
              <a:ext cx="115070" cy="380308"/>
            </a:xfrm>
            <a:custGeom>
              <a:rect b="b" l="l" r="r" t="t"/>
              <a:pathLst>
                <a:path extrusionOk="0" h="7251" w="2194">
                  <a:moveTo>
                    <a:pt x="2121" y="0"/>
                  </a:moveTo>
                  <a:cubicBezTo>
                    <a:pt x="2121" y="0"/>
                    <a:pt x="2093" y="18"/>
                    <a:pt x="2036" y="46"/>
                  </a:cubicBezTo>
                  <a:cubicBezTo>
                    <a:pt x="1983" y="78"/>
                    <a:pt x="1899" y="120"/>
                    <a:pt x="1801" y="190"/>
                  </a:cubicBezTo>
                  <a:cubicBezTo>
                    <a:pt x="1609" y="323"/>
                    <a:pt x="1327" y="526"/>
                    <a:pt x="1057" y="839"/>
                  </a:cubicBezTo>
                  <a:cubicBezTo>
                    <a:pt x="783" y="1148"/>
                    <a:pt x="509" y="1555"/>
                    <a:pt x="313" y="2043"/>
                  </a:cubicBezTo>
                  <a:cubicBezTo>
                    <a:pt x="219" y="2285"/>
                    <a:pt x="135" y="2545"/>
                    <a:pt x="81" y="2815"/>
                  </a:cubicBezTo>
                  <a:cubicBezTo>
                    <a:pt x="33" y="3085"/>
                    <a:pt x="4" y="3366"/>
                    <a:pt x="1" y="3646"/>
                  </a:cubicBezTo>
                  <a:cubicBezTo>
                    <a:pt x="12" y="3931"/>
                    <a:pt x="43" y="4208"/>
                    <a:pt x="99" y="4479"/>
                  </a:cubicBezTo>
                  <a:cubicBezTo>
                    <a:pt x="159" y="4749"/>
                    <a:pt x="247" y="5005"/>
                    <a:pt x="345" y="5247"/>
                  </a:cubicBezTo>
                  <a:cubicBezTo>
                    <a:pt x="551" y="5728"/>
                    <a:pt x="833" y="6131"/>
                    <a:pt x="1113" y="6437"/>
                  </a:cubicBezTo>
                  <a:cubicBezTo>
                    <a:pt x="1390" y="6738"/>
                    <a:pt x="1672" y="6939"/>
                    <a:pt x="1871" y="7069"/>
                  </a:cubicBezTo>
                  <a:cubicBezTo>
                    <a:pt x="1967" y="7135"/>
                    <a:pt x="2054" y="7177"/>
                    <a:pt x="2106" y="7205"/>
                  </a:cubicBezTo>
                  <a:cubicBezTo>
                    <a:pt x="2163" y="7237"/>
                    <a:pt x="2194" y="7251"/>
                    <a:pt x="2194" y="7251"/>
                  </a:cubicBezTo>
                  <a:cubicBezTo>
                    <a:pt x="2194" y="7251"/>
                    <a:pt x="2170" y="7229"/>
                    <a:pt x="2121" y="7184"/>
                  </a:cubicBezTo>
                  <a:cubicBezTo>
                    <a:pt x="2075" y="7142"/>
                    <a:pt x="2004" y="7086"/>
                    <a:pt x="1924" y="7002"/>
                  </a:cubicBezTo>
                  <a:cubicBezTo>
                    <a:pt x="1752" y="6844"/>
                    <a:pt x="1538" y="6591"/>
                    <a:pt x="1314" y="6272"/>
                  </a:cubicBezTo>
                  <a:cubicBezTo>
                    <a:pt x="1096" y="5953"/>
                    <a:pt x="875" y="5552"/>
                    <a:pt x="717" y="5103"/>
                  </a:cubicBezTo>
                  <a:cubicBezTo>
                    <a:pt x="632" y="4879"/>
                    <a:pt x="577" y="4636"/>
                    <a:pt x="527" y="4394"/>
                  </a:cubicBezTo>
                  <a:cubicBezTo>
                    <a:pt x="482" y="4148"/>
                    <a:pt x="457" y="3896"/>
                    <a:pt x="454" y="3643"/>
                  </a:cubicBezTo>
                  <a:cubicBezTo>
                    <a:pt x="454" y="3390"/>
                    <a:pt x="471" y="3138"/>
                    <a:pt x="509" y="2892"/>
                  </a:cubicBezTo>
                  <a:cubicBezTo>
                    <a:pt x="559" y="2647"/>
                    <a:pt x="608" y="2404"/>
                    <a:pt x="689" y="2180"/>
                  </a:cubicBezTo>
                  <a:cubicBezTo>
                    <a:pt x="840" y="1727"/>
                    <a:pt x="1050" y="1323"/>
                    <a:pt x="1261" y="997"/>
                  </a:cubicBezTo>
                  <a:cubicBezTo>
                    <a:pt x="1478" y="674"/>
                    <a:pt x="1689" y="418"/>
                    <a:pt x="1857" y="256"/>
                  </a:cubicBezTo>
                  <a:cubicBezTo>
                    <a:pt x="1938" y="172"/>
                    <a:pt x="2009" y="112"/>
                    <a:pt x="2051" y="67"/>
                  </a:cubicBezTo>
                  <a:cubicBezTo>
                    <a:pt x="2096" y="25"/>
                    <a:pt x="2121" y="0"/>
                    <a:pt x="2121" y="0"/>
                  </a:cubicBezTo>
                  <a:close/>
                </a:path>
              </a:pathLst>
            </a:custGeom>
            <a:solidFill>
              <a:srgbClr val="D9D9D9"/>
            </a:solidFill>
            <a:ln cap="flat" cmpd="sng" w="9525">
              <a:solidFill>
                <a:srgbClr val="D9D9D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 name="Google Shape;691;p30"/>
          <p:cNvSpPr txBox="1"/>
          <p:nvPr/>
        </p:nvSpPr>
        <p:spPr>
          <a:xfrm>
            <a:off x="8120800" y="2046378"/>
            <a:ext cx="402900" cy="405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20293B"/>
                </a:solidFill>
                <a:latin typeface="Bangers"/>
                <a:ea typeface="Bangers"/>
                <a:cs typeface="Bangers"/>
                <a:sym typeface="Bangers"/>
              </a:rPr>
              <a:t>1</a:t>
            </a:r>
            <a:endParaRPr sz="1800">
              <a:solidFill>
                <a:srgbClr val="20293B"/>
              </a:solidFill>
              <a:latin typeface="Bangers"/>
              <a:ea typeface="Bangers"/>
              <a:cs typeface="Bangers"/>
              <a:sym typeface="Bangers"/>
            </a:endParaRPr>
          </a:p>
        </p:txBody>
      </p:sp>
      <p:sp>
        <p:nvSpPr>
          <p:cNvPr id="692" name="Google Shape;692;p30"/>
          <p:cNvSpPr txBox="1"/>
          <p:nvPr/>
        </p:nvSpPr>
        <p:spPr>
          <a:xfrm>
            <a:off x="6493603" y="4015237"/>
            <a:ext cx="1627200" cy="519000"/>
          </a:xfrm>
          <a:prstGeom prst="rect">
            <a:avLst/>
          </a:prstGeom>
          <a:solidFill>
            <a:srgbClr val="FFFFFF"/>
          </a:solidFill>
          <a:ln>
            <a:noFill/>
          </a:ln>
        </p:spPr>
        <p:txBody>
          <a:bodyPr anchorCtr="0" anchor="ctr" bIns="91425" lIns="91425" spcFirstLastPara="1" rIns="91425" wrap="square" tIns="91425">
            <a:noAutofit/>
          </a:bodyPr>
          <a:lstStyle/>
          <a:p>
            <a:pPr indent="0" lvl="0" marL="0" rtl="0" algn="r">
              <a:spcBef>
                <a:spcPts val="100"/>
              </a:spcBef>
              <a:spcAft>
                <a:spcPts val="0"/>
              </a:spcAft>
              <a:buNone/>
            </a:pPr>
            <a:r>
              <a:rPr lang="en" sz="1100">
                <a:solidFill>
                  <a:srgbClr val="20293B"/>
                </a:solidFill>
                <a:latin typeface="Barlow Condensed Light"/>
                <a:ea typeface="Barlow Condensed Light"/>
                <a:cs typeface="Barlow Condensed Light"/>
                <a:sym typeface="Barlow Condensed Light"/>
              </a:rPr>
              <a:t>Neptune is the farthest planet from the Sun</a:t>
            </a:r>
            <a:endParaRPr sz="1100">
              <a:solidFill>
                <a:srgbClr val="20293B"/>
              </a:solidFill>
              <a:latin typeface="Barlow Condensed Light"/>
              <a:ea typeface="Barlow Condensed Light"/>
              <a:cs typeface="Barlow Condensed Light"/>
              <a:sym typeface="Barlow Condensed Light"/>
            </a:endParaRPr>
          </a:p>
        </p:txBody>
      </p:sp>
      <p:sp>
        <p:nvSpPr>
          <p:cNvPr id="693" name="Google Shape;693;p30"/>
          <p:cNvSpPr txBox="1"/>
          <p:nvPr/>
        </p:nvSpPr>
        <p:spPr>
          <a:xfrm>
            <a:off x="8120800" y="4082318"/>
            <a:ext cx="402900" cy="405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800">
                <a:solidFill>
                  <a:srgbClr val="20293B"/>
                </a:solidFill>
                <a:latin typeface="Bangers"/>
                <a:ea typeface="Bangers"/>
                <a:cs typeface="Bangers"/>
                <a:sym typeface="Bangers"/>
              </a:rPr>
              <a:t>4</a:t>
            </a:r>
            <a:endParaRPr sz="1800">
              <a:solidFill>
                <a:srgbClr val="20293B"/>
              </a:solidFill>
              <a:latin typeface="Bangers"/>
              <a:ea typeface="Bangers"/>
              <a:cs typeface="Bangers"/>
              <a:sym typeface="Bangers"/>
            </a:endParaRPr>
          </a:p>
        </p:txBody>
      </p:sp>
      <p:sp>
        <p:nvSpPr>
          <p:cNvPr id="694" name="Google Shape;694;p30"/>
          <p:cNvSpPr txBox="1"/>
          <p:nvPr/>
        </p:nvSpPr>
        <p:spPr>
          <a:xfrm>
            <a:off x="1023203" y="1902250"/>
            <a:ext cx="2395200" cy="233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20293B"/>
                </a:solidFill>
                <a:latin typeface="Barlow Condensed Light"/>
                <a:ea typeface="Barlow Condensed Light"/>
                <a:cs typeface="Barlow Condensed Light"/>
                <a:sym typeface="Barlow Condensed Light"/>
              </a:rPr>
              <a:t>John Doe</a:t>
            </a:r>
            <a:br>
              <a:rPr lang="en" sz="1200">
                <a:solidFill>
                  <a:srgbClr val="20293B"/>
                </a:solidFill>
                <a:latin typeface="Barlow Condensed Light"/>
                <a:ea typeface="Barlow Condensed Light"/>
                <a:cs typeface="Barlow Condensed Light"/>
                <a:sym typeface="Barlow Condensed Light"/>
              </a:rPr>
            </a:br>
            <a:r>
              <a:rPr lang="en" sz="1200">
                <a:solidFill>
                  <a:srgbClr val="20293B"/>
                </a:solidFill>
                <a:latin typeface="Barlow Condensed Light"/>
                <a:ea typeface="Barlow Condensed Light"/>
                <a:cs typeface="Barlow Condensed Light"/>
                <a:sym typeface="Barlow Condensed Light"/>
              </a:rPr>
              <a:t>42 Wallaby Street, Sydney</a:t>
            </a:r>
            <a:endParaRPr sz="1200">
              <a:solidFill>
                <a:srgbClr val="20293B"/>
              </a:solidFill>
              <a:latin typeface="Barlow Condensed Light"/>
              <a:ea typeface="Barlow Condensed Light"/>
              <a:cs typeface="Barlow Condensed Light"/>
              <a:sym typeface="Barlow Condensed Light"/>
            </a:endParaRPr>
          </a:p>
        </p:txBody>
      </p:sp>
      <p:sp>
        <p:nvSpPr>
          <p:cNvPr id="695" name="Google Shape;695;p30"/>
          <p:cNvSpPr txBox="1"/>
          <p:nvPr/>
        </p:nvSpPr>
        <p:spPr>
          <a:xfrm>
            <a:off x="1023203" y="2187544"/>
            <a:ext cx="1506000" cy="233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20293B"/>
                </a:solidFill>
                <a:latin typeface="Barlow Condensed Light"/>
                <a:ea typeface="Barlow Condensed Light"/>
                <a:cs typeface="Barlow Condensed Light"/>
                <a:sym typeface="Barlow Condensed Light"/>
              </a:rPr>
              <a:t>+61  568844513</a:t>
            </a:r>
            <a:endParaRPr sz="1200">
              <a:solidFill>
                <a:srgbClr val="20293B"/>
              </a:solidFill>
              <a:latin typeface="Barlow Condensed Light"/>
              <a:ea typeface="Barlow Condensed Light"/>
              <a:cs typeface="Barlow Condensed Light"/>
              <a:sym typeface="Barlow Condensed Light"/>
            </a:endParaRPr>
          </a:p>
        </p:txBody>
      </p:sp>
      <p:sp>
        <p:nvSpPr>
          <p:cNvPr id="696" name="Google Shape;696;p30"/>
          <p:cNvSpPr txBox="1"/>
          <p:nvPr/>
        </p:nvSpPr>
        <p:spPr>
          <a:xfrm>
            <a:off x="1023203" y="2952588"/>
            <a:ext cx="1506000" cy="233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20293B"/>
                </a:solidFill>
                <a:latin typeface="Barlow Condensed Light"/>
                <a:ea typeface="Barlow Condensed Light"/>
                <a:cs typeface="Barlow Condensed Light"/>
                <a:sym typeface="Barlow Condensed Light"/>
              </a:rPr>
              <a:t>December 10, 1985</a:t>
            </a:r>
            <a:endParaRPr sz="1200">
              <a:solidFill>
                <a:srgbClr val="20293B"/>
              </a:solidFill>
              <a:latin typeface="Barlow Condensed Light"/>
              <a:ea typeface="Barlow Condensed Light"/>
              <a:cs typeface="Barlow Condensed Light"/>
              <a:sym typeface="Barlow Condensed Light"/>
            </a:endParaRPr>
          </a:p>
        </p:txBody>
      </p:sp>
      <p:sp>
        <p:nvSpPr>
          <p:cNvPr id="697" name="Google Shape;697;p30"/>
          <p:cNvSpPr txBox="1"/>
          <p:nvPr>
            <p:ph type="title"/>
          </p:nvPr>
        </p:nvSpPr>
        <p:spPr>
          <a:xfrm>
            <a:off x="1226995" y="375868"/>
            <a:ext cx="670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MEET THE TEACHER</a:t>
            </a:r>
            <a:endParaRPr>
              <a:solidFill>
                <a:srgbClr val="FFFFFF"/>
              </a:solidFill>
            </a:endParaRPr>
          </a:p>
        </p:txBody>
      </p:sp>
      <p:sp>
        <p:nvSpPr>
          <p:cNvPr id="698" name="Google Shape;698;p30"/>
          <p:cNvSpPr txBox="1"/>
          <p:nvPr/>
        </p:nvSpPr>
        <p:spPr>
          <a:xfrm rot="-423237">
            <a:off x="3022563" y="4134339"/>
            <a:ext cx="3090291" cy="599126"/>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3000">
                <a:solidFill>
                  <a:srgbClr val="20293B"/>
                </a:solidFill>
                <a:latin typeface="Bangers"/>
                <a:ea typeface="Bangers"/>
                <a:cs typeface="Bangers"/>
                <a:sym typeface="Bangers"/>
              </a:rPr>
              <a:t>your name here</a:t>
            </a:r>
            <a:endParaRPr sz="3000">
              <a:solidFill>
                <a:srgbClr val="20293B"/>
              </a:solidFill>
              <a:latin typeface="Bangers"/>
              <a:ea typeface="Bangers"/>
              <a:cs typeface="Bangers"/>
              <a:sym typeface="Bangers"/>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02" name="Shape 702"/>
        <p:cNvGrpSpPr/>
        <p:nvPr/>
      </p:nvGrpSpPr>
      <p:grpSpPr>
        <a:xfrm>
          <a:off x="0" y="0"/>
          <a:ext cx="0" cy="0"/>
          <a:chOff x="0" y="0"/>
          <a:chExt cx="0" cy="0"/>
        </a:xfrm>
      </p:grpSpPr>
      <p:sp>
        <p:nvSpPr>
          <p:cNvPr id="703" name="Google Shape;703;p31"/>
          <p:cNvSpPr txBox="1"/>
          <p:nvPr>
            <p:ph type="title"/>
          </p:nvPr>
        </p:nvSpPr>
        <p:spPr>
          <a:xfrm>
            <a:off x="1238925" y="1722775"/>
            <a:ext cx="6665100" cy="169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07" name="Shape 707"/>
        <p:cNvGrpSpPr/>
        <p:nvPr/>
      </p:nvGrpSpPr>
      <p:grpSpPr>
        <a:xfrm>
          <a:off x="0" y="0"/>
          <a:ext cx="0" cy="0"/>
          <a:chOff x="0" y="0"/>
          <a:chExt cx="0" cy="0"/>
        </a:xfrm>
      </p:grpSpPr>
      <p:sp>
        <p:nvSpPr>
          <p:cNvPr id="708" name="Google Shape;708;p32"/>
          <p:cNvSpPr txBox="1"/>
          <p:nvPr>
            <p:ph idx="4" type="title"/>
          </p:nvPr>
        </p:nvSpPr>
        <p:spPr>
          <a:xfrm>
            <a:off x="1226995" y="375868"/>
            <a:ext cx="670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EDUCATION &amp; JOB EXPERIENCE </a:t>
            </a:r>
            <a:endParaRPr>
              <a:solidFill>
                <a:srgbClr val="FFFFFF"/>
              </a:solidFill>
            </a:endParaRPr>
          </a:p>
        </p:txBody>
      </p:sp>
      <p:grpSp>
        <p:nvGrpSpPr>
          <p:cNvPr id="709" name="Google Shape;709;p32"/>
          <p:cNvGrpSpPr/>
          <p:nvPr/>
        </p:nvGrpSpPr>
        <p:grpSpPr>
          <a:xfrm flipH="1">
            <a:off x="886700" y="1513376"/>
            <a:ext cx="3402960" cy="2402366"/>
            <a:chOff x="835771" y="1547925"/>
            <a:chExt cx="1511150" cy="1066817"/>
          </a:xfrm>
        </p:grpSpPr>
        <p:sp>
          <p:nvSpPr>
            <p:cNvPr id="710" name="Google Shape;710;p32"/>
            <p:cNvSpPr/>
            <p:nvPr/>
          </p:nvSpPr>
          <p:spPr>
            <a:xfrm>
              <a:off x="835771" y="1547925"/>
              <a:ext cx="1511150" cy="1014301"/>
            </a:xfrm>
            <a:custGeom>
              <a:rect b="b" l="l" r="r" t="t"/>
              <a:pathLst>
                <a:path extrusionOk="0" h="18265" w="27212">
                  <a:moveTo>
                    <a:pt x="13029" y="1"/>
                  </a:moveTo>
                  <a:cubicBezTo>
                    <a:pt x="11287" y="1"/>
                    <a:pt x="9666" y="850"/>
                    <a:pt x="8675" y="2254"/>
                  </a:cubicBezTo>
                  <a:cubicBezTo>
                    <a:pt x="8414" y="2221"/>
                    <a:pt x="8164" y="2199"/>
                    <a:pt x="7903" y="2199"/>
                  </a:cubicBezTo>
                  <a:cubicBezTo>
                    <a:pt x="5291" y="2199"/>
                    <a:pt x="3059" y="4137"/>
                    <a:pt x="2645" y="6684"/>
                  </a:cubicBezTo>
                  <a:cubicBezTo>
                    <a:pt x="1024" y="7631"/>
                    <a:pt x="1" y="9394"/>
                    <a:pt x="1" y="11288"/>
                  </a:cubicBezTo>
                  <a:cubicBezTo>
                    <a:pt x="1" y="12681"/>
                    <a:pt x="534" y="14009"/>
                    <a:pt x="1513" y="15011"/>
                  </a:cubicBezTo>
                  <a:cubicBezTo>
                    <a:pt x="2406" y="15935"/>
                    <a:pt x="3593" y="16491"/>
                    <a:pt x="4866" y="16600"/>
                  </a:cubicBezTo>
                  <a:cubicBezTo>
                    <a:pt x="5835" y="17416"/>
                    <a:pt x="7032" y="17851"/>
                    <a:pt x="8305" y="17851"/>
                  </a:cubicBezTo>
                  <a:cubicBezTo>
                    <a:pt x="8403" y="17851"/>
                    <a:pt x="8501" y="17851"/>
                    <a:pt x="8610" y="17840"/>
                  </a:cubicBezTo>
                  <a:cubicBezTo>
                    <a:pt x="9263" y="18123"/>
                    <a:pt x="9959" y="18265"/>
                    <a:pt x="10678" y="18265"/>
                  </a:cubicBezTo>
                  <a:cubicBezTo>
                    <a:pt x="11799" y="18265"/>
                    <a:pt x="12898" y="17906"/>
                    <a:pt x="13802" y="17253"/>
                  </a:cubicBezTo>
                  <a:cubicBezTo>
                    <a:pt x="14553" y="17645"/>
                    <a:pt x="15402" y="17851"/>
                    <a:pt x="16262" y="17851"/>
                  </a:cubicBezTo>
                  <a:cubicBezTo>
                    <a:pt x="16773" y="17851"/>
                    <a:pt x="17263" y="17786"/>
                    <a:pt x="17742" y="17645"/>
                  </a:cubicBezTo>
                  <a:cubicBezTo>
                    <a:pt x="18514" y="18047"/>
                    <a:pt x="19363" y="18265"/>
                    <a:pt x="20234" y="18265"/>
                  </a:cubicBezTo>
                  <a:cubicBezTo>
                    <a:pt x="22879" y="18265"/>
                    <a:pt x="25088" y="16360"/>
                    <a:pt x="25502" y="13780"/>
                  </a:cubicBezTo>
                  <a:cubicBezTo>
                    <a:pt x="26590" y="12768"/>
                    <a:pt x="27211" y="11364"/>
                    <a:pt x="27211" y="9862"/>
                  </a:cubicBezTo>
                  <a:cubicBezTo>
                    <a:pt x="27211" y="7707"/>
                    <a:pt x="25916" y="5781"/>
                    <a:pt x="23956" y="4942"/>
                  </a:cubicBezTo>
                  <a:cubicBezTo>
                    <a:pt x="23108" y="3038"/>
                    <a:pt x="21192" y="1786"/>
                    <a:pt x="19080" y="1786"/>
                  </a:cubicBezTo>
                  <a:cubicBezTo>
                    <a:pt x="18460" y="1786"/>
                    <a:pt x="17851" y="1884"/>
                    <a:pt x="17274" y="2102"/>
                  </a:cubicBezTo>
                  <a:cubicBezTo>
                    <a:pt x="16262" y="785"/>
                    <a:pt x="14705" y="1"/>
                    <a:pt x="13029"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2"/>
            <p:cNvSpPr/>
            <p:nvPr/>
          </p:nvSpPr>
          <p:spPr>
            <a:xfrm>
              <a:off x="851487" y="1563641"/>
              <a:ext cx="1479719" cy="962323"/>
            </a:xfrm>
            <a:custGeom>
              <a:rect b="b" l="l" r="r" t="t"/>
              <a:pathLst>
                <a:path extrusionOk="0" h="17329" w="26646">
                  <a:moveTo>
                    <a:pt x="12724" y="1"/>
                  </a:moveTo>
                  <a:cubicBezTo>
                    <a:pt x="10939" y="1"/>
                    <a:pt x="9393" y="992"/>
                    <a:pt x="8588" y="2450"/>
                  </a:cubicBezTo>
                  <a:cubicBezTo>
                    <a:pt x="8207" y="2352"/>
                    <a:pt x="7804" y="2298"/>
                    <a:pt x="7391" y="2298"/>
                  </a:cubicBezTo>
                  <a:cubicBezTo>
                    <a:pt x="4909" y="2298"/>
                    <a:pt x="2874" y="4213"/>
                    <a:pt x="2689" y="6652"/>
                  </a:cubicBezTo>
                  <a:cubicBezTo>
                    <a:pt x="1100" y="7402"/>
                    <a:pt x="1" y="9024"/>
                    <a:pt x="1" y="10907"/>
                  </a:cubicBezTo>
                  <a:cubicBezTo>
                    <a:pt x="1" y="13465"/>
                    <a:pt x="2025" y="15543"/>
                    <a:pt x="4561" y="15609"/>
                  </a:cubicBezTo>
                  <a:cubicBezTo>
                    <a:pt x="5410" y="16414"/>
                    <a:pt x="6542" y="16904"/>
                    <a:pt x="7794" y="16904"/>
                  </a:cubicBezTo>
                  <a:cubicBezTo>
                    <a:pt x="7957" y="16904"/>
                    <a:pt x="8109" y="16893"/>
                    <a:pt x="8261" y="16871"/>
                  </a:cubicBezTo>
                  <a:cubicBezTo>
                    <a:pt x="8871" y="17166"/>
                    <a:pt x="9557" y="17328"/>
                    <a:pt x="10264" y="17328"/>
                  </a:cubicBezTo>
                  <a:cubicBezTo>
                    <a:pt x="11495" y="17328"/>
                    <a:pt x="12615" y="16861"/>
                    <a:pt x="13454" y="16088"/>
                  </a:cubicBezTo>
                  <a:cubicBezTo>
                    <a:pt x="14204" y="16600"/>
                    <a:pt x="15119" y="16904"/>
                    <a:pt x="16098" y="16904"/>
                  </a:cubicBezTo>
                  <a:cubicBezTo>
                    <a:pt x="16664" y="16904"/>
                    <a:pt x="17220" y="16796"/>
                    <a:pt x="17731" y="16610"/>
                  </a:cubicBezTo>
                  <a:cubicBezTo>
                    <a:pt x="18449" y="17057"/>
                    <a:pt x="19309" y="17328"/>
                    <a:pt x="20224" y="17328"/>
                  </a:cubicBezTo>
                  <a:cubicBezTo>
                    <a:pt x="22672" y="17328"/>
                    <a:pt x="24675" y="15456"/>
                    <a:pt x="24914" y="13073"/>
                  </a:cubicBezTo>
                  <a:cubicBezTo>
                    <a:pt x="25970" y="12213"/>
                    <a:pt x="26645" y="10896"/>
                    <a:pt x="26645" y="9427"/>
                  </a:cubicBezTo>
                  <a:cubicBezTo>
                    <a:pt x="26645" y="7359"/>
                    <a:pt x="25317" y="5595"/>
                    <a:pt x="23456" y="4964"/>
                  </a:cubicBezTo>
                  <a:cubicBezTo>
                    <a:pt x="22803" y="3147"/>
                    <a:pt x="21061" y="1851"/>
                    <a:pt x="19026" y="1851"/>
                  </a:cubicBezTo>
                  <a:cubicBezTo>
                    <a:pt x="18231" y="1851"/>
                    <a:pt x="17481" y="2047"/>
                    <a:pt x="16828" y="2395"/>
                  </a:cubicBezTo>
                  <a:cubicBezTo>
                    <a:pt x="16022" y="970"/>
                    <a:pt x="14487" y="1"/>
                    <a:pt x="12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2"/>
            <p:cNvSpPr/>
            <p:nvPr/>
          </p:nvSpPr>
          <p:spPr>
            <a:xfrm flipH="1">
              <a:off x="1057573" y="2376563"/>
              <a:ext cx="233403" cy="209191"/>
            </a:xfrm>
            <a:custGeom>
              <a:rect b="b" l="l" r="r" t="t"/>
              <a:pathLst>
                <a:path extrusionOk="0" h="3767" w="4203">
                  <a:moveTo>
                    <a:pt x="991" y="0"/>
                  </a:moveTo>
                  <a:cubicBezTo>
                    <a:pt x="991" y="0"/>
                    <a:pt x="1242" y="2547"/>
                    <a:pt x="1" y="3766"/>
                  </a:cubicBezTo>
                  <a:cubicBezTo>
                    <a:pt x="1" y="3766"/>
                    <a:pt x="3353" y="3462"/>
                    <a:pt x="4202" y="446"/>
                  </a:cubicBezTo>
                  <a:lnTo>
                    <a:pt x="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2"/>
            <p:cNvSpPr/>
            <p:nvPr/>
          </p:nvSpPr>
          <p:spPr>
            <a:xfrm flipH="1">
              <a:off x="1063627" y="2389225"/>
              <a:ext cx="282383" cy="225517"/>
            </a:xfrm>
            <a:custGeom>
              <a:rect b="b" l="l" r="r" t="t"/>
              <a:pathLst>
                <a:path extrusionOk="0" h="4061" w="5085">
                  <a:moveTo>
                    <a:pt x="2015" y="0"/>
                  </a:moveTo>
                  <a:lnTo>
                    <a:pt x="2015" y="0"/>
                  </a:lnTo>
                  <a:cubicBezTo>
                    <a:pt x="2015" y="1"/>
                    <a:pt x="1873" y="3212"/>
                    <a:pt x="1" y="4061"/>
                  </a:cubicBezTo>
                  <a:cubicBezTo>
                    <a:pt x="1" y="4061"/>
                    <a:pt x="4105" y="3887"/>
                    <a:pt x="5084" y="501"/>
                  </a:cubicBezTo>
                  <a:lnTo>
                    <a:pt x="5084" y="501"/>
                  </a:lnTo>
                  <a:cubicBezTo>
                    <a:pt x="3702" y="3168"/>
                    <a:pt x="1568" y="3200"/>
                    <a:pt x="1568" y="3200"/>
                  </a:cubicBezTo>
                  <a:cubicBezTo>
                    <a:pt x="2439" y="1928"/>
                    <a:pt x="2015" y="1"/>
                    <a:pt x="2015"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4" name="Google Shape;714;p32"/>
          <p:cNvSpPr txBox="1"/>
          <p:nvPr>
            <p:ph idx="1" type="subTitle"/>
          </p:nvPr>
        </p:nvSpPr>
        <p:spPr>
          <a:xfrm>
            <a:off x="1664325" y="2289913"/>
            <a:ext cx="1847700" cy="849300"/>
          </a:xfrm>
          <a:prstGeom prst="rect">
            <a:avLst/>
          </a:prstGeom>
        </p:spPr>
        <p:txBody>
          <a:bodyPr anchorCtr="0" anchor="ctr" bIns="0" lIns="91425" spcFirstLastPara="1" rIns="91425" wrap="square" tIns="198000">
            <a:noAutofit/>
          </a:bodyPr>
          <a:lstStyle/>
          <a:p>
            <a:pPr indent="0" lvl="0" marL="0" rtl="0" algn="ctr">
              <a:spcBef>
                <a:spcPts val="0"/>
              </a:spcBef>
              <a:spcAft>
                <a:spcPts val="1600"/>
              </a:spcAft>
              <a:buNone/>
            </a:pPr>
            <a:r>
              <a:rPr lang="en"/>
              <a:t>Mercury is the closest planet to the Sun and the smallest one in the Solar System. It’s only a bit larger than our Moon</a:t>
            </a:r>
            <a:endParaRPr/>
          </a:p>
        </p:txBody>
      </p:sp>
      <p:sp>
        <p:nvSpPr>
          <p:cNvPr id="715" name="Google Shape;715;p32"/>
          <p:cNvSpPr txBox="1"/>
          <p:nvPr>
            <p:ph type="ctrTitle"/>
          </p:nvPr>
        </p:nvSpPr>
        <p:spPr>
          <a:xfrm>
            <a:off x="1316300" y="3978854"/>
            <a:ext cx="2445600" cy="31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STUDIES 1</a:t>
            </a:r>
            <a:endParaRPr/>
          </a:p>
        </p:txBody>
      </p:sp>
      <p:grpSp>
        <p:nvGrpSpPr>
          <p:cNvPr id="716" name="Google Shape;716;p32"/>
          <p:cNvGrpSpPr/>
          <p:nvPr/>
        </p:nvGrpSpPr>
        <p:grpSpPr>
          <a:xfrm>
            <a:off x="4903438" y="1513376"/>
            <a:ext cx="3402960" cy="2402366"/>
            <a:chOff x="835771" y="1547925"/>
            <a:chExt cx="1511150" cy="1066817"/>
          </a:xfrm>
        </p:grpSpPr>
        <p:sp>
          <p:nvSpPr>
            <p:cNvPr id="717" name="Google Shape;717;p32"/>
            <p:cNvSpPr/>
            <p:nvPr/>
          </p:nvSpPr>
          <p:spPr>
            <a:xfrm>
              <a:off x="835771" y="1547925"/>
              <a:ext cx="1511150" cy="1014301"/>
            </a:xfrm>
            <a:custGeom>
              <a:rect b="b" l="l" r="r" t="t"/>
              <a:pathLst>
                <a:path extrusionOk="0" h="18265" w="27212">
                  <a:moveTo>
                    <a:pt x="13029" y="1"/>
                  </a:moveTo>
                  <a:cubicBezTo>
                    <a:pt x="11287" y="1"/>
                    <a:pt x="9666" y="850"/>
                    <a:pt x="8675" y="2254"/>
                  </a:cubicBezTo>
                  <a:cubicBezTo>
                    <a:pt x="8414" y="2221"/>
                    <a:pt x="8164" y="2199"/>
                    <a:pt x="7903" y="2199"/>
                  </a:cubicBezTo>
                  <a:cubicBezTo>
                    <a:pt x="5291" y="2199"/>
                    <a:pt x="3059" y="4137"/>
                    <a:pt x="2645" y="6684"/>
                  </a:cubicBezTo>
                  <a:cubicBezTo>
                    <a:pt x="1024" y="7631"/>
                    <a:pt x="1" y="9394"/>
                    <a:pt x="1" y="11288"/>
                  </a:cubicBezTo>
                  <a:cubicBezTo>
                    <a:pt x="1" y="12681"/>
                    <a:pt x="534" y="14009"/>
                    <a:pt x="1513" y="15011"/>
                  </a:cubicBezTo>
                  <a:cubicBezTo>
                    <a:pt x="2406" y="15935"/>
                    <a:pt x="3593" y="16491"/>
                    <a:pt x="4866" y="16600"/>
                  </a:cubicBezTo>
                  <a:cubicBezTo>
                    <a:pt x="5835" y="17416"/>
                    <a:pt x="7032" y="17851"/>
                    <a:pt x="8305" y="17851"/>
                  </a:cubicBezTo>
                  <a:cubicBezTo>
                    <a:pt x="8403" y="17851"/>
                    <a:pt x="8501" y="17851"/>
                    <a:pt x="8610" y="17840"/>
                  </a:cubicBezTo>
                  <a:cubicBezTo>
                    <a:pt x="9263" y="18123"/>
                    <a:pt x="9959" y="18265"/>
                    <a:pt x="10678" y="18265"/>
                  </a:cubicBezTo>
                  <a:cubicBezTo>
                    <a:pt x="11799" y="18265"/>
                    <a:pt x="12898" y="17906"/>
                    <a:pt x="13802" y="17253"/>
                  </a:cubicBezTo>
                  <a:cubicBezTo>
                    <a:pt x="14553" y="17645"/>
                    <a:pt x="15402" y="17851"/>
                    <a:pt x="16262" y="17851"/>
                  </a:cubicBezTo>
                  <a:cubicBezTo>
                    <a:pt x="16773" y="17851"/>
                    <a:pt x="17263" y="17786"/>
                    <a:pt x="17742" y="17645"/>
                  </a:cubicBezTo>
                  <a:cubicBezTo>
                    <a:pt x="18514" y="18047"/>
                    <a:pt x="19363" y="18265"/>
                    <a:pt x="20234" y="18265"/>
                  </a:cubicBezTo>
                  <a:cubicBezTo>
                    <a:pt x="22879" y="18265"/>
                    <a:pt x="25088" y="16360"/>
                    <a:pt x="25502" y="13780"/>
                  </a:cubicBezTo>
                  <a:cubicBezTo>
                    <a:pt x="26590" y="12768"/>
                    <a:pt x="27211" y="11364"/>
                    <a:pt x="27211" y="9862"/>
                  </a:cubicBezTo>
                  <a:cubicBezTo>
                    <a:pt x="27211" y="7707"/>
                    <a:pt x="25916" y="5781"/>
                    <a:pt x="23956" y="4942"/>
                  </a:cubicBezTo>
                  <a:cubicBezTo>
                    <a:pt x="23108" y="3038"/>
                    <a:pt x="21192" y="1786"/>
                    <a:pt x="19080" y="1786"/>
                  </a:cubicBezTo>
                  <a:cubicBezTo>
                    <a:pt x="18460" y="1786"/>
                    <a:pt x="17851" y="1884"/>
                    <a:pt x="17274" y="2102"/>
                  </a:cubicBezTo>
                  <a:cubicBezTo>
                    <a:pt x="16262" y="785"/>
                    <a:pt x="14705" y="1"/>
                    <a:pt x="13029"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2"/>
            <p:cNvSpPr/>
            <p:nvPr/>
          </p:nvSpPr>
          <p:spPr>
            <a:xfrm>
              <a:off x="851487" y="1563641"/>
              <a:ext cx="1479719" cy="962323"/>
            </a:xfrm>
            <a:custGeom>
              <a:rect b="b" l="l" r="r" t="t"/>
              <a:pathLst>
                <a:path extrusionOk="0" h="17329" w="26646">
                  <a:moveTo>
                    <a:pt x="12724" y="1"/>
                  </a:moveTo>
                  <a:cubicBezTo>
                    <a:pt x="10939" y="1"/>
                    <a:pt x="9393" y="992"/>
                    <a:pt x="8588" y="2450"/>
                  </a:cubicBezTo>
                  <a:cubicBezTo>
                    <a:pt x="8207" y="2352"/>
                    <a:pt x="7804" y="2298"/>
                    <a:pt x="7391" y="2298"/>
                  </a:cubicBezTo>
                  <a:cubicBezTo>
                    <a:pt x="4909" y="2298"/>
                    <a:pt x="2874" y="4213"/>
                    <a:pt x="2689" y="6652"/>
                  </a:cubicBezTo>
                  <a:cubicBezTo>
                    <a:pt x="1100" y="7402"/>
                    <a:pt x="1" y="9024"/>
                    <a:pt x="1" y="10907"/>
                  </a:cubicBezTo>
                  <a:cubicBezTo>
                    <a:pt x="1" y="13465"/>
                    <a:pt x="2025" y="15543"/>
                    <a:pt x="4561" y="15609"/>
                  </a:cubicBezTo>
                  <a:cubicBezTo>
                    <a:pt x="5410" y="16414"/>
                    <a:pt x="6542" y="16904"/>
                    <a:pt x="7794" y="16904"/>
                  </a:cubicBezTo>
                  <a:cubicBezTo>
                    <a:pt x="7957" y="16904"/>
                    <a:pt x="8109" y="16893"/>
                    <a:pt x="8261" y="16871"/>
                  </a:cubicBezTo>
                  <a:cubicBezTo>
                    <a:pt x="8871" y="17166"/>
                    <a:pt x="9557" y="17328"/>
                    <a:pt x="10264" y="17328"/>
                  </a:cubicBezTo>
                  <a:cubicBezTo>
                    <a:pt x="11495" y="17328"/>
                    <a:pt x="12615" y="16861"/>
                    <a:pt x="13454" y="16088"/>
                  </a:cubicBezTo>
                  <a:cubicBezTo>
                    <a:pt x="14204" y="16600"/>
                    <a:pt x="15119" y="16904"/>
                    <a:pt x="16098" y="16904"/>
                  </a:cubicBezTo>
                  <a:cubicBezTo>
                    <a:pt x="16664" y="16904"/>
                    <a:pt x="17220" y="16796"/>
                    <a:pt x="17731" y="16610"/>
                  </a:cubicBezTo>
                  <a:cubicBezTo>
                    <a:pt x="18449" y="17057"/>
                    <a:pt x="19309" y="17328"/>
                    <a:pt x="20224" y="17328"/>
                  </a:cubicBezTo>
                  <a:cubicBezTo>
                    <a:pt x="22672" y="17328"/>
                    <a:pt x="24675" y="15456"/>
                    <a:pt x="24914" y="13073"/>
                  </a:cubicBezTo>
                  <a:cubicBezTo>
                    <a:pt x="25970" y="12213"/>
                    <a:pt x="26645" y="10896"/>
                    <a:pt x="26645" y="9427"/>
                  </a:cubicBezTo>
                  <a:cubicBezTo>
                    <a:pt x="26645" y="7359"/>
                    <a:pt x="25317" y="5595"/>
                    <a:pt x="23456" y="4964"/>
                  </a:cubicBezTo>
                  <a:cubicBezTo>
                    <a:pt x="22803" y="3147"/>
                    <a:pt x="21061" y="1851"/>
                    <a:pt x="19026" y="1851"/>
                  </a:cubicBezTo>
                  <a:cubicBezTo>
                    <a:pt x="18231" y="1851"/>
                    <a:pt x="17481" y="2047"/>
                    <a:pt x="16828" y="2395"/>
                  </a:cubicBezTo>
                  <a:cubicBezTo>
                    <a:pt x="16022" y="970"/>
                    <a:pt x="14487" y="1"/>
                    <a:pt x="12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2"/>
            <p:cNvSpPr/>
            <p:nvPr/>
          </p:nvSpPr>
          <p:spPr>
            <a:xfrm flipH="1">
              <a:off x="1057573" y="2376563"/>
              <a:ext cx="233403" cy="209191"/>
            </a:xfrm>
            <a:custGeom>
              <a:rect b="b" l="l" r="r" t="t"/>
              <a:pathLst>
                <a:path extrusionOk="0" h="3767" w="4203">
                  <a:moveTo>
                    <a:pt x="991" y="0"/>
                  </a:moveTo>
                  <a:cubicBezTo>
                    <a:pt x="991" y="0"/>
                    <a:pt x="1242" y="2547"/>
                    <a:pt x="1" y="3766"/>
                  </a:cubicBezTo>
                  <a:cubicBezTo>
                    <a:pt x="1" y="3766"/>
                    <a:pt x="3353" y="3462"/>
                    <a:pt x="4202" y="446"/>
                  </a:cubicBezTo>
                  <a:lnTo>
                    <a:pt x="9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2"/>
            <p:cNvSpPr/>
            <p:nvPr/>
          </p:nvSpPr>
          <p:spPr>
            <a:xfrm flipH="1">
              <a:off x="1063627" y="2389225"/>
              <a:ext cx="282383" cy="225517"/>
            </a:xfrm>
            <a:custGeom>
              <a:rect b="b" l="l" r="r" t="t"/>
              <a:pathLst>
                <a:path extrusionOk="0" h="4061" w="5085">
                  <a:moveTo>
                    <a:pt x="2015" y="0"/>
                  </a:moveTo>
                  <a:lnTo>
                    <a:pt x="2015" y="0"/>
                  </a:lnTo>
                  <a:cubicBezTo>
                    <a:pt x="2015" y="1"/>
                    <a:pt x="1873" y="3212"/>
                    <a:pt x="1" y="4061"/>
                  </a:cubicBezTo>
                  <a:cubicBezTo>
                    <a:pt x="1" y="4061"/>
                    <a:pt x="4105" y="3887"/>
                    <a:pt x="5084" y="501"/>
                  </a:cubicBezTo>
                  <a:lnTo>
                    <a:pt x="5084" y="501"/>
                  </a:lnTo>
                  <a:cubicBezTo>
                    <a:pt x="3702" y="3168"/>
                    <a:pt x="1568" y="3200"/>
                    <a:pt x="1568" y="3200"/>
                  </a:cubicBezTo>
                  <a:cubicBezTo>
                    <a:pt x="2439" y="1928"/>
                    <a:pt x="2015" y="1"/>
                    <a:pt x="2015"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1" name="Google Shape;721;p32"/>
          <p:cNvSpPr txBox="1"/>
          <p:nvPr>
            <p:ph idx="2" type="ctrTitle"/>
          </p:nvPr>
        </p:nvSpPr>
        <p:spPr>
          <a:xfrm>
            <a:off x="5382125" y="3978848"/>
            <a:ext cx="2445600" cy="312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JOB 1</a:t>
            </a:r>
            <a:endParaRPr/>
          </a:p>
        </p:txBody>
      </p:sp>
      <p:sp>
        <p:nvSpPr>
          <p:cNvPr id="722" name="Google Shape;722;p32"/>
          <p:cNvSpPr txBox="1"/>
          <p:nvPr>
            <p:ph idx="3" type="subTitle"/>
          </p:nvPr>
        </p:nvSpPr>
        <p:spPr>
          <a:xfrm>
            <a:off x="5681050" y="2289913"/>
            <a:ext cx="1847700" cy="84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 It’s terribly hot, even hotter than Mercury</a:t>
            </a:r>
            <a:endParaRPr/>
          </a:p>
          <a:p>
            <a:pPr indent="0" lvl="0" marL="0" rtl="0" algn="ctr">
              <a:spcBef>
                <a:spcPts val="1600"/>
              </a:spcBef>
              <a:spcAft>
                <a:spcPts val="1600"/>
              </a:spcAft>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26" name="Shape 726"/>
        <p:cNvGrpSpPr/>
        <p:nvPr/>
      </p:nvGrpSpPr>
      <p:grpSpPr>
        <a:xfrm>
          <a:off x="0" y="0"/>
          <a:ext cx="0" cy="0"/>
          <a:chOff x="0" y="0"/>
          <a:chExt cx="0" cy="0"/>
        </a:xfrm>
      </p:grpSpPr>
      <p:sp>
        <p:nvSpPr>
          <p:cNvPr id="727" name="Google Shape;727;p33"/>
          <p:cNvSpPr txBox="1"/>
          <p:nvPr>
            <p:ph idx="6" type="title"/>
          </p:nvPr>
        </p:nvSpPr>
        <p:spPr>
          <a:xfrm>
            <a:off x="1226995" y="375868"/>
            <a:ext cx="670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HOBBIES</a:t>
            </a:r>
            <a:endParaRPr/>
          </a:p>
        </p:txBody>
      </p:sp>
      <p:sp>
        <p:nvSpPr>
          <p:cNvPr id="728" name="Google Shape;728;p33"/>
          <p:cNvSpPr txBox="1"/>
          <p:nvPr>
            <p:ph idx="4" type="ctrTitle"/>
          </p:nvPr>
        </p:nvSpPr>
        <p:spPr>
          <a:xfrm>
            <a:off x="5991911" y="1717500"/>
            <a:ext cx="2122200" cy="4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MARS</a:t>
            </a:r>
            <a:endParaRPr>
              <a:solidFill>
                <a:srgbClr val="FFFFFF"/>
              </a:solidFill>
            </a:endParaRPr>
          </a:p>
        </p:txBody>
      </p:sp>
      <p:sp>
        <p:nvSpPr>
          <p:cNvPr id="729" name="Google Shape;729;p33"/>
          <p:cNvSpPr txBox="1"/>
          <p:nvPr>
            <p:ph type="ctrTitle"/>
          </p:nvPr>
        </p:nvSpPr>
        <p:spPr>
          <a:xfrm>
            <a:off x="1029850" y="1717475"/>
            <a:ext cx="2122200" cy="4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MERCURY</a:t>
            </a:r>
            <a:endParaRPr>
              <a:solidFill>
                <a:srgbClr val="FFFFFF"/>
              </a:solidFill>
            </a:endParaRPr>
          </a:p>
        </p:txBody>
      </p:sp>
      <p:sp>
        <p:nvSpPr>
          <p:cNvPr id="730" name="Google Shape;730;p33"/>
          <p:cNvSpPr txBox="1"/>
          <p:nvPr>
            <p:ph idx="5" type="subTitle"/>
          </p:nvPr>
        </p:nvSpPr>
        <p:spPr>
          <a:xfrm>
            <a:off x="6129169" y="2162688"/>
            <a:ext cx="18477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FFFFFF"/>
                </a:solidFill>
              </a:rPr>
              <a:t>Despite being red, Mars is a cold place, not hot. It’s full of iron oxide dust</a:t>
            </a:r>
            <a:endParaRPr>
              <a:solidFill>
                <a:srgbClr val="FFFFFF"/>
              </a:solidFill>
            </a:endParaRPr>
          </a:p>
        </p:txBody>
      </p:sp>
      <p:grpSp>
        <p:nvGrpSpPr>
          <p:cNvPr id="731" name="Google Shape;731;p33"/>
          <p:cNvGrpSpPr/>
          <p:nvPr/>
        </p:nvGrpSpPr>
        <p:grpSpPr>
          <a:xfrm>
            <a:off x="1395601" y="2967707"/>
            <a:ext cx="1390773" cy="1081224"/>
            <a:chOff x="1389040" y="2815932"/>
            <a:chExt cx="1390773" cy="1081224"/>
          </a:xfrm>
        </p:grpSpPr>
        <p:sp>
          <p:nvSpPr>
            <p:cNvPr id="732" name="Google Shape;732;p33"/>
            <p:cNvSpPr/>
            <p:nvPr/>
          </p:nvSpPr>
          <p:spPr>
            <a:xfrm>
              <a:off x="1416556" y="2884513"/>
              <a:ext cx="1214523" cy="969415"/>
            </a:xfrm>
            <a:custGeom>
              <a:rect b="b" l="l" r="r" t="t"/>
              <a:pathLst>
                <a:path extrusionOk="0" h="18743" w="23482">
                  <a:moveTo>
                    <a:pt x="12861" y="1"/>
                  </a:moveTo>
                  <a:cubicBezTo>
                    <a:pt x="12614" y="1"/>
                    <a:pt x="12363" y="13"/>
                    <a:pt x="12110" y="39"/>
                  </a:cubicBezTo>
                  <a:cubicBezTo>
                    <a:pt x="9664" y="284"/>
                    <a:pt x="7661" y="1690"/>
                    <a:pt x="6764" y="3546"/>
                  </a:cubicBezTo>
                  <a:cubicBezTo>
                    <a:pt x="6269" y="3321"/>
                    <a:pt x="5705" y="3193"/>
                    <a:pt x="5110" y="3193"/>
                  </a:cubicBezTo>
                  <a:cubicBezTo>
                    <a:pt x="4973" y="3193"/>
                    <a:pt x="4834" y="3200"/>
                    <a:pt x="4694" y="3214"/>
                  </a:cubicBezTo>
                  <a:cubicBezTo>
                    <a:pt x="2699" y="3416"/>
                    <a:pt x="1222" y="4985"/>
                    <a:pt x="1395" y="6718"/>
                  </a:cubicBezTo>
                  <a:cubicBezTo>
                    <a:pt x="1494" y="7701"/>
                    <a:pt x="2105" y="8526"/>
                    <a:pt x="2982" y="9020"/>
                  </a:cubicBezTo>
                  <a:cubicBezTo>
                    <a:pt x="1232" y="9403"/>
                    <a:pt x="0" y="10852"/>
                    <a:pt x="161" y="12441"/>
                  </a:cubicBezTo>
                  <a:cubicBezTo>
                    <a:pt x="322" y="14051"/>
                    <a:pt x="1851" y="15236"/>
                    <a:pt x="3667" y="15236"/>
                  </a:cubicBezTo>
                  <a:cubicBezTo>
                    <a:pt x="3806" y="15236"/>
                    <a:pt x="3948" y="15229"/>
                    <a:pt x="4090" y="15215"/>
                  </a:cubicBezTo>
                  <a:cubicBezTo>
                    <a:pt x="4322" y="15191"/>
                    <a:pt x="4547" y="15146"/>
                    <a:pt x="4766" y="15089"/>
                  </a:cubicBezTo>
                  <a:lnTo>
                    <a:pt x="4766" y="15089"/>
                  </a:lnTo>
                  <a:cubicBezTo>
                    <a:pt x="4704" y="15368"/>
                    <a:pt x="4684" y="15655"/>
                    <a:pt x="4714" y="15949"/>
                  </a:cubicBezTo>
                  <a:cubicBezTo>
                    <a:pt x="4876" y="17557"/>
                    <a:pt x="6405" y="18743"/>
                    <a:pt x="8220" y="18743"/>
                  </a:cubicBezTo>
                  <a:cubicBezTo>
                    <a:pt x="8360" y="18743"/>
                    <a:pt x="8501" y="18736"/>
                    <a:pt x="8644" y="18721"/>
                  </a:cubicBezTo>
                  <a:cubicBezTo>
                    <a:pt x="10094" y="18575"/>
                    <a:pt x="11263" y="17709"/>
                    <a:pt x="11734" y="16583"/>
                  </a:cubicBezTo>
                  <a:cubicBezTo>
                    <a:pt x="12601" y="17301"/>
                    <a:pt x="13775" y="17730"/>
                    <a:pt x="15053" y="17730"/>
                  </a:cubicBezTo>
                  <a:cubicBezTo>
                    <a:pt x="15243" y="17730"/>
                    <a:pt x="15436" y="17721"/>
                    <a:pt x="15630" y="17701"/>
                  </a:cubicBezTo>
                  <a:cubicBezTo>
                    <a:pt x="17769" y="17487"/>
                    <a:pt x="19467" y="16125"/>
                    <a:pt x="19990" y="14409"/>
                  </a:cubicBezTo>
                  <a:cubicBezTo>
                    <a:pt x="19993" y="14408"/>
                    <a:pt x="19996" y="14408"/>
                    <a:pt x="19999" y="14408"/>
                  </a:cubicBezTo>
                  <a:cubicBezTo>
                    <a:pt x="20003" y="14408"/>
                    <a:pt x="20006" y="14408"/>
                    <a:pt x="20010" y="14406"/>
                  </a:cubicBezTo>
                  <a:cubicBezTo>
                    <a:pt x="22005" y="14205"/>
                    <a:pt x="23482" y="12640"/>
                    <a:pt x="23308" y="10906"/>
                  </a:cubicBezTo>
                  <a:cubicBezTo>
                    <a:pt x="23219" y="10034"/>
                    <a:pt x="22728" y="9286"/>
                    <a:pt x="22008" y="8785"/>
                  </a:cubicBezTo>
                  <a:cubicBezTo>
                    <a:pt x="22616" y="8151"/>
                    <a:pt x="22947" y="7318"/>
                    <a:pt x="22858" y="6448"/>
                  </a:cubicBezTo>
                  <a:cubicBezTo>
                    <a:pt x="22696" y="4839"/>
                    <a:pt x="21167" y="3654"/>
                    <a:pt x="19352" y="3654"/>
                  </a:cubicBezTo>
                  <a:cubicBezTo>
                    <a:pt x="19212" y="3654"/>
                    <a:pt x="19071" y="3661"/>
                    <a:pt x="18929" y="3675"/>
                  </a:cubicBezTo>
                  <a:cubicBezTo>
                    <a:pt x="18870" y="3678"/>
                    <a:pt x="18816" y="3689"/>
                    <a:pt x="18762" y="3699"/>
                  </a:cubicBezTo>
                  <a:cubicBezTo>
                    <a:pt x="17932" y="1507"/>
                    <a:pt x="15580" y="1"/>
                    <a:pt x="12861"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3"/>
            <p:cNvSpPr/>
            <p:nvPr/>
          </p:nvSpPr>
          <p:spPr>
            <a:xfrm>
              <a:off x="1453743" y="2914511"/>
              <a:ext cx="1138338" cy="908643"/>
            </a:xfrm>
            <a:custGeom>
              <a:rect b="b" l="l" r="r" t="t"/>
              <a:pathLst>
                <a:path extrusionOk="0" h="17568" w="22009">
                  <a:moveTo>
                    <a:pt x="12044" y="0"/>
                  </a:moveTo>
                  <a:cubicBezTo>
                    <a:pt x="11815" y="0"/>
                    <a:pt x="11583" y="12"/>
                    <a:pt x="11350" y="35"/>
                  </a:cubicBezTo>
                  <a:cubicBezTo>
                    <a:pt x="9061" y="267"/>
                    <a:pt x="7185" y="1584"/>
                    <a:pt x="6342" y="3327"/>
                  </a:cubicBezTo>
                  <a:cubicBezTo>
                    <a:pt x="5879" y="3114"/>
                    <a:pt x="5354" y="2996"/>
                    <a:pt x="4800" y="2996"/>
                  </a:cubicBezTo>
                  <a:cubicBezTo>
                    <a:pt x="4668" y="2996"/>
                    <a:pt x="4535" y="3003"/>
                    <a:pt x="4401" y="3017"/>
                  </a:cubicBezTo>
                  <a:cubicBezTo>
                    <a:pt x="2529" y="3204"/>
                    <a:pt x="1144" y="4674"/>
                    <a:pt x="1307" y="6298"/>
                  </a:cubicBezTo>
                  <a:cubicBezTo>
                    <a:pt x="1403" y="7219"/>
                    <a:pt x="1976" y="7993"/>
                    <a:pt x="2795" y="8454"/>
                  </a:cubicBezTo>
                  <a:cubicBezTo>
                    <a:pt x="1158" y="8812"/>
                    <a:pt x="1" y="10170"/>
                    <a:pt x="151" y="11664"/>
                  </a:cubicBezTo>
                  <a:cubicBezTo>
                    <a:pt x="303" y="13172"/>
                    <a:pt x="1736" y="14283"/>
                    <a:pt x="3439" y="14283"/>
                  </a:cubicBezTo>
                  <a:cubicBezTo>
                    <a:pt x="3570" y="14283"/>
                    <a:pt x="3702" y="14277"/>
                    <a:pt x="3835" y="14263"/>
                  </a:cubicBezTo>
                  <a:cubicBezTo>
                    <a:pt x="4053" y="14239"/>
                    <a:pt x="4264" y="14198"/>
                    <a:pt x="4466" y="14144"/>
                  </a:cubicBezTo>
                  <a:lnTo>
                    <a:pt x="4466" y="14144"/>
                  </a:lnTo>
                  <a:cubicBezTo>
                    <a:pt x="4412" y="14403"/>
                    <a:pt x="4391" y="14673"/>
                    <a:pt x="4418" y="14949"/>
                  </a:cubicBezTo>
                  <a:cubicBezTo>
                    <a:pt x="4570" y="16457"/>
                    <a:pt x="6006" y="17568"/>
                    <a:pt x="7708" y="17568"/>
                  </a:cubicBezTo>
                  <a:cubicBezTo>
                    <a:pt x="7838" y="17568"/>
                    <a:pt x="7970" y="17561"/>
                    <a:pt x="8102" y="17548"/>
                  </a:cubicBezTo>
                  <a:cubicBezTo>
                    <a:pt x="9460" y="17411"/>
                    <a:pt x="10558" y="16600"/>
                    <a:pt x="10998" y="15545"/>
                  </a:cubicBezTo>
                  <a:cubicBezTo>
                    <a:pt x="11812" y="16217"/>
                    <a:pt x="12914" y="16619"/>
                    <a:pt x="14113" y="16619"/>
                  </a:cubicBezTo>
                  <a:cubicBezTo>
                    <a:pt x="14291" y="16619"/>
                    <a:pt x="14470" y="16610"/>
                    <a:pt x="14652" y="16592"/>
                  </a:cubicBezTo>
                  <a:cubicBezTo>
                    <a:pt x="16654" y="16392"/>
                    <a:pt x="18247" y="15116"/>
                    <a:pt x="18738" y="13506"/>
                  </a:cubicBezTo>
                  <a:lnTo>
                    <a:pt x="18755" y="13506"/>
                  </a:lnTo>
                  <a:cubicBezTo>
                    <a:pt x="20628" y="13318"/>
                    <a:pt x="22009" y="11848"/>
                    <a:pt x="21849" y="10224"/>
                  </a:cubicBezTo>
                  <a:cubicBezTo>
                    <a:pt x="21763" y="9405"/>
                    <a:pt x="21307" y="8706"/>
                    <a:pt x="20631" y="8236"/>
                  </a:cubicBezTo>
                  <a:cubicBezTo>
                    <a:pt x="21198" y="7639"/>
                    <a:pt x="21508" y="6861"/>
                    <a:pt x="21426" y="6046"/>
                  </a:cubicBezTo>
                  <a:cubicBezTo>
                    <a:pt x="21274" y="4536"/>
                    <a:pt x="19844" y="3426"/>
                    <a:pt x="18143" y="3426"/>
                  </a:cubicBezTo>
                  <a:cubicBezTo>
                    <a:pt x="18011" y="3426"/>
                    <a:pt x="17877" y="3433"/>
                    <a:pt x="17742" y="3446"/>
                  </a:cubicBezTo>
                  <a:cubicBezTo>
                    <a:pt x="17691" y="3450"/>
                    <a:pt x="17640" y="3460"/>
                    <a:pt x="17585" y="3467"/>
                  </a:cubicBezTo>
                  <a:cubicBezTo>
                    <a:pt x="16809" y="1413"/>
                    <a:pt x="14598" y="0"/>
                    <a:pt x="12044"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3"/>
            <p:cNvSpPr/>
            <p:nvPr/>
          </p:nvSpPr>
          <p:spPr>
            <a:xfrm>
              <a:off x="2155387" y="2815932"/>
              <a:ext cx="272469" cy="191111"/>
            </a:xfrm>
            <a:custGeom>
              <a:rect b="b" l="l" r="r" t="t"/>
              <a:pathLst>
                <a:path extrusionOk="0" h="3695" w="5268">
                  <a:moveTo>
                    <a:pt x="1533" y="1"/>
                  </a:moveTo>
                  <a:cubicBezTo>
                    <a:pt x="1007" y="1"/>
                    <a:pt x="483" y="83"/>
                    <a:pt x="1" y="273"/>
                  </a:cubicBezTo>
                  <a:cubicBezTo>
                    <a:pt x="601" y="287"/>
                    <a:pt x="1181" y="338"/>
                    <a:pt x="1741" y="454"/>
                  </a:cubicBezTo>
                  <a:cubicBezTo>
                    <a:pt x="2296" y="566"/>
                    <a:pt x="2829" y="741"/>
                    <a:pt x="3296" y="1020"/>
                  </a:cubicBezTo>
                  <a:cubicBezTo>
                    <a:pt x="3531" y="1160"/>
                    <a:pt x="3750" y="1324"/>
                    <a:pt x="3948" y="1508"/>
                  </a:cubicBezTo>
                  <a:cubicBezTo>
                    <a:pt x="4145" y="1695"/>
                    <a:pt x="4319" y="1907"/>
                    <a:pt x="4483" y="2133"/>
                  </a:cubicBezTo>
                  <a:cubicBezTo>
                    <a:pt x="4797" y="2596"/>
                    <a:pt x="5029" y="3128"/>
                    <a:pt x="5237" y="3695"/>
                  </a:cubicBezTo>
                  <a:cubicBezTo>
                    <a:pt x="5267" y="3091"/>
                    <a:pt x="5145" y="2477"/>
                    <a:pt x="4875" y="1907"/>
                  </a:cubicBezTo>
                  <a:cubicBezTo>
                    <a:pt x="4732" y="1627"/>
                    <a:pt x="4554" y="1361"/>
                    <a:pt x="4337" y="1122"/>
                  </a:cubicBezTo>
                  <a:cubicBezTo>
                    <a:pt x="4118" y="891"/>
                    <a:pt x="3866" y="689"/>
                    <a:pt x="3589" y="526"/>
                  </a:cubicBezTo>
                  <a:cubicBezTo>
                    <a:pt x="3037" y="198"/>
                    <a:pt x="2409" y="42"/>
                    <a:pt x="1795" y="7"/>
                  </a:cubicBezTo>
                  <a:cubicBezTo>
                    <a:pt x="1708" y="3"/>
                    <a:pt x="1621" y="1"/>
                    <a:pt x="153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3"/>
            <p:cNvSpPr/>
            <p:nvPr/>
          </p:nvSpPr>
          <p:spPr>
            <a:xfrm>
              <a:off x="2192626" y="2876031"/>
              <a:ext cx="172750" cy="121132"/>
            </a:xfrm>
            <a:custGeom>
              <a:rect b="b" l="l" r="r" t="t"/>
              <a:pathLst>
                <a:path extrusionOk="0" h="2342" w="3340">
                  <a:moveTo>
                    <a:pt x="968" y="1"/>
                  </a:moveTo>
                  <a:cubicBezTo>
                    <a:pt x="635" y="1"/>
                    <a:pt x="306" y="53"/>
                    <a:pt x="1" y="172"/>
                  </a:cubicBezTo>
                  <a:cubicBezTo>
                    <a:pt x="380" y="182"/>
                    <a:pt x="748" y="217"/>
                    <a:pt x="1102" y="285"/>
                  </a:cubicBezTo>
                  <a:cubicBezTo>
                    <a:pt x="1457" y="357"/>
                    <a:pt x="1795" y="469"/>
                    <a:pt x="2091" y="646"/>
                  </a:cubicBezTo>
                  <a:cubicBezTo>
                    <a:pt x="2242" y="735"/>
                    <a:pt x="2378" y="837"/>
                    <a:pt x="2504" y="953"/>
                  </a:cubicBezTo>
                  <a:cubicBezTo>
                    <a:pt x="2634" y="1073"/>
                    <a:pt x="2740" y="1209"/>
                    <a:pt x="2845" y="1352"/>
                  </a:cubicBezTo>
                  <a:cubicBezTo>
                    <a:pt x="3040" y="1646"/>
                    <a:pt x="3190" y="1983"/>
                    <a:pt x="3323" y="2342"/>
                  </a:cubicBezTo>
                  <a:cubicBezTo>
                    <a:pt x="3340" y="1959"/>
                    <a:pt x="3265" y="1567"/>
                    <a:pt x="3091" y="1209"/>
                  </a:cubicBezTo>
                  <a:cubicBezTo>
                    <a:pt x="3003" y="1029"/>
                    <a:pt x="2886" y="865"/>
                    <a:pt x="2750" y="711"/>
                  </a:cubicBezTo>
                  <a:cubicBezTo>
                    <a:pt x="2610" y="564"/>
                    <a:pt x="2450" y="438"/>
                    <a:pt x="2276" y="333"/>
                  </a:cubicBezTo>
                  <a:cubicBezTo>
                    <a:pt x="1928" y="124"/>
                    <a:pt x="1529" y="26"/>
                    <a:pt x="1140" y="5"/>
                  </a:cubicBezTo>
                  <a:cubicBezTo>
                    <a:pt x="1083" y="2"/>
                    <a:pt x="1025" y="1"/>
                    <a:pt x="968"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3"/>
            <p:cNvSpPr/>
            <p:nvPr/>
          </p:nvSpPr>
          <p:spPr>
            <a:xfrm>
              <a:off x="1637973" y="3775818"/>
              <a:ext cx="172750" cy="121339"/>
            </a:xfrm>
            <a:custGeom>
              <a:rect b="b" l="l" r="r" t="t"/>
              <a:pathLst>
                <a:path extrusionOk="0" h="2346" w="3340">
                  <a:moveTo>
                    <a:pt x="17" y="1"/>
                  </a:moveTo>
                  <a:lnTo>
                    <a:pt x="17" y="1"/>
                  </a:lnTo>
                  <a:cubicBezTo>
                    <a:pt x="0" y="383"/>
                    <a:pt x="75" y="775"/>
                    <a:pt x="249" y="1134"/>
                  </a:cubicBezTo>
                  <a:cubicBezTo>
                    <a:pt x="338" y="1315"/>
                    <a:pt x="454" y="1479"/>
                    <a:pt x="587" y="1632"/>
                  </a:cubicBezTo>
                  <a:cubicBezTo>
                    <a:pt x="727" y="1781"/>
                    <a:pt x="887" y="1908"/>
                    <a:pt x="1061" y="2011"/>
                  </a:cubicBezTo>
                  <a:cubicBezTo>
                    <a:pt x="1412" y="2219"/>
                    <a:pt x="1812" y="2318"/>
                    <a:pt x="2201" y="2341"/>
                  </a:cubicBezTo>
                  <a:cubicBezTo>
                    <a:pt x="2257" y="2344"/>
                    <a:pt x="2313" y="2346"/>
                    <a:pt x="2370" y="2346"/>
                  </a:cubicBezTo>
                  <a:cubicBezTo>
                    <a:pt x="2702" y="2346"/>
                    <a:pt x="3033" y="2293"/>
                    <a:pt x="3339" y="2170"/>
                  </a:cubicBezTo>
                  <a:cubicBezTo>
                    <a:pt x="2958" y="2164"/>
                    <a:pt x="2589" y="2129"/>
                    <a:pt x="2234" y="2058"/>
                  </a:cubicBezTo>
                  <a:cubicBezTo>
                    <a:pt x="1883" y="1986"/>
                    <a:pt x="1546" y="1874"/>
                    <a:pt x="1249" y="1696"/>
                  </a:cubicBezTo>
                  <a:cubicBezTo>
                    <a:pt x="1099" y="1611"/>
                    <a:pt x="962" y="1506"/>
                    <a:pt x="833" y="1389"/>
                  </a:cubicBezTo>
                  <a:cubicBezTo>
                    <a:pt x="707" y="1274"/>
                    <a:pt x="600" y="1134"/>
                    <a:pt x="495" y="991"/>
                  </a:cubicBezTo>
                  <a:cubicBezTo>
                    <a:pt x="297" y="697"/>
                    <a:pt x="150" y="359"/>
                    <a:pt x="17"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3"/>
            <p:cNvSpPr/>
            <p:nvPr/>
          </p:nvSpPr>
          <p:spPr>
            <a:xfrm>
              <a:off x="1453019" y="3020229"/>
              <a:ext cx="156251" cy="141717"/>
            </a:xfrm>
            <a:custGeom>
              <a:rect b="b" l="l" r="r" t="t"/>
              <a:pathLst>
                <a:path extrusionOk="0" h="2740" w="3021">
                  <a:moveTo>
                    <a:pt x="2277" y="1"/>
                  </a:moveTo>
                  <a:cubicBezTo>
                    <a:pt x="2140" y="1"/>
                    <a:pt x="2002" y="13"/>
                    <a:pt x="1863" y="38"/>
                  </a:cubicBezTo>
                  <a:cubicBezTo>
                    <a:pt x="1669" y="75"/>
                    <a:pt x="1479" y="144"/>
                    <a:pt x="1294" y="232"/>
                  </a:cubicBezTo>
                  <a:cubicBezTo>
                    <a:pt x="1117" y="328"/>
                    <a:pt x="950" y="447"/>
                    <a:pt x="803" y="590"/>
                  </a:cubicBezTo>
                  <a:cubicBezTo>
                    <a:pt x="509" y="870"/>
                    <a:pt x="308" y="1229"/>
                    <a:pt x="182" y="1597"/>
                  </a:cubicBezTo>
                  <a:cubicBezTo>
                    <a:pt x="59" y="1969"/>
                    <a:pt x="1" y="2358"/>
                    <a:pt x="39" y="2739"/>
                  </a:cubicBezTo>
                  <a:cubicBezTo>
                    <a:pt x="152" y="2375"/>
                    <a:pt x="281" y="2030"/>
                    <a:pt x="445" y="1706"/>
                  </a:cubicBezTo>
                  <a:cubicBezTo>
                    <a:pt x="608" y="1385"/>
                    <a:pt x="807" y="1089"/>
                    <a:pt x="1055" y="850"/>
                  </a:cubicBezTo>
                  <a:cubicBezTo>
                    <a:pt x="1181" y="730"/>
                    <a:pt x="1318" y="628"/>
                    <a:pt x="1465" y="536"/>
                  </a:cubicBezTo>
                  <a:cubicBezTo>
                    <a:pt x="1611" y="444"/>
                    <a:pt x="1772" y="379"/>
                    <a:pt x="1935" y="314"/>
                  </a:cubicBezTo>
                  <a:cubicBezTo>
                    <a:pt x="2273" y="201"/>
                    <a:pt x="2638" y="151"/>
                    <a:pt x="3020" y="120"/>
                  </a:cubicBezTo>
                  <a:cubicBezTo>
                    <a:pt x="2783" y="42"/>
                    <a:pt x="2532" y="1"/>
                    <a:pt x="2277"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3"/>
            <p:cNvSpPr/>
            <p:nvPr/>
          </p:nvSpPr>
          <p:spPr>
            <a:xfrm>
              <a:off x="1832546" y="2969594"/>
              <a:ext cx="235591" cy="123925"/>
            </a:xfrm>
            <a:custGeom>
              <a:rect b="b" l="l" r="r" t="t"/>
              <a:pathLst>
                <a:path extrusionOk="0" h="2396" w="4555">
                  <a:moveTo>
                    <a:pt x="3875" y="7"/>
                  </a:moveTo>
                  <a:cubicBezTo>
                    <a:pt x="3647" y="14"/>
                    <a:pt x="3415" y="1"/>
                    <a:pt x="3187" y="38"/>
                  </a:cubicBezTo>
                  <a:cubicBezTo>
                    <a:pt x="3074" y="51"/>
                    <a:pt x="2958" y="69"/>
                    <a:pt x="2845" y="89"/>
                  </a:cubicBezTo>
                  <a:cubicBezTo>
                    <a:pt x="2729" y="103"/>
                    <a:pt x="2620" y="144"/>
                    <a:pt x="2504" y="171"/>
                  </a:cubicBezTo>
                  <a:cubicBezTo>
                    <a:pt x="2279" y="223"/>
                    <a:pt x="2064" y="321"/>
                    <a:pt x="1849" y="407"/>
                  </a:cubicBezTo>
                  <a:cubicBezTo>
                    <a:pt x="1427" y="611"/>
                    <a:pt x="1034" y="881"/>
                    <a:pt x="714" y="1218"/>
                  </a:cubicBezTo>
                  <a:cubicBezTo>
                    <a:pt x="390" y="1553"/>
                    <a:pt x="123" y="1952"/>
                    <a:pt x="1" y="2395"/>
                  </a:cubicBezTo>
                  <a:cubicBezTo>
                    <a:pt x="277" y="2030"/>
                    <a:pt x="591" y="1726"/>
                    <a:pt x="928" y="1457"/>
                  </a:cubicBezTo>
                  <a:cubicBezTo>
                    <a:pt x="1270" y="1191"/>
                    <a:pt x="1638" y="966"/>
                    <a:pt x="2024" y="782"/>
                  </a:cubicBezTo>
                  <a:cubicBezTo>
                    <a:pt x="2221" y="700"/>
                    <a:pt x="2416" y="604"/>
                    <a:pt x="2624" y="543"/>
                  </a:cubicBezTo>
                  <a:cubicBezTo>
                    <a:pt x="2726" y="512"/>
                    <a:pt x="2825" y="468"/>
                    <a:pt x="2931" y="440"/>
                  </a:cubicBezTo>
                  <a:cubicBezTo>
                    <a:pt x="3036" y="413"/>
                    <a:pt x="3142" y="386"/>
                    <a:pt x="3244" y="355"/>
                  </a:cubicBezTo>
                  <a:cubicBezTo>
                    <a:pt x="3351" y="321"/>
                    <a:pt x="3459" y="304"/>
                    <a:pt x="3565" y="280"/>
                  </a:cubicBezTo>
                  <a:lnTo>
                    <a:pt x="3889" y="209"/>
                  </a:lnTo>
                  <a:cubicBezTo>
                    <a:pt x="4111" y="168"/>
                    <a:pt x="4329" y="141"/>
                    <a:pt x="4554" y="89"/>
                  </a:cubicBezTo>
                  <a:cubicBezTo>
                    <a:pt x="4333" y="48"/>
                    <a:pt x="4104" y="24"/>
                    <a:pt x="3875" y="7"/>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3"/>
            <p:cNvSpPr/>
            <p:nvPr/>
          </p:nvSpPr>
          <p:spPr>
            <a:xfrm>
              <a:off x="2068083" y="3676876"/>
              <a:ext cx="271382" cy="65635"/>
            </a:xfrm>
            <a:custGeom>
              <a:rect b="b" l="l" r="r" t="t"/>
              <a:pathLst>
                <a:path extrusionOk="0" h="1269" w="5247">
                  <a:moveTo>
                    <a:pt x="5247" y="1"/>
                  </a:moveTo>
                  <a:lnTo>
                    <a:pt x="5247" y="1"/>
                  </a:lnTo>
                  <a:cubicBezTo>
                    <a:pt x="5141" y="51"/>
                    <a:pt x="5035" y="103"/>
                    <a:pt x="4932" y="158"/>
                  </a:cubicBezTo>
                  <a:cubicBezTo>
                    <a:pt x="4827" y="209"/>
                    <a:pt x="4732" y="273"/>
                    <a:pt x="4622" y="311"/>
                  </a:cubicBezTo>
                  <a:cubicBezTo>
                    <a:pt x="4411" y="403"/>
                    <a:pt x="4210" y="498"/>
                    <a:pt x="3991" y="563"/>
                  </a:cubicBezTo>
                  <a:cubicBezTo>
                    <a:pt x="3569" y="714"/>
                    <a:pt x="3131" y="805"/>
                    <a:pt x="2689" y="840"/>
                  </a:cubicBezTo>
                  <a:cubicBezTo>
                    <a:pt x="2510" y="858"/>
                    <a:pt x="2329" y="866"/>
                    <a:pt x="2148" y="866"/>
                  </a:cubicBezTo>
                  <a:cubicBezTo>
                    <a:pt x="1883" y="866"/>
                    <a:pt x="1615" y="848"/>
                    <a:pt x="1348" y="816"/>
                  </a:cubicBezTo>
                  <a:cubicBezTo>
                    <a:pt x="901" y="758"/>
                    <a:pt x="454" y="662"/>
                    <a:pt x="0" y="526"/>
                  </a:cubicBezTo>
                  <a:lnTo>
                    <a:pt x="0" y="526"/>
                  </a:lnTo>
                  <a:cubicBezTo>
                    <a:pt x="379" y="816"/>
                    <a:pt x="826" y="1007"/>
                    <a:pt x="1286" y="1130"/>
                  </a:cubicBezTo>
                  <a:cubicBezTo>
                    <a:pt x="1631" y="1223"/>
                    <a:pt x="1992" y="1268"/>
                    <a:pt x="2353" y="1268"/>
                  </a:cubicBezTo>
                  <a:cubicBezTo>
                    <a:pt x="2477" y="1268"/>
                    <a:pt x="2602" y="1263"/>
                    <a:pt x="2726" y="1252"/>
                  </a:cubicBezTo>
                  <a:cubicBezTo>
                    <a:pt x="2845" y="1243"/>
                    <a:pt x="2968" y="1229"/>
                    <a:pt x="3084" y="1202"/>
                  </a:cubicBezTo>
                  <a:cubicBezTo>
                    <a:pt x="3203" y="1177"/>
                    <a:pt x="3326" y="1161"/>
                    <a:pt x="3443" y="1126"/>
                  </a:cubicBezTo>
                  <a:cubicBezTo>
                    <a:pt x="3671" y="1044"/>
                    <a:pt x="3906" y="983"/>
                    <a:pt x="4118" y="860"/>
                  </a:cubicBezTo>
                  <a:lnTo>
                    <a:pt x="4278" y="782"/>
                  </a:lnTo>
                  <a:lnTo>
                    <a:pt x="4359" y="741"/>
                  </a:lnTo>
                  <a:cubicBezTo>
                    <a:pt x="4384" y="724"/>
                    <a:pt x="4408" y="706"/>
                    <a:pt x="4431" y="690"/>
                  </a:cubicBezTo>
                  <a:lnTo>
                    <a:pt x="4728" y="485"/>
                  </a:lnTo>
                  <a:cubicBezTo>
                    <a:pt x="4827" y="420"/>
                    <a:pt x="4912" y="331"/>
                    <a:pt x="4998" y="250"/>
                  </a:cubicBezTo>
                  <a:cubicBezTo>
                    <a:pt x="5083" y="168"/>
                    <a:pt x="5168" y="86"/>
                    <a:pt x="5247"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3"/>
            <p:cNvSpPr/>
            <p:nvPr/>
          </p:nvSpPr>
          <p:spPr>
            <a:xfrm>
              <a:off x="2647614" y="3211078"/>
              <a:ext cx="83840" cy="33619"/>
            </a:xfrm>
            <a:custGeom>
              <a:rect b="b" l="l" r="r" t="t"/>
              <a:pathLst>
                <a:path extrusionOk="0" h="650" w="1621">
                  <a:moveTo>
                    <a:pt x="1488" y="1"/>
                  </a:moveTo>
                  <a:cubicBezTo>
                    <a:pt x="1376" y="1"/>
                    <a:pt x="1269" y="15"/>
                    <a:pt x="1164" y="32"/>
                  </a:cubicBezTo>
                  <a:cubicBezTo>
                    <a:pt x="1021" y="63"/>
                    <a:pt x="881" y="104"/>
                    <a:pt x="744" y="154"/>
                  </a:cubicBezTo>
                  <a:cubicBezTo>
                    <a:pt x="612" y="209"/>
                    <a:pt x="478" y="274"/>
                    <a:pt x="352" y="349"/>
                  </a:cubicBezTo>
                  <a:cubicBezTo>
                    <a:pt x="229" y="431"/>
                    <a:pt x="106" y="520"/>
                    <a:pt x="1" y="642"/>
                  </a:cubicBezTo>
                  <a:cubicBezTo>
                    <a:pt x="45" y="647"/>
                    <a:pt x="89" y="649"/>
                    <a:pt x="132" y="649"/>
                  </a:cubicBezTo>
                  <a:cubicBezTo>
                    <a:pt x="244" y="649"/>
                    <a:pt x="352" y="635"/>
                    <a:pt x="458" y="615"/>
                  </a:cubicBezTo>
                  <a:cubicBezTo>
                    <a:pt x="601" y="588"/>
                    <a:pt x="741" y="547"/>
                    <a:pt x="878" y="496"/>
                  </a:cubicBezTo>
                  <a:cubicBezTo>
                    <a:pt x="1014" y="441"/>
                    <a:pt x="1144" y="376"/>
                    <a:pt x="1270" y="302"/>
                  </a:cubicBezTo>
                  <a:cubicBezTo>
                    <a:pt x="1393" y="220"/>
                    <a:pt x="1515" y="131"/>
                    <a:pt x="1621" y="8"/>
                  </a:cubicBezTo>
                  <a:cubicBezTo>
                    <a:pt x="1576" y="3"/>
                    <a:pt x="1531" y="1"/>
                    <a:pt x="1488"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3"/>
            <p:cNvSpPr/>
            <p:nvPr/>
          </p:nvSpPr>
          <p:spPr>
            <a:xfrm>
              <a:off x="2695973" y="3227474"/>
              <a:ext cx="83840" cy="33619"/>
            </a:xfrm>
            <a:custGeom>
              <a:rect b="b" l="l" r="r" t="t"/>
              <a:pathLst>
                <a:path extrusionOk="0" h="650" w="1621">
                  <a:moveTo>
                    <a:pt x="1478" y="1"/>
                  </a:moveTo>
                  <a:cubicBezTo>
                    <a:pt x="1370" y="1"/>
                    <a:pt x="1266" y="13"/>
                    <a:pt x="1163" y="32"/>
                  </a:cubicBezTo>
                  <a:cubicBezTo>
                    <a:pt x="1020" y="59"/>
                    <a:pt x="881" y="100"/>
                    <a:pt x="744" y="155"/>
                  </a:cubicBezTo>
                  <a:cubicBezTo>
                    <a:pt x="607" y="210"/>
                    <a:pt x="478" y="271"/>
                    <a:pt x="352" y="349"/>
                  </a:cubicBezTo>
                  <a:cubicBezTo>
                    <a:pt x="229" y="428"/>
                    <a:pt x="106" y="520"/>
                    <a:pt x="1" y="643"/>
                  </a:cubicBezTo>
                  <a:cubicBezTo>
                    <a:pt x="45" y="648"/>
                    <a:pt x="88" y="650"/>
                    <a:pt x="131" y="650"/>
                  </a:cubicBezTo>
                  <a:cubicBezTo>
                    <a:pt x="243" y="650"/>
                    <a:pt x="352" y="635"/>
                    <a:pt x="458" y="615"/>
                  </a:cubicBezTo>
                  <a:cubicBezTo>
                    <a:pt x="601" y="588"/>
                    <a:pt x="741" y="547"/>
                    <a:pt x="877" y="496"/>
                  </a:cubicBezTo>
                  <a:cubicBezTo>
                    <a:pt x="1013" y="442"/>
                    <a:pt x="1143" y="377"/>
                    <a:pt x="1270" y="302"/>
                  </a:cubicBezTo>
                  <a:cubicBezTo>
                    <a:pt x="1392" y="220"/>
                    <a:pt x="1515" y="131"/>
                    <a:pt x="1621" y="9"/>
                  </a:cubicBezTo>
                  <a:cubicBezTo>
                    <a:pt x="1572" y="3"/>
                    <a:pt x="1525" y="1"/>
                    <a:pt x="1478"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3"/>
            <p:cNvSpPr/>
            <p:nvPr/>
          </p:nvSpPr>
          <p:spPr>
            <a:xfrm>
              <a:off x="1389040" y="3729321"/>
              <a:ext cx="83840" cy="33671"/>
            </a:xfrm>
            <a:custGeom>
              <a:rect b="b" l="l" r="r" t="t"/>
              <a:pathLst>
                <a:path extrusionOk="0" h="651" w="1621">
                  <a:moveTo>
                    <a:pt x="1476" y="1"/>
                  </a:moveTo>
                  <a:cubicBezTo>
                    <a:pt x="1368" y="1"/>
                    <a:pt x="1265" y="15"/>
                    <a:pt x="1163" y="34"/>
                  </a:cubicBezTo>
                  <a:cubicBezTo>
                    <a:pt x="1020" y="61"/>
                    <a:pt x="880" y="102"/>
                    <a:pt x="744" y="157"/>
                  </a:cubicBezTo>
                  <a:cubicBezTo>
                    <a:pt x="608" y="208"/>
                    <a:pt x="477" y="273"/>
                    <a:pt x="351" y="351"/>
                  </a:cubicBezTo>
                  <a:cubicBezTo>
                    <a:pt x="229" y="429"/>
                    <a:pt x="106" y="518"/>
                    <a:pt x="0" y="641"/>
                  </a:cubicBezTo>
                  <a:cubicBezTo>
                    <a:pt x="49" y="647"/>
                    <a:pt x="98" y="650"/>
                    <a:pt x="145" y="650"/>
                  </a:cubicBezTo>
                  <a:cubicBezTo>
                    <a:pt x="252" y="650"/>
                    <a:pt x="355" y="636"/>
                    <a:pt x="457" y="617"/>
                  </a:cubicBezTo>
                  <a:cubicBezTo>
                    <a:pt x="600" y="590"/>
                    <a:pt x="740" y="549"/>
                    <a:pt x="877" y="495"/>
                  </a:cubicBezTo>
                  <a:cubicBezTo>
                    <a:pt x="1013" y="443"/>
                    <a:pt x="1143" y="378"/>
                    <a:pt x="1269" y="300"/>
                  </a:cubicBezTo>
                  <a:cubicBezTo>
                    <a:pt x="1392" y="221"/>
                    <a:pt x="1515" y="133"/>
                    <a:pt x="1620" y="10"/>
                  </a:cubicBezTo>
                  <a:cubicBezTo>
                    <a:pt x="1571" y="4"/>
                    <a:pt x="1523" y="1"/>
                    <a:pt x="1476"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3"/>
            <p:cNvSpPr/>
            <p:nvPr/>
          </p:nvSpPr>
          <p:spPr>
            <a:xfrm>
              <a:off x="1437399" y="3745716"/>
              <a:ext cx="83840" cy="33567"/>
            </a:xfrm>
            <a:custGeom>
              <a:rect b="b" l="l" r="r" t="t"/>
              <a:pathLst>
                <a:path extrusionOk="0" h="649" w="1621">
                  <a:moveTo>
                    <a:pt x="1475" y="1"/>
                  </a:moveTo>
                  <a:cubicBezTo>
                    <a:pt x="1367" y="1"/>
                    <a:pt x="1265" y="15"/>
                    <a:pt x="1163" y="34"/>
                  </a:cubicBezTo>
                  <a:cubicBezTo>
                    <a:pt x="1016" y="61"/>
                    <a:pt x="880" y="102"/>
                    <a:pt x="743" y="157"/>
                  </a:cubicBezTo>
                  <a:cubicBezTo>
                    <a:pt x="607" y="208"/>
                    <a:pt x="477" y="273"/>
                    <a:pt x="351" y="351"/>
                  </a:cubicBezTo>
                  <a:cubicBezTo>
                    <a:pt x="228" y="430"/>
                    <a:pt x="106" y="518"/>
                    <a:pt x="0" y="641"/>
                  </a:cubicBezTo>
                  <a:cubicBezTo>
                    <a:pt x="48" y="646"/>
                    <a:pt x="96" y="649"/>
                    <a:pt x="143" y="649"/>
                  </a:cubicBezTo>
                  <a:cubicBezTo>
                    <a:pt x="251" y="649"/>
                    <a:pt x="355" y="636"/>
                    <a:pt x="457" y="617"/>
                  </a:cubicBezTo>
                  <a:cubicBezTo>
                    <a:pt x="600" y="590"/>
                    <a:pt x="740" y="549"/>
                    <a:pt x="876" y="494"/>
                  </a:cubicBezTo>
                  <a:cubicBezTo>
                    <a:pt x="1009" y="444"/>
                    <a:pt x="1142" y="378"/>
                    <a:pt x="1269" y="300"/>
                  </a:cubicBezTo>
                  <a:cubicBezTo>
                    <a:pt x="1392" y="222"/>
                    <a:pt x="1515" y="133"/>
                    <a:pt x="1620" y="10"/>
                  </a:cubicBezTo>
                  <a:cubicBezTo>
                    <a:pt x="1570" y="4"/>
                    <a:pt x="1522" y="1"/>
                    <a:pt x="1475"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 name="Google Shape;744;p33"/>
          <p:cNvGrpSpPr/>
          <p:nvPr/>
        </p:nvGrpSpPr>
        <p:grpSpPr>
          <a:xfrm rot="-899960">
            <a:off x="3876641" y="2967770"/>
            <a:ext cx="1390731" cy="1081192"/>
            <a:chOff x="6357634" y="2815932"/>
            <a:chExt cx="1390773" cy="1081224"/>
          </a:xfrm>
        </p:grpSpPr>
        <p:sp>
          <p:nvSpPr>
            <p:cNvPr id="745" name="Google Shape;745;p33"/>
            <p:cNvSpPr/>
            <p:nvPr/>
          </p:nvSpPr>
          <p:spPr>
            <a:xfrm flipH="1">
              <a:off x="6506368" y="2884513"/>
              <a:ext cx="1214523" cy="969415"/>
            </a:xfrm>
            <a:custGeom>
              <a:rect b="b" l="l" r="r" t="t"/>
              <a:pathLst>
                <a:path extrusionOk="0" h="18743" w="23482">
                  <a:moveTo>
                    <a:pt x="12861" y="1"/>
                  </a:moveTo>
                  <a:cubicBezTo>
                    <a:pt x="12614" y="1"/>
                    <a:pt x="12363" y="13"/>
                    <a:pt x="12110" y="39"/>
                  </a:cubicBezTo>
                  <a:cubicBezTo>
                    <a:pt x="9664" y="284"/>
                    <a:pt x="7661" y="1690"/>
                    <a:pt x="6764" y="3546"/>
                  </a:cubicBezTo>
                  <a:cubicBezTo>
                    <a:pt x="6269" y="3321"/>
                    <a:pt x="5705" y="3193"/>
                    <a:pt x="5110" y="3193"/>
                  </a:cubicBezTo>
                  <a:cubicBezTo>
                    <a:pt x="4973" y="3193"/>
                    <a:pt x="4834" y="3200"/>
                    <a:pt x="4694" y="3214"/>
                  </a:cubicBezTo>
                  <a:cubicBezTo>
                    <a:pt x="2699" y="3416"/>
                    <a:pt x="1222" y="4985"/>
                    <a:pt x="1395" y="6718"/>
                  </a:cubicBezTo>
                  <a:cubicBezTo>
                    <a:pt x="1494" y="7701"/>
                    <a:pt x="2105" y="8526"/>
                    <a:pt x="2982" y="9020"/>
                  </a:cubicBezTo>
                  <a:cubicBezTo>
                    <a:pt x="1232" y="9403"/>
                    <a:pt x="0" y="10852"/>
                    <a:pt x="161" y="12441"/>
                  </a:cubicBezTo>
                  <a:cubicBezTo>
                    <a:pt x="322" y="14051"/>
                    <a:pt x="1851" y="15236"/>
                    <a:pt x="3667" y="15236"/>
                  </a:cubicBezTo>
                  <a:cubicBezTo>
                    <a:pt x="3806" y="15236"/>
                    <a:pt x="3948" y="15229"/>
                    <a:pt x="4090" y="15215"/>
                  </a:cubicBezTo>
                  <a:cubicBezTo>
                    <a:pt x="4322" y="15191"/>
                    <a:pt x="4547" y="15146"/>
                    <a:pt x="4766" y="15089"/>
                  </a:cubicBezTo>
                  <a:lnTo>
                    <a:pt x="4766" y="15089"/>
                  </a:lnTo>
                  <a:cubicBezTo>
                    <a:pt x="4704" y="15368"/>
                    <a:pt x="4684" y="15655"/>
                    <a:pt x="4714" y="15949"/>
                  </a:cubicBezTo>
                  <a:cubicBezTo>
                    <a:pt x="4876" y="17557"/>
                    <a:pt x="6405" y="18743"/>
                    <a:pt x="8220" y="18743"/>
                  </a:cubicBezTo>
                  <a:cubicBezTo>
                    <a:pt x="8360" y="18743"/>
                    <a:pt x="8501" y="18736"/>
                    <a:pt x="8644" y="18721"/>
                  </a:cubicBezTo>
                  <a:cubicBezTo>
                    <a:pt x="10094" y="18575"/>
                    <a:pt x="11263" y="17709"/>
                    <a:pt x="11734" y="16583"/>
                  </a:cubicBezTo>
                  <a:cubicBezTo>
                    <a:pt x="12601" y="17301"/>
                    <a:pt x="13775" y="17730"/>
                    <a:pt x="15053" y="17730"/>
                  </a:cubicBezTo>
                  <a:cubicBezTo>
                    <a:pt x="15243" y="17730"/>
                    <a:pt x="15436" y="17721"/>
                    <a:pt x="15630" y="17701"/>
                  </a:cubicBezTo>
                  <a:cubicBezTo>
                    <a:pt x="17769" y="17487"/>
                    <a:pt x="19467" y="16125"/>
                    <a:pt x="19990" y="14409"/>
                  </a:cubicBezTo>
                  <a:cubicBezTo>
                    <a:pt x="19993" y="14408"/>
                    <a:pt x="19996" y="14408"/>
                    <a:pt x="19999" y="14408"/>
                  </a:cubicBezTo>
                  <a:cubicBezTo>
                    <a:pt x="20003" y="14408"/>
                    <a:pt x="20006" y="14408"/>
                    <a:pt x="20010" y="14406"/>
                  </a:cubicBezTo>
                  <a:cubicBezTo>
                    <a:pt x="22005" y="14205"/>
                    <a:pt x="23482" y="12640"/>
                    <a:pt x="23308" y="10906"/>
                  </a:cubicBezTo>
                  <a:cubicBezTo>
                    <a:pt x="23219" y="10034"/>
                    <a:pt x="22728" y="9286"/>
                    <a:pt x="22008" y="8785"/>
                  </a:cubicBezTo>
                  <a:cubicBezTo>
                    <a:pt x="22616" y="8151"/>
                    <a:pt x="22947" y="7318"/>
                    <a:pt x="22858" y="6448"/>
                  </a:cubicBezTo>
                  <a:cubicBezTo>
                    <a:pt x="22696" y="4839"/>
                    <a:pt x="21167" y="3654"/>
                    <a:pt x="19352" y="3654"/>
                  </a:cubicBezTo>
                  <a:cubicBezTo>
                    <a:pt x="19212" y="3654"/>
                    <a:pt x="19071" y="3661"/>
                    <a:pt x="18929" y="3675"/>
                  </a:cubicBezTo>
                  <a:cubicBezTo>
                    <a:pt x="18870" y="3678"/>
                    <a:pt x="18816" y="3689"/>
                    <a:pt x="18762" y="3699"/>
                  </a:cubicBezTo>
                  <a:cubicBezTo>
                    <a:pt x="17932" y="1507"/>
                    <a:pt x="15580" y="1"/>
                    <a:pt x="12861"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3"/>
            <p:cNvSpPr/>
            <p:nvPr/>
          </p:nvSpPr>
          <p:spPr>
            <a:xfrm flipH="1">
              <a:off x="6545367" y="2914511"/>
              <a:ext cx="1138338" cy="908643"/>
            </a:xfrm>
            <a:custGeom>
              <a:rect b="b" l="l" r="r" t="t"/>
              <a:pathLst>
                <a:path extrusionOk="0" h="17568" w="22009">
                  <a:moveTo>
                    <a:pt x="12044" y="0"/>
                  </a:moveTo>
                  <a:cubicBezTo>
                    <a:pt x="11815" y="0"/>
                    <a:pt x="11583" y="12"/>
                    <a:pt x="11350" y="35"/>
                  </a:cubicBezTo>
                  <a:cubicBezTo>
                    <a:pt x="9061" y="267"/>
                    <a:pt x="7185" y="1584"/>
                    <a:pt x="6342" y="3327"/>
                  </a:cubicBezTo>
                  <a:cubicBezTo>
                    <a:pt x="5879" y="3114"/>
                    <a:pt x="5354" y="2996"/>
                    <a:pt x="4800" y="2996"/>
                  </a:cubicBezTo>
                  <a:cubicBezTo>
                    <a:pt x="4668" y="2996"/>
                    <a:pt x="4535" y="3003"/>
                    <a:pt x="4401" y="3017"/>
                  </a:cubicBezTo>
                  <a:cubicBezTo>
                    <a:pt x="2529" y="3204"/>
                    <a:pt x="1144" y="4674"/>
                    <a:pt x="1307" y="6298"/>
                  </a:cubicBezTo>
                  <a:cubicBezTo>
                    <a:pt x="1403" y="7219"/>
                    <a:pt x="1976" y="7993"/>
                    <a:pt x="2795" y="8454"/>
                  </a:cubicBezTo>
                  <a:cubicBezTo>
                    <a:pt x="1158" y="8812"/>
                    <a:pt x="1" y="10170"/>
                    <a:pt x="151" y="11664"/>
                  </a:cubicBezTo>
                  <a:cubicBezTo>
                    <a:pt x="303" y="13172"/>
                    <a:pt x="1736" y="14283"/>
                    <a:pt x="3439" y="14283"/>
                  </a:cubicBezTo>
                  <a:cubicBezTo>
                    <a:pt x="3570" y="14283"/>
                    <a:pt x="3702" y="14277"/>
                    <a:pt x="3835" y="14263"/>
                  </a:cubicBezTo>
                  <a:cubicBezTo>
                    <a:pt x="4053" y="14239"/>
                    <a:pt x="4264" y="14198"/>
                    <a:pt x="4466" y="14144"/>
                  </a:cubicBezTo>
                  <a:lnTo>
                    <a:pt x="4466" y="14144"/>
                  </a:lnTo>
                  <a:cubicBezTo>
                    <a:pt x="4412" y="14403"/>
                    <a:pt x="4391" y="14673"/>
                    <a:pt x="4418" y="14949"/>
                  </a:cubicBezTo>
                  <a:cubicBezTo>
                    <a:pt x="4570" y="16457"/>
                    <a:pt x="6006" y="17568"/>
                    <a:pt x="7708" y="17568"/>
                  </a:cubicBezTo>
                  <a:cubicBezTo>
                    <a:pt x="7838" y="17568"/>
                    <a:pt x="7970" y="17561"/>
                    <a:pt x="8102" y="17548"/>
                  </a:cubicBezTo>
                  <a:cubicBezTo>
                    <a:pt x="9460" y="17411"/>
                    <a:pt x="10558" y="16600"/>
                    <a:pt x="10998" y="15545"/>
                  </a:cubicBezTo>
                  <a:cubicBezTo>
                    <a:pt x="11812" y="16217"/>
                    <a:pt x="12914" y="16619"/>
                    <a:pt x="14113" y="16619"/>
                  </a:cubicBezTo>
                  <a:cubicBezTo>
                    <a:pt x="14291" y="16619"/>
                    <a:pt x="14470" y="16610"/>
                    <a:pt x="14652" y="16592"/>
                  </a:cubicBezTo>
                  <a:cubicBezTo>
                    <a:pt x="16654" y="16392"/>
                    <a:pt x="18247" y="15116"/>
                    <a:pt x="18738" y="13506"/>
                  </a:cubicBezTo>
                  <a:lnTo>
                    <a:pt x="18755" y="13506"/>
                  </a:lnTo>
                  <a:cubicBezTo>
                    <a:pt x="20628" y="13318"/>
                    <a:pt x="22009" y="11848"/>
                    <a:pt x="21849" y="10224"/>
                  </a:cubicBezTo>
                  <a:cubicBezTo>
                    <a:pt x="21763" y="9405"/>
                    <a:pt x="21307" y="8706"/>
                    <a:pt x="20631" y="8236"/>
                  </a:cubicBezTo>
                  <a:cubicBezTo>
                    <a:pt x="21198" y="7639"/>
                    <a:pt x="21508" y="6861"/>
                    <a:pt x="21426" y="6046"/>
                  </a:cubicBezTo>
                  <a:cubicBezTo>
                    <a:pt x="21274" y="4536"/>
                    <a:pt x="19844" y="3426"/>
                    <a:pt x="18143" y="3426"/>
                  </a:cubicBezTo>
                  <a:cubicBezTo>
                    <a:pt x="18011" y="3426"/>
                    <a:pt x="17877" y="3433"/>
                    <a:pt x="17742" y="3446"/>
                  </a:cubicBezTo>
                  <a:cubicBezTo>
                    <a:pt x="17691" y="3450"/>
                    <a:pt x="17640" y="3460"/>
                    <a:pt x="17585" y="3467"/>
                  </a:cubicBezTo>
                  <a:cubicBezTo>
                    <a:pt x="16809" y="1413"/>
                    <a:pt x="14598" y="0"/>
                    <a:pt x="12044"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3"/>
            <p:cNvSpPr/>
            <p:nvPr/>
          </p:nvSpPr>
          <p:spPr>
            <a:xfrm flipH="1">
              <a:off x="6709591" y="2815932"/>
              <a:ext cx="272469" cy="191111"/>
            </a:xfrm>
            <a:custGeom>
              <a:rect b="b" l="l" r="r" t="t"/>
              <a:pathLst>
                <a:path extrusionOk="0" h="3695" w="5268">
                  <a:moveTo>
                    <a:pt x="1533" y="1"/>
                  </a:moveTo>
                  <a:cubicBezTo>
                    <a:pt x="1007" y="1"/>
                    <a:pt x="483" y="83"/>
                    <a:pt x="1" y="273"/>
                  </a:cubicBezTo>
                  <a:cubicBezTo>
                    <a:pt x="601" y="287"/>
                    <a:pt x="1181" y="338"/>
                    <a:pt x="1741" y="454"/>
                  </a:cubicBezTo>
                  <a:cubicBezTo>
                    <a:pt x="2296" y="566"/>
                    <a:pt x="2829" y="741"/>
                    <a:pt x="3296" y="1020"/>
                  </a:cubicBezTo>
                  <a:cubicBezTo>
                    <a:pt x="3531" y="1160"/>
                    <a:pt x="3750" y="1324"/>
                    <a:pt x="3948" y="1508"/>
                  </a:cubicBezTo>
                  <a:cubicBezTo>
                    <a:pt x="4145" y="1695"/>
                    <a:pt x="4319" y="1907"/>
                    <a:pt x="4483" y="2133"/>
                  </a:cubicBezTo>
                  <a:cubicBezTo>
                    <a:pt x="4797" y="2596"/>
                    <a:pt x="5029" y="3128"/>
                    <a:pt x="5237" y="3695"/>
                  </a:cubicBezTo>
                  <a:cubicBezTo>
                    <a:pt x="5267" y="3091"/>
                    <a:pt x="5145" y="2477"/>
                    <a:pt x="4875" y="1907"/>
                  </a:cubicBezTo>
                  <a:cubicBezTo>
                    <a:pt x="4732" y="1627"/>
                    <a:pt x="4554" y="1361"/>
                    <a:pt x="4337" y="1122"/>
                  </a:cubicBezTo>
                  <a:cubicBezTo>
                    <a:pt x="4118" y="891"/>
                    <a:pt x="3866" y="689"/>
                    <a:pt x="3589" y="526"/>
                  </a:cubicBezTo>
                  <a:cubicBezTo>
                    <a:pt x="3037" y="198"/>
                    <a:pt x="2409" y="42"/>
                    <a:pt x="1795" y="7"/>
                  </a:cubicBezTo>
                  <a:cubicBezTo>
                    <a:pt x="1708" y="3"/>
                    <a:pt x="1621" y="1"/>
                    <a:pt x="153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3"/>
            <p:cNvSpPr/>
            <p:nvPr/>
          </p:nvSpPr>
          <p:spPr>
            <a:xfrm flipH="1">
              <a:off x="6772071" y="2876031"/>
              <a:ext cx="172750" cy="121132"/>
            </a:xfrm>
            <a:custGeom>
              <a:rect b="b" l="l" r="r" t="t"/>
              <a:pathLst>
                <a:path extrusionOk="0" h="2342" w="3340">
                  <a:moveTo>
                    <a:pt x="968" y="1"/>
                  </a:moveTo>
                  <a:cubicBezTo>
                    <a:pt x="635" y="1"/>
                    <a:pt x="306" y="53"/>
                    <a:pt x="1" y="172"/>
                  </a:cubicBezTo>
                  <a:cubicBezTo>
                    <a:pt x="380" y="182"/>
                    <a:pt x="748" y="217"/>
                    <a:pt x="1102" y="285"/>
                  </a:cubicBezTo>
                  <a:cubicBezTo>
                    <a:pt x="1457" y="357"/>
                    <a:pt x="1795" y="469"/>
                    <a:pt x="2091" y="646"/>
                  </a:cubicBezTo>
                  <a:cubicBezTo>
                    <a:pt x="2242" y="735"/>
                    <a:pt x="2378" y="837"/>
                    <a:pt x="2504" y="953"/>
                  </a:cubicBezTo>
                  <a:cubicBezTo>
                    <a:pt x="2634" y="1073"/>
                    <a:pt x="2740" y="1209"/>
                    <a:pt x="2845" y="1352"/>
                  </a:cubicBezTo>
                  <a:cubicBezTo>
                    <a:pt x="3040" y="1646"/>
                    <a:pt x="3190" y="1983"/>
                    <a:pt x="3323" y="2342"/>
                  </a:cubicBezTo>
                  <a:cubicBezTo>
                    <a:pt x="3340" y="1959"/>
                    <a:pt x="3265" y="1567"/>
                    <a:pt x="3091" y="1209"/>
                  </a:cubicBezTo>
                  <a:cubicBezTo>
                    <a:pt x="3003" y="1029"/>
                    <a:pt x="2886" y="865"/>
                    <a:pt x="2750" y="711"/>
                  </a:cubicBezTo>
                  <a:cubicBezTo>
                    <a:pt x="2610" y="564"/>
                    <a:pt x="2450" y="438"/>
                    <a:pt x="2276" y="333"/>
                  </a:cubicBezTo>
                  <a:cubicBezTo>
                    <a:pt x="1928" y="124"/>
                    <a:pt x="1529" y="26"/>
                    <a:pt x="1140" y="5"/>
                  </a:cubicBezTo>
                  <a:cubicBezTo>
                    <a:pt x="1083" y="2"/>
                    <a:pt x="1025" y="1"/>
                    <a:pt x="968"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3"/>
            <p:cNvSpPr/>
            <p:nvPr/>
          </p:nvSpPr>
          <p:spPr>
            <a:xfrm flipH="1">
              <a:off x="7326725" y="3775818"/>
              <a:ext cx="172750" cy="121339"/>
            </a:xfrm>
            <a:custGeom>
              <a:rect b="b" l="l" r="r" t="t"/>
              <a:pathLst>
                <a:path extrusionOk="0" h="2346" w="3340">
                  <a:moveTo>
                    <a:pt x="17" y="1"/>
                  </a:moveTo>
                  <a:lnTo>
                    <a:pt x="17" y="1"/>
                  </a:lnTo>
                  <a:cubicBezTo>
                    <a:pt x="0" y="383"/>
                    <a:pt x="75" y="775"/>
                    <a:pt x="249" y="1134"/>
                  </a:cubicBezTo>
                  <a:cubicBezTo>
                    <a:pt x="338" y="1315"/>
                    <a:pt x="454" y="1479"/>
                    <a:pt x="587" y="1632"/>
                  </a:cubicBezTo>
                  <a:cubicBezTo>
                    <a:pt x="727" y="1781"/>
                    <a:pt x="887" y="1908"/>
                    <a:pt x="1061" y="2011"/>
                  </a:cubicBezTo>
                  <a:cubicBezTo>
                    <a:pt x="1412" y="2219"/>
                    <a:pt x="1812" y="2318"/>
                    <a:pt x="2201" y="2341"/>
                  </a:cubicBezTo>
                  <a:cubicBezTo>
                    <a:pt x="2257" y="2344"/>
                    <a:pt x="2313" y="2346"/>
                    <a:pt x="2370" y="2346"/>
                  </a:cubicBezTo>
                  <a:cubicBezTo>
                    <a:pt x="2702" y="2346"/>
                    <a:pt x="3033" y="2293"/>
                    <a:pt x="3339" y="2170"/>
                  </a:cubicBezTo>
                  <a:cubicBezTo>
                    <a:pt x="2958" y="2164"/>
                    <a:pt x="2589" y="2129"/>
                    <a:pt x="2234" y="2058"/>
                  </a:cubicBezTo>
                  <a:cubicBezTo>
                    <a:pt x="1883" y="1986"/>
                    <a:pt x="1546" y="1874"/>
                    <a:pt x="1249" y="1696"/>
                  </a:cubicBezTo>
                  <a:cubicBezTo>
                    <a:pt x="1099" y="1611"/>
                    <a:pt x="962" y="1506"/>
                    <a:pt x="833" y="1389"/>
                  </a:cubicBezTo>
                  <a:cubicBezTo>
                    <a:pt x="707" y="1274"/>
                    <a:pt x="600" y="1134"/>
                    <a:pt x="495" y="991"/>
                  </a:cubicBezTo>
                  <a:cubicBezTo>
                    <a:pt x="297" y="697"/>
                    <a:pt x="150" y="359"/>
                    <a:pt x="17"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3"/>
            <p:cNvSpPr/>
            <p:nvPr/>
          </p:nvSpPr>
          <p:spPr>
            <a:xfrm flipH="1">
              <a:off x="7528178" y="3020229"/>
              <a:ext cx="156251" cy="141717"/>
            </a:xfrm>
            <a:custGeom>
              <a:rect b="b" l="l" r="r" t="t"/>
              <a:pathLst>
                <a:path extrusionOk="0" h="2740" w="3021">
                  <a:moveTo>
                    <a:pt x="2277" y="1"/>
                  </a:moveTo>
                  <a:cubicBezTo>
                    <a:pt x="2140" y="1"/>
                    <a:pt x="2002" y="13"/>
                    <a:pt x="1863" y="38"/>
                  </a:cubicBezTo>
                  <a:cubicBezTo>
                    <a:pt x="1669" y="75"/>
                    <a:pt x="1479" y="144"/>
                    <a:pt x="1294" y="232"/>
                  </a:cubicBezTo>
                  <a:cubicBezTo>
                    <a:pt x="1117" y="328"/>
                    <a:pt x="950" y="447"/>
                    <a:pt x="803" y="590"/>
                  </a:cubicBezTo>
                  <a:cubicBezTo>
                    <a:pt x="509" y="870"/>
                    <a:pt x="308" y="1229"/>
                    <a:pt x="182" y="1597"/>
                  </a:cubicBezTo>
                  <a:cubicBezTo>
                    <a:pt x="59" y="1969"/>
                    <a:pt x="1" y="2358"/>
                    <a:pt x="39" y="2739"/>
                  </a:cubicBezTo>
                  <a:cubicBezTo>
                    <a:pt x="152" y="2375"/>
                    <a:pt x="281" y="2030"/>
                    <a:pt x="445" y="1706"/>
                  </a:cubicBezTo>
                  <a:cubicBezTo>
                    <a:pt x="608" y="1385"/>
                    <a:pt x="807" y="1089"/>
                    <a:pt x="1055" y="850"/>
                  </a:cubicBezTo>
                  <a:cubicBezTo>
                    <a:pt x="1181" y="730"/>
                    <a:pt x="1318" y="628"/>
                    <a:pt x="1465" y="536"/>
                  </a:cubicBezTo>
                  <a:cubicBezTo>
                    <a:pt x="1611" y="444"/>
                    <a:pt x="1772" y="379"/>
                    <a:pt x="1935" y="314"/>
                  </a:cubicBezTo>
                  <a:cubicBezTo>
                    <a:pt x="2273" y="201"/>
                    <a:pt x="2638" y="151"/>
                    <a:pt x="3020" y="120"/>
                  </a:cubicBezTo>
                  <a:cubicBezTo>
                    <a:pt x="2783" y="42"/>
                    <a:pt x="2532" y="1"/>
                    <a:pt x="2277"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3"/>
            <p:cNvSpPr/>
            <p:nvPr/>
          </p:nvSpPr>
          <p:spPr>
            <a:xfrm flipH="1">
              <a:off x="7069310" y="2969594"/>
              <a:ext cx="235591" cy="123925"/>
            </a:xfrm>
            <a:custGeom>
              <a:rect b="b" l="l" r="r" t="t"/>
              <a:pathLst>
                <a:path extrusionOk="0" h="2396" w="4555">
                  <a:moveTo>
                    <a:pt x="3875" y="7"/>
                  </a:moveTo>
                  <a:cubicBezTo>
                    <a:pt x="3647" y="14"/>
                    <a:pt x="3415" y="1"/>
                    <a:pt x="3187" y="38"/>
                  </a:cubicBezTo>
                  <a:cubicBezTo>
                    <a:pt x="3074" y="51"/>
                    <a:pt x="2958" y="69"/>
                    <a:pt x="2845" y="89"/>
                  </a:cubicBezTo>
                  <a:cubicBezTo>
                    <a:pt x="2729" y="103"/>
                    <a:pt x="2620" y="144"/>
                    <a:pt x="2504" y="171"/>
                  </a:cubicBezTo>
                  <a:cubicBezTo>
                    <a:pt x="2279" y="223"/>
                    <a:pt x="2064" y="321"/>
                    <a:pt x="1849" y="407"/>
                  </a:cubicBezTo>
                  <a:cubicBezTo>
                    <a:pt x="1427" y="611"/>
                    <a:pt x="1034" y="881"/>
                    <a:pt x="714" y="1218"/>
                  </a:cubicBezTo>
                  <a:cubicBezTo>
                    <a:pt x="390" y="1553"/>
                    <a:pt x="123" y="1952"/>
                    <a:pt x="1" y="2395"/>
                  </a:cubicBezTo>
                  <a:cubicBezTo>
                    <a:pt x="277" y="2030"/>
                    <a:pt x="591" y="1726"/>
                    <a:pt x="928" y="1457"/>
                  </a:cubicBezTo>
                  <a:cubicBezTo>
                    <a:pt x="1270" y="1191"/>
                    <a:pt x="1638" y="966"/>
                    <a:pt x="2024" y="782"/>
                  </a:cubicBezTo>
                  <a:cubicBezTo>
                    <a:pt x="2221" y="700"/>
                    <a:pt x="2416" y="604"/>
                    <a:pt x="2624" y="543"/>
                  </a:cubicBezTo>
                  <a:cubicBezTo>
                    <a:pt x="2726" y="512"/>
                    <a:pt x="2825" y="468"/>
                    <a:pt x="2931" y="440"/>
                  </a:cubicBezTo>
                  <a:cubicBezTo>
                    <a:pt x="3036" y="413"/>
                    <a:pt x="3142" y="386"/>
                    <a:pt x="3244" y="355"/>
                  </a:cubicBezTo>
                  <a:cubicBezTo>
                    <a:pt x="3351" y="321"/>
                    <a:pt x="3459" y="304"/>
                    <a:pt x="3565" y="280"/>
                  </a:cubicBezTo>
                  <a:lnTo>
                    <a:pt x="3889" y="209"/>
                  </a:lnTo>
                  <a:cubicBezTo>
                    <a:pt x="4111" y="168"/>
                    <a:pt x="4329" y="141"/>
                    <a:pt x="4554" y="89"/>
                  </a:cubicBezTo>
                  <a:cubicBezTo>
                    <a:pt x="4333" y="48"/>
                    <a:pt x="4104" y="24"/>
                    <a:pt x="3875" y="7"/>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3"/>
            <p:cNvSpPr/>
            <p:nvPr/>
          </p:nvSpPr>
          <p:spPr>
            <a:xfrm flipH="1">
              <a:off x="6797982" y="3676876"/>
              <a:ext cx="271382" cy="65635"/>
            </a:xfrm>
            <a:custGeom>
              <a:rect b="b" l="l" r="r" t="t"/>
              <a:pathLst>
                <a:path extrusionOk="0" h="1269" w="5247">
                  <a:moveTo>
                    <a:pt x="5247" y="1"/>
                  </a:moveTo>
                  <a:lnTo>
                    <a:pt x="5247" y="1"/>
                  </a:lnTo>
                  <a:cubicBezTo>
                    <a:pt x="5141" y="51"/>
                    <a:pt x="5035" y="103"/>
                    <a:pt x="4932" y="158"/>
                  </a:cubicBezTo>
                  <a:cubicBezTo>
                    <a:pt x="4827" y="209"/>
                    <a:pt x="4732" y="273"/>
                    <a:pt x="4622" y="311"/>
                  </a:cubicBezTo>
                  <a:cubicBezTo>
                    <a:pt x="4411" y="403"/>
                    <a:pt x="4210" y="498"/>
                    <a:pt x="3991" y="563"/>
                  </a:cubicBezTo>
                  <a:cubicBezTo>
                    <a:pt x="3569" y="714"/>
                    <a:pt x="3131" y="805"/>
                    <a:pt x="2689" y="840"/>
                  </a:cubicBezTo>
                  <a:cubicBezTo>
                    <a:pt x="2510" y="858"/>
                    <a:pt x="2329" y="866"/>
                    <a:pt x="2148" y="866"/>
                  </a:cubicBezTo>
                  <a:cubicBezTo>
                    <a:pt x="1883" y="866"/>
                    <a:pt x="1615" y="848"/>
                    <a:pt x="1348" y="816"/>
                  </a:cubicBezTo>
                  <a:cubicBezTo>
                    <a:pt x="901" y="758"/>
                    <a:pt x="454" y="662"/>
                    <a:pt x="0" y="526"/>
                  </a:cubicBezTo>
                  <a:lnTo>
                    <a:pt x="0" y="526"/>
                  </a:lnTo>
                  <a:cubicBezTo>
                    <a:pt x="379" y="816"/>
                    <a:pt x="826" y="1007"/>
                    <a:pt x="1286" y="1130"/>
                  </a:cubicBezTo>
                  <a:cubicBezTo>
                    <a:pt x="1631" y="1223"/>
                    <a:pt x="1992" y="1268"/>
                    <a:pt x="2353" y="1268"/>
                  </a:cubicBezTo>
                  <a:cubicBezTo>
                    <a:pt x="2477" y="1268"/>
                    <a:pt x="2602" y="1263"/>
                    <a:pt x="2726" y="1252"/>
                  </a:cubicBezTo>
                  <a:cubicBezTo>
                    <a:pt x="2845" y="1243"/>
                    <a:pt x="2968" y="1229"/>
                    <a:pt x="3084" y="1202"/>
                  </a:cubicBezTo>
                  <a:cubicBezTo>
                    <a:pt x="3203" y="1177"/>
                    <a:pt x="3326" y="1161"/>
                    <a:pt x="3443" y="1126"/>
                  </a:cubicBezTo>
                  <a:cubicBezTo>
                    <a:pt x="3671" y="1044"/>
                    <a:pt x="3906" y="983"/>
                    <a:pt x="4118" y="860"/>
                  </a:cubicBezTo>
                  <a:lnTo>
                    <a:pt x="4278" y="782"/>
                  </a:lnTo>
                  <a:lnTo>
                    <a:pt x="4359" y="741"/>
                  </a:lnTo>
                  <a:cubicBezTo>
                    <a:pt x="4384" y="724"/>
                    <a:pt x="4408" y="706"/>
                    <a:pt x="4431" y="690"/>
                  </a:cubicBezTo>
                  <a:lnTo>
                    <a:pt x="4728" y="485"/>
                  </a:lnTo>
                  <a:cubicBezTo>
                    <a:pt x="4827" y="420"/>
                    <a:pt x="4912" y="331"/>
                    <a:pt x="4998" y="250"/>
                  </a:cubicBezTo>
                  <a:cubicBezTo>
                    <a:pt x="5083" y="168"/>
                    <a:pt x="5168" y="86"/>
                    <a:pt x="5247"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3"/>
            <p:cNvSpPr/>
            <p:nvPr/>
          </p:nvSpPr>
          <p:spPr>
            <a:xfrm flipH="1">
              <a:off x="6405993" y="3211078"/>
              <a:ext cx="83840" cy="33619"/>
            </a:xfrm>
            <a:custGeom>
              <a:rect b="b" l="l" r="r" t="t"/>
              <a:pathLst>
                <a:path extrusionOk="0" h="650" w="1621">
                  <a:moveTo>
                    <a:pt x="1488" y="1"/>
                  </a:moveTo>
                  <a:cubicBezTo>
                    <a:pt x="1376" y="1"/>
                    <a:pt x="1269" y="15"/>
                    <a:pt x="1164" y="32"/>
                  </a:cubicBezTo>
                  <a:cubicBezTo>
                    <a:pt x="1021" y="63"/>
                    <a:pt x="881" y="104"/>
                    <a:pt x="744" y="154"/>
                  </a:cubicBezTo>
                  <a:cubicBezTo>
                    <a:pt x="612" y="209"/>
                    <a:pt x="478" y="274"/>
                    <a:pt x="352" y="349"/>
                  </a:cubicBezTo>
                  <a:cubicBezTo>
                    <a:pt x="229" y="431"/>
                    <a:pt x="106" y="520"/>
                    <a:pt x="1" y="642"/>
                  </a:cubicBezTo>
                  <a:cubicBezTo>
                    <a:pt x="45" y="647"/>
                    <a:pt x="89" y="649"/>
                    <a:pt x="132" y="649"/>
                  </a:cubicBezTo>
                  <a:cubicBezTo>
                    <a:pt x="244" y="649"/>
                    <a:pt x="352" y="635"/>
                    <a:pt x="458" y="615"/>
                  </a:cubicBezTo>
                  <a:cubicBezTo>
                    <a:pt x="601" y="588"/>
                    <a:pt x="741" y="547"/>
                    <a:pt x="878" y="496"/>
                  </a:cubicBezTo>
                  <a:cubicBezTo>
                    <a:pt x="1014" y="441"/>
                    <a:pt x="1144" y="376"/>
                    <a:pt x="1270" y="302"/>
                  </a:cubicBezTo>
                  <a:cubicBezTo>
                    <a:pt x="1393" y="220"/>
                    <a:pt x="1515" y="131"/>
                    <a:pt x="1621" y="8"/>
                  </a:cubicBezTo>
                  <a:cubicBezTo>
                    <a:pt x="1576" y="3"/>
                    <a:pt x="1531" y="1"/>
                    <a:pt x="1488"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3"/>
            <p:cNvSpPr/>
            <p:nvPr/>
          </p:nvSpPr>
          <p:spPr>
            <a:xfrm flipH="1">
              <a:off x="6357634" y="3227474"/>
              <a:ext cx="83840" cy="33619"/>
            </a:xfrm>
            <a:custGeom>
              <a:rect b="b" l="l" r="r" t="t"/>
              <a:pathLst>
                <a:path extrusionOk="0" h="650" w="1621">
                  <a:moveTo>
                    <a:pt x="1478" y="1"/>
                  </a:moveTo>
                  <a:cubicBezTo>
                    <a:pt x="1370" y="1"/>
                    <a:pt x="1266" y="13"/>
                    <a:pt x="1163" y="32"/>
                  </a:cubicBezTo>
                  <a:cubicBezTo>
                    <a:pt x="1020" y="59"/>
                    <a:pt x="881" y="100"/>
                    <a:pt x="744" y="155"/>
                  </a:cubicBezTo>
                  <a:cubicBezTo>
                    <a:pt x="607" y="210"/>
                    <a:pt x="478" y="271"/>
                    <a:pt x="352" y="349"/>
                  </a:cubicBezTo>
                  <a:cubicBezTo>
                    <a:pt x="229" y="428"/>
                    <a:pt x="106" y="520"/>
                    <a:pt x="1" y="643"/>
                  </a:cubicBezTo>
                  <a:cubicBezTo>
                    <a:pt x="45" y="648"/>
                    <a:pt x="88" y="650"/>
                    <a:pt x="131" y="650"/>
                  </a:cubicBezTo>
                  <a:cubicBezTo>
                    <a:pt x="243" y="650"/>
                    <a:pt x="352" y="635"/>
                    <a:pt x="458" y="615"/>
                  </a:cubicBezTo>
                  <a:cubicBezTo>
                    <a:pt x="601" y="588"/>
                    <a:pt x="741" y="547"/>
                    <a:pt x="877" y="496"/>
                  </a:cubicBezTo>
                  <a:cubicBezTo>
                    <a:pt x="1013" y="442"/>
                    <a:pt x="1143" y="377"/>
                    <a:pt x="1270" y="302"/>
                  </a:cubicBezTo>
                  <a:cubicBezTo>
                    <a:pt x="1392" y="220"/>
                    <a:pt x="1515" y="131"/>
                    <a:pt x="1621" y="9"/>
                  </a:cubicBezTo>
                  <a:cubicBezTo>
                    <a:pt x="1572" y="3"/>
                    <a:pt x="1525" y="1"/>
                    <a:pt x="1478"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3"/>
            <p:cNvSpPr/>
            <p:nvPr/>
          </p:nvSpPr>
          <p:spPr>
            <a:xfrm flipH="1">
              <a:off x="7664566" y="3729321"/>
              <a:ext cx="83840" cy="33671"/>
            </a:xfrm>
            <a:custGeom>
              <a:rect b="b" l="l" r="r" t="t"/>
              <a:pathLst>
                <a:path extrusionOk="0" h="651" w="1621">
                  <a:moveTo>
                    <a:pt x="1476" y="1"/>
                  </a:moveTo>
                  <a:cubicBezTo>
                    <a:pt x="1368" y="1"/>
                    <a:pt x="1265" y="15"/>
                    <a:pt x="1163" y="34"/>
                  </a:cubicBezTo>
                  <a:cubicBezTo>
                    <a:pt x="1020" y="61"/>
                    <a:pt x="880" y="102"/>
                    <a:pt x="744" y="157"/>
                  </a:cubicBezTo>
                  <a:cubicBezTo>
                    <a:pt x="608" y="208"/>
                    <a:pt x="477" y="273"/>
                    <a:pt x="351" y="351"/>
                  </a:cubicBezTo>
                  <a:cubicBezTo>
                    <a:pt x="229" y="429"/>
                    <a:pt x="106" y="518"/>
                    <a:pt x="0" y="641"/>
                  </a:cubicBezTo>
                  <a:cubicBezTo>
                    <a:pt x="49" y="647"/>
                    <a:pt x="98" y="650"/>
                    <a:pt x="145" y="650"/>
                  </a:cubicBezTo>
                  <a:cubicBezTo>
                    <a:pt x="252" y="650"/>
                    <a:pt x="355" y="636"/>
                    <a:pt x="457" y="617"/>
                  </a:cubicBezTo>
                  <a:cubicBezTo>
                    <a:pt x="600" y="590"/>
                    <a:pt x="740" y="549"/>
                    <a:pt x="877" y="495"/>
                  </a:cubicBezTo>
                  <a:cubicBezTo>
                    <a:pt x="1013" y="443"/>
                    <a:pt x="1143" y="378"/>
                    <a:pt x="1269" y="300"/>
                  </a:cubicBezTo>
                  <a:cubicBezTo>
                    <a:pt x="1392" y="221"/>
                    <a:pt x="1515" y="133"/>
                    <a:pt x="1620" y="10"/>
                  </a:cubicBezTo>
                  <a:cubicBezTo>
                    <a:pt x="1571" y="4"/>
                    <a:pt x="1523" y="1"/>
                    <a:pt x="1476"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3"/>
            <p:cNvSpPr/>
            <p:nvPr/>
          </p:nvSpPr>
          <p:spPr>
            <a:xfrm flipH="1">
              <a:off x="7616208" y="3745716"/>
              <a:ext cx="83840" cy="33567"/>
            </a:xfrm>
            <a:custGeom>
              <a:rect b="b" l="l" r="r" t="t"/>
              <a:pathLst>
                <a:path extrusionOk="0" h="649" w="1621">
                  <a:moveTo>
                    <a:pt x="1475" y="1"/>
                  </a:moveTo>
                  <a:cubicBezTo>
                    <a:pt x="1367" y="1"/>
                    <a:pt x="1265" y="15"/>
                    <a:pt x="1163" y="34"/>
                  </a:cubicBezTo>
                  <a:cubicBezTo>
                    <a:pt x="1016" y="61"/>
                    <a:pt x="880" y="102"/>
                    <a:pt x="743" y="157"/>
                  </a:cubicBezTo>
                  <a:cubicBezTo>
                    <a:pt x="607" y="208"/>
                    <a:pt x="477" y="273"/>
                    <a:pt x="351" y="351"/>
                  </a:cubicBezTo>
                  <a:cubicBezTo>
                    <a:pt x="228" y="430"/>
                    <a:pt x="106" y="518"/>
                    <a:pt x="0" y="641"/>
                  </a:cubicBezTo>
                  <a:cubicBezTo>
                    <a:pt x="48" y="646"/>
                    <a:pt x="96" y="649"/>
                    <a:pt x="143" y="649"/>
                  </a:cubicBezTo>
                  <a:cubicBezTo>
                    <a:pt x="251" y="649"/>
                    <a:pt x="355" y="636"/>
                    <a:pt x="457" y="617"/>
                  </a:cubicBezTo>
                  <a:cubicBezTo>
                    <a:pt x="600" y="590"/>
                    <a:pt x="740" y="549"/>
                    <a:pt x="876" y="494"/>
                  </a:cubicBezTo>
                  <a:cubicBezTo>
                    <a:pt x="1009" y="444"/>
                    <a:pt x="1142" y="378"/>
                    <a:pt x="1269" y="300"/>
                  </a:cubicBezTo>
                  <a:cubicBezTo>
                    <a:pt x="1392" y="222"/>
                    <a:pt x="1515" y="133"/>
                    <a:pt x="1620" y="10"/>
                  </a:cubicBezTo>
                  <a:cubicBezTo>
                    <a:pt x="1570" y="4"/>
                    <a:pt x="1522" y="1"/>
                    <a:pt x="1475"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 name="Google Shape;757;p33"/>
          <p:cNvGrpSpPr/>
          <p:nvPr/>
        </p:nvGrpSpPr>
        <p:grpSpPr>
          <a:xfrm>
            <a:off x="6357631" y="2967707"/>
            <a:ext cx="1390775" cy="1081227"/>
            <a:chOff x="6357632" y="2815932"/>
            <a:chExt cx="1390775" cy="1081227"/>
          </a:xfrm>
        </p:grpSpPr>
        <p:sp>
          <p:nvSpPr>
            <p:cNvPr id="758" name="Google Shape;758;p33"/>
            <p:cNvSpPr/>
            <p:nvPr/>
          </p:nvSpPr>
          <p:spPr>
            <a:xfrm flipH="1">
              <a:off x="6506344" y="2884513"/>
              <a:ext cx="1214548" cy="969435"/>
            </a:xfrm>
            <a:custGeom>
              <a:rect b="b" l="l" r="r" t="t"/>
              <a:pathLst>
                <a:path extrusionOk="0" h="18743" w="23482">
                  <a:moveTo>
                    <a:pt x="12861" y="1"/>
                  </a:moveTo>
                  <a:cubicBezTo>
                    <a:pt x="12614" y="1"/>
                    <a:pt x="12363" y="13"/>
                    <a:pt x="12110" y="39"/>
                  </a:cubicBezTo>
                  <a:cubicBezTo>
                    <a:pt x="9664" y="284"/>
                    <a:pt x="7661" y="1690"/>
                    <a:pt x="6764" y="3546"/>
                  </a:cubicBezTo>
                  <a:cubicBezTo>
                    <a:pt x="6269" y="3321"/>
                    <a:pt x="5705" y="3193"/>
                    <a:pt x="5110" y="3193"/>
                  </a:cubicBezTo>
                  <a:cubicBezTo>
                    <a:pt x="4973" y="3193"/>
                    <a:pt x="4834" y="3200"/>
                    <a:pt x="4694" y="3214"/>
                  </a:cubicBezTo>
                  <a:cubicBezTo>
                    <a:pt x="2699" y="3416"/>
                    <a:pt x="1222" y="4985"/>
                    <a:pt x="1395" y="6718"/>
                  </a:cubicBezTo>
                  <a:cubicBezTo>
                    <a:pt x="1494" y="7701"/>
                    <a:pt x="2105" y="8526"/>
                    <a:pt x="2982" y="9020"/>
                  </a:cubicBezTo>
                  <a:cubicBezTo>
                    <a:pt x="1232" y="9403"/>
                    <a:pt x="0" y="10852"/>
                    <a:pt x="161" y="12441"/>
                  </a:cubicBezTo>
                  <a:cubicBezTo>
                    <a:pt x="322" y="14051"/>
                    <a:pt x="1851" y="15236"/>
                    <a:pt x="3667" y="15236"/>
                  </a:cubicBezTo>
                  <a:cubicBezTo>
                    <a:pt x="3806" y="15236"/>
                    <a:pt x="3948" y="15229"/>
                    <a:pt x="4090" y="15215"/>
                  </a:cubicBezTo>
                  <a:cubicBezTo>
                    <a:pt x="4322" y="15191"/>
                    <a:pt x="4547" y="15146"/>
                    <a:pt x="4766" y="15089"/>
                  </a:cubicBezTo>
                  <a:lnTo>
                    <a:pt x="4766" y="15089"/>
                  </a:lnTo>
                  <a:cubicBezTo>
                    <a:pt x="4704" y="15368"/>
                    <a:pt x="4684" y="15655"/>
                    <a:pt x="4714" y="15949"/>
                  </a:cubicBezTo>
                  <a:cubicBezTo>
                    <a:pt x="4876" y="17557"/>
                    <a:pt x="6405" y="18743"/>
                    <a:pt x="8220" y="18743"/>
                  </a:cubicBezTo>
                  <a:cubicBezTo>
                    <a:pt x="8360" y="18743"/>
                    <a:pt x="8501" y="18736"/>
                    <a:pt x="8644" y="18721"/>
                  </a:cubicBezTo>
                  <a:cubicBezTo>
                    <a:pt x="10094" y="18575"/>
                    <a:pt x="11263" y="17709"/>
                    <a:pt x="11734" y="16583"/>
                  </a:cubicBezTo>
                  <a:cubicBezTo>
                    <a:pt x="12601" y="17301"/>
                    <a:pt x="13775" y="17730"/>
                    <a:pt x="15053" y="17730"/>
                  </a:cubicBezTo>
                  <a:cubicBezTo>
                    <a:pt x="15243" y="17730"/>
                    <a:pt x="15436" y="17721"/>
                    <a:pt x="15630" y="17701"/>
                  </a:cubicBezTo>
                  <a:cubicBezTo>
                    <a:pt x="17769" y="17487"/>
                    <a:pt x="19467" y="16125"/>
                    <a:pt x="19990" y="14409"/>
                  </a:cubicBezTo>
                  <a:cubicBezTo>
                    <a:pt x="19993" y="14408"/>
                    <a:pt x="19996" y="14408"/>
                    <a:pt x="19999" y="14408"/>
                  </a:cubicBezTo>
                  <a:cubicBezTo>
                    <a:pt x="20003" y="14408"/>
                    <a:pt x="20006" y="14408"/>
                    <a:pt x="20010" y="14406"/>
                  </a:cubicBezTo>
                  <a:cubicBezTo>
                    <a:pt x="22005" y="14205"/>
                    <a:pt x="23482" y="12640"/>
                    <a:pt x="23308" y="10906"/>
                  </a:cubicBezTo>
                  <a:cubicBezTo>
                    <a:pt x="23219" y="10034"/>
                    <a:pt x="22728" y="9286"/>
                    <a:pt x="22008" y="8785"/>
                  </a:cubicBezTo>
                  <a:cubicBezTo>
                    <a:pt x="22616" y="8151"/>
                    <a:pt x="22947" y="7318"/>
                    <a:pt x="22858" y="6448"/>
                  </a:cubicBezTo>
                  <a:cubicBezTo>
                    <a:pt x="22696" y="4839"/>
                    <a:pt x="21167" y="3654"/>
                    <a:pt x="19352" y="3654"/>
                  </a:cubicBezTo>
                  <a:cubicBezTo>
                    <a:pt x="19212" y="3654"/>
                    <a:pt x="19071" y="3661"/>
                    <a:pt x="18929" y="3675"/>
                  </a:cubicBezTo>
                  <a:cubicBezTo>
                    <a:pt x="18870" y="3678"/>
                    <a:pt x="18816" y="3689"/>
                    <a:pt x="18762" y="3699"/>
                  </a:cubicBezTo>
                  <a:cubicBezTo>
                    <a:pt x="17932" y="1507"/>
                    <a:pt x="15580" y="1"/>
                    <a:pt x="12861"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3"/>
            <p:cNvSpPr/>
            <p:nvPr/>
          </p:nvSpPr>
          <p:spPr>
            <a:xfrm flipH="1">
              <a:off x="6545344" y="2914511"/>
              <a:ext cx="1138361" cy="908661"/>
            </a:xfrm>
            <a:custGeom>
              <a:rect b="b" l="l" r="r" t="t"/>
              <a:pathLst>
                <a:path extrusionOk="0" h="17568" w="22009">
                  <a:moveTo>
                    <a:pt x="12044" y="0"/>
                  </a:moveTo>
                  <a:cubicBezTo>
                    <a:pt x="11815" y="0"/>
                    <a:pt x="11583" y="12"/>
                    <a:pt x="11350" y="35"/>
                  </a:cubicBezTo>
                  <a:cubicBezTo>
                    <a:pt x="9061" y="267"/>
                    <a:pt x="7185" y="1584"/>
                    <a:pt x="6342" y="3327"/>
                  </a:cubicBezTo>
                  <a:cubicBezTo>
                    <a:pt x="5879" y="3114"/>
                    <a:pt x="5354" y="2996"/>
                    <a:pt x="4800" y="2996"/>
                  </a:cubicBezTo>
                  <a:cubicBezTo>
                    <a:pt x="4668" y="2996"/>
                    <a:pt x="4535" y="3003"/>
                    <a:pt x="4401" y="3017"/>
                  </a:cubicBezTo>
                  <a:cubicBezTo>
                    <a:pt x="2529" y="3204"/>
                    <a:pt x="1144" y="4674"/>
                    <a:pt x="1307" y="6298"/>
                  </a:cubicBezTo>
                  <a:cubicBezTo>
                    <a:pt x="1403" y="7219"/>
                    <a:pt x="1976" y="7993"/>
                    <a:pt x="2795" y="8454"/>
                  </a:cubicBezTo>
                  <a:cubicBezTo>
                    <a:pt x="1158" y="8812"/>
                    <a:pt x="1" y="10170"/>
                    <a:pt x="151" y="11664"/>
                  </a:cubicBezTo>
                  <a:cubicBezTo>
                    <a:pt x="303" y="13172"/>
                    <a:pt x="1736" y="14283"/>
                    <a:pt x="3439" y="14283"/>
                  </a:cubicBezTo>
                  <a:cubicBezTo>
                    <a:pt x="3570" y="14283"/>
                    <a:pt x="3702" y="14277"/>
                    <a:pt x="3835" y="14263"/>
                  </a:cubicBezTo>
                  <a:cubicBezTo>
                    <a:pt x="4053" y="14239"/>
                    <a:pt x="4264" y="14198"/>
                    <a:pt x="4466" y="14144"/>
                  </a:cubicBezTo>
                  <a:lnTo>
                    <a:pt x="4466" y="14144"/>
                  </a:lnTo>
                  <a:cubicBezTo>
                    <a:pt x="4412" y="14403"/>
                    <a:pt x="4391" y="14673"/>
                    <a:pt x="4418" y="14949"/>
                  </a:cubicBezTo>
                  <a:cubicBezTo>
                    <a:pt x="4570" y="16457"/>
                    <a:pt x="6006" y="17568"/>
                    <a:pt x="7708" y="17568"/>
                  </a:cubicBezTo>
                  <a:cubicBezTo>
                    <a:pt x="7838" y="17568"/>
                    <a:pt x="7970" y="17561"/>
                    <a:pt x="8102" y="17548"/>
                  </a:cubicBezTo>
                  <a:cubicBezTo>
                    <a:pt x="9460" y="17411"/>
                    <a:pt x="10558" y="16600"/>
                    <a:pt x="10998" y="15545"/>
                  </a:cubicBezTo>
                  <a:cubicBezTo>
                    <a:pt x="11812" y="16217"/>
                    <a:pt x="12914" y="16619"/>
                    <a:pt x="14113" y="16619"/>
                  </a:cubicBezTo>
                  <a:cubicBezTo>
                    <a:pt x="14291" y="16619"/>
                    <a:pt x="14470" y="16610"/>
                    <a:pt x="14652" y="16592"/>
                  </a:cubicBezTo>
                  <a:cubicBezTo>
                    <a:pt x="16654" y="16392"/>
                    <a:pt x="18247" y="15116"/>
                    <a:pt x="18738" y="13506"/>
                  </a:cubicBezTo>
                  <a:lnTo>
                    <a:pt x="18755" y="13506"/>
                  </a:lnTo>
                  <a:cubicBezTo>
                    <a:pt x="20628" y="13318"/>
                    <a:pt x="22009" y="11848"/>
                    <a:pt x="21849" y="10224"/>
                  </a:cubicBezTo>
                  <a:cubicBezTo>
                    <a:pt x="21763" y="9405"/>
                    <a:pt x="21307" y="8706"/>
                    <a:pt x="20631" y="8236"/>
                  </a:cubicBezTo>
                  <a:cubicBezTo>
                    <a:pt x="21198" y="7639"/>
                    <a:pt x="21508" y="6861"/>
                    <a:pt x="21426" y="6046"/>
                  </a:cubicBezTo>
                  <a:cubicBezTo>
                    <a:pt x="21274" y="4536"/>
                    <a:pt x="19844" y="3426"/>
                    <a:pt x="18143" y="3426"/>
                  </a:cubicBezTo>
                  <a:cubicBezTo>
                    <a:pt x="18011" y="3426"/>
                    <a:pt x="17877" y="3433"/>
                    <a:pt x="17742" y="3446"/>
                  </a:cubicBezTo>
                  <a:cubicBezTo>
                    <a:pt x="17691" y="3450"/>
                    <a:pt x="17640" y="3460"/>
                    <a:pt x="17585" y="3467"/>
                  </a:cubicBezTo>
                  <a:cubicBezTo>
                    <a:pt x="16809" y="1413"/>
                    <a:pt x="14598" y="0"/>
                    <a:pt x="12044"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3"/>
            <p:cNvSpPr/>
            <p:nvPr/>
          </p:nvSpPr>
          <p:spPr>
            <a:xfrm flipH="1">
              <a:off x="6709586" y="2815932"/>
              <a:ext cx="272474" cy="191115"/>
            </a:xfrm>
            <a:custGeom>
              <a:rect b="b" l="l" r="r" t="t"/>
              <a:pathLst>
                <a:path extrusionOk="0" h="3695" w="5268">
                  <a:moveTo>
                    <a:pt x="1533" y="1"/>
                  </a:moveTo>
                  <a:cubicBezTo>
                    <a:pt x="1007" y="1"/>
                    <a:pt x="483" y="83"/>
                    <a:pt x="1" y="273"/>
                  </a:cubicBezTo>
                  <a:cubicBezTo>
                    <a:pt x="601" y="287"/>
                    <a:pt x="1181" y="338"/>
                    <a:pt x="1741" y="454"/>
                  </a:cubicBezTo>
                  <a:cubicBezTo>
                    <a:pt x="2296" y="566"/>
                    <a:pt x="2829" y="741"/>
                    <a:pt x="3296" y="1020"/>
                  </a:cubicBezTo>
                  <a:cubicBezTo>
                    <a:pt x="3531" y="1160"/>
                    <a:pt x="3750" y="1324"/>
                    <a:pt x="3948" y="1508"/>
                  </a:cubicBezTo>
                  <a:cubicBezTo>
                    <a:pt x="4145" y="1695"/>
                    <a:pt x="4319" y="1907"/>
                    <a:pt x="4483" y="2133"/>
                  </a:cubicBezTo>
                  <a:cubicBezTo>
                    <a:pt x="4797" y="2596"/>
                    <a:pt x="5029" y="3128"/>
                    <a:pt x="5237" y="3695"/>
                  </a:cubicBezTo>
                  <a:cubicBezTo>
                    <a:pt x="5267" y="3091"/>
                    <a:pt x="5145" y="2477"/>
                    <a:pt x="4875" y="1907"/>
                  </a:cubicBezTo>
                  <a:cubicBezTo>
                    <a:pt x="4732" y="1627"/>
                    <a:pt x="4554" y="1361"/>
                    <a:pt x="4337" y="1122"/>
                  </a:cubicBezTo>
                  <a:cubicBezTo>
                    <a:pt x="4118" y="891"/>
                    <a:pt x="3866" y="689"/>
                    <a:pt x="3589" y="526"/>
                  </a:cubicBezTo>
                  <a:cubicBezTo>
                    <a:pt x="3037" y="198"/>
                    <a:pt x="2409" y="42"/>
                    <a:pt x="1795" y="7"/>
                  </a:cubicBezTo>
                  <a:cubicBezTo>
                    <a:pt x="1708" y="3"/>
                    <a:pt x="1621" y="1"/>
                    <a:pt x="153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3"/>
            <p:cNvSpPr/>
            <p:nvPr/>
          </p:nvSpPr>
          <p:spPr>
            <a:xfrm flipH="1">
              <a:off x="6772068" y="2876031"/>
              <a:ext cx="172753" cy="121134"/>
            </a:xfrm>
            <a:custGeom>
              <a:rect b="b" l="l" r="r" t="t"/>
              <a:pathLst>
                <a:path extrusionOk="0" h="2342" w="3340">
                  <a:moveTo>
                    <a:pt x="968" y="1"/>
                  </a:moveTo>
                  <a:cubicBezTo>
                    <a:pt x="635" y="1"/>
                    <a:pt x="306" y="53"/>
                    <a:pt x="1" y="172"/>
                  </a:cubicBezTo>
                  <a:cubicBezTo>
                    <a:pt x="380" y="182"/>
                    <a:pt x="748" y="217"/>
                    <a:pt x="1102" y="285"/>
                  </a:cubicBezTo>
                  <a:cubicBezTo>
                    <a:pt x="1457" y="357"/>
                    <a:pt x="1795" y="469"/>
                    <a:pt x="2091" y="646"/>
                  </a:cubicBezTo>
                  <a:cubicBezTo>
                    <a:pt x="2242" y="735"/>
                    <a:pt x="2378" y="837"/>
                    <a:pt x="2504" y="953"/>
                  </a:cubicBezTo>
                  <a:cubicBezTo>
                    <a:pt x="2634" y="1073"/>
                    <a:pt x="2740" y="1209"/>
                    <a:pt x="2845" y="1352"/>
                  </a:cubicBezTo>
                  <a:cubicBezTo>
                    <a:pt x="3040" y="1646"/>
                    <a:pt x="3190" y="1983"/>
                    <a:pt x="3323" y="2342"/>
                  </a:cubicBezTo>
                  <a:cubicBezTo>
                    <a:pt x="3340" y="1959"/>
                    <a:pt x="3265" y="1567"/>
                    <a:pt x="3091" y="1209"/>
                  </a:cubicBezTo>
                  <a:cubicBezTo>
                    <a:pt x="3003" y="1029"/>
                    <a:pt x="2886" y="865"/>
                    <a:pt x="2750" y="711"/>
                  </a:cubicBezTo>
                  <a:cubicBezTo>
                    <a:pt x="2610" y="564"/>
                    <a:pt x="2450" y="438"/>
                    <a:pt x="2276" y="333"/>
                  </a:cubicBezTo>
                  <a:cubicBezTo>
                    <a:pt x="1928" y="124"/>
                    <a:pt x="1529" y="26"/>
                    <a:pt x="1140" y="5"/>
                  </a:cubicBezTo>
                  <a:cubicBezTo>
                    <a:pt x="1083" y="2"/>
                    <a:pt x="1025" y="1"/>
                    <a:pt x="968"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3"/>
            <p:cNvSpPr/>
            <p:nvPr/>
          </p:nvSpPr>
          <p:spPr>
            <a:xfrm flipH="1">
              <a:off x="7326722" y="3775818"/>
              <a:ext cx="172753" cy="121341"/>
            </a:xfrm>
            <a:custGeom>
              <a:rect b="b" l="l" r="r" t="t"/>
              <a:pathLst>
                <a:path extrusionOk="0" h="2346" w="3340">
                  <a:moveTo>
                    <a:pt x="17" y="1"/>
                  </a:moveTo>
                  <a:lnTo>
                    <a:pt x="17" y="1"/>
                  </a:lnTo>
                  <a:cubicBezTo>
                    <a:pt x="0" y="383"/>
                    <a:pt x="75" y="775"/>
                    <a:pt x="249" y="1134"/>
                  </a:cubicBezTo>
                  <a:cubicBezTo>
                    <a:pt x="338" y="1315"/>
                    <a:pt x="454" y="1479"/>
                    <a:pt x="587" y="1632"/>
                  </a:cubicBezTo>
                  <a:cubicBezTo>
                    <a:pt x="727" y="1781"/>
                    <a:pt x="887" y="1908"/>
                    <a:pt x="1061" y="2011"/>
                  </a:cubicBezTo>
                  <a:cubicBezTo>
                    <a:pt x="1412" y="2219"/>
                    <a:pt x="1812" y="2318"/>
                    <a:pt x="2201" y="2341"/>
                  </a:cubicBezTo>
                  <a:cubicBezTo>
                    <a:pt x="2257" y="2344"/>
                    <a:pt x="2313" y="2346"/>
                    <a:pt x="2370" y="2346"/>
                  </a:cubicBezTo>
                  <a:cubicBezTo>
                    <a:pt x="2702" y="2346"/>
                    <a:pt x="3033" y="2293"/>
                    <a:pt x="3339" y="2170"/>
                  </a:cubicBezTo>
                  <a:cubicBezTo>
                    <a:pt x="2958" y="2164"/>
                    <a:pt x="2589" y="2129"/>
                    <a:pt x="2234" y="2058"/>
                  </a:cubicBezTo>
                  <a:cubicBezTo>
                    <a:pt x="1883" y="1986"/>
                    <a:pt x="1546" y="1874"/>
                    <a:pt x="1249" y="1696"/>
                  </a:cubicBezTo>
                  <a:cubicBezTo>
                    <a:pt x="1099" y="1611"/>
                    <a:pt x="962" y="1506"/>
                    <a:pt x="833" y="1389"/>
                  </a:cubicBezTo>
                  <a:cubicBezTo>
                    <a:pt x="707" y="1274"/>
                    <a:pt x="600" y="1134"/>
                    <a:pt x="495" y="991"/>
                  </a:cubicBezTo>
                  <a:cubicBezTo>
                    <a:pt x="297" y="697"/>
                    <a:pt x="150" y="359"/>
                    <a:pt x="17"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3"/>
            <p:cNvSpPr/>
            <p:nvPr/>
          </p:nvSpPr>
          <p:spPr>
            <a:xfrm flipH="1">
              <a:off x="7528175" y="3020229"/>
              <a:ext cx="156254" cy="141720"/>
            </a:xfrm>
            <a:custGeom>
              <a:rect b="b" l="l" r="r" t="t"/>
              <a:pathLst>
                <a:path extrusionOk="0" h="2740" w="3021">
                  <a:moveTo>
                    <a:pt x="2277" y="1"/>
                  </a:moveTo>
                  <a:cubicBezTo>
                    <a:pt x="2140" y="1"/>
                    <a:pt x="2002" y="13"/>
                    <a:pt x="1863" y="38"/>
                  </a:cubicBezTo>
                  <a:cubicBezTo>
                    <a:pt x="1669" y="75"/>
                    <a:pt x="1479" y="144"/>
                    <a:pt x="1294" y="232"/>
                  </a:cubicBezTo>
                  <a:cubicBezTo>
                    <a:pt x="1117" y="328"/>
                    <a:pt x="950" y="447"/>
                    <a:pt x="803" y="590"/>
                  </a:cubicBezTo>
                  <a:cubicBezTo>
                    <a:pt x="509" y="870"/>
                    <a:pt x="308" y="1229"/>
                    <a:pt x="182" y="1597"/>
                  </a:cubicBezTo>
                  <a:cubicBezTo>
                    <a:pt x="59" y="1969"/>
                    <a:pt x="1" y="2358"/>
                    <a:pt x="39" y="2739"/>
                  </a:cubicBezTo>
                  <a:cubicBezTo>
                    <a:pt x="152" y="2375"/>
                    <a:pt x="281" y="2030"/>
                    <a:pt x="445" y="1706"/>
                  </a:cubicBezTo>
                  <a:cubicBezTo>
                    <a:pt x="608" y="1385"/>
                    <a:pt x="807" y="1089"/>
                    <a:pt x="1055" y="850"/>
                  </a:cubicBezTo>
                  <a:cubicBezTo>
                    <a:pt x="1181" y="730"/>
                    <a:pt x="1318" y="628"/>
                    <a:pt x="1465" y="536"/>
                  </a:cubicBezTo>
                  <a:cubicBezTo>
                    <a:pt x="1611" y="444"/>
                    <a:pt x="1772" y="379"/>
                    <a:pt x="1935" y="314"/>
                  </a:cubicBezTo>
                  <a:cubicBezTo>
                    <a:pt x="2273" y="201"/>
                    <a:pt x="2638" y="151"/>
                    <a:pt x="3020" y="120"/>
                  </a:cubicBezTo>
                  <a:cubicBezTo>
                    <a:pt x="2783" y="42"/>
                    <a:pt x="2532" y="1"/>
                    <a:pt x="2277"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3"/>
            <p:cNvSpPr/>
            <p:nvPr/>
          </p:nvSpPr>
          <p:spPr>
            <a:xfrm flipH="1">
              <a:off x="7069305" y="2969594"/>
              <a:ext cx="235596" cy="123927"/>
            </a:xfrm>
            <a:custGeom>
              <a:rect b="b" l="l" r="r" t="t"/>
              <a:pathLst>
                <a:path extrusionOk="0" h="2396" w="4555">
                  <a:moveTo>
                    <a:pt x="3875" y="7"/>
                  </a:moveTo>
                  <a:cubicBezTo>
                    <a:pt x="3647" y="14"/>
                    <a:pt x="3415" y="1"/>
                    <a:pt x="3187" y="38"/>
                  </a:cubicBezTo>
                  <a:cubicBezTo>
                    <a:pt x="3074" y="51"/>
                    <a:pt x="2958" y="69"/>
                    <a:pt x="2845" y="89"/>
                  </a:cubicBezTo>
                  <a:cubicBezTo>
                    <a:pt x="2729" y="103"/>
                    <a:pt x="2620" y="144"/>
                    <a:pt x="2504" y="171"/>
                  </a:cubicBezTo>
                  <a:cubicBezTo>
                    <a:pt x="2279" y="223"/>
                    <a:pt x="2064" y="321"/>
                    <a:pt x="1849" y="407"/>
                  </a:cubicBezTo>
                  <a:cubicBezTo>
                    <a:pt x="1427" y="611"/>
                    <a:pt x="1034" y="881"/>
                    <a:pt x="714" y="1218"/>
                  </a:cubicBezTo>
                  <a:cubicBezTo>
                    <a:pt x="390" y="1553"/>
                    <a:pt x="123" y="1952"/>
                    <a:pt x="1" y="2395"/>
                  </a:cubicBezTo>
                  <a:cubicBezTo>
                    <a:pt x="277" y="2030"/>
                    <a:pt x="591" y="1726"/>
                    <a:pt x="928" y="1457"/>
                  </a:cubicBezTo>
                  <a:cubicBezTo>
                    <a:pt x="1270" y="1191"/>
                    <a:pt x="1638" y="966"/>
                    <a:pt x="2024" y="782"/>
                  </a:cubicBezTo>
                  <a:cubicBezTo>
                    <a:pt x="2221" y="700"/>
                    <a:pt x="2416" y="604"/>
                    <a:pt x="2624" y="543"/>
                  </a:cubicBezTo>
                  <a:cubicBezTo>
                    <a:pt x="2726" y="512"/>
                    <a:pt x="2825" y="468"/>
                    <a:pt x="2931" y="440"/>
                  </a:cubicBezTo>
                  <a:cubicBezTo>
                    <a:pt x="3036" y="413"/>
                    <a:pt x="3142" y="386"/>
                    <a:pt x="3244" y="355"/>
                  </a:cubicBezTo>
                  <a:cubicBezTo>
                    <a:pt x="3351" y="321"/>
                    <a:pt x="3459" y="304"/>
                    <a:pt x="3565" y="280"/>
                  </a:cubicBezTo>
                  <a:lnTo>
                    <a:pt x="3889" y="209"/>
                  </a:lnTo>
                  <a:cubicBezTo>
                    <a:pt x="4111" y="168"/>
                    <a:pt x="4329" y="141"/>
                    <a:pt x="4554" y="89"/>
                  </a:cubicBezTo>
                  <a:cubicBezTo>
                    <a:pt x="4333" y="48"/>
                    <a:pt x="4104" y="24"/>
                    <a:pt x="3875" y="7"/>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3"/>
            <p:cNvSpPr/>
            <p:nvPr/>
          </p:nvSpPr>
          <p:spPr>
            <a:xfrm flipH="1">
              <a:off x="6797977" y="3676876"/>
              <a:ext cx="271388" cy="65636"/>
            </a:xfrm>
            <a:custGeom>
              <a:rect b="b" l="l" r="r" t="t"/>
              <a:pathLst>
                <a:path extrusionOk="0" h="1269" w="5247">
                  <a:moveTo>
                    <a:pt x="5247" y="1"/>
                  </a:moveTo>
                  <a:lnTo>
                    <a:pt x="5247" y="1"/>
                  </a:lnTo>
                  <a:cubicBezTo>
                    <a:pt x="5141" y="51"/>
                    <a:pt x="5035" y="103"/>
                    <a:pt x="4932" y="158"/>
                  </a:cubicBezTo>
                  <a:cubicBezTo>
                    <a:pt x="4827" y="209"/>
                    <a:pt x="4732" y="273"/>
                    <a:pt x="4622" y="311"/>
                  </a:cubicBezTo>
                  <a:cubicBezTo>
                    <a:pt x="4411" y="403"/>
                    <a:pt x="4210" y="498"/>
                    <a:pt x="3991" y="563"/>
                  </a:cubicBezTo>
                  <a:cubicBezTo>
                    <a:pt x="3569" y="714"/>
                    <a:pt x="3131" y="805"/>
                    <a:pt x="2689" y="840"/>
                  </a:cubicBezTo>
                  <a:cubicBezTo>
                    <a:pt x="2510" y="858"/>
                    <a:pt x="2329" y="866"/>
                    <a:pt x="2148" y="866"/>
                  </a:cubicBezTo>
                  <a:cubicBezTo>
                    <a:pt x="1883" y="866"/>
                    <a:pt x="1615" y="848"/>
                    <a:pt x="1348" y="816"/>
                  </a:cubicBezTo>
                  <a:cubicBezTo>
                    <a:pt x="901" y="758"/>
                    <a:pt x="454" y="662"/>
                    <a:pt x="0" y="526"/>
                  </a:cubicBezTo>
                  <a:lnTo>
                    <a:pt x="0" y="526"/>
                  </a:lnTo>
                  <a:cubicBezTo>
                    <a:pt x="379" y="816"/>
                    <a:pt x="826" y="1007"/>
                    <a:pt x="1286" y="1130"/>
                  </a:cubicBezTo>
                  <a:cubicBezTo>
                    <a:pt x="1631" y="1223"/>
                    <a:pt x="1992" y="1268"/>
                    <a:pt x="2353" y="1268"/>
                  </a:cubicBezTo>
                  <a:cubicBezTo>
                    <a:pt x="2477" y="1268"/>
                    <a:pt x="2602" y="1263"/>
                    <a:pt x="2726" y="1252"/>
                  </a:cubicBezTo>
                  <a:cubicBezTo>
                    <a:pt x="2845" y="1243"/>
                    <a:pt x="2968" y="1229"/>
                    <a:pt x="3084" y="1202"/>
                  </a:cubicBezTo>
                  <a:cubicBezTo>
                    <a:pt x="3203" y="1177"/>
                    <a:pt x="3326" y="1161"/>
                    <a:pt x="3443" y="1126"/>
                  </a:cubicBezTo>
                  <a:cubicBezTo>
                    <a:pt x="3671" y="1044"/>
                    <a:pt x="3906" y="983"/>
                    <a:pt x="4118" y="860"/>
                  </a:cubicBezTo>
                  <a:lnTo>
                    <a:pt x="4278" y="782"/>
                  </a:lnTo>
                  <a:lnTo>
                    <a:pt x="4359" y="741"/>
                  </a:lnTo>
                  <a:cubicBezTo>
                    <a:pt x="4384" y="724"/>
                    <a:pt x="4408" y="706"/>
                    <a:pt x="4431" y="690"/>
                  </a:cubicBezTo>
                  <a:lnTo>
                    <a:pt x="4728" y="485"/>
                  </a:lnTo>
                  <a:cubicBezTo>
                    <a:pt x="4827" y="420"/>
                    <a:pt x="4912" y="331"/>
                    <a:pt x="4998" y="250"/>
                  </a:cubicBezTo>
                  <a:cubicBezTo>
                    <a:pt x="5083" y="168"/>
                    <a:pt x="5168" y="86"/>
                    <a:pt x="5247"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3"/>
            <p:cNvSpPr/>
            <p:nvPr/>
          </p:nvSpPr>
          <p:spPr>
            <a:xfrm flipH="1">
              <a:off x="6405991" y="3211078"/>
              <a:ext cx="83842" cy="33620"/>
            </a:xfrm>
            <a:custGeom>
              <a:rect b="b" l="l" r="r" t="t"/>
              <a:pathLst>
                <a:path extrusionOk="0" h="650" w="1621">
                  <a:moveTo>
                    <a:pt x="1488" y="1"/>
                  </a:moveTo>
                  <a:cubicBezTo>
                    <a:pt x="1376" y="1"/>
                    <a:pt x="1269" y="15"/>
                    <a:pt x="1164" y="32"/>
                  </a:cubicBezTo>
                  <a:cubicBezTo>
                    <a:pt x="1021" y="63"/>
                    <a:pt x="881" y="104"/>
                    <a:pt x="744" y="154"/>
                  </a:cubicBezTo>
                  <a:cubicBezTo>
                    <a:pt x="612" y="209"/>
                    <a:pt x="478" y="274"/>
                    <a:pt x="352" y="349"/>
                  </a:cubicBezTo>
                  <a:cubicBezTo>
                    <a:pt x="229" y="431"/>
                    <a:pt x="106" y="520"/>
                    <a:pt x="1" y="642"/>
                  </a:cubicBezTo>
                  <a:cubicBezTo>
                    <a:pt x="45" y="647"/>
                    <a:pt x="89" y="649"/>
                    <a:pt x="132" y="649"/>
                  </a:cubicBezTo>
                  <a:cubicBezTo>
                    <a:pt x="244" y="649"/>
                    <a:pt x="352" y="635"/>
                    <a:pt x="458" y="615"/>
                  </a:cubicBezTo>
                  <a:cubicBezTo>
                    <a:pt x="601" y="588"/>
                    <a:pt x="741" y="547"/>
                    <a:pt x="878" y="496"/>
                  </a:cubicBezTo>
                  <a:cubicBezTo>
                    <a:pt x="1014" y="441"/>
                    <a:pt x="1144" y="376"/>
                    <a:pt x="1270" y="302"/>
                  </a:cubicBezTo>
                  <a:cubicBezTo>
                    <a:pt x="1393" y="220"/>
                    <a:pt x="1515" y="131"/>
                    <a:pt x="1621" y="8"/>
                  </a:cubicBezTo>
                  <a:cubicBezTo>
                    <a:pt x="1576" y="3"/>
                    <a:pt x="1531" y="1"/>
                    <a:pt x="1488"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3"/>
            <p:cNvSpPr/>
            <p:nvPr/>
          </p:nvSpPr>
          <p:spPr>
            <a:xfrm flipH="1">
              <a:off x="6357632" y="3227474"/>
              <a:ext cx="83842" cy="33620"/>
            </a:xfrm>
            <a:custGeom>
              <a:rect b="b" l="l" r="r" t="t"/>
              <a:pathLst>
                <a:path extrusionOk="0" h="650" w="1621">
                  <a:moveTo>
                    <a:pt x="1478" y="1"/>
                  </a:moveTo>
                  <a:cubicBezTo>
                    <a:pt x="1370" y="1"/>
                    <a:pt x="1266" y="13"/>
                    <a:pt x="1163" y="32"/>
                  </a:cubicBezTo>
                  <a:cubicBezTo>
                    <a:pt x="1020" y="59"/>
                    <a:pt x="881" y="100"/>
                    <a:pt x="744" y="155"/>
                  </a:cubicBezTo>
                  <a:cubicBezTo>
                    <a:pt x="607" y="210"/>
                    <a:pt x="478" y="271"/>
                    <a:pt x="352" y="349"/>
                  </a:cubicBezTo>
                  <a:cubicBezTo>
                    <a:pt x="229" y="428"/>
                    <a:pt x="106" y="520"/>
                    <a:pt x="1" y="643"/>
                  </a:cubicBezTo>
                  <a:cubicBezTo>
                    <a:pt x="45" y="648"/>
                    <a:pt x="88" y="650"/>
                    <a:pt x="131" y="650"/>
                  </a:cubicBezTo>
                  <a:cubicBezTo>
                    <a:pt x="243" y="650"/>
                    <a:pt x="352" y="635"/>
                    <a:pt x="458" y="615"/>
                  </a:cubicBezTo>
                  <a:cubicBezTo>
                    <a:pt x="601" y="588"/>
                    <a:pt x="741" y="547"/>
                    <a:pt x="877" y="496"/>
                  </a:cubicBezTo>
                  <a:cubicBezTo>
                    <a:pt x="1013" y="442"/>
                    <a:pt x="1143" y="377"/>
                    <a:pt x="1270" y="302"/>
                  </a:cubicBezTo>
                  <a:cubicBezTo>
                    <a:pt x="1392" y="220"/>
                    <a:pt x="1515" y="131"/>
                    <a:pt x="1621" y="9"/>
                  </a:cubicBezTo>
                  <a:cubicBezTo>
                    <a:pt x="1572" y="3"/>
                    <a:pt x="1525" y="1"/>
                    <a:pt x="1478"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3"/>
            <p:cNvSpPr/>
            <p:nvPr/>
          </p:nvSpPr>
          <p:spPr>
            <a:xfrm flipH="1">
              <a:off x="7664565" y="3729321"/>
              <a:ext cx="83842" cy="33671"/>
            </a:xfrm>
            <a:custGeom>
              <a:rect b="b" l="l" r="r" t="t"/>
              <a:pathLst>
                <a:path extrusionOk="0" h="651" w="1621">
                  <a:moveTo>
                    <a:pt x="1476" y="1"/>
                  </a:moveTo>
                  <a:cubicBezTo>
                    <a:pt x="1368" y="1"/>
                    <a:pt x="1265" y="15"/>
                    <a:pt x="1163" y="34"/>
                  </a:cubicBezTo>
                  <a:cubicBezTo>
                    <a:pt x="1020" y="61"/>
                    <a:pt x="880" y="102"/>
                    <a:pt x="744" y="157"/>
                  </a:cubicBezTo>
                  <a:cubicBezTo>
                    <a:pt x="608" y="208"/>
                    <a:pt x="477" y="273"/>
                    <a:pt x="351" y="351"/>
                  </a:cubicBezTo>
                  <a:cubicBezTo>
                    <a:pt x="229" y="429"/>
                    <a:pt x="106" y="518"/>
                    <a:pt x="0" y="641"/>
                  </a:cubicBezTo>
                  <a:cubicBezTo>
                    <a:pt x="49" y="647"/>
                    <a:pt x="98" y="650"/>
                    <a:pt x="145" y="650"/>
                  </a:cubicBezTo>
                  <a:cubicBezTo>
                    <a:pt x="252" y="650"/>
                    <a:pt x="355" y="636"/>
                    <a:pt x="457" y="617"/>
                  </a:cubicBezTo>
                  <a:cubicBezTo>
                    <a:pt x="600" y="590"/>
                    <a:pt x="740" y="549"/>
                    <a:pt x="877" y="495"/>
                  </a:cubicBezTo>
                  <a:cubicBezTo>
                    <a:pt x="1013" y="443"/>
                    <a:pt x="1143" y="378"/>
                    <a:pt x="1269" y="300"/>
                  </a:cubicBezTo>
                  <a:cubicBezTo>
                    <a:pt x="1392" y="221"/>
                    <a:pt x="1515" y="133"/>
                    <a:pt x="1620" y="10"/>
                  </a:cubicBezTo>
                  <a:cubicBezTo>
                    <a:pt x="1571" y="4"/>
                    <a:pt x="1523" y="1"/>
                    <a:pt x="1476"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3"/>
            <p:cNvSpPr/>
            <p:nvPr/>
          </p:nvSpPr>
          <p:spPr>
            <a:xfrm flipH="1">
              <a:off x="7616206" y="3745716"/>
              <a:ext cx="83842" cy="33568"/>
            </a:xfrm>
            <a:custGeom>
              <a:rect b="b" l="l" r="r" t="t"/>
              <a:pathLst>
                <a:path extrusionOk="0" h="649" w="1621">
                  <a:moveTo>
                    <a:pt x="1475" y="1"/>
                  </a:moveTo>
                  <a:cubicBezTo>
                    <a:pt x="1367" y="1"/>
                    <a:pt x="1265" y="15"/>
                    <a:pt x="1163" y="34"/>
                  </a:cubicBezTo>
                  <a:cubicBezTo>
                    <a:pt x="1016" y="61"/>
                    <a:pt x="880" y="102"/>
                    <a:pt x="743" y="157"/>
                  </a:cubicBezTo>
                  <a:cubicBezTo>
                    <a:pt x="607" y="208"/>
                    <a:pt x="477" y="273"/>
                    <a:pt x="351" y="351"/>
                  </a:cubicBezTo>
                  <a:cubicBezTo>
                    <a:pt x="228" y="430"/>
                    <a:pt x="106" y="518"/>
                    <a:pt x="0" y="641"/>
                  </a:cubicBezTo>
                  <a:cubicBezTo>
                    <a:pt x="48" y="646"/>
                    <a:pt x="96" y="649"/>
                    <a:pt x="143" y="649"/>
                  </a:cubicBezTo>
                  <a:cubicBezTo>
                    <a:pt x="251" y="649"/>
                    <a:pt x="355" y="636"/>
                    <a:pt x="457" y="617"/>
                  </a:cubicBezTo>
                  <a:cubicBezTo>
                    <a:pt x="600" y="590"/>
                    <a:pt x="740" y="549"/>
                    <a:pt x="876" y="494"/>
                  </a:cubicBezTo>
                  <a:cubicBezTo>
                    <a:pt x="1009" y="444"/>
                    <a:pt x="1142" y="378"/>
                    <a:pt x="1269" y="300"/>
                  </a:cubicBezTo>
                  <a:cubicBezTo>
                    <a:pt x="1392" y="222"/>
                    <a:pt x="1515" y="133"/>
                    <a:pt x="1620" y="10"/>
                  </a:cubicBezTo>
                  <a:cubicBezTo>
                    <a:pt x="1570" y="4"/>
                    <a:pt x="1522" y="1"/>
                    <a:pt x="1475"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 name="Google Shape;770;p33"/>
          <p:cNvGrpSpPr/>
          <p:nvPr/>
        </p:nvGrpSpPr>
        <p:grpSpPr>
          <a:xfrm>
            <a:off x="4340984" y="3269484"/>
            <a:ext cx="462044" cy="477664"/>
            <a:chOff x="3610557" y="2780704"/>
            <a:chExt cx="325017" cy="336052"/>
          </a:xfrm>
        </p:grpSpPr>
        <p:sp>
          <p:nvSpPr>
            <p:cNvPr id="771" name="Google Shape;771;p33"/>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3"/>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99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3"/>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99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 name="Google Shape;774;p33"/>
          <p:cNvGrpSpPr/>
          <p:nvPr/>
        </p:nvGrpSpPr>
        <p:grpSpPr>
          <a:xfrm>
            <a:off x="6708415" y="3285721"/>
            <a:ext cx="689207" cy="445186"/>
            <a:chOff x="5084391" y="4183682"/>
            <a:chExt cx="504064" cy="325595"/>
          </a:xfrm>
        </p:grpSpPr>
        <p:sp>
          <p:nvSpPr>
            <p:cNvPr id="775" name="Google Shape;775;p33"/>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3"/>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3"/>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3"/>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F7931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3"/>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3"/>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3"/>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3"/>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3"/>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3"/>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3"/>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3"/>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3"/>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3"/>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E28A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3"/>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3"/>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 name="Google Shape;791;p33"/>
          <p:cNvGrpSpPr/>
          <p:nvPr/>
        </p:nvGrpSpPr>
        <p:grpSpPr>
          <a:xfrm>
            <a:off x="1766462" y="3223433"/>
            <a:ext cx="649050" cy="569863"/>
            <a:chOff x="3007498" y="4183419"/>
            <a:chExt cx="375434" cy="329667"/>
          </a:xfrm>
        </p:grpSpPr>
        <p:sp>
          <p:nvSpPr>
            <p:cNvPr id="792" name="Google Shape;792;p33"/>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3"/>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3"/>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3"/>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3"/>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3"/>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3"/>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3"/>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3"/>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3"/>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3"/>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3"/>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3"/>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3"/>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3"/>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3"/>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3"/>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3"/>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3"/>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3"/>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351C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 name="Google Shape;812;p33"/>
          <p:cNvSpPr txBox="1"/>
          <p:nvPr>
            <p:ph idx="1" type="subTitle"/>
          </p:nvPr>
        </p:nvSpPr>
        <p:spPr>
          <a:xfrm>
            <a:off x="1167138" y="2162688"/>
            <a:ext cx="18477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FFFFFF"/>
                </a:solidFill>
              </a:rPr>
              <a:t>Mercury is the closest planet to the Sun and the smallest one in the Solar System</a:t>
            </a:r>
            <a:endParaRPr>
              <a:solidFill>
                <a:srgbClr val="FFFFFF"/>
              </a:solidFill>
            </a:endParaRPr>
          </a:p>
        </p:txBody>
      </p:sp>
      <p:sp>
        <p:nvSpPr>
          <p:cNvPr id="813" name="Google Shape;813;p33"/>
          <p:cNvSpPr txBox="1"/>
          <p:nvPr>
            <p:ph idx="2" type="ctrTitle"/>
          </p:nvPr>
        </p:nvSpPr>
        <p:spPr>
          <a:xfrm>
            <a:off x="3510899" y="1717475"/>
            <a:ext cx="2122200" cy="445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solidFill>
                  <a:srgbClr val="FFFFFF"/>
                </a:solidFill>
              </a:rPr>
              <a:t>SATURN</a:t>
            </a:r>
            <a:endParaRPr>
              <a:solidFill>
                <a:srgbClr val="FFFFFF"/>
              </a:solidFill>
            </a:endParaRPr>
          </a:p>
        </p:txBody>
      </p:sp>
      <p:sp>
        <p:nvSpPr>
          <p:cNvPr id="814" name="Google Shape;814;p33"/>
          <p:cNvSpPr txBox="1"/>
          <p:nvPr>
            <p:ph idx="3" type="subTitle"/>
          </p:nvPr>
        </p:nvSpPr>
        <p:spPr>
          <a:xfrm>
            <a:off x="3648156" y="2162688"/>
            <a:ext cx="18477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rgbClr val="FFFFFF"/>
                </a:solidFill>
              </a:rPr>
              <a:t>Yes, this is the ringed one. It’s a gas giant, composed mostly of hydrogen and helium</a:t>
            </a:r>
            <a:endParaRPr>
              <a:solidFill>
                <a:srgbClr val="FFFFFF"/>
              </a:solidFill>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18" name="Shape 818"/>
        <p:cNvGrpSpPr/>
        <p:nvPr/>
      </p:nvGrpSpPr>
      <p:grpSpPr>
        <a:xfrm>
          <a:off x="0" y="0"/>
          <a:ext cx="0" cy="0"/>
          <a:chOff x="0" y="0"/>
          <a:chExt cx="0" cy="0"/>
        </a:xfrm>
      </p:grpSpPr>
      <p:sp>
        <p:nvSpPr>
          <p:cNvPr id="819" name="Google Shape;819;p34"/>
          <p:cNvSpPr/>
          <p:nvPr/>
        </p:nvSpPr>
        <p:spPr>
          <a:xfrm rot="10800000">
            <a:off x="5473700" y="1954950"/>
            <a:ext cx="2199052" cy="2719566"/>
          </a:xfrm>
          <a:custGeom>
            <a:rect b="b" l="l" r="r" t="t"/>
            <a:pathLst>
              <a:path extrusionOk="0" h="41772" w="18290">
                <a:moveTo>
                  <a:pt x="990" y="1"/>
                </a:moveTo>
                <a:lnTo>
                  <a:pt x="1" y="41010"/>
                </a:lnTo>
                <a:lnTo>
                  <a:pt x="18289" y="41772"/>
                </a:lnTo>
                <a:lnTo>
                  <a:pt x="168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Barlow Condensed"/>
              <a:ea typeface="Barlow Condensed"/>
              <a:cs typeface="Barlow Condensed"/>
              <a:sym typeface="Barlow Condensed"/>
            </a:endParaRPr>
          </a:p>
        </p:txBody>
      </p:sp>
      <p:sp>
        <p:nvSpPr>
          <p:cNvPr id="820" name="Google Shape;820;p34"/>
          <p:cNvSpPr/>
          <p:nvPr/>
        </p:nvSpPr>
        <p:spPr>
          <a:xfrm>
            <a:off x="1471250" y="1954950"/>
            <a:ext cx="2199052" cy="2719566"/>
          </a:xfrm>
          <a:custGeom>
            <a:rect b="b" l="l" r="r" t="t"/>
            <a:pathLst>
              <a:path extrusionOk="0" h="41772" w="18290">
                <a:moveTo>
                  <a:pt x="990" y="1"/>
                </a:moveTo>
                <a:lnTo>
                  <a:pt x="1" y="41010"/>
                </a:lnTo>
                <a:lnTo>
                  <a:pt x="18289" y="41772"/>
                </a:lnTo>
                <a:lnTo>
                  <a:pt x="168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latin typeface="Barlow Condensed"/>
              <a:ea typeface="Barlow Condensed"/>
              <a:cs typeface="Barlow Condensed"/>
              <a:sym typeface="Barlow Condensed"/>
            </a:endParaRPr>
          </a:p>
        </p:txBody>
      </p:sp>
      <p:sp>
        <p:nvSpPr>
          <p:cNvPr id="821" name="Google Shape;821;p34"/>
          <p:cNvSpPr txBox="1"/>
          <p:nvPr>
            <p:ph type="title"/>
          </p:nvPr>
        </p:nvSpPr>
        <p:spPr>
          <a:xfrm>
            <a:off x="1226995" y="375868"/>
            <a:ext cx="6705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FFFFFF"/>
                </a:solidFill>
              </a:rPr>
              <a:t>LIKES &amp; DISLIKES</a:t>
            </a:r>
            <a:endParaRPr>
              <a:solidFill>
                <a:srgbClr val="FFFFFF"/>
              </a:solidFill>
            </a:endParaRPr>
          </a:p>
        </p:txBody>
      </p:sp>
      <p:sp>
        <p:nvSpPr>
          <p:cNvPr id="822" name="Google Shape;822;p34"/>
          <p:cNvSpPr txBox="1"/>
          <p:nvPr/>
        </p:nvSpPr>
        <p:spPr>
          <a:xfrm flipH="1">
            <a:off x="1538620" y="2591101"/>
            <a:ext cx="20643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20293B"/>
                </a:solidFill>
                <a:latin typeface="Barlow Condensed"/>
                <a:ea typeface="Barlow Condensed"/>
                <a:cs typeface="Barlow Condensed"/>
                <a:sym typeface="Barlow Condensed"/>
              </a:rPr>
              <a:t>Teaching</a:t>
            </a:r>
            <a:endParaRPr sz="1100">
              <a:solidFill>
                <a:srgbClr val="20293B"/>
              </a:solidFill>
              <a:latin typeface="Barlow Condensed"/>
              <a:ea typeface="Barlow Condensed"/>
              <a:cs typeface="Barlow Condensed"/>
              <a:sym typeface="Barlow Condensed"/>
            </a:endParaRPr>
          </a:p>
        </p:txBody>
      </p:sp>
      <p:sp>
        <p:nvSpPr>
          <p:cNvPr id="823" name="Google Shape;823;p34"/>
          <p:cNvSpPr txBox="1"/>
          <p:nvPr/>
        </p:nvSpPr>
        <p:spPr>
          <a:xfrm flipH="1">
            <a:off x="1538620" y="3090899"/>
            <a:ext cx="20643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20293B"/>
                </a:solidFill>
                <a:latin typeface="Barlow Condensed"/>
                <a:ea typeface="Barlow Condensed"/>
                <a:cs typeface="Barlow Condensed"/>
                <a:sym typeface="Barlow Condensed"/>
              </a:rPr>
              <a:t>Superhero films</a:t>
            </a:r>
            <a:endParaRPr sz="1100">
              <a:solidFill>
                <a:srgbClr val="20293B"/>
              </a:solidFill>
              <a:latin typeface="Barlow Condensed"/>
              <a:ea typeface="Barlow Condensed"/>
              <a:cs typeface="Barlow Condensed"/>
              <a:sym typeface="Barlow Condensed"/>
            </a:endParaRPr>
          </a:p>
        </p:txBody>
      </p:sp>
      <p:sp>
        <p:nvSpPr>
          <p:cNvPr id="824" name="Google Shape;824;p34"/>
          <p:cNvSpPr txBox="1"/>
          <p:nvPr/>
        </p:nvSpPr>
        <p:spPr>
          <a:xfrm flipH="1">
            <a:off x="1538620" y="3614126"/>
            <a:ext cx="20643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20293B"/>
                </a:solidFill>
                <a:latin typeface="Barlow Condensed"/>
                <a:ea typeface="Barlow Condensed"/>
                <a:cs typeface="Barlow Condensed"/>
                <a:sym typeface="Barlow Condensed"/>
              </a:rPr>
              <a:t>Video games</a:t>
            </a:r>
            <a:endParaRPr sz="1100">
              <a:solidFill>
                <a:srgbClr val="20293B"/>
              </a:solidFill>
              <a:latin typeface="Barlow Condensed"/>
              <a:ea typeface="Barlow Condensed"/>
              <a:cs typeface="Barlow Condensed"/>
              <a:sym typeface="Barlow Condensed"/>
            </a:endParaRPr>
          </a:p>
        </p:txBody>
      </p:sp>
      <p:sp>
        <p:nvSpPr>
          <p:cNvPr id="825" name="Google Shape;825;p34"/>
          <p:cNvSpPr txBox="1"/>
          <p:nvPr/>
        </p:nvSpPr>
        <p:spPr>
          <a:xfrm flipH="1">
            <a:off x="1538620" y="4118285"/>
            <a:ext cx="20643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20293B"/>
                </a:solidFill>
                <a:latin typeface="Barlow Condensed"/>
                <a:ea typeface="Barlow Condensed"/>
                <a:cs typeface="Barlow Condensed"/>
                <a:sym typeface="Barlow Condensed"/>
              </a:rPr>
              <a:t>Slidesgo</a:t>
            </a:r>
            <a:endParaRPr sz="1100">
              <a:solidFill>
                <a:srgbClr val="20293B"/>
              </a:solidFill>
              <a:latin typeface="Barlow Condensed"/>
              <a:ea typeface="Barlow Condensed"/>
              <a:cs typeface="Barlow Condensed"/>
              <a:sym typeface="Barlow Condensed"/>
            </a:endParaRPr>
          </a:p>
        </p:txBody>
      </p:sp>
      <p:sp>
        <p:nvSpPr>
          <p:cNvPr id="826" name="Google Shape;826;p34"/>
          <p:cNvSpPr txBox="1"/>
          <p:nvPr/>
        </p:nvSpPr>
        <p:spPr>
          <a:xfrm flipH="1">
            <a:off x="5541087" y="2590263"/>
            <a:ext cx="20643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20293B"/>
                </a:solidFill>
                <a:latin typeface="Barlow Condensed"/>
                <a:ea typeface="Barlow Condensed"/>
                <a:cs typeface="Barlow Condensed"/>
                <a:sym typeface="Barlow Condensed"/>
              </a:rPr>
              <a:t>Noise</a:t>
            </a:r>
            <a:endParaRPr sz="1100">
              <a:solidFill>
                <a:srgbClr val="20293B"/>
              </a:solidFill>
              <a:latin typeface="Barlow Condensed"/>
              <a:ea typeface="Barlow Condensed"/>
              <a:cs typeface="Barlow Condensed"/>
              <a:sym typeface="Barlow Condensed"/>
            </a:endParaRPr>
          </a:p>
        </p:txBody>
      </p:sp>
      <p:sp>
        <p:nvSpPr>
          <p:cNvPr id="827" name="Google Shape;827;p34"/>
          <p:cNvSpPr txBox="1"/>
          <p:nvPr/>
        </p:nvSpPr>
        <p:spPr>
          <a:xfrm flipH="1">
            <a:off x="5541087" y="3090062"/>
            <a:ext cx="20643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20293B"/>
                </a:solidFill>
                <a:latin typeface="Barlow Condensed"/>
                <a:ea typeface="Barlow Condensed"/>
                <a:cs typeface="Barlow Condensed"/>
                <a:sym typeface="Barlow Condensed"/>
              </a:rPr>
              <a:t>Old cars</a:t>
            </a:r>
            <a:endParaRPr sz="1100">
              <a:solidFill>
                <a:srgbClr val="20293B"/>
              </a:solidFill>
              <a:latin typeface="Barlow Condensed"/>
              <a:ea typeface="Barlow Condensed"/>
              <a:cs typeface="Barlow Condensed"/>
              <a:sym typeface="Barlow Condensed"/>
            </a:endParaRPr>
          </a:p>
        </p:txBody>
      </p:sp>
      <p:sp>
        <p:nvSpPr>
          <p:cNvPr id="828" name="Google Shape;828;p34"/>
          <p:cNvSpPr txBox="1"/>
          <p:nvPr/>
        </p:nvSpPr>
        <p:spPr>
          <a:xfrm flipH="1">
            <a:off x="5541087" y="3613289"/>
            <a:ext cx="20643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20293B"/>
                </a:solidFill>
                <a:latin typeface="Barlow Condensed"/>
                <a:ea typeface="Barlow Condensed"/>
                <a:cs typeface="Barlow Condensed"/>
                <a:sym typeface="Barlow Condensed"/>
              </a:rPr>
              <a:t>Obsolete computers</a:t>
            </a:r>
            <a:endParaRPr sz="1100">
              <a:solidFill>
                <a:srgbClr val="20293B"/>
              </a:solidFill>
              <a:latin typeface="Barlow Condensed"/>
              <a:ea typeface="Barlow Condensed"/>
              <a:cs typeface="Barlow Condensed"/>
              <a:sym typeface="Barlow Condensed"/>
            </a:endParaRPr>
          </a:p>
        </p:txBody>
      </p:sp>
      <p:sp>
        <p:nvSpPr>
          <p:cNvPr id="829" name="Google Shape;829;p34"/>
          <p:cNvSpPr txBox="1"/>
          <p:nvPr/>
        </p:nvSpPr>
        <p:spPr>
          <a:xfrm flipH="1">
            <a:off x="5541087" y="4117447"/>
            <a:ext cx="20643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20293B"/>
                </a:solidFill>
                <a:latin typeface="Barlow Condensed"/>
                <a:ea typeface="Barlow Condensed"/>
                <a:cs typeface="Barlow Condensed"/>
                <a:sym typeface="Barlow Condensed"/>
              </a:rPr>
              <a:t>Alcohol</a:t>
            </a:r>
            <a:endParaRPr sz="1100">
              <a:solidFill>
                <a:srgbClr val="20293B"/>
              </a:solidFill>
              <a:latin typeface="Barlow Condensed"/>
              <a:ea typeface="Barlow Condensed"/>
              <a:cs typeface="Barlow Condensed"/>
              <a:sym typeface="Barlow Condensed"/>
            </a:endParaRPr>
          </a:p>
        </p:txBody>
      </p:sp>
      <p:sp>
        <p:nvSpPr>
          <p:cNvPr id="830" name="Google Shape;830;p34"/>
          <p:cNvSpPr txBox="1"/>
          <p:nvPr/>
        </p:nvSpPr>
        <p:spPr>
          <a:xfrm flipH="1">
            <a:off x="1538620" y="2091326"/>
            <a:ext cx="20643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20293B"/>
                </a:solidFill>
                <a:latin typeface="Barlow Condensed"/>
                <a:ea typeface="Barlow Condensed"/>
                <a:cs typeface="Barlow Condensed"/>
                <a:sym typeface="Barlow Condensed"/>
              </a:rPr>
              <a:t>Comic books</a:t>
            </a:r>
            <a:endParaRPr sz="1100">
              <a:solidFill>
                <a:srgbClr val="20293B"/>
              </a:solidFill>
              <a:latin typeface="Barlow Condensed"/>
              <a:ea typeface="Barlow Condensed"/>
              <a:cs typeface="Barlow Condensed"/>
              <a:sym typeface="Barlow Condensed"/>
            </a:endParaRPr>
          </a:p>
        </p:txBody>
      </p:sp>
      <p:sp>
        <p:nvSpPr>
          <p:cNvPr id="831" name="Google Shape;831;p34"/>
          <p:cNvSpPr txBox="1"/>
          <p:nvPr/>
        </p:nvSpPr>
        <p:spPr>
          <a:xfrm flipH="1">
            <a:off x="5541087" y="2090488"/>
            <a:ext cx="2064300" cy="291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100">
                <a:solidFill>
                  <a:srgbClr val="20293B"/>
                </a:solidFill>
                <a:latin typeface="Barlow Condensed"/>
                <a:ea typeface="Barlow Condensed"/>
                <a:cs typeface="Barlow Condensed"/>
                <a:sym typeface="Barlow Condensed"/>
              </a:rPr>
              <a:t>Cold weather</a:t>
            </a:r>
            <a:endParaRPr sz="1100">
              <a:solidFill>
                <a:srgbClr val="20293B"/>
              </a:solidFill>
              <a:latin typeface="Barlow Condensed"/>
              <a:ea typeface="Barlow Condensed"/>
              <a:cs typeface="Barlow Condensed"/>
              <a:sym typeface="Barlow Condensed"/>
            </a:endParaRPr>
          </a:p>
        </p:txBody>
      </p:sp>
      <p:grpSp>
        <p:nvGrpSpPr>
          <p:cNvPr id="832" name="Google Shape;832;p34"/>
          <p:cNvGrpSpPr/>
          <p:nvPr/>
        </p:nvGrpSpPr>
        <p:grpSpPr>
          <a:xfrm>
            <a:off x="2337517" y="1389905"/>
            <a:ext cx="466525" cy="417721"/>
            <a:chOff x="5757913" y="3227047"/>
            <a:chExt cx="388544" cy="347927"/>
          </a:xfrm>
        </p:grpSpPr>
        <p:sp>
          <p:nvSpPr>
            <p:cNvPr id="833" name="Google Shape;833;p34"/>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DB262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4"/>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CC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 name="Google Shape;835;p34"/>
          <p:cNvSpPr/>
          <p:nvPr/>
        </p:nvSpPr>
        <p:spPr>
          <a:xfrm>
            <a:off x="6397942" y="1425418"/>
            <a:ext cx="350560" cy="347058"/>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682B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Back to School Pack by Slidesgo">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