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5"/>
    <p:sldMasterId id="2147483673"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Lst>
  <p:sldSz cy="5143500" cx="9144000"/>
  <p:notesSz cx="6858000" cy="9144000"/>
  <p:embeddedFontLst>
    <p:embeddedFont>
      <p:font typeface="Raleway"/>
      <p:regular r:id="rId48"/>
      <p:bold r:id="rId49"/>
      <p:italic r:id="rId50"/>
      <p:boldItalic r:id="rId51"/>
    </p:embeddedFont>
    <p:embeddedFont>
      <p:font typeface="Miriam Libre"/>
      <p:regular r:id="rId52"/>
      <p:bold r:id="rId53"/>
    </p:embeddedFont>
    <p:embeddedFont>
      <p:font typeface="Roboto"/>
      <p:regular r:id="rId54"/>
      <p:bold r:id="rId55"/>
      <p:italic r:id="rId56"/>
      <p:boldItalic r:id="rId57"/>
    </p:embeddedFont>
    <p:embeddedFont>
      <p:font typeface="Proxima Nova"/>
      <p:regular r:id="rId58"/>
      <p:bold r:id="rId59"/>
      <p:italic r:id="rId60"/>
      <p:boldItalic r:id="rId61"/>
    </p:embeddedFont>
    <p:embeddedFont>
      <p:font typeface="Roboto Medium"/>
      <p:regular r:id="rId62"/>
      <p:bold r:id="rId63"/>
      <p:italic r:id="rId64"/>
      <p:boldItalic r:id="rId65"/>
    </p:embeddedFont>
    <p:embeddedFont>
      <p:font typeface="Amatic SC"/>
      <p:regular r:id="rId66"/>
      <p:bold r:id="rId67"/>
    </p:embeddedFont>
    <p:embeddedFont>
      <p:font typeface="Roboto Mono"/>
      <p:regular r:id="rId68"/>
      <p:bold r:id="rId69"/>
      <p:italic r:id="rId70"/>
      <p:boldItalic r:id="rId7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22FE6B2-1C68-4C78-A1E7-1DA69A85DEB9}">
  <a:tblStyle styleId="{E22FE6B2-1C68-4C78-A1E7-1DA69A85DEB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6E488B29-05A6-437F-9B2C-87FD4B62347F}" styleName="Table_1">
    <a:wholeTbl>
      <a:tcTxStyle>
        <a:font>
          <a:latin typeface="Arial"/>
          <a:ea typeface="Arial"/>
          <a:cs typeface="Arial"/>
        </a:font>
        <a:srgbClr val="000000"/>
      </a:tcTx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EEA74F2A-16CE-4BEA-B8A0-EEC7888F029C}" styleName="Table_2">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font" Target="fonts/Raleway-regular.fntdata"/><Relationship Id="rId47" Type="http://schemas.openxmlformats.org/officeDocument/2006/relationships/slide" Target="slides/slide40.xml"/><Relationship Id="rId49" Type="http://schemas.openxmlformats.org/officeDocument/2006/relationships/font" Target="fonts/Raleway-bold.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71" Type="http://schemas.openxmlformats.org/officeDocument/2006/relationships/font" Target="fonts/RobotoMono-boldItalic.fntdata"/><Relationship Id="rId70" Type="http://schemas.openxmlformats.org/officeDocument/2006/relationships/font" Target="fonts/RobotoMono-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obotoMedium-regular.fntdata"/><Relationship Id="rId61" Type="http://schemas.openxmlformats.org/officeDocument/2006/relationships/font" Target="fonts/ProximaNova-boldItalic.fntdata"/><Relationship Id="rId20" Type="http://schemas.openxmlformats.org/officeDocument/2006/relationships/slide" Target="slides/slide13.xml"/><Relationship Id="rId64" Type="http://schemas.openxmlformats.org/officeDocument/2006/relationships/font" Target="fonts/RobotoMedium-italic.fntdata"/><Relationship Id="rId63" Type="http://schemas.openxmlformats.org/officeDocument/2006/relationships/font" Target="fonts/RobotoMedium-bold.fntdata"/><Relationship Id="rId22" Type="http://schemas.openxmlformats.org/officeDocument/2006/relationships/slide" Target="slides/slide15.xml"/><Relationship Id="rId66" Type="http://schemas.openxmlformats.org/officeDocument/2006/relationships/font" Target="fonts/AmaticSC-regular.fntdata"/><Relationship Id="rId21" Type="http://schemas.openxmlformats.org/officeDocument/2006/relationships/slide" Target="slides/slide14.xml"/><Relationship Id="rId65" Type="http://schemas.openxmlformats.org/officeDocument/2006/relationships/font" Target="fonts/RobotoMedium-boldItalic.fntdata"/><Relationship Id="rId24" Type="http://schemas.openxmlformats.org/officeDocument/2006/relationships/slide" Target="slides/slide17.xml"/><Relationship Id="rId68" Type="http://schemas.openxmlformats.org/officeDocument/2006/relationships/font" Target="fonts/RobotoMono-regular.fntdata"/><Relationship Id="rId23" Type="http://schemas.openxmlformats.org/officeDocument/2006/relationships/slide" Target="slides/slide16.xml"/><Relationship Id="rId67" Type="http://schemas.openxmlformats.org/officeDocument/2006/relationships/font" Target="fonts/AmaticSC-bold.fntdata"/><Relationship Id="rId60" Type="http://schemas.openxmlformats.org/officeDocument/2006/relationships/font" Target="fonts/ProximaNova-italic.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Mono-bold.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Raleway-boldItalic.fntdata"/><Relationship Id="rId50" Type="http://schemas.openxmlformats.org/officeDocument/2006/relationships/font" Target="fonts/Raleway-italic.fntdata"/><Relationship Id="rId53" Type="http://schemas.openxmlformats.org/officeDocument/2006/relationships/font" Target="fonts/MiriamLibre-bold.fntdata"/><Relationship Id="rId52" Type="http://schemas.openxmlformats.org/officeDocument/2006/relationships/font" Target="fonts/MiriamLibre-regular.fntdata"/><Relationship Id="rId11" Type="http://schemas.openxmlformats.org/officeDocument/2006/relationships/slide" Target="slides/slide4.xml"/><Relationship Id="rId55" Type="http://schemas.openxmlformats.org/officeDocument/2006/relationships/font" Target="fonts/Roboto-bold.fntdata"/><Relationship Id="rId10" Type="http://schemas.openxmlformats.org/officeDocument/2006/relationships/slide" Target="slides/slide3.xml"/><Relationship Id="rId54" Type="http://schemas.openxmlformats.org/officeDocument/2006/relationships/font" Target="fonts/Roboto-regular.fntdata"/><Relationship Id="rId13" Type="http://schemas.openxmlformats.org/officeDocument/2006/relationships/slide" Target="slides/slide6.xml"/><Relationship Id="rId57" Type="http://schemas.openxmlformats.org/officeDocument/2006/relationships/font" Target="fonts/Roboto-boldItalic.fntdata"/><Relationship Id="rId12" Type="http://schemas.openxmlformats.org/officeDocument/2006/relationships/slide" Target="slides/slide5.xml"/><Relationship Id="rId56" Type="http://schemas.openxmlformats.org/officeDocument/2006/relationships/font" Target="fonts/Roboto-italic.fntdata"/><Relationship Id="rId15" Type="http://schemas.openxmlformats.org/officeDocument/2006/relationships/slide" Target="slides/slide8.xml"/><Relationship Id="rId59" Type="http://schemas.openxmlformats.org/officeDocument/2006/relationships/font" Target="fonts/ProximaNova-bold.fntdata"/><Relationship Id="rId14" Type="http://schemas.openxmlformats.org/officeDocument/2006/relationships/slide" Target="slides/slide7.xml"/><Relationship Id="rId58" Type="http://schemas.openxmlformats.org/officeDocument/2006/relationships/font" Target="fonts/ProximaNova-regular.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 name="Shape 342"/>
        <p:cNvGrpSpPr/>
        <p:nvPr/>
      </p:nvGrpSpPr>
      <p:grpSpPr>
        <a:xfrm>
          <a:off x="0" y="0"/>
          <a:ext cx="0" cy="0"/>
          <a:chOff x="0" y="0"/>
          <a:chExt cx="0" cy="0"/>
        </a:xfrm>
      </p:grpSpPr>
      <p:sp>
        <p:nvSpPr>
          <p:cNvPr id="343" name="Google Shape;343;g2b9348a0aaa_1_2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4" name="Google Shape;344;g2b9348a0aaa_1_2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 name="Shape 552"/>
        <p:cNvGrpSpPr/>
        <p:nvPr/>
      </p:nvGrpSpPr>
      <p:grpSpPr>
        <a:xfrm>
          <a:off x="0" y="0"/>
          <a:ext cx="0" cy="0"/>
          <a:chOff x="0" y="0"/>
          <a:chExt cx="0" cy="0"/>
        </a:xfrm>
      </p:grpSpPr>
      <p:sp>
        <p:nvSpPr>
          <p:cNvPr id="553" name="Google Shape;553;g10fb8bc67f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4" name="Google Shape;554;g10fb8bc67f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 name="Shape 561"/>
        <p:cNvGrpSpPr/>
        <p:nvPr/>
      </p:nvGrpSpPr>
      <p:grpSpPr>
        <a:xfrm>
          <a:off x="0" y="0"/>
          <a:ext cx="0" cy="0"/>
          <a:chOff x="0" y="0"/>
          <a:chExt cx="0" cy="0"/>
        </a:xfrm>
      </p:grpSpPr>
      <p:sp>
        <p:nvSpPr>
          <p:cNvPr id="562" name="Google Shape;562;g1ff18b49f31_1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3" name="Google Shape;563;g1ff18b49f31_1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 name="Shape 705"/>
        <p:cNvGrpSpPr/>
        <p:nvPr/>
      </p:nvGrpSpPr>
      <p:grpSpPr>
        <a:xfrm>
          <a:off x="0" y="0"/>
          <a:ext cx="0" cy="0"/>
          <a:chOff x="0" y="0"/>
          <a:chExt cx="0" cy="0"/>
        </a:xfrm>
      </p:grpSpPr>
      <p:sp>
        <p:nvSpPr>
          <p:cNvPr id="706" name="Google Shape;706;g1125d80b419_0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7" name="Google Shape;707;g1125d80b419_0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 name="Shape 730"/>
        <p:cNvGrpSpPr/>
        <p:nvPr/>
      </p:nvGrpSpPr>
      <p:grpSpPr>
        <a:xfrm>
          <a:off x="0" y="0"/>
          <a:ext cx="0" cy="0"/>
          <a:chOff x="0" y="0"/>
          <a:chExt cx="0" cy="0"/>
        </a:xfrm>
      </p:grpSpPr>
      <p:sp>
        <p:nvSpPr>
          <p:cNvPr id="731" name="Google Shape;731;g13376c3136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 name="Google Shape;732;g13376c3136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 name="Shape 790"/>
        <p:cNvGrpSpPr/>
        <p:nvPr/>
      </p:nvGrpSpPr>
      <p:grpSpPr>
        <a:xfrm>
          <a:off x="0" y="0"/>
          <a:ext cx="0" cy="0"/>
          <a:chOff x="0" y="0"/>
          <a:chExt cx="0" cy="0"/>
        </a:xfrm>
      </p:grpSpPr>
      <p:sp>
        <p:nvSpPr>
          <p:cNvPr id="791" name="Google Shape;791;g110860aa57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2" name="Google Shape;792;g110860aa57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 name="Shape 884"/>
        <p:cNvGrpSpPr/>
        <p:nvPr/>
      </p:nvGrpSpPr>
      <p:grpSpPr>
        <a:xfrm>
          <a:off x="0" y="0"/>
          <a:ext cx="0" cy="0"/>
          <a:chOff x="0" y="0"/>
          <a:chExt cx="0" cy="0"/>
        </a:xfrm>
      </p:grpSpPr>
      <p:sp>
        <p:nvSpPr>
          <p:cNvPr id="885" name="Google Shape;885;g1125d80b419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 name="Google Shape;886;g1125d80b419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 name="Shape 905"/>
        <p:cNvGrpSpPr/>
        <p:nvPr/>
      </p:nvGrpSpPr>
      <p:grpSpPr>
        <a:xfrm>
          <a:off x="0" y="0"/>
          <a:ext cx="0" cy="0"/>
          <a:chOff x="0" y="0"/>
          <a:chExt cx="0" cy="0"/>
        </a:xfrm>
      </p:grpSpPr>
      <p:sp>
        <p:nvSpPr>
          <p:cNvPr id="906" name="Google Shape;906;g1125d80b419_0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7" name="Google Shape;907;g1125d80b419_0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3" name="Shape 933"/>
        <p:cNvGrpSpPr/>
        <p:nvPr/>
      </p:nvGrpSpPr>
      <p:grpSpPr>
        <a:xfrm>
          <a:off x="0" y="0"/>
          <a:ext cx="0" cy="0"/>
          <a:chOff x="0" y="0"/>
          <a:chExt cx="0" cy="0"/>
        </a:xfrm>
      </p:grpSpPr>
      <p:sp>
        <p:nvSpPr>
          <p:cNvPr id="934" name="Google Shape;934;g1125d80b419_0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5" name="Google Shape;935;g1125d80b419_0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g1ff18b49f31_1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2" name="Google Shape;952;g1ff18b49f31_1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2" name="Shape 1072"/>
        <p:cNvGrpSpPr/>
        <p:nvPr/>
      </p:nvGrpSpPr>
      <p:grpSpPr>
        <a:xfrm>
          <a:off x="0" y="0"/>
          <a:ext cx="0" cy="0"/>
          <a:chOff x="0" y="0"/>
          <a:chExt cx="0" cy="0"/>
        </a:xfrm>
      </p:grpSpPr>
      <p:sp>
        <p:nvSpPr>
          <p:cNvPr id="1073" name="Google Shape;1073;g1125d80b419_0_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4" name="Google Shape;1074;g1125d80b419_0_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1" name="Shape 1081"/>
        <p:cNvGrpSpPr/>
        <p:nvPr/>
      </p:nvGrpSpPr>
      <p:grpSpPr>
        <a:xfrm>
          <a:off x="0" y="0"/>
          <a:ext cx="0" cy="0"/>
          <a:chOff x="0" y="0"/>
          <a:chExt cx="0" cy="0"/>
        </a:xfrm>
      </p:grpSpPr>
      <p:sp>
        <p:nvSpPr>
          <p:cNvPr id="1082" name="Google Shape;1082;g1ff18b49f31_1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3" name="Google Shape;1083;g1ff18b49f31_1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7" name="Shape 1087"/>
        <p:cNvGrpSpPr/>
        <p:nvPr/>
      </p:nvGrpSpPr>
      <p:grpSpPr>
        <a:xfrm>
          <a:off x="0" y="0"/>
          <a:ext cx="0" cy="0"/>
          <a:chOff x="0" y="0"/>
          <a:chExt cx="0" cy="0"/>
        </a:xfrm>
      </p:grpSpPr>
      <p:sp>
        <p:nvSpPr>
          <p:cNvPr id="1088" name="Google Shape;1088;g1e3e3d52f13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9" name="Google Shape;1089;g1e3e3d52f13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 name="Shape 1105"/>
        <p:cNvGrpSpPr/>
        <p:nvPr/>
      </p:nvGrpSpPr>
      <p:grpSpPr>
        <a:xfrm>
          <a:off x="0" y="0"/>
          <a:ext cx="0" cy="0"/>
          <a:chOff x="0" y="0"/>
          <a:chExt cx="0" cy="0"/>
        </a:xfrm>
      </p:grpSpPr>
      <p:sp>
        <p:nvSpPr>
          <p:cNvPr id="1106" name="Google Shape;1106;g1ff18b49f31_1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7" name="Google Shape;1107;g1ff18b49f31_1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 name="Shape 1130"/>
        <p:cNvGrpSpPr/>
        <p:nvPr/>
      </p:nvGrpSpPr>
      <p:grpSpPr>
        <a:xfrm>
          <a:off x="0" y="0"/>
          <a:ext cx="0" cy="0"/>
          <a:chOff x="0" y="0"/>
          <a:chExt cx="0" cy="0"/>
        </a:xfrm>
      </p:grpSpPr>
      <p:sp>
        <p:nvSpPr>
          <p:cNvPr id="1131" name="Google Shape;1131;g204a31f3634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2" name="Google Shape;1132;g204a31f3634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 name="Shape 1136"/>
        <p:cNvGrpSpPr/>
        <p:nvPr/>
      </p:nvGrpSpPr>
      <p:grpSpPr>
        <a:xfrm>
          <a:off x="0" y="0"/>
          <a:ext cx="0" cy="0"/>
          <a:chOff x="0" y="0"/>
          <a:chExt cx="0" cy="0"/>
        </a:xfrm>
      </p:grpSpPr>
      <p:sp>
        <p:nvSpPr>
          <p:cNvPr id="1137" name="Google Shape;1137;g204a31f3634_0_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8" name="Google Shape;1138;g204a31f3634_0_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7" name="Shape 1157"/>
        <p:cNvGrpSpPr/>
        <p:nvPr/>
      </p:nvGrpSpPr>
      <p:grpSpPr>
        <a:xfrm>
          <a:off x="0" y="0"/>
          <a:ext cx="0" cy="0"/>
          <a:chOff x="0" y="0"/>
          <a:chExt cx="0" cy="0"/>
        </a:xfrm>
      </p:grpSpPr>
      <p:sp>
        <p:nvSpPr>
          <p:cNvPr id="1158" name="Google Shape;1158;g1125d80b419_0_7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9" name="Google Shape;1159;g1125d80b419_0_7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7" name="Shape 1577"/>
        <p:cNvGrpSpPr/>
        <p:nvPr/>
      </p:nvGrpSpPr>
      <p:grpSpPr>
        <a:xfrm>
          <a:off x="0" y="0"/>
          <a:ext cx="0" cy="0"/>
          <a:chOff x="0" y="0"/>
          <a:chExt cx="0" cy="0"/>
        </a:xfrm>
      </p:grpSpPr>
      <p:sp>
        <p:nvSpPr>
          <p:cNvPr id="1578" name="Google Shape;1578;g1ff18b49f31_1_3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9" name="Google Shape;1579;g1ff18b49f31_1_3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2" name="Shape 1592"/>
        <p:cNvGrpSpPr/>
        <p:nvPr/>
      </p:nvGrpSpPr>
      <p:grpSpPr>
        <a:xfrm>
          <a:off x="0" y="0"/>
          <a:ext cx="0" cy="0"/>
          <a:chOff x="0" y="0"/>
          <a:chExt cx="0" cy="0"/>
        </a:xfrm>
      </p:grpSpPr>
      <p:sp>
        <p:nvSpPr>
          <p:cNvPr id="1593" name="Google Shape;1593;g1125d80b419_0_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4" name="Google Shape;1594;g1125d80b419_0_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9" name="Shape 1619"/>
        <p:cNvGrpSpPr/>
        <p:nvPr/>
      </p:nvGrpSpPr>
      <p:grpSpPr>
        <a:xfrm>
          <a:off x="0" y="0"/>
          <a:ext cx="0" cy="0"/>
          <a:chOff x="0" y="0"/>
          <a:chExt cx="0" cy="0"/>
        </a:xfrm>
      </p:grpSpPr>
      <p:sp>
        <p:nvSpPr>
          <p:cNvPr id="1620" name="Google Shape;1620;g1125d80b419_0_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1" name="Google Shape;1621;g1125d80b419_0_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5" name="Shape 1715"/>
        <p:cNvGrpSpPr/>
        <p:nvPr/>
      </p:nvGrpSpPr>
      <p:grpSpPr>
        <a:xfrm>
          <a:off x="0" y="0"/>
          <a:ext cx="0" cy="0"/>
          <a:chOff x="0" y="0"/>
          <a:chExt cx="0" cy="0"/>
        </a:xfrm>
      </p:grpSpPr>
      <p:sp>
        <p:nvSpPr>
          <p:cNvPr id="1716" name="Google Shape;1716;g2ba734e8487_0_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7" name="Google Shape;1717;g2ba734e8487_0_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9" name="Shape 2149"/>
        <p:cNvGrpSpPr/>
        <p:nvPr/>
      </p:nvGrpSpPr>
      <p:grpSpPr>
        <a:xfrm>
          <a:off x="0" y="0"/>
          <a:ext cx="0" cy="0"/>
          <a:chOff x="0" y="0"/>
          <a:chExt cx="0" cy="0"/>
        </a:xfrm>
      </p:grpSpPr>
      <p:sp>
        <p:nvSpPr>
          <p:cNvPr id="2150" name="Google Shape;2150;g2ba734e8487_0_2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1" name="Google Shape;2151;g2ba734e8487_0_2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4" name="Shape 2174"/>
        <p:cNvGrpSpPr/>
        <p:nvPr/>
      </p:nvGrpSpPr>
      <p:grpSpPr>
        <a:xfrm>
          <a:off x="0" y="0"/>
          <a:ext cx="0" cy="0"/>
          <a:chOff x="0" y="0"/>
          <a:chExt cx="0" cy="0"/>
        </a:xfrm>
      </p:grpSpPr>
      <p:sp>
        <p:nvSpPr>
          <p:cNvPr id="2175" name="Google Shape;2175;g2ba734e8487_0_33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76" name="Google Shape;2176;g2ba734e8487_0_33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0" name="Shape 2180"/>
        <p:cNvGrpSpPr/>
        <p:nvPr/>
      </p:nvGrpSpPr>
      <p:grpSpPr>
        <a:xfrm>
          <a:off x="0" y="0"/>
          <a:ext cx="0" cy="0"/>
          <a:chOff x="0" y="0"/>
          <a:chExt cx="0" cy="0"/>
        </a:xfrm>
      </p:grpSpPr>
      <p:sp>
        <p:nvSpPr>
          <p:cNvPr id="2181" name="Google Shape;2181;g2ba734e8487_0_332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2" name="Google Shape;2182;g2ba734e8487_0_33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6" name="Shape 2186"/>
        <p:cNvGrpSpPr/>
        <p:nvPr/>
      </p:nvGrpSpPr>
      <p:grpSpPr>
        <a:xfrm>
          <a:off x="0" y="0"/>
          <a:ext cx="0" cy="0"/>
          <a:chOff x="0" y="0"/>
          <a:chExt cx="0" cy="0"/>
        </a:xfrm>
      </p:grpSpPr>
      <p:sp>
        <p:nvSpPr>
          <p:cNvPr id="2187" name="Google Shape;2187;g2ba734e8487_0_332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8" name="Google Shape;2188;g2ba734e8487_0_332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6" name="Shape 2206"/>
        <p:cNvGrpSpPr/>
        <p:nvPr/>
      </p:nvGrpSpPr>
      <p:grpSpPr>
        <a:xfrm>
          <a:off x="0" y="0"/>
          <a:ext cx="0" cy="0"/>
          <a:chOff x="0" y="0"/>
          <a:chExt cx="0" cy="0"/>
        </a:xfrm>
      </p:grpSpPr>
      <p:sp>
        <p:nvSpPr>
          <p:cNvPr id="2207" name="Google Shape;2207;g2ba734e8487_0_33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8" name="Google Shape;2208;g2ba734e8487_0_33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2" name="Shape 2222"/>
        <p:cNvGrpSpPr/>
        <p:nvPr/>
      </p:nvGrpSpPr>
      <p:grpSpPr>
        <a:xfrm>
          <a:off x="0" y="0"/>
          <a:ext cx="0" cy="0"/>
          <a:chOff x="0" y="0"/>
          <a:chExt cx="0" cy="0"/>
        </a:xfrm>
      </p:grpSpPr>
      <p:sp>
        <p:nvSpPr>
          <p:cNvPr id="2223" name="Google Shape;2223;g2ba734e8487_0_332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4" name="Google Shape;2224;g2ba734e8487_0_332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9" name="Shape 2559"/>
        <p:cNvGrpSpPr/>
        <p:nvPr/>
      </p:nvGrpSpPr>
      <p:grpSpPr>
        <a:xfrm>
          <a:off x="0" y="0"/>
          <a:ext cx="0" cy="0"/>
          <a:chOff x="0" y="0"/>
          <a:chExt cx="0" cy="0"/>
        </a:xfrm>
      </p:grpSpPr>
      <p:sp>
        <p:nvSpPr>
          <p:cNvPr id="2560" name="Google Shape;2560;g2ba734e8487_0_336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1" name="Google Shape;2561;g2ba734e8487_0_336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3" name="Shape 8473"/>
        <p:cNvGrpSpPr/>
        <p:nvPr/>
      </p:nvGrpSpPr>
      <p:grpSpPr>
        <a:xfrm>
          <a:off x="0" y="0"/>
          <a:ext cx="0" cy="0"/>
          <a:chOff x="0" y="0"/>
          <a:chExt cx="0" cy="0"/>
        </a:xfrm>
      </p:grpSpPr>
      <p:sp>
        <p:nvSpPr>
          <p:cNvPr id="8474" name="Google Shape;8474;g2ba734e8487_0_395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75" name="Google Shape;8475;g2ba734e8487_0_395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0" name="Shape 8900"/>
        <p:cNvGrpSpPr/>
        <p:nvPr/>
      </p:nvGrpSpPr>
      <p:grpSpPr>
        <a:xfrm>
          <a:off x="0" y="0"/>
          <a:ext cx="0" cy="0"/>
          <a:chOff x="0" y="0"/>
          <a:chExt cx="0" cy="0"/>
        </a:xfrm>
      </p:grpSpPr>
      <p:sp>
        <p:nvSpPr>
          <p:cNvPr id="8901" name="Google Shape;8901;g2ba734e8487_0_399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02" name="Google Shape;8902;g2ba734e8487_0_399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3" name="Shape 9063"/>
        <p:cNvGrpSpPr/>
        <p:nvPr/>
      </p:nvGrpSpPr>
      <p:grpSpPr>
        <a:xfrm>
          <a:off x="0" y="0"/>
          <a:ext cx="0" cy="0"/>
          <a:chOff x="0" y="0"/>
          <a:chExt cx="0" cy="0"/>
        </a:xfrm>
      </p:grpSpPr>
      <p:sp>
        <p:nvSpPr>
          <p:cNvPr id="9064" name="Google Shape;9064;g2ba734e8487_0_401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65" name="Google Shape;9065;g2ba734e8487_0_401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5" name="Shape 9465"/>
        <p:cNvGrpSpPr/>
        <p:nvPr/>
      </p:nvGrpSpPr>
      <p:grpSpPr>
        <a:xfrm>
          <a:off x="0" y="0"/>
          <a:ext cx="0" cy="0"/>
          <a:chOff x="0" y="0"/>
          <a:chExt cx="0" cy="0"/>
        </a:xfrm>
      </p:grpSpPr>
      <p:sp>
        <p:nvSpPr>
          <p:cNvPr id="9466" name="Google Shape;9466;g2ba734e8487_0_405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67" name="Google Shape;9467;g2ba734e8487_0_405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36" name="Shape 9836"/>
        <p:cNvGrpSpPr/>
        <p:nvPr/>
      </p:nvGrpSpPr>
      <p:grpSpPr>
        <a:xfrm>
          <a:off x="0" y="0"/>
          <a:ext cx="0" cy="0"/>
          <a:chOff x="0" y="0"/>
          <a:chExt cx="0" cy="0"/>
        </a:xfrm>
      </p:grpSpPr>
      <p:sp>
        <p:nvSpPr>
          <p:cNvPr id="9837" name="Google Shape;9837;g2ba734e8487_0_408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38" name="Google Shape;9838;g2ba734e8487_0_408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0" name="Shape 10150"/>
        <p:cNvGrpSpPr/>
        <p:nvPr/>
      </p:nvGrpSpPr>
      <p:grpSpPr>
        <a:xfrm>
          <a:off x="0" y="0"/>
          <a:ext cx="0" cy="0"/>
          <a:chOff x="0" y="0"/>
          <a:chExt cx="0" cy="0"/>
        </a:xfrm>
      </p:grpSpPr>
      <p:sp>
        <p:nvSpPr>
          <p:cNvPr id="10151" name="Google Shape;10151;g2ba734e8487_0_41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2" name="Google Shape;10152;g2ba734e8487_0_41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44" name="Shape 10444"/>
        <p:cNvGrpSpPr/>
        <p:nvPr/>
      </p:nvGrpSpPr>
      <p:grpSpPr>
        <a:xfrm>
          <a:off x="0" y="0"/>
          <a:ext cx="0" cy="0"/>
          <a:chOff x="0" y="0"/>
          <a:chExt cx="0" cy="0"/>
        </a:xfrm>
      </p:grpSpPr>
      <p:sp>
        <p:nvSpPr>
          <p:cNvPr id="10445" name="Google Shape;10445;g2ba734e8487_0_414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46" name="Google Shape;10446;g2ba734e8487_0_414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03" name="Shape 10803"/>
        <p:cNvGrpSpPr/>
        <p:nvPr/>
      </p:nvGrpSpPr>
      <p:grpSpPr>
        <a:xfrm>
          <a:off x="0" y="0"/>
          <a:ext cx="0" cy="0"/>
          <a:chOff x="0" y="0"/>
          <a:chExt cx="0" cy="0"/>
        </a:xfrm>
      </p:grpSpPr>
      <p:sp>
        <p:nvSpPr>
          <p:cNvPr id="10804" name="Google Shape;10804;g2ba734e8487_0_418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05" name="Google Shape;10805;g2ba734e8487_0_418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0" name="Shape 11220"/>
        <p:cNvGrpSpPr/>
        <p:nvPr/>
      </p:nvGrpSpPr>
      <p:grpSpPr>
        <a:xfrm>
          <a:off x="0" y="0"/>
          <a:ext cx="0" cy="0"/>
          <a:chOff x="0" y="0"/>
          <a:chExt cx="0" cy="0"/>
        </a:xfrm>
      </p:grpSpPr>
      <p:sp>
        <p:nvSpPr>
          <p:cNvPr id="11221" name="Google Shape;11221;g2ba734e8487_0_42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22" name="Google Shape;11222;g2ba734e8487_0_42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60" name="Shape 11560"/>
        <p:cNvGrpSpPr/>
        <p:nvPr/>
      </p:nvGrpSpPr>
      <p:grpSpPr>
        <a:xfrm>
          <a:off x="0" y="0"/>
          <a:ext cx="0" cy="0"/>
          <a:chOff x="0" y="0"/>
          <a:chExt cx="0" cy="0"/>
        </a:xfrm>
      </p:grpSpPr>
      <p:sp>
        <p:nvSpPr>
          <p:cNvPr id="11561" name="Google Shape;11561;g2ba734e8487_0_425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62" name="Google Shape;11562;g2ba734e8487_0_425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48" name="Shape 11748"/>
        <p:cNvGrpSpPr/>
        <p:nvPr/>
      </p:nvGrpSpPr>
      <p:grpSpPr>
        <a:xfrm>
          <a:off x="0" y="0"/>
          <a:ext cx="0" cy="0"/>
          <a:chOff x="0" y="0"/>
          <a:chExt cx="0" cy="0"/>
        </a:xfrm>
      </p:grpSpPr>
      <p:sp>
        <p:nvSpPr>
          <p:cNvPr id="11749" name="Google Shape;11749;g2ba734e8487_0_427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50" name="Google Shape;11750;g2ba734e8487_0_427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94" name="Shape 11994"/>
        <p:cNvGrpSpPr/>
        <p:nvPr/>
      </p:nvGrpSpPr>
      <p:grpSpPr>
        <a:xfrm>
          <a:off x="0" y="0"/>
          <a:ext cx="0" cy="0"/>
          <a:chOff x="0" y="0"/>
          <a:chExt cx="0" cy="0"/>
        </a:xfrm>
      </p:grpSpPr>
      <p:sp>
        <p:nvSpPr>
          <p:cNvPr id="11995" name="Google Shape;11995;g2ba734e8487_0_441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96" name="Google Shape;11996;g2ba734e8487_0_441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4635575" y="1235556"/>
            <a:ext cx="3793200" cy="2004300"/>
          </a:xfrm>
          <a:prstGeom prst="rect">
            <a:avLst/>
          </a:prstGeom>
        </p:spPr>
        <p:txBody>
          <a:bodyPr anchorCtr="0" anchor="b" bIns="91425" lIns="91425" spcFirstLastPara="1" rIns="91425" wrap="square" tIns="91425">
            <a:noAutofit/>
          </a:bodyPr>
          <a:lstStyle>
            <a:lvl1pPr lvl="0" algn="r">
              <a:lnSpc>
                <a:spcPct val="100000"/>
              </a:lnSpc>
              <a:spcBef>
                <a:spcPts val="0"/>
              </a:spcBef>
              <a:spcAft>
                <a:spcPts val="0"/>
              </a:spcAft>
              <a:buClr>
                <a:srgbClr val="191919"/>
              </a:buClr>
              <a:buSzPts val="5200"/>
              <a:buNone/>
              <a:defRPr sz="4000"/>
            </a:lvl1pPr>
            <a:lvl2pPr lvl="1" algn="ctr">
              <a:lnSpc>
                <a:spcPct val="100000"/>
              </a:lnSpc>
              <a:spcBef>
                <a:spcPts val="0"/>
              </a:spcBef>
              <a:spcAft>
                <a:spcPts val="0"/>
              </a:spcAft>
              <a:buClr>
                <a:srgbClr val="191919"/>
              </a:buClr>
              <a:buSzPts val="5200"/>
              <a:buNone/>
              <a:defRPr sz="5200">
                <a:solidFill>
                  <a:srgbClr val="191919"/>
                </a:solidFill>
              </a:defRPr>
            </a:lvl2pPr>
            <a:lvl3pPr lvl="2" algn="ctr">
              <a:lnSpc>
                <a:spcPct val="100000"/>
              </a:lnSpc>
              <a:spcBef>
                <a:spcPts val="0"/>
              </a:spcBef>
              <a:spcAft>
                <a:spcPts val="0"/>
              </a:spcAft>
              <a:buClr>
                <a:srgbClr val="191919"/>
              </a:buClr>
              <a:buSzPts val="5200"/>
              <a:buNone/>
              <a:defRPr sz="5200">
                <a:solidFill>
                  <a:srgbClr val="191919"/>
                </a:solidFill>
              </a:defRPr>
            </a:lvl3pPr>
            <a:lvl4pPr lvl="3" algn="ctr">
              <a:lnSpc>
                <a:spcPct val="100000"/>
              </a:lnSpc>
              <a:spcBef>
                <a:spcPts val="0"/>
              </a:spcBef>
              <a:spcAft>
                <a:spcPts val="0"/>
              </a:spcAft>
              <a:buClr>
                <a:srgbClr val="191919"/>
              </a:buClr>
              <a:buSzPts val="5200"/>
              <a:buNone/>
              <a:defRPr sz="5200">
                <a:solidFill>
                  <a:srgbClr val="191919"/>
                </a:solidFill>
              </a:defRPr>
            </a:lvl4pPr>
            <a:lvl5pPr lvl="4" algn="ctr">
              <a:lnSpc>
                <a:spcPct val="100000"/>
              </a:lnSpc>
              <a:spcBef>
                <a:spcPts val="0"/>
              </a:spcBef>
              <a:spcAft>
                <a:spcPts val="0"/>
              </a:spcAft>
              <a:buClr>
                <a:srgbClr val="191919"/>
              </a:buClr>
              <a:buSzPts val="5200"/>
              <a:buNone/>
              <a:defRPr sz="5200">
                <a:solidFill>
                  <a:srgbClr val="191919"/>
                </a:solidFill>
              </a:defRPr>
            </a:lvl5pPr>
            <a:lvl6pPr lvl="5" algn="ctr">
              <a:lnSpc>
                <a:spcPct val="100000"/>
              </a:lnSpc>
              <a:spcBef>
                <a:spcPts val="0"/>
              </a:spcBef>
              <a:spcAft>
                <a:spcPts val="0"/>
              </a:spcAft>
              <a:buClr>
                <a:srgbClr val="191919"/>
              </a:buClr>
              <a:buSzPts val="5200"/>
              <a:buNone/>
              <a:defRPr sz="5200">
                <a:solidFill>
                  <a:srgbClr val="191919"/>
                </a:solidFill>
              </a:defRPr>
            </a:lvl6pPr>
            <a:lvl7pPr lvl="6" algn="ctr">
              <a:lnSpc>
                <a:spcPct val="100000"/>
              </a:lnSpc>
              <a:spcBef>
                <a:spcPts val="0"/>
              </a:spcBef>
              <a:spcAft>
                <a:spcPts val="0"/>
              </a:spcAft>
              <a:buClr>
                <a:srgbClr val="191919"/>
              </a:buClr>
              <a:buSzPts val="5200"/>
              <a:buNone/>
              <a:defRPr sz="5200">
                <a:solidFill>
                  <a:srgbClr val="191919"/>
                </a:solidFill>
              </a:defRPr>
            </a:lvl7pPr>
            <a:lvl8pPr lvl="7" algn="ctr">
              <a:lnSpc>
                <a:spcPct val="100000"/>
              </a:lnSpc>
              <a:spcBef>
                <a:spcPts val="0"/>
              </a:spcBef>
              <a:spcAft>
                <a:spcPts val="0"/>
              </a:spcAft>
              <a:buClr>
                <a:srgbClr val="191919"/>
              </a:buClr>
              <a:buSzPts val="5200"/>
              <a:buNone/>
              <a:defRPr sz="5200">
                <a:solidFill>
                  <a:srgbClr val="191919"/>
                </a:solidFill>
              </a:defRPr>
            </a:lvl8pPr>
            <a:lvl9pPr lvl="8" algn="ctr">
              <a:lnSpc>
                <a:spcPct val="100000"/>
              </a:lnSpc>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5782000" y="3239844"/>
            <a:ext cx="2646900" cy="6681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2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1" name="Google Shape;11;p2"/>
          <p:cNvGrpSpPr/>
          <p:nvPr/>
        </p:nvGrpSpPr>
        <p:grpSpPr>
          <a:xfrm>
            <a:off x="0" y="-779345"/>
            <a:ext cx="8429100" cy="6702190"/>
            <a:chOff x="0" y="-779345"/>
            <a:chExt cx="8429100" cy="6702190"/>
          </a:xfrm>
        </p:grpSpPr>
        <p:grpSp>
          <p:nvGrpSpPr>
            <p:cNvPr id="12" name="Google Shape;12;p2"/>
            <p:cNvGrpSpPr/>
            <p:nvPr/>
          </p:nvGrpSpPr>
          <p:grpSpPr>
            <a:xfrm>
              <a:off x="4258231" y="-779345"/>
              <a:ext cx="1477240" cy="1477240"/>
              <a:chOff x="3667050" y="-1023350"/>
              <a:chExt cx="1809900" cy="1809900"/>
            </a:xfrm>
          </p:grpSpPr>
          <p:sp>
            <p:nvSpPr>
              <p:cNvPr id="13" name="Google Shape;13;p2"/>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4" name="Google Shape;14;p2"/>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5" name="Google Shape;15;p2"/>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16" name="Google Shape;16;p2"/>
            <p:cNvCxnSpPr/>
            <p:nvPr/>
          </p:nvCxnSpPr>
          <p:spPr>
            <a:xfrm>
              <a:off x="6018000" y="535000"/>
              <a:ext cx="2411100" cy="0"/>
            </a:xfrm>
            <a:prstGeom prst="straightConnector1">
              <a:avLst/>
            </a:prstGeom>
            <a:noFill/>
            <a:ln cap="flat" cmpd="sng" w="19050">
              <a:solidFill>
                <a:schemeClr val="dk1"/>
              </a:solidFill>
              <a:prstDash val="solid"/>
              <a:round/>
              <a:headEnd len="med" w="med" type="oval"/>
              <a:tailEnd len="med" w="med" type="none"/>
            </a:ln>
          </p:spPr>
        </p:cxnSp>
        <p:cxnSp>
          <p:nvCxnSpPr>
            <p:cNvPr id="17" name="Google Shape;17;p2"/>
            <p:cNvCxnSpPr/>
            <p:nvPr/>
          </p:nvCxnSpPr>
          <p:spPr>
            <a:xfrm>
              <a:off x="0" y="4608500"/>
              <a:ext cx="1441800" cy="0"/>
            </a:xfrm>
            <a:prstGeom prst="straightConnector1">
              <a:avLst/>
            </a:prstGeom>
            <a:noFill/>
            <a:ln cap="flat" cmpd="sng" w="19050">
              <a:solidFill>
                <a:schemeClr val="dk1"/>
              </a:solidFill>
              <a:prstDash val="dash"/>
              <a:round/>
              <a:headEnd len="med" w="med" type="none"/>
              <a:tailEnd len="med" w="med" type="none"/>
            </a:ln>
          </p:spPr>
        </p:cxnSp>
        <p:grpSp>
          <p:nvGrpSpPr>
            <p:cNvPr id="18" name="Google Shape;18;p2"/>
            <p:cNvGrpSpPr/>
            <p:nvPr/>
          </p:nvGrpSpPr>
          <p:grpSpPr>
            <a:xfrm rot="10800000">
              <a:off x="1642281" y="4445605"/>
              <a:ext cx="1477240" cy="1477240"/>
              <a:chOff x="3667050" y="-1023350"/>
              <a:chExt cx="1809900" cy="1809900"/>
            </a:xfrm>
          </p:grpSpPr>
          <p:sp>
            <p:nvSpPr>
              <p:cNvPr id="19" name="Google Shape;19;p2"/>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0" name="Google Shape;20;p2"/>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1" name="Google Shape;21;p2"/>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2" name="Shape 22"/>
        <p:cNvGrpSpPr/>
        <p:nvPr/>
      </p:nvGrpSpPr>
      <p:grpSpPr>
        <a:xfrm>
          <a:off x="0" y="0"/>
          <a:ext cx="0" cy="0"/>
          <a:chOff x="0" y="0"/>
          <a:chExt cx="0" cy="0"/>
        </a:xfrm>
      </p:grpSpPr>
      <p:sp>
        <p:nvSpPr>
          <p:cNvPr id="23" name="Google Shape;23;p3"/>
          <p:cNvSpPr txBox="1"/>
          <p:nvPr>
            <p:ph type="title"/>
          </p:nvPr>
        </p:nvSpPr>
        <p:spPr>
          <a:xfrm>
            <a:off x="715100" y="2412812"/>
            <a:ext cx="4126800" cy="1459500"/>
          </a:xfrm>
          <a:prstGeom prst="rect">
            <a:avLst/>
          </a:prstGeom>
        </p:spPr>
        <p:txBody>
          <a:bodyPr anchorCtr="0" anchor="t" bIns="91425" lIns="91425" spcFirstLastPara="1" rIns="91425" wrap="square" tIns="91425">
            <a:noAutofit/>
          </a:bodyPr>
          <a:lstStyle>
            <a:lvl1pPr lvl="0">
              <a:spcBef>
                <a:spcPts val="0"/>
              </a:spcBef>
              <a:spcAft>
                <a:spcPts val="0"/>
              </a:spcAft>
              <a:buSzPts val="5000"/>
              <a:buNone/>
              <a:defRPr sz="4000"/>
            </a:lvl1pPr>
            <a:lvl2pPr lvl="1" algn="ctr">
              <a:spcBef>
                <a:spcPts val="0"/>
              </a:spcBef>
              <a:spcAft>
                <a:spcPts val="0"/>
              </a:spcAft>
              <a:buSzPts val="5000"/>
              <a:buNone/>
              <a:defRPr sz="5000"/>
            </a:lvl2pPr>
            <a:lvl3pPr lvl="2" algn="ctr">
              <a:spcBef>
                <a:spcPts val="0"/>
              </a:spcBef>
              <a:spcAft>
                <a:spcPts val="0"/>
              </a:spcAft>
              <a:buSzPts val="5000"/>
              <a:buNone/>
              <a:defRPr sz="5000"/>
            </a:lvl3pPr>
            <a:lvl4pPr lvl="3" algn="ctr">
              <a:spcBef>
                <a:spcPts val="0"/>
              </a:spcBef>
              <a:spcAft>
                <a:spcPts val="0"/>
              </a:spcAft>
              <a:buSzPts val="5000"/>
              <a:buNone/>
              <a:defRPr sz="5000"/>
            </a:lvl4pPr>
            <a:lvl5pPr lvl="4" algn="ctr">
              <a:spcBef>
                <a:spcPts val="0"/>
              </a:spcBef>
              <a:spcAft>
                <a:spcPts val="0"/>
              </a:spcAft>
              <a:buSzPts val="5000"/>
              <a:buNone/>
              <a:defRPr sz="5000"/>
            </a:lvl5pPr>
            <a:lvl6pPr lvl="5" algn="ctr">
              <a:spcBef>
                <a:spcPts val="0"/>
              </a:spcBef>
              <a:spcAft>
                <a:spcPts val="0"/>
              </a:spcAft>
              <a:buSzPts val="5000"/>
              <a:buNone/>
              <a:defRPr sz="5000"/>
            </a:lvl6pPr>
            <a:lvl7pPr lvl="6" algn="ctr">
              <a:spcBef>
                <a:spcPts val="0"/>
              </a:spcBef>
              <a:spcAft>
                <a:spcPts val="0"/>
              </a:spcAft>
              <a:buSzPts val="5000"/>
              <a:buNone/>
              <a:defRPr sz="5000"/>
            </a:lvl7pPr>
            <a:lvl8pPr lvl="7" algn="ctr">
              <a:spcBef>
                <a:spcPts val="0"/>
              </a:spcBef>
              <a:spcAft>
                <a:spcPts val="0"/>
              </a:spcAft>
              <a:buSzPts val="5000"/>
              <a:buNone/>
              <a:defRPr sz="5000"/>
            </a:lvl8pPr>
            <a:lvl9pPr lvl="8" algn="ctr">
              <a:spcBef>
                <a:spcPts val="0"/>
              </a:spcBef>
              <a:spcAft>
                <a:spcPts val="0"/>
              </a:spcAft>
              <a:buSzPts val="5000"/>
              <a:buNone/>
              <a:defRPr sz="5000"/>
            </a:lvl9pPr>
          </a:lstStyle>
          <a:p/>
        </p:txBody>
      </p:sp>
      <p:sp>
        <p:nvSpPr>
          <p:cNvPr id="24" name="Google Shape;24;p3"/>
          <p:cNvSpPr txBox="1"/>
          <p:nvPr>
            <p:ph hasCustomPrompt="1" idx="2" type="title"/>
          </p:nvPr>
        </p:nvSpPr>
        <p:spPr>
          <a:xfrm>
            <a:off x="715100" y="1271188"/>
            <a:ext cx="1089900" cy="1027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6000"/>
              <a:buNone/>
              <a:defRPr sz="5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grpSp>
        <p:nvGrpSpPr>
          <p:cNvPr id="25" name="Google Shape;25;p3"/>
          <p:cNvGrpSpPr/>
          <p:nvPr/>
        </p:nvGrpSpPr>
        <p:grpSpPr>
          <a:xfrm rot="10800000">
            <a:off x="-764725" y="535005"/>
            <a:ext cx="11180997" cy="4574595"/>
            <a:chOff x="-1274850" y="33905"/>
            <a:chExt cx="11180997" cy="4574595"/>
          </a:xfrm>
        </p:grpSpPr>
        <p:grpSp>
          <p:nvGrpSpPr>
            <p:cNvPr id="26" name="Google Shape;26;p3"/>
            <p:cNvGrpSpPr/>
            <p:nvPr/>
          </p:nvGrpSpPr>
          <p:grpSpPr>
            <a:xfrm rot="5400000">
              <a:off x="8428906" y="33905"/>
              <a:ext cx="1477240" cy="1477240"/>
              <a:chOff x="3667050" y="-1023350"/>
              <a:chExt cx="1809900" cy="1809900"/>
            </a:xfrm>
          </p:grpSpPr>
          <p:sp>
            <p:nvSpPr>
              <p:cNvPr id="27" name="Google Shape;27;p3"/>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8" name="Google Shape;28;p3"/>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9" name="Google Shape;29;p3"/>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30" name="Google Shape;30;p3"/>
            <p:cNvCxnSpPr/>
            <p:nvPr/>
          </p:nvCxnSpPr>
          <p:spPr>
            <a:xfrm rot="10800000">
              <a:off x="-1274850" y="535000"/>
              <a:ext cx="1985100" cy="0"/>
            </a:xfrm>
            <a:prstGeom prst="straightConnector1">
              <a:avLst/>
            </a:prstGeom>
            <a:noFill/>
            <a:ln cap="flat" cmpd="sng" w="19050">
              <a:solidFill>
                <a:schemeClr val="dk1"/>
              </a:solidFill>
              <a:prstDash val="solid"/>
              <a:round/>
              <a:headEnd len="med" w="med" type="oval"/>
              <a:tailEnd len="med" w="med" type="none"/>
            </a:ln>
          </p:spPr>
        </p:cxnSp>
        <p:cxnSp>
          <p:nvCxnSpPr>
            <p:cNvPr id="31" name="Google Shape;31;p3"/>
            <p:cNvCxnSpPr/>
            <p:nvPr/>
          </p:nvCxnSpPr>
          <p:spPr>
            <a:xfrm>
              <a:off x="7856375" y="4608500"/>
              <a:ext cx="1441800" cy="0"/>
            </a:xfrm>
            <a:prstGeom prst="straightConnector1">
              <a:avLst/>
            </a:prstGeom>
            <a:noFill/>
            <a:ln cap="flat" cmpd="sng" w="19050">
              <a:solidFill>
                <a:schemeClr val="dk1"/>
              </a:solidFill>
              <a:prstDash val="dash"/>
              <a:round/>
              <a:headEnd len="med" w="med" type="none"/>
              <a:tailEnd len="med" w="med" type="none"/>
            </a:ln>
          </p:spPr>
        </p:cxn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2" name="Shape 32"/>
        <p:cNvGrpSpPr/>
        <p:nvPr/>
      </p:nvGrpSpPr>
      <p:grpSpPr>
        <a:xfrm>
          <a:off x="0" y="0"/>
          <a:ext cx="0" cy="0"/>
          <a:chOff x="0" y="0"/>
          <a:chExt cx="0" cy="0"/>
        </a:xfrm>
      </p:grpSpPr>
      <p:sp>
        <p:nvSpPr>
          <p:cNvPr id="33" name="Google Shape;33;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p:txBody>
      </p:sp>
      <p:sp>
        <p:nvSpPr>
          <p:cNvPr id="34" name="Google Shape;34;p4"/>
          <p:cNvSpPr txBox="1"/>
          <p:nvPr>
            <p:ph idx="1" type="body"/>
          </p:nvPr>
        </p:nvSpPr>
        <p:spPr>
          <a:xfrm>
            <a:off x="720000" y="1152475"/>
            <a:ext cx="6244200" cy="2822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Char char="●"/>
              <a:defRPr/>
            </a:lvl1pPr>
            <a:lvl2pPr indent="-304800" lvl="1" marL="914400" rtl="0">
              <a:lnSpc>
                <a:spcPct val="100000"/>
              </a:lnSpc>
              <a:spcBef>
                <a:spcPts val="0"/>
              </a:spcBef>
              <a:spcAft>
                <a:spcPts val="0"/>
              </a:spcAft>
              <a:buSzPts val="1200"/>
              <a:buChar char="○"/>
              <a:defRPr/>
            </a:lvl2pPr>
            <a:lvl3pPr indent="-304800" lvl="2" marL="1371600" rtl="0">
              <a:lnSpc>
                <a:spcPct val="100000"/>
              </a:lnSpc>
              <a:spcBef>
                <a:spcPts val="0"/>
              </a:spcBef>
              <a:spcAft>
                <a:spcPts val="0"/>
              </a:spcAft>
              <a:buSzPts val="1200"/>
              <a:buChar char="■"/>
              <a:defRPr/>
            </a:lvl3pPr>
            <a:lvl4pPr indent="-304800" lvl="3" marL="1828800" rtl="0">
              <a:lnSpc>
                <a:spcPct val="100000"/>
              </a:lnSpc>
              <a:spcBef>
                <a:spcPts val="0"/>
              </a:spcBef>
              <a:spcAft>
                <a:spcPts val="0"/>
              </a:spcAft>
              <a:buSzPts val="1200"/>
              <a:buChar char="●"/>
              <a:defRPr/>
            </a:lvl4pPr>
            <a:lvl5pPr indent="-304800" lvl="4" marL="2286000" rtl="0">
              <a:lnSpc>
                <a:spcPct val="100000"/>
              </a:lnSpc>
              <a:spcBef>
                <a:spcPts val="0"/>
              </a:spcBef>
              <a:spcAft>
                <a:spcPts val="0"/>
              </a:spcAft>
              <a:buSzPts val="1200"/>
              <a:buChar char="○"/>
              <a:defRPr/>
            </a:lvl5pPr>
            <a:lvl6pPr indent="-304800" lvl="5" marL="2743200" rtl="0">
              <a:lnSpc>
                <a:spcPct val="100000"/>
              </a:lnSpc>
              <a:spcBef>
                <a:spcPts val="0"/>
              </a:spcBef>
              <a:spcAft>
                <a:spcPts val="0"/>
              </a:spcAft>
              <a:buSzPts val="1200"/>
              <a:buChar char="■"/>
              <a:defRPr/>
            </a:lvl6pPr>
            <a:lvl7pPr indent="-304800" lvl="6" marL="3200400" rtl="0">
              <a:lnSpc>
                <a:spcPct val="100000"/>
              </a:lnSpc>
              <a:spcBef>
                <a:spcPts val="0"/>
              </a:spcBef>
              <a:spcAft>
                <a:spcPts val="0"/>
              </a:spcAft>
              <a:buSzPts val="1200"/>
              <a:buChar char="●"/>
              <a:defRPr/>
            </a:lvl7pPr>
            <a:lvl8pPr indent="-304800" lvl="7" marL="3657600" rtl="0">
              <a:lnSpc>
                <a:spcPct val="100000"/>
              </a:lnSpc>
              <a:spcBef>
                <a:spcPts val="0"/>
              </a:spcBef>
              <a:spcAft>
                <a:spcPts val="0"/>
              </a:spcAft>
              <a:buSzPts val="1200"/>
              <a:buChar char="○"/>
              <a:defRPr/>
            </a:lvl8pPr>
            <a:lvl9pPr indent="-304800" lvl="8" marL="4114800" rtl="0">
              <a:lnSpc>
                <a:spcPct val="100000"/>
              </a:lnSpc>
              <a:spcBef>
                <a:spcPts val="0"/>
              </a:spcBef>
              <a:spcAft>
                <a:spcPts val="0"/>
              </a:spcAft>
              <a:buSzPts val="1200"/>
              <a:buChar char="■"/>
              <a:defRPr/>
            </a:lvl9pPr>
          </a:lstStyle>
          <a:p/>
        </p:txBody>
      </p:sp>
      <p:grpSp>
        <p:nvGrpSpPr>
          <p:cNvPr id="35" name="Google Shape;35;p4"/>
          <p:cNvGrpSpPr/>
          <p:nvPr/>
        </p:nvGrpSpPr>
        <p:grpSpPr>
          <a:xfrm>
            <a:off x="-573444" y="-779345"/>
            <a:ext cx="11403469" cy="6126465"/>
            <a:chOff x="-573444" y="-779345"/>
            <a:chExt cx="11403469" cy="6126465"/>
          </a:xfrm>
        </p:grpSpPr>
        <p:grpSp>
          <p:nvGrpSpPr>
            <p:cNvPr id="36" name="Google Shape;36;p4"/>
            <p:cNvGrpSpPr/>
            <p:nvPr/>
          </p:nvGrpSpPr>
          <p:grpSpPr>
            <a:xfrm>
              <a:off x="-573444" y="-779345"/>
              <a:ext cx="1477240" cy="1477240"/>
              <a:chOff x="6608639" y="-1023350"/>
              <a:chExt cx="1809900" cy="1809900"/>
            </a:xfrm>
          </p:grpSpPr>
          <p:sp>
            <p:nvSpPr>
              <p:cNvPr id="37" name="Google Shape;37;p4"/>
              <p:cNvSpPr/>
              <p:nvPr/>
            </p:nvSpPr>
            <p:spPr>
              <a:xfrm rot="10800000">
                <a:off x="6608639"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38" name="Google Shape;38;p4"/>
              <p:cNvSpPr/>
              <p:nvPr/>
            </p:nvSpPr>
            <p:spPr>
              <a:xfrm rot="10800000">
                <a:off x="6744389"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39" name="Google Shape;39;p4"/>
              <p:cNvSpPr/>
              <p:nvPr/>
            </p:nvSpPr>
            <p:spPr>
              <a:xfrm rot="10800000">
                <a:off x="6887939"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40" name="Google Shape;40;p4"/>
            <p:cNvCxnSpPr/>
            <p:nvPr/>
          </p:nvCxnSpPr>
          <p:spPr>
            <a:xfrm>
              <a:off x="8418925" y="535000"/>
              <a:ext cx="2411100" cy="0"/>
            </a:xfrm>
            <a:prstGeom prst="straightConnector1">
              <a:avLst/>
            </a:prstGeom>
            <a:noFill/>
            <a:ln cap="flat" cmpd="sng" w="19050">
              <a:solidFill>
                <a:schemeClr val="dk1"/>
              </a:solidFill>
              <a:prstDash val="solid"/>
              <a:round/>
              <a:headEnd len="med" w="med" type="oval"/>
              <a:tailEnd len="med" w="med" type="none"/>
            </a:ln>
          </p:spPr>
        </p:cxnSp>
        <p:cxnSp>
          <p:nvCxnSpPr>
            <p:cNvPr id="41" name="Google Shape;41;p4"/>
            <p:cNvCxnSpPr/>
            <p:nvPr/>
          </p:nvCxnSpPr>
          <p:spPr>
            <a:xfrm>
              <a:off x="-66350" y="4608500"/>
              <a:ext cx="1441800" cy="0"/>
            </a:xfrm>
            <a:prstGeom prst="straightConnector1">
              <a:avLst/>
            </a:prstGeom>
            <a:noFill/>
            <a:ln cap="flat" cmpd="sng" w="19050">
              <a:solidFill>
                <a:schemeClr val="dk1"/>
              </a:solidFill>
              <a:prstDash val="dash"/>
              <a:round/>
              <a:headEnd len="med" w="med" type="none"/>
              <a:tailEnd len="med" w="med" type="none"/>
            </a:ln>
          </p:spPr>
        </p:cxnSp>
        <p:grpSp>
          <p:nvGrpSpPr>
            <p:cNvPr id="42" name="Google Shape;42;p4"/>
            <p:cNvGrpSpPr/>
            <p:nvPr/>
          </p:nvGrpSpPr>
          <p:grpSpPr>
            <a:xfrm rot="5400000">
              <a:off x="8428906" y="3869880"/>
              <a:ext cx="1477240" cy="1477240"/>
              <a:chOff x="6608639" y="-1023350"/>
              <a:chExt cx="1809900" cy="1809900"/>
            </a:xfrm>
          </p:grpSpPr>
          <p:sp>
            <p:nvSpPr>
              <p:cNvPr id="43" name="Google Shape;43;p4"/>
              <p:cNvSpPr/>
              <p:nvPr/>
            </p:nvSpPr>
            <p:spPr>
              <a:xfrm rot="10800000">
                <a:off x="6608639"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44" name="Google Shape;44;p4"/>
              <p:cNvSpPr/>
              <p:nvPr/>
            </p:nvSpPr>
            <p:spPr>
              <a:xfrm rot="10800000">
                <a:off x="6744389"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45" name="Google Shape;45;p4"/>
              <p:cNvSpPr/>
              <p:nvPr/>
            </p:nvSpPr>
            <p:spPr>
              <a:xfrm rot="10800000">
                <a:off x="6887939"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6" name="Shape 46"/>
        <p:cNvGrpSpPr/>
        <p:nvPr/>
      </p:nvGrpSpPr>
      <p:grpSpPr>
        <a:xfrm>
          <a:off x="0" y="0"/>
          <a:ext cx="0" cy="0"/>
          <a:chOff x="0" y="0"/>
          <a:chExt cx="0" cy="0"/>
        </a:xfrm>
      </p:grpSpPr>
      <p:sp>
        <p:nvSpPr>
          <p:cNvPr id="47" name="Google Shape;47;p5"/>
          <p:cNvSpPr txBox="1"/>
          <p:nvPr>
            <p:ph idx="1" type="subTitle"/>
          </p:nvPr>
        </p:nvSpPr>
        <p:spPr>
          <a:xfrm>
            <a:off x="3444075" y="1703925"/>
            <a:ext cx="4984800" cy="4065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48" name="Google Shape;48;p5"/>
          <p:cNvSpPr txBox="1"/>
          <p:nvPr>
            <p:ph idx="2" type="subTitle"/>
          </p:nvPr>
        </p:nvSpPr>
        <p:spPr>
          <a:xfrm>
            <a:off x="3444099" y="3038200"/>
            <a:ext cx="4984800" cy="406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49" name="Google Shape;49;p5"/>
          <p:cNvSpPr txBox="1"/>
          <p:nvPr>
            <p:ph idx="3" type="subTitle"/>
          </p:nvPr>
        </p:nvSpPr>
        <p:spPr>
          <a:xfrm>
            <a:off x="3444126" y="2158800"/>
            <a:ext cx="4984800" cy="7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0" name="Google Shape;50;p5"/>
          <p:cNvSpPr txBox="1"/>
          <p:nvPr>
            <p:ph idx="4" type="subTitle"/>
          </p:nvPr>
        </p:nvSpPr>
        <p:spPr>
          <a:xfrm>
            <a:off x="3444152" y="3493175"/>
            <a:ext cx="4984800" cy="7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1" name="Google Shape;51;p5"/>
          <p:cNvSpPr txBox="1"/>
          <p:nvPr>
            <p:ph type="title"/>
          </p:nvPr>
        </p:nvSpPr>
        <p:spPr>
          <a:xfrm>
            <a:off x="3439200" y="445025"/>
            <a:ext cx="4984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52" name="Google Shape;52;p5"/>
          <p:cNvGrpSpPr/>
          <p:nvPr/>
        </p:nvGrpSpPr>
        <p:grpSpPr>
          <a:xfrm>
            <a:off x="-23519" y="-779345"/>
            <a:ext cx="10858619" cy="6702190"/>
            <a:chOff x="-23519" y="-779345"/>
            <a:chExt cx="10858619" cy="6702190"/>
          </a:xfrm>
        </p:grpSpPr>
        <p:grpSp>
          <p:nvGrpSpPr>
            <p:cNvPr id="53" name="Google Shape;53;p5"/>
            <p:cNvGrpSpPr/>
            <p:nvPr/>
          </p:nvGrpSpPr>
          <p:grpSpPr>
            <a:xfrm>
              <a:off x="-23519" y="-779345"/>
              <a:ext cx="1477240" cy="1477240"/>
              <a:chOff x="3667050" y="-1023350"/>
              <a:chExt cx="1809900" cy="1809900"/>
            </a:xfrm>
          </p:grpSpPr>
          <p:sp>
            <p:nvSpPr>
              <p:cNvPr id="54" name="Google Shape;54;p5"/>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55" name="Google Shape;55;p5"/>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56" name="Google Shape;56;p5"/>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57" name="Google Shape;57;p5"/>
            <p:cNvCxnSpPr/>
            <p:nvPr/>
          </p:nvCxnSpPr>
          <p:spPr>
            <a:xfrm>
              <a:off x="8424000" y="535000"/>
              <a:ext cx="2411100" cy="0"/>
            </a:xfrm>
            <a:prstGeom prst="straightConnector1">
              <a:avLst/>
            </a:prstGeom>
            <a:noFill/>
            <a:ln cap="flat" cmpd="sng" w="19050">
              <a:solidFill>
                <a:schemeClr val="dk1"/>
              </a:solidFill>
              <a:prstDash val="solid"/>
              <a:round/>
              <a:headEnd len="med" w="med" type="oval"/>
              <a:tailEnd len="med" w="med" type="none"/>
            </a:ln>
          </p:spPr>
        </p:cxnSp>
        <p:grpSp>
          <p:nvGrpSpPr>
            <p:cNvPr id="58" name="Google Shape;58;p5"/>
            <p:cNvGrpSpPr/>
            <p:nvPr/>
          </p:nvGrpSpPr>
          <p:grpSpPr>
            <a:xfrm rot="10800000">
              <a:off x="7690281" y="4445605"/>
              <a:ext cx="1477240" cy="1477240"/>
              <a:chOff x="3667050" y="-1023350"/>
              <a:chExt cx="1809900" cy="1809900"/>
            </a:xfrm>
          </p:grpSpPr>
          <p:sp>
            <p:nvSpPr>
              <p:cNvPr id="59" name="Google Shape;59;p5"/>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60" name="Google Shape;60;p5"/>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61" name="Google Shape;61;p5"/>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2" name="Shape 62"/>
        <p:cNvGrpSpPr/>
        <p:nvPr/>
      </p:nvGrpSpPr>
      <p:grpSpPr>
        <a:xfrm>
          <a:off x="0" y="0"/>
          <a:ext cx="0" cy="0"/>
          <a:chOff x="0" y="0"/>
          <a:chExt cx="0" cy="0"/>
        </a:xfrm>
      </p:grpSpPr>
      <p:sp>
        <p:nvSpPr>
          <p:cNvPr id="63" name="Google Shape;63;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64" name="Google Shape;64;p6"/>
          <p:cNvGrpSpPr/>
          <p:nvPr/>
        </p:nvGrpSpPr>
        <p:grpSpPr>
          <a:xfrm flipH="1">
            <a:off x="-764725" y="33905"/>
            <a:ext cx="11356672" cy="4574595"/>
            <a:chOff x="-1450525" y="33905"/>
            <a:chExt cx="11356672" cy="4574595"/>
          </a:xfrm>
        </p:grpSpPr>
        <p:grpSp>
          <p:nvGrpSpPr>
            <p:cNvPr id="65" name="Google Shape;65;p6"/>
            <p:cNvGrpSpPr/>
            <p:nvPr/>
          </p:nvGrpSpPr>
          <p:grpSpPr>
            <a:xfrm rot="5400000">
              <a:off x="8428906" y="33905"/>
              <a:ext cx="1477240" cy="1477240"/>
              <a:chOff x="3667050" y="-1023350"/>
              <a:chExt cx="1809900" cy="1809900"/>
            </a:xfrm>
          </p:grpSpPr>
          <p:sp>
            <p:nvSpPr>
              <p:cNvPr id="66" name="Google Shape;66;p6"/>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67" name="Google Shape;67;p6"/>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68" name="Google Shape;68;p6"/>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69" name="Google Shape;69;p6"/>
            <p:cNvCxnSpPr/>
            <p:nvPr/>
          </p:nvCxnSpPr>
          <p:spPr>
            <a:xfrm rot="10800000">
              <a:off x="-1450525" y="4608500"/>
              <a:ext cx="1985100" cy="0"/>
            </a:xfrm>
            <a:prstGeom prst="straightConnector1">
              <a:avLst/>
            </a:prstGeom>
            <a:noFill/>
            <a:ln cap="flat" cmpd="sng" w="19050">
              <a:solidFill>
                <a:schemeClr val="dk1"/>
              </a:solidFill>
              <a:prstDash val="solid"/>
              <a:round/>
              <a:headEnd len="med" w="med" type="oval"/>
              <a:tailEnd len="med" w="med" type="none"/>
            </a:ln>
          </p:spPr>
        </p:cxnSp>
        <p:cxnSp>
          <p:nvCxnSpPr>
            <p:cNvPr id="70" name="Google Shape;70;p6"/>
            <p:cNvCxnSpPr/>
            <p:nvPr/>
          </p:nvCxnSpPr>
          <p:spPr>
            <a:xfrm>
              <a:off x="7856375" y="4608500"/>
              <a:ext cx="1441800" cy="0"/>
            </a:xfrm>
            <a:prstGeom prst="straightConnector1">
              <a:avLst/>
            </a:prstGeom>
            <a:noFill/>
            <a:ln cap="flat" cmpd="sng" w="19050">
              <a:solidFill>
                <a:schemeClr val="dk1"/>
              </a:solidFill>
              <a:prstDash val="dash"/>
              <a:round/>
              <a:headEnd len="med" w="med" type="none"/>
              <a:tailEnd len="med" w="med" type="none"/>
            </a:ln>
          </p:spPr>
        </p:cxnSp>
      </p:grpSp>
      <p:grpSp>
        <p:nvGrpSpPr>
          <p:cNvPr id="71" name="Google Shape;71;p6"/>
          <p:cNvGrpSpPr/>
          <p:nvPr/>
        </p:nvGrpSpPr>
        <p:grpSpPr>
          <a:xfrm rot="748815">
            <a:off x="8429881" y="3809242"/>
            <a:ext cx="927000" cy="655149"/>
            <a:chOff x="4023000" y="1391040"/>
            <a:chExt cx="179280" cy="126720"/>
          </a:xfrm>
        </p:grpSpPr>
        <p:sp>
          <p:nvSpPr>
            <p:cNvPr id="72" name="Google Shape;72;p6"/>
            <p:cNvSpPr/>
            <p:nvPr/>
          </p:nvSpPr>
          <p:spPr>
            <a:xfrm>
              <a:off x="4102920" y="1490760"/>
              <a:ext cx="26640" cy="27000"/>
            </a:xfrm>
            <a:custGeom>
              <a:rect b="b" l="l" r="r" t="t"/>
              <a:pathLst>
                <a:path extrusionOk="0" h="75" w="74">
                  <a:moveTo>
                    <a:pt x="74" y="38"/>
                  </a:moveTo>
                  <a:cubicBezTo>
                    <a:pt x="74" y="58"/>
                    <a:pt x="57" y="75"/>
                    <a:pt x="37" y="75"/>
                  </a:cubicBezTo>
                  <a:cubicBezTo>
                    <a:pt x="16" y="75"/>
                    <a:pt x="0" y="58"/>
                    <a:pt x="0" y="38"/>
                  </a:cubicBezTo>
                  <a:cubicBezTo>
                    <a:pt x="0" y="27"/>
                    <a:pt x="4" y="17"/>
                    <a:pt x="11" y="11"/>
                  </a:cubicBezTo>
                  <a:cubicBezTo>
                    <a:pt x="17" y="4"/>
                    <a:pt x="27" y="0"/>
                    <a:pt x="37" y="0"/>
                  </a:cubicBezTo>
                  <a:cubicBezTo>
                    <a:pt x="47" y="0"/>
                    <a:pt x="57" y="4"/>
                    <a:pt x="64" y="11"/>
                  </a:cubicBezTo>
                  <a:cubicBezTo>
                    <a:pt x="70" y="17"/>
                    <a:pt x="74" y="27"/>
                    <a:pt x="74" y="38"/>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 name="Google Shape;73;p6"/>
            <p:cNvSpPr/>
            <p:nvPr/>
          </p:nvSpPr>
          <p:spPr>
            <a:xfrm>
              <a:off x="4030200" y="1394280"/>
              <a:ext cx="172080" cy="47880"/>
            </a:xfrm>
            <a:custGeom>
              <a:rect b="b" l="l" r="r" t="t"/>
              <a:pathLst>
                <a:path extrusionOk="0" h="133" w="478">
                  <a:moveTo>
                    <a:pt x="470" y="125"/>
                  </a:moveTo>
                  <a:cubicBezTo>
                    <a:pt x="460" y="135"/>
                    <a:pt x="444" y="135"/>
                    <a:pt x="433" y="126"/>
                  </a:cubicBezTo>
                  <a:cubicBezTo>
                    <a:pt x="379" y="80"/>
                    <a:pt x="310" y="55"/>
                    <a:pt x="239" y="55"/>
                  </a:cubicBezTo>
                  <a:cubicBezTo>
                    <a:pt x="167" y="55"/>
                    <a:pt x="100" y="80"/>
                    <a:pt x="45" y="126"/>
                  </a:cubicBezTo>
                  <a:cubicBezTo>
                    <a:pt x="35" y="135"/>
                    <a:pt x="18" y="135"/>
                    <a:pt x="8" y="125"/>
                  </a:cubicBezTo>
                  <a:cubicBezTo>
                    <a:pt x="-3" y="113"/>
                    <a:pt x="-2" y="94"/>
                    <a:pt x="10" y="84"/>
                  </a:cubicBezTo>
                  <a:cubicBezTo>
                    <a:pt x="74" y="29"/>
                    <a:pt x="154" y="0"/>
                    <a:pt x="239" y="0"/>
                  </a:cubicBezTo>
                  <a:cubicBezTo>
                    <a:pt x="323" y="0"/>
                    <a:pt x="404" y="29"/>
                    <a:pt x="468" y="84"/>
                  </a:cubicBezTo>
                  <a:cubicBezTo>
                    <a:pt x="481" y="94"/>
                    <a:pt x="482" y="113"/>
                    <a:pt x="470" y="125"/>
                  </a:cubicBezTo>
                  <a:close/>
                </a:path>
              </a:pathLst>
            </a:custGeom>
            <a:solidFill>
              <a:schemeClr val="accent2"/>
            </a:solidFill>
            <a:ln>
              <a:noFill/>
            </a:ln>
          </p:spPr>
          <p:txBody>
            <a:bodyPr anchorCtr="1" anchor="ctr" bIns="2875" lIns="90000" spcFirstLastPara="1" rIns="90000" wrap="square" tIns="2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 name="Google Shape;74;p6"/>
            <p:cNvSpPr/>
            <p:nvPr/>
          </p:nvSpPr>
          <p:spPr>
            <a:xfrm>
              <a:off x="4050720" y="1423440"/>
              <a:ext cx="130680" cy="39240"/>
            </a:xfrm>
            <a:custGeom>
              <a:rect b="b" l="l" r="r" t="t"/>
              <a:pathLst>
                <a:path extrusionOk="0" h="109" w="363">
                  <a:moveTo>
                    <a:pt x="356" y="101"/>
                  </a:moveTo>
                  <a:cubicBezTo>
                    <a:pt x="346" y="111"/>
                    <a:pt x="330" y="112"/>
                    <a:pt x="319" y="103"/>
                  </a:cubicBezTo>
                  <a:cubicBezTo>
                    <a:pt x="280" y="72"/>
                    <a:pt x="232" y="55"/>
                    <a:pt x="182" y="55"/>
                  </a:cubicBezTo>
                  <a:cubicBezTo>
                    <a:pt x="132" y="55"/>
                    <a:pt x="84" y="72"/>
                    <a:pt x="45" y="103"/>
                  </a:cubicBezTo>
                  <a:cubicBezTo>
                    <a:pt x="34" y="112"/>
                    <a:pt x="19" y="111"/>
                    <a:pt x="9" y="101"/>
                  </a:cubicBezTo>
                  <a:cubicBezTo>
                    <a:pt x="-3" y="90"/>
                    <a:pt x="-2" y="70"/>
                    <a:pt x="11" y="60"/>
                  </a:cubicBezTo>
                  <a:cubicBezTo>
                    <a:pt x="59" y="21"/>
                    <a:pt x="119" y="0"/>
                    <a:pt x="182" y="0"/>
                  </a:cubicBezTo>
                  <a:cubicBezTo>
                    <a:pt x="245" y="0"/>
                    <a:pt x="305" y="21"/>
                    <a:pt x="353" y="60"/>
                  </a:cubicBezTo>
                  <a:cubicBezTo>
                    <a:pt x="366" y="70"/>
                    <a:pt x="367" y="90"/>
                    <a:pt x="356" y="101"/>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 name="Google Shape;75;p6"/>
            <p:cNvSpPr/>
            <p:nvPr/>
          </p:nvSpPr>
          <p:spPr>
            <a:xfrm>
              <a:off x="4075920" y="1458360"/>
              <a:ext cx="80640" cy="29160"/>
            </a:xfrm>
            <a:custGeom>
              <a:rect b="b" l="l" r="r" t="t"/>
              <a:pathLst>
                <a:path extrusionOk="0" h="81" w="224">
                  <a:moveTo>
                    <a:pt x="217" y="73"/>
                  </a:moveTo>
                  <a:cubicBezTo>
                    <a:pt x="207" y="83"/>
                    <a:pt x="192" y="84"/>
                    <a:pt x="181" y="76"/>
                  </a:cubicBezTo>
                  <a:cubicBezTo>
                    <a:pt x="161" y="62"/>
                    <a:pt x="137" y="55"/>
                    <a:pt x="112" y="55"/>
                  </a:cubicBezTo>
                  <a:cubicBezTo>
                    <a:pt x="87" y="55"/>
                    <a:pt x="63" y="62"/>
                    <a:pt x="43" y="76"/>
                  </a:cubicBezTo>
                  <a:cubicBezTo>
                    <a:pt x="32" y="84"/>
                    <a:pt x="17" y="83"/>
                    <a:pt x="8" y="73"/>
                  </a:cubicBezTo>
                  <a:cubicBezTo>
                    <a:pt x="-5" y="61"/>
                    <a:pt x="-2" y="40"/>
                    <a:pt x="12" y="30"/>
                  </a:cubicBezTo>
                  <a:cubicBezTo>
                    <a:pt x="41" y="10"/>
                    <a:pt x="76" y="0"/>
                    <a:pt x="112" y="0"/>
                  </a:cubicBezTo>
                  <a:cubicBezTo>
                    <a:pt x="148" y="0"/>
                    <a:pt x="183" y="10"/>
                    <a:pt x="212" y="30"/>
                  </a:cubicBezTo>
                  <a:cubicBezTo>
                    <a:pt x="226" y="40"/>
                    <a:pt x="229" y="61"/>
                    <a:pt x="217" y="73"/>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76" name="Google Shape;76;p6"/>
            <p:cNvGrpSpPr/>
            <p:nvPr/>
          </p:nvGrpSpPr>
          <p:grpSpPr>
            <a:xfrm>
              <a:off x="4023000" y="1391040"/>
              <a:ext cx="174600" cy="125640"/>
              <a:chOff x="4023000" y="1391040"/>
              <a:chExt cx="174600" cy="125640"/>
            </a:xfrm>
          </p:grpSpPr>
          <p:sp>
            <p:nvSpPr>
              <p:cNvPr id="77" name="Google Shape;77;p6"/>
              <p:cNvSpPr/>
              <p:nvPr/>
            </p:nvSpPr>
            <p:spPr>
              <a:xfrm>
                <a:off x="4095720" y="1487520"/>
                <a:ext cx="29160" cy="29160"/>
              </a:xfrm>
              <a:custGeom>
                <a:rect b="b" l="l" r="r" t="t"/>
                <a:pathLst>
                  <a:path extrusionOk="0" h="81" w="81">
                    <a:moveTo>
                      <a:pt x="41" y="81"/>
                    </a:moveTo>
                    <a:cubicBezTo>
                      <a:pt x="18" y="81"/>
                      <a:pt x="0" y="63"/>
                      <a:pt x="0" y="41"/>
                    </a:cubicBezTo>
                    <a:cubicBezTo>
                      <a:pt x="0" y="30"/>
                      <a:pt x="4" y="20"/>
                      <a:pt x="12" y="12"/>
                    </a:cubicBezTo>
                    <a:cubicBezTo>
                      <a:pt x="20" y="4"/>
                      <a:pt x="30" y="0"/>
                      <a:pt x="41" y="0"/>
                    </a:cubicBezTo>
                    <a:cubicBezTo>
                      <a:pt x="52" y="0"/>
                      <a:pt x="61" y="4"/>
                      <a:pt x="69" y="12"/>
                    </a:cubicBezTo>
                    <a:cubicBezTo>
                      <a:pt x="76" y="20"/>
                      <a:pt x="81" y="30"/>
                      <a:pt x="81" y="41"/>
                    </a:cubicBezTo>
                    <a:cubicBezTo>
                      <a:pt x="81" y="63"/>
                      <a:pt x="63" y="81"/>
                      <a:pt x="41" y="81"/>
                    </a:cubicBezTo>
                    <a:moveTo>
                      <a:pt x="41" y="7"/>
                    </a:moveTo>
                    <a:cubicBezTo>
                      <a:pt x="32" y="7"/>
                      <a:pt x="23" y="10"/>
                      <a:pt x="17" y="17"/>
                    </a:cubicBezTo>
                    <a:cubicBezTo>
                      <a:pt x="11" y="23"/>
                      <a:pt x="7" y="31"/>
                      <a:pt x="7" y="40"/>
                    </a:cubicBezTo>
                    <a:cubicBezTo>
                      <a:pt x="7" y="59"/>
                      <a:pt x="22" y="74"/>
                      <a:pt x="41" y="74"/>
                    </a:cubicBezTo>
                    <a:cubicBezTo>
                      <a:pt x="60" y="74"/>
                      <a:pt x="75" y="59"/>
                      <a:pt x="75" y="40"/>
                    </a:cubicBezTo>
                    <a:cubicBezTo>
                      <a:pt x="75" y="31"/>
                      <a:pt x="71" y="23"/>
                      <a:pt x="65" y="17"/>
                    </a:cubicBezTo>
                    <a:cubicBezTo>
                      <a:pt x="59" y="10"/>
                      <a:pt x="50" y="7"/>
                      <a:pt x="41" y="7"/>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8" name="Google Shape;78;p6"/>
              <p:cNvSpPr/>
              <p:nvPr/>
            </p:nvSpPr>
            <p:spPr>
              <a:xfrm>
                <a:off x="4023000" y="1391040"/>
                <a:ext cx="174600" cy="50040"/>
              </a:xfrm>
              <a:custGeom>
                <a:rect b="b" l="l" r="r" t="t"/>
                <a:pathLst>
                  <a:path extrusionOk="0" h="139" w="485">
                    <a:moveTo>
                      <a:pt x="31" y="139"/>
                    </a:moveTo>
                    <a:cubicBezTo>
                      <a:pt x="23" y="139"/>
                      <a:pt x="15" y="136"/>
                      <a:pt x="9" y="130"/>
                    </a:cubicBezTo>
                    <a:cubicBezTo>
                      <a:pt x="3" y="124"/>
                      <a:pt x="0" y="116"/>
                      <a:pt x="0" y="107"/>
                    </a:cubicBezTo>
                    <a:cubicBezTo>
                      <a:pt x="1" y="98"/>
                      <a:pt x="5" y="90"/>
                      <a:pt x="11" y="84"/>
                    </a:cubicBezTo>
                    <a:cubicBezTo>
                      <a:pt x="76" y="30"/>
                      <a:pt x="158" y="0"/>
                      <a:pt x="243" y="0"/>
                    </a:cubicBezTo>
                    <a:cubicBezTo>
                      <a:pt x="327" y="0"/>
                      <a:pt x="410" y="30"/>
                      <a:pt x="474" y="84"/>
                    </a:cubicBezTo>
                    <a:cubicBezTo>
                      <a:pt x="481" y="90"/>
                      <a:pt x="485" y="98"/>
                      <a:pt x="485" y="107"/>
                    </a:cubicBezTo>
                    <a:cubicBezTo>
                      <a:pt x="485" y="116"/>
                      <a:pt x="482" y="124"/>
                      <a:pt x="476" y="130"/>
                    </a:cubicBezTo>
                    <a:cubicBezTo>
                      <a:pt x="465" y="142"/>
                      <a:pt x="446" y="142"/>
                      <a:pt x="434" y="132"/>
                    </a:cubicBezTo>
                    <a:cubicBezTo>
                      <a:pt x="381" y="87"/>
                      <a:pt x="313" y="62"/>
                      <a:pt x="243" y="62"/>
                    </a:cubicBezTo>
                    <a:cubicBezTo>
                      <a:pt x="172" y="62"/>
                      <a:pt x="104" y="87"/>
                      <a:pt x="51" y="132"/>
                    </a:cubicBezTo>
                    <a:cubicBezTo>
                      <a:pt x="45" y="137"/>
                      <a:pt x="38" y="139"/>
                      <a:pt x="31" y="139"/>
                    </a:cubicBezTo>
                    <a:moveTo>
                      <a:pt x="243" y="55"/>
                    </a:moveTo>
                    <a:cubicBezTo>
                      <a:pt x="315" y="55"/>
                      <a:pt x="384" y="81"/>
                      <a:pt x="439" y="127"/>
                    </a:cubicBezTo>
                    <a:cubicBezTo>
                      <a:pt x="449" y="135"/>
                      <a:pt x="463" y="134"/>
                      <a:pt x="472" y="125"/>
                    </a:cubicBezTo>
                    <a:cubicBezTo>
                      <a:pt x="476" y="121"/>
                      <a:pt x="479" y="114"/>
                      <a:pt x="479" y="107"/>
                    </a:cubicBezTo>
                    <a:cubicBezTo>
                      <a:pt x="478" y="100"/>
                      <a:pt x="475" y="94"/>
                      <a:pt x="470" y="89"/>
                    </a:cubicBezTo>
                    <a:cubicBezTo>
                      <a:pt x="407" y="36"/>
                      <a:pt x="326" y="6"/>
                      <a:pt x="243" y="6"/>
                    </a:cubicBezTo>
                    <a:cubicBezTo>
                      <a:pt x="160" y="6"/>
                      <a:pt x="79" y="36"/>
                      <a:pt x="16" y="89"/>
                    </a:cubicBezTo>
                    <a:cubicBezTo>
                      <a:pt x="11" y="94"/>
                      <a:pt x="7" y="100"/>
                      <a:pt x="7" y="107"/>
                    </a:cubicBezTo>
                    <a:cubicBezTo>
                      <a:pt x="7" y="114"/>
                      <a:pt x="9" y="121"/>
                      <a:pt x="14" y="125"/>
                    </a:cubicBezTo>
                    <a:cubicBezTo>
                      <a:pt x="23" y="134"/>
                      <a:pt x="38" y="135"/>
                      <a:pt x="47" y="127"/>
                    </a:cubicBezTo>
                    <a:cubicBezTo>
                      <a:pt x="101" y="81"/>
                      <a:pt x="171" y="55"/>
                      <a:pt x="243" y="5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5025" lIns="90000" spcFirstLastPara="1" rIns="90000" wrap="square" tIns="50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9" name="Google Shape;79;p6"/>
              <p:cNvSpPr/>
              <p:nvPr/>
            </p:nvSpPr>
            <p:spPr>
              <a:xfrm>
                <a:off x="4043880" y="1420200"/>
                <a:ext cx="133200" cy="41760"/>
              </a:xfrm>
              <a:custGeom>
                <a:rect b="b" l="l" r="r" t="t"/>
                <a:pathLst>
                  <a:path extrusionOk="0" h="116" w="370">
                    <a:moveTo>
                      <a:pt x="31" y="116"/>
                    </a:moveTo>
                    <a:cubicBezTo>
                      <a:pt x="23" y="116"/>
                      <a:pt x="15" y="113"/>
                      <a:pt x="9" y="107"/>
                    </a:cubicBezTo>
                    <a:cubicBezTo>
                      <a:pt x="3" y="100"/>
                      <a:pt x="-1" y="92"/>
                      <a:pt x="0" y="83"/>
                    </a:cubicBezTo>
                    <a:cubicBezTo>
                      <a:pt x="1" y="74"/>
                      <a:pt x="5" y="66"/>
                      <a:pt x="12" y="60"/>
                    </a:cubicBezTo>
                    <a:cubicBezTo>
                      <a:pt x="61" y="21"/>
                      <a:pt x="121" y="0"/>
                      <a:pt x="185" y="0"/>
                    </a:cubicBezTo>
                    <a:cubicBezTo>
                      <a:pt x="249" y="0"/>
                      <a:pt x="309" y="21"/>
                      <a:pt x="358" y="60"/>
                    </a:cubicBezTo>
                    <a:cubicBezTo>
                      <a:pt x="365" y="66"/>
                      <a:pt x="369" y="74"/>
                      <a:pt x="370" y="83"/>
                    </a:cubicBezTo>
                    <a:cubicBezTo>
                      <a:pt x="370" y="92"/>
                      <a:pt x="367" y="100"/>
                      <a:pt x="361" y="107"/>
                    </a:cubicBezTo>
                    <a:cubicBezTo>
                      <a:pt x="350" y="118"/>
                      <a:pt x="332" y="119"/>
                      <a:pt x="320" y="109"/>
                    </a:cubicBezTo>
                    <a:cubicBezTo>
                      <a:pt x="282" y="78"/>
                      <a:pt x="234" y="62"/>
                      <a:pt x="185" y="62"/>
                    </a:cubicBezTo>
                    <a:cubicBezTo>
                      <a:pt x="135" y="62"/>
                      <a:pt x="89" y="78"/>
                      <a:pt x="51" y="109"/>
                    </a:cubicBezTo>
                    <a:cubicBezTo>
                      <a:pt x="45" y="114"/>
                      <a:pt x="38" y="116"/>
                      <a:pt x="31" y="116"/>
                    </a:cubicBezTo>
                    <a:moveTo>
                      <a:pt x="185" y="7"/>
                    </a:moveTo>
                    <a:cubicBezTo>
                      <a:pt x="123" y="7"/>
                      <a:pt x="64" y="27"/>
                      <a:pt x="16" y="66"/>
                    </a:cubicBezTo>
                    <a:cubicBezTo>
                      <a:pt x="10" y="70"/>
                      <a:pt x="7" y="76"/>
                      <a:pt x="7" y="83"/>
                    </a:cubicBezTo>
                    <a:cubicBezTo>
                      <a:pt x="6" y="90"/>
                      <a:pt x="9" y="97"/>
                      <a:pt x="14" y="102"/>
                    </a:cubicBezTo>
                    <a:cubicBezTo>
                      <a:pt x="22" y="111"/>
                      <a:pt x="36" y="112"/>
                      <a:pt x="46" y="104"/>
                    </a:cubicBezTo>
                    <a:cubicBezTo>
                      <a:pt x="86" y="72"/>
                      <a:pt x="134" y="55"/>
                      <a:pt x="185" y="55"/>
                    </a:cubicBezTo>
                    <a:cubicBezTo>
                      <a:pt x="236" y="55"/>
                      <a:pt x="284" y="72"/>
                      <a:pt x="324" y="104"/>
                    </a:cubicBezTo>
                    <a:cubicBezTo>
                      <a:pt x="333" y="112"/>
                      <a:pt x="347" y="111"/>
                      <a:pt x="356" y="102"/>
                    </a:cubicBezTo>
                    <a:cubicBezTo>
                      <a:pt x="361" y="97"/>
                      <a:pt x="364" y="90"/>
                      <a:pt x="363" y="83"/>
                    </a:cubicBezTo>
                    <a:cubicBezTo>
                      <a:pt x="363" y="76"/>
                      <a:pt x="360" y="70"/>
                      <a:pt x="354" y="66"/>
                    </a:cubicBezTo>
                    <a:cubicBezTo>
                      <a:pt x="306" y="27"/>
                      <a:pt x="247" y="7"/>
                      <a:pt x="185" y="7"/>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0" name="Google Shape;80;p6"/>
              <p:cNvSpPr/>
              <p:nvPr/>
            </p:nvSpPr>
            <p:spPr>
              <a:xfrm>
                <a:off x="4068720" y="1455120"/>
                <a:ext cx="83520" cy="31680"/>
              </a:xfrm>
              <a:custGeom>
                <a:rect b="b" l="l" r="r" t="t"/>
                <a:pathLst>
                  <a:path extrusionOk="0" h="88" w="232">
                    <a:moveTo>
                      <a:pt x="201" y="88"/>
                    </a:moveTo>
                    <a:cubicBezTo>
                      <a:pt x="195" y="88"/>
                      <a:pt x="188" y="86"/>
                      <a:pt x="183" y="82"/>
                    </a:cubicBezTo>
                    <a:cubicBezTo>
                      <a:pt x="163" y="69"/>
                      <a:pt x="140" y="62"/>
                      <a:pt x="116" y="62"/>
                    </a:cubicBezTo>
                    <a:cubicBezTo>
                      <a:pt x="92" y="62"/>
                      <a:pt x="69" y="69"/>
                      <a:pt x="49" y="82"/>
                    </a:cubicBezTo>
                    <a:cubicBezTo>
                      <a:pt x="36" y="91"/>
                      <a:pt x="20" y="89"/>
                      <a:pt x="9" y="79"/>
                    </a:cubicBezTo>
                    <a:cubicBezTo>
                      <a:pt x="3" y="73"/>
                      <a:pt x="0" y="64"/>
                      <a:pt x="0" y="55"/>
                    </a:cubicBezTo>
                    <a:cubicBezTo>
                      <a:pt x="1" y="45"/>
                      <a:pt x="6" y="37"/>
                      <a:pt x="14" y="31"/>
                    </a:cubicBezTo>
                    <a:cubicBezTo>
                      <a:pt x="44" y="11"/>
                      <a:pt x="79" y="0"/>
                      <a:pt x="116" y="0"/>
                    </a:cubicBezTo>
                    <a:cubicBezTo>
                      <a:pt x="152" y="0"/>
                      <a:pt x="188" y="11"/>
                      <a:pt x="218" y="31"/>
                    </a:cubicBezTo>
                    <a:cubicBezTo>
                      <a:pt x="225" y="37"/>
                      <a:pt x="231" y="45"/>
                      <a:pt x="232" y="55"/>
                    </a:cubicBezTo>
                    <a:cubicBezTo>
                      <a:pt x="232" y="64"/>
                      <a:pt x="229" y="73"/>
                      <a:pt x="223" y="79"/>
                    </a:cubicBezTo>
                    <a:cubicBezTo>
                      <a:pt x="216" y="85"/>
                      <a:pt x="209" y="88"/>
                      <a:pt x="201" y="88"/>
                    </a:cubicBezTo>
                    <a:moveTo>
                      <a:pt x="116" y="55"/>
                    </a:moveTo>
                    <a:cubicBezTo>
                      <a:pt x="141" y="55"/>
                      <a:pt x="166" y="62"/>
                      <a:pt x="187" y="77"/>
                    </a:cubicBezTo>
                    <a:cubicBezTo>
                      <a:pt x="197" y="84"/>
                      <a:pt x="210" y="83"/>
                      <a:pt x="218" y="74"/>
                    </a:cubicBezTo>
                    <a:cubicBezTo>
                      <a:pt x="223" y="69"/>
                      <a:pt x="226" y="62"/>
                      <a:pt x="225" y="55"/>
                    </a:cubicBezTo>
                    <a:cubicBezTo>
                      <a:pt x="224" y="48"/>
                      <a:pt x="220" y="41"/>
                      <a:pt x="214" y="37"/>
                    </a:cubicBezTo>
                    <a:cubicBezTo>
                      <a:pt x="185" y="17"/>
                      <a:pt x="151" y="7"/>
                      <a:pt x="116" y="7"/>
                    </a:cubicBezTo>
                    <a:cubicBezTo>
                      <a:pt x="81" y="7"/>
                      <a:pt x="47" y="17"/>
                      <a:pt x="18" y="37"/>
                    </a:cubicBezTo>
                    <a:cubicBezTo>
                      <a:pt x="12" y="41"/>
                      <a:pt x="8" y="48"/>
                      <a:pt x="7" y="55"/>
                    </a:cubicBezTo>
                    <a:cubicBezTo>
                      <a:pt x="6" y="62"/>
                      <a:pt x="9" y="69"/>
                      <a:pt x="14" y="74"/>
                    </a:cubicBezTo>
                    <a:cubicBezTo>
                      <a:pt x="23" y="83"/>
                      <a:pt x="36" y="84"/>
                      <a:pt x="46" y="77"/>
                    </a:cubicBezTo>
                    <a:cubicBezTo>
                      <a:pt x="66" y="63"/>
                      <a:pt x="91" y="55"/>
                      <a:pt x="116" y="5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1" name="Shape 81"/>
        <p:cNvGrpSpPr/>
        <p:nvPr/>
      </p:nvGrpSpPr>
      <p:grpSpPr>
        <a:xfrm>
          <a:off x="0" y="0"/>
          <a:ext cx="0" cy="0"/>
          <a:chOff x="0" y="0"/>
          <a:chExt cx="0" cy="0"/>
        </a:xfrm>
      </p:grpSpPr>
      <p:sp>
        <p:nvSpPr>
          <p:cNvPr id="82" name="Google Shape;82;p7"/>
          <p:cNvSpPr txBox="1"/>
          <p:nvPr>
            <p:ph type="title"/>
          </p:nvPr>
        </p:nvSpPr>
        <p:spPr>
          <a:xfrm>
            <a:off x="4184500" y="535013"/>
            <a:ext cx="4244400" cy="1160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3000"/>
              <a:buNone/>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p:txBody>
      </p:sp>
      <p:sp>
        <p:nvSpPr>
          <p:cNvPr id="83" name="Google Shape;83;p7"/>
          <p:cNvSpPr txBox="1"/>
          <p:nvPr>
            <p:ph idx="1" type="body"/>
          </p:nvPr>
        </p:nvSpPr>
        <p:spPr>
          <a:xfrm>
            <a:off x="4184500" y="1816463"/>
            <a:ext cx="4244400" cy="22047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Robo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84" name="Google Shape;84;p7"/>
          <p:cNvSpPr/>
          <p:nvPr>
            <p:ph idx="2" type="pic"/>
          </p:nvPr>
        </p:nvSpPr>
        <p:spPr>
          <a:xfrm>
            <a:off x="386075" y="277650"/>
            <a:ext cx="3462900" cy="4588200"/>
          </a:xfrm>
          <a:prstGeom prst="roundRect">
            <a:avLst>
              <a:gd fmla="val 16667" name="adj"/>
            </a:avLst>
          </a:prstGeom>
          <a:noFill/>
          <a:ln>
            <a:noFill/>
          </a:ln>
        </p:spPr>
      </p:sp>
      <p:grpSp>
        <p:nvGrpSpPr>
          <p:cNvPr id="85" name="Google Shape;85;p7"/>
          <p:cNvGrpSpPr/>
          <p:nvPr/>
        </p:nvGrpSpPr>
        <p:grpSpPr>
          <a:xfrm>
            <a:off x="-1450525" y="33905"/>
            <a:ext cx="11356672" cy="4574595"/>
            <a:chOff x="-1450525" y="33905"/>
            <a:chExt cx="11356672" cy="4574595"/>
          </a:xfrm>
        </p:grpSpPr>
        <p:grpSp>
          <p:nvGrpSpPr>
            <p:cNvPr id="86" name="Google Shape;86;p7"/>
            <p:cNvGrpSpPr/>
            <p:nvPr/>
          </p:nvGrpSpPr>
          <p:grpSpPr>
            <a:xfrm rot="5400000">
              <a:off x="8428906" y="33905"/>
              <a:ext cx="1477240" cy="1477240"/>
              <a:chOff x="3667050" y="-1023350"/>
              <a:chExt cx="1809900" cy="1809900"/>
            </a:xfrm>
          </p:grpSpPr>
          <p:sp>
            <p:nvSpPr>
              <p:cNvPr id="87" name="Google Shape;87;p7"/>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88" name="Google Shape;88;p7"/>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89" name="Google Shape;89;p7"/>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90" name="Google Shape;90;p7"/>
            <p:cNvCxnSpPr/>
            <p:nvPr/>
          </p:nvCxnSpPr>
          <p:spPr>
            <a:xfrm rot="10800000">
              <a:off x="-1450525" y="4608500"/>
              <a:ext cx="1985100" cy="0"/>
            </a:xfrm>
            <a:prstGeom prst="straightConnector1">
              <a:avLst/>
            </a:prstGeom>
            <a:noFill/>
            <a:ln cap="flat" cmpd="sng" w="19050">
              <a:solidFill>
                <a:schemeClr val="dk1"/>
              </a:solidFill>
              <a:prstDash val="solid"/>
              <a:round/>
              <a:headEnd len="med" w="med" type="oval"/>
              <a:tailEnd len="med" w="med" type="none"/>
            </a:ln>
          </p:spPr>
        </p:cxnSp>
        <p:cxnSp>
          <p:nvCxnSpPr>
            <p:cNvPr id="91" name="Google Shape;91;p7"/>
            <p:cNvCxnSpPr/>
            <p:nvPr/>
          </p:nvCxnSpPr>
          <p:spPr>
            <a:xfrm>
              <a:off x="7856375" y="4608500"/>
              <a:ext cx="1441800" cy="0"/>
            </a:xfrm>
            <a:prstGeom prst="straightConnector1">
              <a:avLst/>
            </a:prstGeom>
            <a:noFill/>
            <a:ln cap="flat" cmpd="sng" w="19050">
              <a:solidFill>
                <a:schemeClr val="dk1"/>
              </a:solidFill>
              <a:prstDash val="dash"/>
              <a:round/>
              <a:headEnd len="med" w="med" type="none"/>
              <a:tailEnd len="med" w="med" type="none"/>
            </a:ln>
          </p:spPr>
        </p:cxn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92" name="Shape 92"/>
        <p:cNvGrpSpPr/>
        <p:nvPr/>
      </p:nvGrpSpPr>
      <p:grpSpPr>
        <a:xfrm>
          <a:off x="0" y="0"/>
          <a:ext cx="0" cy="0"/>
          <a:chOff x="0" y="0"/>
          <a:chExt cx="0" cy="0"/>
        </a:xfrm>
      </p:grpSpPr>
      <p:sp>
        <p:nvSpPr>
          <p:cNvPr id="93" name="Google Shape;93;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94" name="Google Shape;94;p8"/>
          <p:cNvGrpSpPr/>
          <p:nvPr/>
        </p:nvGrpSpPr>
        <p:grpSpPr>
          <a:xfrm flipH="1">
            <a:off x="-764725" y="33905"/>
            <a:ext cx="11356672" cy="4574595"/>
            <a:chOff x="-1450525" y="33905"/>
            <a:chExt cx="11356672" cy="4574595"/>
          </a:xfrm>
        </p:grpSpPr>
        <p:grpSp>
          <p:nvGrpSpPr>
            <p:cNvPr id="95" name="Google Shape;95;p8"/>
            <p:cNvGrpSpPr/>
            <p:nvPr/>
          </p:nvGrpSpPr>
          <p:grpSpPr>
            <a:xfrm rot="5400000">
              <a:off x="8428906" y="33905"/>
              <a:ext cx="1477240" cy="1477240"/>
              <a:chOff x="3667050" y="-1023350"/>
              <a:chExt cx="1809900" cy="1809900"/>
            </a:xfrm>
          </p:grpSpPr>
          <p:sp>
            <p:nvSpPr>
              <p:cNvPr id="96" name="Google Shape;96;p8"/>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97" name="Google Shape;97;p8"/>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98" name="Google Shape;98;p8"/>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99" name="Google Shape;99;p8"/>
            <p:cNvCxnSpPr/>
            <p:nvPr/>
          </p:nvCxnSpPr>
          <p:spPr>
            <a:xfrm rot="10800000">
              <a:off x="-1450525" y="4608500"/>
              <a:ext cx="1985100" cy="0"/>
            </a:xfrm>
            <a:prstGeom prst="straightConnector1">
              <a:avLst/>
            </a:prstGeom>
            <a:noFill/>
            <a:ln cap="flat" cmpd="sng" w="19050">
              <a:solidFill>
                <a:schemeClr val="dk1"/>
              </a:solidFill>
              <a:prstDash val="solid"/>
              <a:round/>
              <a:headEnd len="med" w="med" type="oval"/>
              <a:tailEnd len="med" w="med" type="none"/>
            </a:ln>
          </p:spPr>
        </p:cxnSp>
        <p:cxnSp>
          <p:nvCxnSpPr>
            <p:cNvPr id="100" name="Google Shape;100;p8"/>
            <p:cNvCxnSpPr/>
            <p:nvPr/>
          </p:nvCxnSpPr>
          <p:spPr>
            <a:xfrm>
              <a:off x="7856375" y="4608500"/>
              <a:ext cx="1441800" cy="0"/>
            </a:xfrm>
            <a:prstGeom prst="straightConnector1">
              <a:avLst/>
            </a:prstGeom>
            <a:noFill/>
            <a:ln cap="flat" cmpd="sng" w="19050">
              <a:solidFill>
                <a:schemeClr val="dk1"/>
              </a:solidFill>
              <a:prstDash val="dash"/>
              <a:round/>
              <a:headEnd len="med" w="med" type="none"/>
              <a:tailEnd len="med" w="med" type="none"/>
            </a:ln>
          </p:spPr>
        </p:cxn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01" name="Shape 101"/>
        <p:cNvGrpSpPr/>
        <p:nvPr/>
      </p:nvGrpSpPr>
      <p:grpSpPr>
        <a:xfrm>
          <a:off x="0" y="0"/>
          <a:ext cx="0" cy="0"/>
          <a:chOff x="0" y="0"/>
          <a:chExt cx="0" cy="0"/>
        </a:xfrm>
      </p:grpSpPr>
      <p:sp>
        <p:nvSpPr>
          <p:cNvPr id="102" name="Google Shape;102;p9"/>
          <p:cNvSpPr txBox="1"/>
          <p:nvPr>
            <p:ph type="title"/>
          </p:nvPr>
        </p:nvSpPr>
        <p:spPr>
          <a:xfrm>
            <a:off x="2241425" y="1293100"/>
            <a:ext cx="46611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3" name="Google Shape;103;p9"/>
          <p:cNvSpPr txBox="1"/>
          <p:nvPr>
            <p:ph idx="1" type="subTitle"/>
          </p:nvPr>
        </p:nvSpPr>
        <p:spPr>
          <a:xfrm>
            <a:off x="2241475" y="2168600"/>
            <a:ext cx="4661100" cy="168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104" name="Google Shape;104;p9"/>
          <p:cNvGrpSpPr/>
          <p:nvPr/>
        </p:nvGrpSpPr>
        <p:grpSpPr>
          <a:xfrm>
            <a:off x="-23519" y="-779345"/>
            <a:ext cx="10858619" cy="6702190"/>
            <a:chOff x="-23519" y="-779345"/>
            <a:chExt cx="10858619" cy="6702190"/>
          </a:xfrm>
        </p:grpSpPr>
        <p:grpSp>
          <p:nvGrpSpPr>
            <p:cNvPr id="105" name="Google Shape;105;p9"/>
            <p:cNvGrpSpPr/>
            <p:nvPr/>
          </p:nvGrpSpPr>
          <p:grpSpPr>
            <a:xfrm>
              <a:off x="-23519" y="-779345"/>
              <a:ext cx="1477240" cy="1477240"/>
              <a:chOff x="3667050" y="-1023350"/>
              <a:chExt cx="1809900" cy="1809900"/>
            </a:xfrm>
          </p:grpSpPr>
          <p:sp>
            <p:nvSpPr>
              <p:cNvPr id="106" name="Google Shape;106;p9"/>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07" name="Google Shape;107;p9"/>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08" name="Google Shape;108;p9"/>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109" name="Google Shape;109;p9"/>
            <p:cNvCxnSpPr/>
            <p:nvPr/>
          </p:nvCxnSpPr>
          <p:spPr>
            <a:xfrm>
              <a:off x="8424000" y="535000"/>
              <a:ext cx="2411100" cy="0"/>
            </a:xfrm>
            <a:prstGeom prst="straightConnector1">
              <a:avLst/>
            </a:prstGeom>
            <a:noFill/>
            <a:ln cap="flat" cmpd="sng" w="19050">
              <a:solidFill>
                <a:schemeClr val="dk1"/>
              </a:solidFill>
              <a:prstDash val="solid"/>
              <a:round/>
              <a:headEnd len="med" w="med" type="oval"/>
              <a:tailEnd len="med" w="med" type="none"/>
            </a:ln>
          </p:spPr>
        </p:cxnSp>
        <p:grpSp>
          <p:nvGrpSpPr>
            <p:cNvPr id="110" name="Google Shape;110;p9"/>
            <p:cNvGrpSpPr/>
            <p:nvPr/>
          </p:nvGrpSpPr>
          <p:grpSpPr>
            <a:xfrm rot="10800000">
              <a:off x="7690281" y="4445605"/>
              <a:ext cx="1477240" cy="1477240"/>
              <a:chOff x="3667050" y="-1023350"/>
              <a:chExt cx="1809900" cy="1809900"/>
            </a:xfrm>
          </p:grpSpPr>
          <p:sp>
            <p:nvSpPr>
              <p:cNvPr id="111" name="Google Shape;111;p9"/>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12" name="Google Shape;112;p9"/>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13" name="Google Shape;113;p9"/>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14" name="Shape 114"/>
        <p:cNvGrpSpPr/>
        <p:nvPr/>
      </p:nvGrpSpPr>
      <p:grpSpPr>
        <a:xfrm>
          <a:off x="0" y="0"/>
          <a:ext cx="0" cy="0"/>
          <a:chOff x="0" y="0"/>
          <a:chExt cx="0" cy="0"/>
        </a:xfrm>
      </p:grpSpPr>
      <p:sp>
        <p:nvSpPr>
          <p:cNvPr id="115" name="Google Shape;115;p10"/>
          <p:cNvSpPr/>
          <p:nvPr>
            <p:ph idx="2" type="pic"/>
          </p:nvPr>
        </p:nvSpPr>
        <p:spPr>
          <a:xfrm>
            <a:off x="0" y="0"/>
            <a:ext cx="9144000" cy="5143500"/>
          </a:xfrm>
          <a:prstGeom prst="rect">
            <a:avLst/>
          </a:prstGeom>
          <a:noFill/>
          <a:ln>
            <a:noFill/>
          </a:ln>
        </p:spPr>
      </p:sp>
      <p:sp>
        <p:nvSpPr>
          <p:cNvPr id="116" name="Google Shape;116;p10"/>
          <p:cNvSpPr txBox="1"/>
          <p:nvPr>
            <p:ph type="title"/>
          </p:nvPr>
        </p:nvSpPr>
        <p:spPr>
          <a:xfrm>
            <a:off x="720000" y="4149450"/>
            <a:ext cx="7704000" cy="4590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17" name="Shape 117"/>
        <p:cNvGrpSpPr/>
        <p:nvPr/>
      </p:nvGrpSpPr>
      <p:grpSpPr>
        <a:xfrm>
          <a:off x="0" y="0"/>
          <a:ext cx="0" cy="0"/>
          <a:chOff x="0" y="0"/>
          <a:chExt cx="0" cy="0"/>
        </a:xfrm>
      </p:grpSpPr>
      <p:sp>
        <p:nvSpPr>
          <p:cNvPr id="118" name="Google Shape;118;p11"/>
          <p:cNvSpPr txBox="1"/>
          <p:nvPr>
            <p:ph hasCustomPrompt="1" type="title"/>
          </p:nvPr>
        </p:nvSpPr>
        <p:spPr>
          <a:xfrm>
            <a:off x="715100" y="1506200"/>
            <a:ext cx="3856800" cy="11565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5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19" name="Google Shape;119;p11"/>
          <p:cNvSpPr txBox="1"/>
          <p:nvPr>
            <p:ph idx="1" type="subTitle"/>
          </p:nvPr>
        </p:nvSpPr>
        <p:spPr>
          <a:xfrm>
            <a:off x="1144700" y="2848900"/>
            <a:ext cx="2997600" cy="78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20" name="Google Shape;120;p11"/>
          <p:cNvGrpSpPr/>
          <p:nvPr/>
        </p:nvGrpSpPr>
        <p:grpSpPr>
          <a:xfrm flipH="1">
            <a:off x="0" y="-779345"/>
            <a:ext cx="8429100" cy="6702190"/>
            <a:chOff x="0" y="-779345"/>
            <a:chExt cx="8429100" cy="6702190"/>
          </a:xfrm>
        </p:grpSpPr>
        <p:grpSp>
          <p:nvGrpSpPr>
            <p:cNvPr id="121" name="Google Shape;121;p11"/>
            <p:cNvGrpSpPr/>
            <p:nvPr/>
          </p:nvGrpSpPr>
          <p:grpSpPr>
            <a:xfrm>
              <a:off x="4258231" y="-779345"/>
              <a:ext cx="1477240" cy="1477240"/>
              <a:chOff x="3667050" y="-1023350"/>
              <a:chExt cx="1809900" cy="1809900"/>
            </a:xfrm>
          </p:grpSpPr>
          <p:sp>
            <p:nvSpPr>
              <p:cNvPr id="122" name="Google Shape;122;p11"/>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23" name="Google Shape;123;p11"/>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24" name="Google Shape;124;p11"/>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125" name="Google Shape;125;p11"/>
            <p:cNvCxnSpPr/>
            <p:nvPr/>
          </p:nvCxnSpPr>
          <p:spPr>
            <a:xfrm>
              <a:off x="6018000" y="535000"/>
              <a:ext cx="2411100" cy="0"/>
            </a:xfrm>
            <a:prstGeom prst="straightConnector1">
              <a:avLst/>
            </a:prstGeom>
            <a:noFill/>
            <a:ln cap="flat" cmpd="sng" w="19050">
              <a:solidFill>
                <a:schemeClr val="dk1"/>
              </a:solidFill>
              <a:prstDash val="solid"/>
              <a:round/>
              <a:headEnd len="med" w="med" type="oval"/>
              <a:tailEnd len="med" w="med" type="none"/>
            </a:ln>
          </p:spPr>
        </p:cxnSp>
        <p:cxnSp>
          <p:nvCxnSpPr>
            <p:cNvPr id="126" name="Google Shape;126;p11"/>
            <p:cNvCxnSpPr/>
            <p:nvPr/>
          </p:nvCxnSpPr>
          <p:spPr>
            <a:xfrm>
              <a:off x="0" y="4608500"/>
              <a:ext cx="1441800" cy="0"/>
            </a:xfrm>
            <a:prstGeom prst="straightConnector1">
              <a:avLst/>
            </a:prstGeom>
            <a:noFill/>
            <a:ln cap="flat" cmpd="sng" w="19050">
              <a:solidFill>
                <a:schemeClr val="dk1"/>
              </a:solidFill>
              <a:prstDash val="dash"/>
              <a:round/>
              <a:headEnd len="med" w="med" type="none"/>
              <a:tailEnd len="med" w="med" type="none"/>
            </a:ln>
          </p:spPr>
        </p:cxnSp>
        <p:grpSp>
          <p:nvGrpSpPr>
            <p:cNvPr id="127" name="Google Shape;127;p11"/>
            <p:cNvGrpSpPr/>
            <p:nvPr/>
          </p:nvGrpSpPr>
          <p:grpSpPr>
            <a:xfrm rot="10800000">
              <a:off x="1642281" y="4445605"/>
              <a:ext cx="1477240" cy="1477240"/>
              <a:chOff x="3667050" y="-1023350"/>
              <a:chExt cx="1809900" cy="1809900"/>
            </a:xfrm>
          </p:grpSpPr>
          <p:sp>
            <p:nvSpPr>
              <p:cNvPr id="128" name="Google Shape;128;p11"/>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29" name="Google Shape;129;p11"/>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30" name="Google Shape;130;p11"/>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31" name="Shape 13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32" name="Shape 132"/>
        <p:cNvGrpSpPr/>
        <p:nvPr/>
      </p:nvGrpSpPr>
      <p:grpSpPr>
        <a:xfrm>
          <a:off x="0" y="0"/>
          <a:ext cx="0" cy="0"/>
          <a:chOff x="0" y="0"/>
          <a:chExt cx="0" cy="0"/>
        </a:xfrm>
      </p:grpSpPr>
      <p:sp>
        <p:nvSpPr>
          <p:cNvPr id="133" name="Google Shape;133;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4" name="Google Shape;134;p13"/>
          <p:cNvSpPr txBox="1"/>
          <p:nvPr>
            <p:ph hasCustomPrompt="1" idx="2" type="title"/>
          </p:nvPr>
        </p:nvSpPr>
        <p:spPr>
          <a:xfrm>
            <a:off x="1531119" y="1510783"/>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5" name="Google Shape;135;p13"/>
          <p:cNvSpPr txBox="1"/>
          <p:nvPr>
            <p:ph hasCustomPrompt="1" idx="3" type="title"/>
          </p:nvPr>
        </p:nvSpPr>
        <p:spPr>
          <a:xfrm>
            <a:off x="4572069" y="1510766"/>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6" name="Google Shape;136;p13"/>
          <p:cNvSpPr txBox="1"/>
          <p:nvPr>
            <p:ph hasCustomPrompt="1" idx="4" type="title"/>
          </p:nvPr>
        </p:nvSpPr>
        <p:spPr>
          <a:xfrm>
            <a:off x="1531119" y="2464591"/>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7" name="Google Shape;137;p13"/>
          <p:cNvSpPr txBox="1"/>
          <p:nvPr>
            <p:ph hasCustomPrompt="1" idx="5" type="title"/>
          </p:nvPr>
        </p:nvSpPr>
        <p:spPr>
          <a:xfrm>
            <a:off x="4572069" y="2464591"/>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8" name="Google Shape;138;p13"/>
          <p:cNvSpPr txBox="1"/>
          <p:nvPr>
            <p:ph hasCustomPrompt="1" idx="6" type="title"/>
          </p:nvPr>
        </p:nvSpPr>
        <p:spPr>
          <a:xfrm>
            <a:off x="1531119" y="3418433"/>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9" name="Google Shape;139;p13"/>
          <p:cNvSpPr txBox="1"/>
          <p:nvPr>
            <p:ph hasCustomPrompt="1" idx="7" type="title"/>
          </p:nvPr>
        </p:nvSpPr>
        <p:spPr>
          <a:xfrm>
            <a:off x="4572069" y="3418416"/>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0" name="Google Shape;140;p13"/>
          <p:cNvSpPr txBox="1"/>
          <p:nvPr>
            <p:ph idx="1" type="subTitle"/>
          </p:nvPr>
        </p:nvSpPr>
        <p:spPr>
          <a:xfrm>
            <a:off x="2265831" y="1510775"/>
            <a:ext cx="2306100" cy="66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Raleway"/>
              <a:buNone/>
              <a:defRPr b="1" sz="1800">
                <a:solidFill>
                  <a:schemeClr val="dk1"/>
                </a:solidFill>
                <a:latin typeface="Roboto Mono"/>
                <a:ea typeface="Roboto Mono"/>
                <a:cs typeface="Roboto Mono"/>
                <a:sym typeface="Roboto Mono"/>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141" name="Google Shape;141;p13"/>
          <p:cNvSpPr txBox="1"/>
          <p:nvPr>
            <p:ph idx="8" type="subTitle"/>
          </p:nvPr>
        </p:nvSpPr>
        <p:spPr>
          <a:xfrm>
            <a:off x="2265831" y="2464591"/>
            <a:ext cx="2306100" cy="66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Raleway"/>
              <a:buNone/>
              <a:defRPr b="1" sz="1800">
                <a:solidFill>
                  <a:schemeClr val="dk1"/>
                </a:solidFill>
                <a:latin typeface="Roboto Mono"/>
                <a:ea typeface="Roboto Mono"/>
                <a:cs typeface="Roboto Mono"/>
                <a:sym typeface="Roboto Mono"/>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142" name="Google Shape;142;p13"/>
          <p:cNvSpPr txBox="1"/>
          <p:nvPr>
            <p:ph idx="9" type="subTitle"/>
          </p:nvPr>
        </p:nvSpPr>
        <p:spPr>
          <a:xfrm>
            <a:off x="2265831" y="3418425"/>
            <a:ext cx="2306100" cy="66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Raleway"/>
              <a:buNone/>
              <a:defRPr b="1" sz="1800">
                <a:solidFill>
                  <a:schemeClr val="dk1"/>
                </a:solidFill>
                <a:latin typeface="Roboto Mono"/>
                <a:ea typeface="Roboto Mono"/>
                <a:cs typeface="Roboto Mono"/>
                <a:sym typeface="Roboto Mono"/>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143" name="Google Shape;143;p13"/>
          <p:cNvSpPr txBox="1"/>
          <p:nvPr>
            <p:ph idx="13" type="subTitle"/>
          </p:nvPr>
        </p:nvSpPr>
        <p:spPr>
          <a:xfrm>
            <a:off x="5306781" y="1510775"/>
            <a:ext cx="2306100" cy="66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Raleway"/>
              <a:buNone/>
              <a:defRPr b="1" sz="1800">
                <a:solidFill>
                  <a:schemeClr val="dk1"/>
                </a:solidFill>
                <a:latin typeface="Roboto Mono"/>
                <a:ea typeface="Roboto Mono"/>
                <a:cs typeface="Roboto Mono"/>
                <a:sym typeface="Roboto Mono"/>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144" name="Google Shape;144;p13"/>
          <p:cNvSpPr txBox="1"/>
          <p:nvPr>
            <p:ph idx="14" type="subTitle"/>
          </p:nvPr>
        </p:nvSpPr>
        <p:spPr>
          <a:xfrm>
            <a:off x="5306781" y="2464591"/>
            <a:ext cx="2306100" cy="66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Raleway"/>
              <a:buNone/>
              <a:defRPr b="1" sz="1800">
                <a:solidFill>
                  <a:schemeClr val="dk1"/>
                </a:solidFill>
                <a:latin typeface="Roboto Mono"/>
                <a:ea typeface="Roboto Mono"/>
                <a:cs typeface="Roboto Mono"/>
                <a:sym typeface="Roboto Mono"/>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145" name="Google Shape;145;p13"/>
          <p:cNvSpPr txBox="1"/>
          <p:nvPr>
            <p:ph idx="15" type="subTitle"/>
          </p:nvPr>
        </p:nvSpPr>
        <p:spPr>
          <a:xfrm>
            <a:off x="5306781" y="3418425"/>
            <a:ext cx="2306100" cy="66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Raleway"/>
              <a:buNone/>
              <a:defRPr b="1" sz="1800">
                <a:solidFill>
                  <a:schemeClr val="dk1"/>
                </a:solidFill>
                <a:latin typeface="Roboto Mono"/>
                <a:ea typeface="Roboto Mono"/>
                <a:cs typeface="Roboto Mono"/>
                <a:sym typeface="Roboto Mono"/>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grpSp>
        <p:nvGrpSpPr>
          <p:cNvPr id="146" name="Google Shape;146;p13"/>
          <p:cNvGrpSpPr/>
          <p:nvPr/>
        </p:nvGrpSpPr>
        <p:grpSpPr>
          <a:xfrm>
            <a:off x="0" y="-779345"/>
            <a:ext cx="9197822" cy="5387845"/>
            <a:chOff x="0" y="-779345"/>
            <a:chExt cx="9197822" cy="5387845"/>
          </a:xfrm>
        </p:grpSpPr>
        <p:grpSp>
          <p:nvGrpSpPr>
            <p:cNvPr id="147" name="Google Shape;147;p13"/>
            <p:cNvGrpSpPr/>
            <p:nvPr/>
          </p:nvGrpSpPr>
          <p:grpSpPr>
            <a:xfrm>
              <a:off x="7720581" y="-779345"/>
              <a:ext cx="1477240" cy="1477240"/>
              <a:chOff x="3667050" y="-1023350"/>
              <a:chExt cx="1809900" cy="1809900"/>
            </a:xfrm>
          </p:grpSpPr>
          <p:sp>
            <p:nvSpPr>
              <p:cNvPr id="148" name="Google Shape;148;p13"/>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49" name="Google Shape;149;p13"/>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50" name="Google Shape;150;p13"/>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151" name="Google Shape;151;p13"/>
            <p:cNvCxnSpPr/>
            <p:nvPr/>
          </p:nvCxnSpPr>
          <p:spPr>
            <a:xfrm>
              <a:off x="6018000" y="4608500"/>
              <a:ext cx="2411100" cy="0"/>
            </a:xfrm>
            <a:prstGeom prst="straightConnector1">
              <a:avLst/>
            </a:prstGeom>
            <a:noFill/>
            <a:ln cap="flat" cmpd="sng" w="19050">
              <a:solidFill>
                <a:schemeClr val="dk1"/>
              </a:solidFill>
              <a:prstDash val="solid"/>
              <a:round/>
              <a:headEnd len="med" w="med" type="oval"/>
              <a:tailEnd len="med" w="med" type="none"/>
            </a:ln>
          </p:spPr>
        </p:cxnSp>
        <p:cxnSp>
          <p:nvCxnSpPr>
            <p:cNvPr id="152" name="Google Shape;152;p13"/>
            <p:cNvCxnSpPr/>
            <p:nvPr/>
          </p:nvCxnSpPr>
          <p:spPr>
            <a:xfrm>
              <a:off x="0" y="535000"/>
              <a:ext cx="1441800" cy="0"/>
            </a:xfrm>
            <a:prstGeom prst="straightConnector1">
              <a:avLst/>
            </a:prstGeom>
            <a:noFill/>
            <a:ln cap="flat" cmpd="sng" w="19050">
              <a:solidFill>
                <a:schemeClr val="dk1"/>
              </a:solidFill>
              <a:prstDash val="dash"/>
              <a:round/>
              <a:headEnd len="med" w="med" type="none"/>
              <a:tailEnd len="med" w="med" type="none"/>
            </a:ln>
          </p:spPr>
        </p:cxnSp>
      </p:grpSp>
      <p:grpSp>
        <p:nvGrpSpPr>
          <p:cNvPr id="153" name="Google Shape;153;p13"/>
          <p:cNvGrpSpPr/>
          <p:nvPr/>
        </p:nvGrpSpPr>
        <p:grpSpPr>
          <a:xfrm>
            <a:off x="8502271" y="781796"/>
            <a:ext cx="641734" cy="312202"/>
            <a:chOff x="4339800" y="2637360"/>
            <a:chExt cx="199080" cy="96840"/>
          </a:xfrm>
        </p:grpSpPr>
        <p:sp>
          <p:nvSpPr>
            <p:cNvPr id="154" name="Google Shape;154;p13"/>
            <p:cNvSpPr/>
            <p:nvPr/>
          </p:nvSpPr>
          <p:spPr>
            <a:xfrm>
              <a:off x="4340160" y="2638800"/>
              <a:ext cx="106920" cy="84600"/>
            </a:xfrm>
            <a:custGeom>
              <a:rect b="b" l="l" r="r" t="t"/>
              <a:pathLst>
                <a:path extrusionOk="0" h="235" w="297">
                  <a:moveTo>
                    <a:pt x="188" y="179"/>
                  </a:moveTo>
                  <a:cubicBezTo>
                    <a:pt x="224" y="198"/>
                    <a:pt x="261" y="216"/>
                    <a:pt x="297" y="235"/>
                  </a:cubicBezTo>
                  <a:cubicBezTo>
                    <a:pt x="284" y="204"/>
                    <a:pt x="271" y="174"/>
                    <a:pt x="258" y="143"/>
                  </a:cubicBezTo>
                  <a:cubicBezTo>
                    <a:pt x="172" y="96"/>
                    <a:pt x="86" y="48"/>
                    <a:pt x="0" y="0"/>
                  </a:cubicBezTo>
                  <a:cubicBezTo>
                    <a:pt x="62" y="60"/>
                    <a:pt x="125" y="120"/>
                    <a:pt x="188" y="179"/>
                  </a:cubicBezTo>
                  <a:close/>
                </a:path>
              </a:pathLst>
            </a:custGeom>
            <a:solidFill>
              <a:schemeClr val="dk1"/>
            </a:solidFill>
            <a:ln>
              <a:noFill/>
            </a:ln>
          </p:spPr>
          <p:txBody>
            <a:bodyPr anchorCtr="1" anchor="ctr" bIns="39600" lIns="90000" spcFirstLastPara="1" rIns="90000" wrap="square" tIns="39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5" name="Google Shape;155;p13"/>
            <p:cNvSpPr/>
            <p:nvPr/>
          </p:nvSpPr>
          <p:spPr>
            <a:xfrm>
              <a:off x="4339800" y="2638440"/>
              <a:ext cx="199080" cy="52200"/>
            </a:xfrm>
            <a:custGeom>
              <a:rect b="b" l="l" r="r" t="t"/>
              <a:pathLst>
                <a:path extrusionOk="0" h="145" w="553">
                  <a:moveTo>
                    <a:pt x="0" y="1"/>
                  </a:moveTo>
                  <a:cubicBezTo>
                    <a:pt x="99" y="47"/>
                    <a:pt x="199" y="94"/>
                    <a:pt x="298" y="140"/>
                  </a:cubicBezTo>
                  <a:cubicBezTo>
                    <a:pt x="383" y="142"/>
                    <a:pt x="468" y="144"/>
                    <a:pt x="553" y="145"/>
                  </a:cubicBezTo>
                  <a:cubicBezTo>
                    <a:pt x="369" y="97"/>
                    <a:pt x="184" y="49"/>
                    <a:pt x="0" y="0"/>
                  </a:cubicBezTo>
                  <a:lnTo>
                    <a:pt x="0" y="1"/>
                  </a:lnTo>
                  <a:close/>
                </a:path>
              </a:pathLst>
            </a:custGeom>
            <a:solidFill>
              <a:schemeClr val="dk1"/>
            </a:solidFill>
            <a:ln>
              <a:noFill/>
            </a:ln>
          </p:spPr>
          <p:txBody>
            <a:bodyPr anchorCtr="1" anchor="ctr" bIns="7200" lIns="90000" spcFirstLastPara="1" rIns="90000" wrap="square" tIns="7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6" name="Google Shape;156;p13"/>
            <p:cNvSpPr/>
            <p:nvPr/>
          </p:nvSpPr>
          <p:spPr>
            <a:xfrm>
              <a:off x="4340160" y="2638800"/>
              <a:ext cx="106920" cy="84600"/>
            </a:xfrm>
            <a:custGeom>
              <a:rect b="b" l="l" r="r" t="t"/>
              <a:pathLst>
                <a:path extrusionOk="0" h="235" w="297">
                  <a:moveTo>
                    <a:pt x="258" y="143"/>
                  </a:moveTo>
                  <a:cubicBezTo>
                    <a:pt x="271" y="174"/>
                    <a:pt x="284" y="204"/>
                    <a:pt x="297" y="235"/>
                  </a:cubicBezTo>
                  <a:lnTo>
                    <a:pt x="297" y="139"/>
                  </a:lnTo>
                  <a:cubicBezTo>
                    <a:pt x="198" y="93"/>
                    <a:pt x="99" y="46"/>
                    <a:pt x="0" y="0"/>
                  </a:cubicBezTo>
                  <a:cubicBezTo>
                    <a:pt x="86" y="48"/>
                    <a:pt x="172" y="96"/>
                    <a:pt x="258" y="143"/>
                  </a:cubicBezTo>
                  <a:close/>
                </a:path>
              </a:pathLst>
            </a:custGeom>
            <a:solidFill>
              <a:schemeClr val="dk1"/>
            </a:solidFill>
            <a:ln>
              <a:noFill/>
            </a:ln>
          </p:spPr>
          <p:txBody>
            <a:bodyPr anchorCtr="1" anchor="ctr" bIns="39600" lIns="90000" spcFirstLastPara="1" rIns="90000" wrap="square" tIns="39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7" name="Google Shape;157;p13"/>
            <p:cNvSpPr/>
            <p:nvPr/>
          </p:nvSpPr>
          <p:spPr>
            <a:xfrm>
              <a:off x="4340160" y="2638800"/>
              <a:ext cx="92880" cy="95400"/>
            </a:xfrm>
            <a:custGeom>
              <a:rect b="b" l="l" r="r" t="t"/>
              <a:pathLst>
                <a:path extrusionOk="0" h="265" w="258">
                  <a:moveTo>
                    <a:pt x="20" y="265"/>
                  </a:moveTo>
                  <a:cubicBezTo>
                    <a:pt x="64" y="242"/>
                    <a:pt x="224" y="161"/>
                    <a:pt x="258" y="143"/>
                  </a:cubicBezTo>
                  <a:cubicBezTo>
                    <a:pt x="172" y="96"/>
                    <a:pt x="86" y="48"/>
                    <a:pt x="0" y="0"/>
                  </a:cubicBezTo>
                  <a:lnTo>
                    <a:pt x="20" y="264"/>
                  </a:lnTo>
                  <a:lnTo>
                    <a:pt x="20" y="265"/>
                  </a:lnTo>
                  <a:close/>
                </a:path>
              </a:pathLst>
            </a:custGeom>
            <a:solidFill>
              <a:srgbClr val="00000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8" name="Google Shape;158;p13"/>
            <p:cNvSpPr/>
            <p:nvPr/>
          </p:nvSpPr>
          <p:spPr>
            <a:xfrm>
              <a:off x="4341600" y="2637360"/>
              <a:ext cx="106920" cy="52920"/>
            </a:xfrm>
            <a:custGeom>
              <a:rect b="b" l="l" r="r" t="t"/>
              <a:pathLst>
                <a:path extrusionOk="0" h="147" w="297">
                  <a:moveTo>
                    <a:pt x="293" y="147"/>
                  </a:moveTo>
                  <a:cubicBezTo>
                    <a:pt x="293" y="147"/>
                    <a:pt x="292" y="147"/>
                    <a:pt x="292" y="146"/>
                  </a:cubicBezTo>
                  <a:lnTo>
                    <a:pt x="2" y="7"/>
                  </a:lnTo>
                  <a:cubicBezTo>
                    <a:pt x="1" y="6"/>
                    <a:pt x="0" y="4"/>
                    <a:pt x="1" y="2"/>
                  </a:cubicBezTo>
                  <a:cubicBezTo>
                    <a:pt x="2" y="1"/>
                    <a:pt x="3" y="0"/>
                    <a:pt x="5" y="1"/>
                  </a:cubicBezTo>
                  <a:lnTo>
                    <a:pt x="295" y="140"/>
                  </a:lnTo>
                  <a:cubicBezTo>
                    <a:pt x="297" y="141"/>
                    <a:pt x="297" y="143"/>
                    <a:pt x="297" y="145"/>
                  </a:cubicBezTo>
                  <a:cubicBezTo>
                    <a:pt x="296" y="146"/>
                    <a:pt x="295" y="147"/>
                    <a:pt x="294" y="147"/>
                  </a:cubicBezTo>
                  <a:lnTo>
                    <a:pt x="293" y="147"/>
                  </a:lnTo>
                  <a:close/>
                </a:path>
              </a:pathLst>
            </a:custGeom>
            <a:solidFill>
              <a:schemeClr val="accent3"/>
            </a:solidFill>
            <a:ln>
              <a:noFill/>
            </a:ln>
          </p:spPr>
          <p:txBody>
            <a:bodyPr anchorCtr="1" anchor="ctr" bIns="7900" lIns="90000" spcFirstLastPara="1" rIns="90000" wrap="square" tIns="79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9" name="Google Shape;159;p13"/>
            <p:cNvSpPr/>
            <p:nvPr/>
          </p:nvSpPr>
          <p:spPr>
            <a:xfrm>
              <a:off x="4341600" y="2637360"/>
              <a:ext cx="92520" cy="54360"/>
            </a:xfrm>
            <a:custGeom>
              <a:rect b="b" l="l" r="r" t="t"/>
              <a:pathLst>
                <a:path extrusionOk="0" h="151" w="257">
                  <a:moveTo>
                    <a:pt x="254" y="151"/>
                  </a:moveTo>
                  <a:cubicBezTo>
                    <a:pt x="254" y="151"/>
                    <a:pt x="253" y="151"/>
                    <a:pt x="252" y="150"/>
                  </a:cubicBezTo>
                  <a:lnTo>
                    <a:pt x="2" y="7"/>
                  </a:lnTo>
                  <a:cubicBezTo>
                    <a:pt x="1" y="6"/>
                    <a:pt x="0" y="4"/>
                    <a:pt x="1" y="2"/>
                  </a:cubicBezTo>
                  <a:cubicBezTo>
                    <a:pt x="2" y="0"/>
                    <a:pt x="4" y="0"/>
                    <a:pt x="5" y="1"/>
                  </a:cubicBezTo>
                  <a:lnTo>
                    <a:pt x="256" y="144"/>
                  </a:lnTo>
                  <a:cubicBezTo>
                    <a:pt x="257" y="145"/>
                    <a:pt x="258" y="147"/>
                    <a:pt x="257" y="149"/>
                  </a:cubicBezTo>
                  <a:cubicBezTo>
                    <a:pt x="256" y="150"/>
                    <a:pt x="255" y="150"/>
                    <a:pt x="254" y="150"/>
                  </a:cubicBezTo>
                  <a:lnTo>
                    <a:pt x="254" y="151"/>
                  </a:lnTo>
                  <a:close/>
                </a:path>
              </a:pathLst>
            </a:custGeom>
            <a:solidFill>
              <a:schemeClr val="accent3"/>
            </a:solidFill>
            <a:ln>
              <a:noFill/>
            </a:ln>
          </p:spPr>
          <p:txBody>
            <a:bodyPr anchorCtr="1" anchor="ctr" bIns="9350" lIns="90000" spcFirstLastPara="1" rIns="90000" wrap="square" tIns="93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0" name="Google Shape;160;p13"/>
            <p:cNvSpPr/>
            <p:nvPr/>
          </p:nvSpPr>
          <p:spPr>
            <a:xfrm>
              <a:off x="4431600" y="2689200"/>
              <a:ext cx="16560" cy="35280"/>
            </a:xfrm>
            <a:custGeom>
              <a:rect b="b" l="l" r="r" t="t"/>
              <a:pathLst>
                <a:path extrusionOk="0" h="98" w="46">
                  <a:moveTo>
                    <a:pt x="43" y="98"/>
                  </a:moveTo>
                  <a:cubicBezTo>
                    <a:pt x="43" y="98"/>
                    <a:pt x="41" y="97"/>
                    <a:pt x="41" y="96"/>
                  </a:cubicBezTo>
                  <a:lnTo>
                    <a:pt x="1" y="5"/>
                  </a:lnTo>
                  <a:cubicBezTo>
                    <a:pt x="0" y="3"/>
                    <a:pt x="1" y="1"/>
                    <a:pt x="3" y="0"/>
                  </a:cubicBezTo>
                  <a:cubicBezTo>
                    <a:pt x="4" y="0"/>
                    <a:pt x="6" y="0"/>
                    <a:pt x="7" y="2"/>
                  </a:cubicBezTo>
                  <a:lnTo>
                    <a:pt x="46" y="93"/>
                  </a:lnTo>
                  <a:cubicBezTo>
                    <a:pt x="47" y="95"/>
                    <a:pt x="46" y="97"/>
                    <a:pt x="45" y="98"/>
                  </a:cubicBezTo>
                  <a:cubicBezTo>
                    <a:pt x="44" y="98"/>
                    <a:pt x="44" y="98"/>
                    <a:pt x="43" y="98"/>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1" name="Google Shape;161;p13"/>
            <p:cNvSpPr/>
            <p:nvPr/>
          </p:nvSpPr>
          <p:spPr>
            <a:xfrm>
              <a:off x="4406400" y="2689200"/>
              <a:ext cx="27720" cy="15120"/>
            </a:xfrm>
            <a:custGeom>
              <a:rect b="b" l="l" r="r" t="t"/>
              <a:pathLst>
                <a:path extrusionOk="0" h="42" w="77">
                  <a:moveTo>
                    <a:pt x="4" y="42"/>
                  </a:moveTo>
                  <a:cubicBezTo>
                    <a:pt x="4" y="42"/>
                    <a:pt x="2" y="42"/>
                    <a:pt x="1" y="41"/>
                  </a:cubicBezTo>
                  <a:cubicBezTo>
                    <a:pt x="0" y="39"/>
                    <a:pt x="1" y="37"/>
                    <a:pt x="2" y="36"/>
                  </a:cubicBezTo>
                  <a:lnTo>
                    <a:pt x="72" y="0"/>
                  </a:lnTo>
                  <a:cubicBezTo>
                    <a:pt x="74" y="-1"/>
                    <a:pt x="76" y="0"/>
                    <a:pt x="77" y="1"/>
                  </a:cubicBezTo>
                  <a:cubicBezTo>
                    <a:pt x="78" y="3"/>
                    <a:pt x="77" y="5"/>
                    <a:pt x="76" y="6"/>
                  </a:cubicBezTo>
                  <a:lnTo>
                    <a:pt x="5" y="42"/>
                  </a:lnTo>
                  <a:lnTo>
                    <a:pt x="4" y="42"/>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
    <p:spTree>
      <p:nvGrpSpPr>
        <p:cNvPr id="162" name="Shape 162"/>
        <p:cNvGrpSpPr/>
        <p:nvPr/>
      </p:nvGrpSpPr>
      <p:grpSpPr>
        <a:xfrm>
          <a:off x="0" y="0"/>
          <a:ext cx="0" cy="0"/>
          <a:chOff x="0" y="0"/>
          <a:chExt cx="0" cy="0"/>
        </a:xfrm>
      </p:grpSpPr>
      <p:sp>
        <p:nvSpPr>
          <p:cNvPr id="163" name="Google Shape;163;p14"/>
          <p:cNvSpPr txBox="1"/>
          <p:nvPr>
            <p:ph idx="1" type="subTitle"/>
          </p:nvPr>
        </p:nvSpPr>
        <p:spPr>
          <a:xfrm>
            <a:off x="715100" y="1547200"/>
            <a:ext cx="2934600" cy="1263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
        <p:nvSpPr>
          <p:cNvPr id="164" name="Google Shape;164;p14"/>
          <p:cNvSpPr txBox="1"/>
          <p:nvPr>
            <p:ph type="title"/>
          </p:nvPr>
        </p:nvSpPr>
        <p:spPr>
          <a:xfrm>
            <a:off x="715100" y="535000"/>
            <a:ext cx="2934600" cy="1012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5" name="Google Shape;165;p14"/>
          <p:cNvSpPr/>
          <p:nvPr>
            <p:ph idx="2" type="pic"/>
          </p:nvPr>
        </p:nvSpPr>
        <p:spPr>
          <a:xfrm>
            <a:off x="6229374" y="697900"/>
            <a:ext cx="2546700" cy="3681900"/>
          </a:xfrm>
          <a:prstGeom prst="roundRect">
            <a:avLst>
              <a:gd fmla="val 16667" name="adj"/>
            </a:avLst>
          </a:prstGeom>
          <a:noFill/>
          <a:ln>
            <a:noFill/>
          </a:ln>
        </p:spPr>
      </p:sp>
      <p:sp>
        <p:nvSpPr>
          <p:cNvPr id="166" name="Google Shape;166;p14"/>
          <p:cNvSpPr/>
          <p:nvPr>
            <p:ph idx="3" type="pic"/>
          </p:nvPr>
        </p:nvSpPr>
        <p:spPr>
          <a:xfrm>
            <a:off x="715100" y="2938050"/>
            <a:ext cx="5453700" cy="2170500"/>
          </a:xfrm>
          <a:prstGeom prst="roundRect">
            <a:avLst>
              <a:gd fmla="val 16667" name="adj"/>
            </a:avLst>
          </a:prstGeom>
          <a:noFill/>
          <a:ln>
            <a:noFill/>
          </a:ln>
        </p:spPr>
      </p:sp>
      <p:sp>
        <p:nvSpPr>
          <p:cNvPr id="167" name="Google Shape;167;p14"/>
          <p:cNvSpPr/>
          <p:nvPr>
            <p:ph idx="4" type="pic"/>
          </p:nvPr>
        </p:nvSpPr>
        <p:spPr>
          <a:xfrm>
            <a:off x="3755775" y="352850"/>
            <a:ext cx="2412900" cy="2531700"/>
          </a:xfrm>
          <a:prstGeom prst="roundRect">
            <a:avLst>
              <a:gd fmla="val 16667" name="adj"/>
            </a:avLst>
          </a:prstGeom>
          <a:noFill/>
          <a:ln>
            <a:noFill/>
          </a:ln>
        </p:spPr>
      </p:sp>
      <p:grpSp>
        <p:nvGrpSpPr>
          <p:cNvPr id="168" name="Google Shape;168;p14"/>
          <p:cNvGrpSpPr/>
          <p:nvPr/>
        </p:nvGrpSpPr>
        <p:grpSpPr>
          <a:xfrm>
            <a:off x="-1696000" y="535000"/>
            <a:ext cx="10863519" cy="5640295"/>
            <a:chOff x="-1696000" y="535000"/>
            <a:chExt cx="10863519" cy="5640295"/>
          </a:xfrm>
        </p:grpSpPr>
        <p:cxnSp>
          <p:nvCxnSpPr>
            <p:cNvPr id="169" name="Google Shape;169;p14"/>
            <p:cNvCxnSpPr/>
            <p:nvPr/>
          </p:nvCxnSpPr>
          <p:spPr>
            <a:xfrm rot="10800000">
              <a:off x="-1696000" y="535000"/>
              <a:ext cx="2411100" cy="0"/>
            </a:xfrm>
            <a:prstGeom prst="straightConnector1">
              <a:avLst/>
            </a:prstGeom>
            <a:noFill/>
            <a:ln cap="flat" cmpd="sng" w="19050">
              <a:solidFill>
                <a:schemeClr val="dk1"/>
              </a:solidFill>
              <a:prstDash val="solid"/>
              <a:round/>
              <a:headEnd len="med" w="med" type="oval"/>
              <a:tailEnd len="med" w="med" type="none"/>
            </a:ln>
          </p:spPr>
        </p:cxnSp>
        <p:cxnSp>
          <p:nvCxnSpPr>
            <p:cNvPr id="170" name="Google Shape;170;p14"/>
            <p:cNvCxnSpPr/>
            <p:nvPr/>
          </p:nvCxnSpPr>
          <p:spPr>
            <a:xfrm rot="10800000">
              <a:off x="6987300" y="535000"/>
              <a:ext cx="1441800" cy="0"/>
            </a:xfrm>
            <a:prstGeom prst="straightConnector1">
              <a:avLst/>
            </a:prstGeom>
            <a:noFill/>
            <a:ln cap="flat" cmpd="sng" w="19050">
              <a:solidFill>
                <a:schemeClr val="dk1"/>
              </a:solidFill>
              <a:prstDash val="dash"/>
              <a:round/>
              <a:headEnd len="med" w="med" type="none"/>
              <a:tailEnd len="med" w="med" type="none"/>
            </a:ln>
          </p:spPr>
        </p:cxnSp>
        <p:grpSp>
          <p:nvGrpSpPr>
            <p:cNvPr id="171" name="Google Shape;171;p14"/>
            <p:cNvGrpSpPr/>
            <p:nvPr/>
          </p:nvGrpSpPr>
          <p:grpSpPr>
            <a:xfrm flipH="1" rot="10800000">
              <a:off x="7690278" y="4698055"/>
              <a:ext cx="1477240" cy="1477240"/>
              <a:chOff x="3667050" y="-1023350"/>
              <a:chExt cx="1809900" cy="1809900"/>
            </a:xfrm>
          </p:grpSpPr>
          <p:sp>
            <p:nvSpPr>
              <p:cNvPr id="172" name="Google Shape;172;p14"/>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73" name="Google Shape;173;p14"/>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74" name="Google Shape;174;p14"/>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_1">
    <p:spTree>
      <p:nvGrpSpPr>
        <p:cNvPr id="175" name="Shape 175"/>
        <p:cNvGrpSpPr/>
        <p:nvPr/>
      </p:nvGrpSpPr>
      <p:grpSpPr>
        <a:xfrm>
          <a:off x="0" y="0"/>
          <a:ext cx="0" cy="0"/>
          <a:chOff x="0" y="0"/>
          <a:chExt cx="0" cy="0"/>
        </a:xfrm>
      </p:grpSpPr>
      <p:sp>
        <p:nvSpPr>
          <p:cNvPr id="176" name="Google Shape;176;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p:txBody>
      </p:sp>
      <p:sp>
        <p:nvSpPr>
          <p:cNvPr id="177" name="Google Shape;177;p15"/>
          <p:cNvSpPr txBox="1"/>
          <p:nvPr>
            <p:ph idx="1" type="body"/>
          </p:nvPr>
        </p:nvSpPr>
        <p:spPr>
          <a:xfrm>
            <a:off x="720000" y="1152475"/>
            <a:ext cx="6891600" cy="12231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Char char="●"/>
              <a:defRPr/>
            </a:lvl1pPr>
            <a:lvl2pPr indent="-304800" lvl="1" marL="914400" rtl="0">
              <a:lnSpc>
                <a:spcPct val="100000"/>
              </a:lnSpc>
              <a:spcBef>
                <a:spcPts val="0"/>
              </a:spcBef>
              <a:spcAft>
                <a:spcPts val="0"/>
              </a:spcAft>
              <a:buSzPts val="1200"/>
              <a:buChar char="○"/>
              <a:defRPr/>
            </a:lvl2pPr>
            <a:lvl3pPr indent="-304800" lvl="2" marL="1371600" rtl="0">
              <a:lnSpc>
                <a:spcPct val="100000"/>
              </a:lnSpc>
              <a:spcBef>
                <a:spcPts val="0"/>
              </a:spcBef>
              <a:spcAft>
                <a:spcPts val="0"/>
              </a:spcAft>
              <a:buSzPts val="1200"/>
              <a:buChar char="■"/>
              <a:defRPr/>
            </a:lvl3pPr>
            <a:lvl4pPr indent="-304800" lvl="3" marL="1828800" rtl="0">
              <a:lnSpc>
                <a:spcPct val="100000"/>
              </a:lnSpc>
              <a:spcBef>
                <a:spcPts val="0"/>
              </a:spcBef>
              <a:spcAft>
                <a:spcPts val="0"/>
              </a:spcAft>
              <a:buSzPts val="1200"/>
              <a:buChar char="●"/>
              <a:defRPr/>
            </a:lvl4pPr>
            <a:lvl5pPr indent="-304800" lvl="4" marL="2286000" rtl="0">
              <a:lnSpc>
                <a:spcPct val="100000"/>
              </a:lnSpc>
              <a:spcBef>
                <a:spcPts val="0"/>
              </a:spcBef>
              <a:spcAft>
                <a:spcPts val="0"/>
              </a:spcAft>
              <a:buSzPts val="1200"/>
              <a:buChar char="○"/>
              <a:defRPr/>
            </a:lvl5pPr>
            <a:lvl6pPr indent="-304800" lvl="5" marL="2743200" rtl="0">
              <a:lnSpc>
                <a:spcPct val="100000"/>
              </a:lnSpc>
              <a:spcBef>
                <a:spcPts val="0"/>
              </a:spcBef>
              <a:spcAft>
                <a:spcPts val="0"/>
              </a:spcAft>
              <a:buSzPts val="1200"/>
              <a:buChar char="■"/>
              <a:defRPr/>
            </a:lvl6pPr>
            <a:lvl7pPr indent="-304800" lvl="6" marL="3200400" rtl="0">
              <a:lnSpc>
                <a:spcPct val="100000"/>
              </a:lnSpc>
              <a:spcBef>
                <a:spcPts val="0"/>
              </a:spcBef>
              <a:spcAft>
                <a:spcPts val="0"/>
              </a:spcAft>
              <a:buSzPts val="1200"/>
              <a:buChar char="●"/>
              <a:defRPr/>
            </a:lvl7pPr>
            <a:lvl8pPr indent="-304800" lvl="7" marL="3657600" rtl="0">
              <a:lnSpc>
                <a:spcPct val="100000"/>
              </a:lnSpc>
              <a:spcBef>
                <a:spcPts val="0"/>
              </a:spcBef>
              <a:spcAft>
                <a:spcPts val="0"/>
              </a:spcAft>
              <a:buSzPts val="1200"/>
              <a:buChar char="○"/>
              <a:defRPr/>
            </a:lvl8pPr>
            <a:lvl9pPr indent="-304800" lvl="8" marL="4114800" rtl="0">
              <a:lnSpc>
                <a:spcPct val="100000"/>
              </a:lnSpc>
              <a:spcBef>
                <a:spcPts val="0"/>
              </a:spcBef>
              <a:spcAft>
                <a:spcPts val="0"/>
              </a:spcAft>
              <a:buSzPts val="1200"/>
              <a:buChar char="■"/>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
    <p:spTree>
      <p:nvGrpSpPr>
        <p:cNvPr id="178" name="Shape 178"/>
        <p:cNvGrpSpPr/>
        <p:nvPr/>
      </p:nvGrpSpPr>
      <p:grpSpPr>
        <a:xfrm>
          <a:off x="0" y="0"/>
          <a:ext cx="0" cy="0"/>
          <a:chOff x="0" y="0"/>
          <a:chExt cx="0" cy="0"/>
        </a:xfrm>
      </p:grpSpPr>
      <p:sp>
        <p:nvSpPr>
          <p:cNvPr id="179" name="Google Shape;179;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180" name="Google Shape;180;p16"/>
          <p:cNvGrpSpPr/>
          <p:nvPr/>
        </p:nvGrpSpPr>
        <p:grpSpPr>
          <a:xfrm>
            <a:off x="-104056" y="-41235"/>
            <a:ext cx="9204616" cy="3451159"/>
            <a:chOff x="-104056" y="-41235"/>
            <a:chExt cx="9204616" cy="3451159"/>
          </a:xfrm>
        </p:grpSpPr>
        <p:grpSp>
          <p:nvGrpSpPr>
            <p:cNvPr id="181" name="Google Shape;181;p16"/>
            <p:cNvGrpSpPr/>
            <p:nvPr/>
          </p:nvGrpSpPr>
          <p:grpSpPr>
            <a:xfrm flipH="1">
              <a:off x="-104056" y="3097721"/>
              <a:ext cx="641734" cy="312202"/>
              <a:chOff x="4339800" y="2637360"/>
              <a:chExt cx="199080" cy="96840"/>
            </a:xfrm>
          </p:grpSpPr>
          <p:sp>
            <p:nvSpPr>
              <p:cNvPr id="182" name="Google Shape;182;p16"/>
              <p:cNvSpPr/>
              <p:nvPr/>
            </p:nvSpPr>
            <p:spPr>
              <a:xfrm>
                <a:off x="4340160" y="2638800"/>
                <a:ext cx="106920" cy="84600"/>
              </a:xfrm>
              <a:custGeom>
                <a:rect b="b" l="l" r="r" t="t"/>
                <a:pathLst>
                  <a:path extrusionOk="0" h="235" w="297">
                    <a:moveTo>
                      <a:pt x="188" y="179"/>
                    </a:moveTo>
                    <a:cubicBezTo>
                      <a:pt x="224" y="198"/>
                      <a:pt x="261" y="216"/>
                      <a:pt x="297" y="235"/>
                    </a:cubicBezTo>
                    <a:cubicBezTo>
                      <a:pt x="284" y="204"/>
                      <a:pt x="271" y="174"/>
                      <a:pt x="258" y="143"/>
                    </a:cubicBezTo>
                    <a:cubicBezTo>
                      <a:pt x="172" y="96"/>
                      <a:pt x="86" y="48"/>
                      <a:pt x="0" y="0"/>
                    </a:cubicBezTo>
                    <a:cubicBezTo>
                      <a:pt x="62" y="60"/>
                      <a:pt x="125" y="120"/>
                      <a:pt x="188" y="179"/>
                    </a:cubicBezTo>
                    <a:close/>
                  </a:path>
                </a:pathLst>
              </a:custGeom>
              <a:solidFill>
                <a:srgbClr val="000000"/>
              </a:solidFill>
              <a:ln>
                <a:noFill/>
              </a:ln>
            </p:spPr>
            <p:txBody>
              <a:bodyPr anchorCtr="1" anchor="ctr" bIns="39600" lIns="90000" spcFirstLastPara="1" rIns="90000" wrap="square" tIns="39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83" name="Google Shape;183;p16"/>
              <p:cNvSpPr/>
              <p:nvPr/>
            </p:nvSpPr>
            <p:spPr>
              <a:xfrm>
                <a:off x="4339800" y="2638440"/>
                <a:ext cx="199080" cy="52200"/>
              </a:xfrm>
              <a:custGeom>
                <a:rect b="b" l="l" r="r" t="t"/>
                <a:pathLst>
                  <a:path extrusionOk="0" h="145" w="553">
                    <a:moveTo>
                      <a:pt x="0" y="1"/>
                    </a:moveTo>
                    <a:cubicBezTo>
                      <a:pt x="99" y="47"/>
                      <a:pt x="199" y="94"/>
                      <a:pt x="298" y="140"/>
                    </a:cubicBezTo>
                    <a:cubicBezTo>
                      <a:pt x="383" y="142"/>
                      <a:pt x="468" y="144"/>
                      <a:pt x="553" y="145"/>
                    </a:cubicBezTo>
                    <a:cubicBezTo>
                      <a:pt x="369" y="97"/>
                      <a:pt x="184" y="49"/>
                      <a:pt x="0" y="0"/>
                    </a:cubicBezTo>
                    <a:lnTo>
                      <a:pt x="0" y="1"/>
                    </a:lnTo>
                    <a:close/>
                  </a:path>
                </a:pathLst>
              </a:custGeom>
              <a:solidFill>
                <a:srgbClr val="000000"/>
              </a:solidFill>
              <a:ln>
                <a:noFill/>
              </a:ln>
            </p:spPr>
            <p:txBody>
              <a:bodyPr anchorCtr="1" anchor="ctr" bIns="7200" lIns="90000" spcFirstLastPara="1" rIns="90000" wrap="square" tIns="7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84" name="Google Shape;184;p16"/>
              <p:cNvSpPr/>
              <p:nvPr/>
            </p:nvSpPr>
            <p:spPr>
              <a:xfrm>
                <a:off x="4340160" y="2638800"/>
                <a:ext cx="106920" cy="84600"/>
              </a:xfrm>
              <a:custGeom>
                <a:rect b="b" l="l" r="r" t="t"/>
                <a:pathLst>
                  <a:path extrusionOk="0" h="235" w="297">
                    <a:moveTo>
                      <a:pt x="258" y="143"/>
                    </a:moveTo>
                    <a:cubicBezTo>
                      <a:pt x="271" y="174"/>
                      <a:pt x="284" y="204"/>
                      <a:pt x="297" y="235"/>
                    </a:cubicBezTo>
                    <a:lnTo>
                      <a:pt x="297" y="139"/>
                    </a:lnTo>
                    <a:cubicBezTo>
                      <a:pt x="198" y="93"/>
                      <a:pt x="99" y="46"/>
                      <a:pt x="0" y="0"/>
                    </a:cubicBezTo>
                    <a:cubicBezTo>
                      <a:pt x="86" y="48"/>
                      <a:pt x="172" y="96"/>
                      <a:pt x="258" y="143"/>
                    </a:cubicBezTo>
                    <a:close/>
                  </a:path>
                </a:pathLst>
              </a:custGeom>
              <a:solidFill>
                <a:srgbClr val="000000"/>
              </a:solidFill>
              <a:ln>
                <a:noFill/>
              </a:ln>
            </p:spPr>
            <p:txBody>
              <a:bodyPr anchorCtr="1" anchor="ctr" bIns="39600" lIns="90000" spcFirstLastPara="1" rIns="90000" wrap="square" tIns="39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85" name="Google Shape;185;p16"/>
              <p:cNvSpPr/>
              <p:nvPr/>
            </p:nvSpPr>
            <p:spPr>
              <a:xfrm>
                <a:off x="4340160" y="2638800"/>
                <a:ext cx="92880" cy="95400"/>
              </a:xfrm>
              <a:custGeom>
                <a:rect b="b" l="l" r="r" t="t"/>
                <a:pathLst>
                  <a:path extrusionOk="0" h="265" w="258">
                    <a:moveTo>
                      <a:pt x="20" y="265"/>
                    </a:moveTo>
                    <a:cubicBezTo>
                      <a:pt x="64" y="242"/>
                      <a:pt x="224" y="161"/>
                      <a:pt x="258" y="143"/>
                    </a:cubicBezTo>
                    <a:cubicBezTo>
                      <a:pt x="172" y="96"/>
                      <a:pt x="86" y="48"/>
                      <a:pt x="0" y="0"/>
                    </a:cubicBezTo>
                    <a:lnTo>
                      <a:pt x="20" y="264"/>
                    </a:lnTo>
                    <a:lnTo>
                      <a:pt x="20" y="265"/>
                    </a:lnTo>
                    <a:close/>
                  </a:path>
                </a:pathLst>
              </a:custGeom>
              <a:solidFill>
                <a:srgbClr val="00000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86" name="Google Shape;186;p16"/>
              <p:cNvSpPr/>
              <p:nvPr/>
            </p:nvSpPr>
            <p:spPr>
              <a:xfrm>
                <a:off x="4341600" y="2637360"/>
                <a:ext cx="106920" cy="52920"/>
              </a:xfrm>
              <a:custGeom>
                <a:rect b="b" l="l" r="r" t="t"/>
                <a:pathLst>
                  <a:path extrusionOk="0" h="147" w="297">
                    <a:moveTo>
                      <a:pt x="293" y="147"/>
                    </a:moveTo>
                    <a:cubicBezTo>
                      <a:pt x="293" y="147"/>
                      <a:pt x="292" y="147"/>
                      <a:pt x="292" y="146"/>
                    </a:cubicBezTo>
                    <a:lnTo>
                      <a:pt x="2" y="7"/>
                    </a:lnTo>
                    <a:cubicBezTo>
                      <a:pt x="1" y="6"/>
                      <a:pt x="0" y="4"/>
                      <a:pt x="1" y="2"/>
                    </a:cubicBezTo>
                    <a:cubicBezTo>
                      <a:pt x="2" y="1"/>
                      <a:pt x="3" y="0"/>
                      <a:pt x="5" y="1"/>
                    </a:cubicBezTo>
                    <a:lnTo>
                      <a:pt x="295" y="140"/>
                    </a:lnTo>
                    <a:cubicBezTo>
                      <a:pt x="297" y="141"/>
                      <a:pt x="297" y="143"/>
                      <a:pt x="297" y="145"/>
                    </a:cubicBezTo>
                    <a:cubicBezTo>
                      <a:pt x="296" y="146"/>
                      <a:pt x="295" y="147"/>
                      <a:pt x="294" y="147"/>
                    </a:cubicBezTo>
                    <a:lnTo>
                      <a:pt x="293" y="147"/>
                    </a:lnTo>
                    <a:close/>
                  </a:path>
                </a:pathLst>
              </a:custGeom>
              <a:solidFill>
                <a:srgbClr val="FFFFFF"/>
              </a:solidFill>
              <a:ln>
                <a:noFill/>
              </a:ln>
            </p:spPr>
            <p:txBody>
              <a:bodyPr anchorCtr="1" anchor="ctr" bIns="7900" lIns="90000" spcFirstLastPara="1" rIns="90000" wrap="square" tIns="79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 name="Google Shape;187;p16"/>
              <p:cNvSpPr/>
              <p:nvPr/>
            </p:nvSpPr>
            <p:spPr>
              <a:xfrm>
                <a:off x="4341600" y="2637360"/>
                <a:ext cx="92520" cy="54360"/>
              </a:xfrm>
              <a:custGeom>
                <a:rect b="b" l="l" r="r" t="t"/>
                <a:pathLst>
                  <a:path extrusionOk="0" h="151" w="257">
                    <a:moveTo>
                      <a:pt x="254" y="151"/>
                    </a:moveTo>
                    <a:cubicBezTo>
                      <a:pt x="254" y="151"/>
                      <a:pt x="253" y="151"/>
                      <a:pt x="252" y="150"/>
                    </a:cubicBezTo>
                    <a:lnTo>
                      <a:pt x="2" y="7"/>
                    </a:lnTo>
                    <a:cubicBezTo>
                      <a:pt x="1" y="6"/>
                      <a:pt x="0" y="4"/>
                      <a:pt x="1" y="2"/>
                    </a:cubicBezTo>
                    <a:cubicBezTo>
                      <a:pt x="2" y="0"/>
                      <a:pt x="4" y="0"/>
                      <a:pt x="5" y="1"/>
                    </a:cubicBezTo>
                    <a:lnTo>
                      <a:pt x="256" y="144"/>
                    </a:lnTo>
                    <a:cubicBezTo>
                      <a:pt x="257" y="145"/>
                      <a:pt x="258" y="147"/>
                      <a:pt x="257" y="149"/>
                    </a:cubicBezTo>
                    <a:cubicBezTo>
                      <a:pt x="256" y="150"/>
                      <a:pt x="255" y="150"/>
                      <a:pt x="254" y="150"/>
                    </a:cubicBezTo>
                    <a:lnTo>
                      <a:pt x="254" y="151"/>
                    </a:lnTo>
                    <a:close/>
                  </a:path>
                </a:pathLst>
              </a:custGeom>
              <a:solidFill>
                <a:srgbClr val="FFFFFF"/>
              </a:solidFill>
              <a:ln>
                <a:noFill/>
              </a:ln>
            </p:spPr>
            <p:txBody>
              <a:bodyPr anchorCtr="1" anchor="ctr" bIns="9350" lIns="90000" spcFirstLastPara="1" rIns="90000" wrap="square" tIns="93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 name="Google Shape;188;p16"/>
              <p:cNvSpPr/>
              <p:nvPr/>
            </p:nvSpPr>
            <p:spPr>
              <a:xfrm>
                <a:off x="4431600" y="2689200"/>
                <a:ext cx="16560" cy="35280"/>
              </a:xfrm>
              <a:custGeom>
                <a:rect b="b" l="l" r="r" t="t"/>
                <a:pathLst>
                  <a:path extrusionOk="0" h="98" w="46">
                    <a:moveTo>
                      <a:pt x="43" y="98"/>
                    </a:moveTo>
                    <a:cubicBezTo>
                      <a:pt x="43" y="98"/>
                      <a:pt x="41" y="97"/>
                      <a:pt x="41" y="96"/>
                    </a:cubicBezTo>
                    <a:lnTo>
                      <a:pt x="1" y="5"/>
                    </a:lnTo>
                    <a:cubicBezTo>
                      <a:pt x="0" y="3"/>
                      <a:pt x="1" y="1"/>
                      <a:pt x="3" y="0"/>
                    </a:cubicBezTo>
                    <a:cubicBezTo>
                      <a:pt x="4" y="0"/>
                      <a:pt x="6" y="0"/>
                      <a:pt x="7" y="2"/>
                    </a:cubicBezTo>
                    <a:lnTo>
                      <a:pt x="46" y="93"/>
                    </a:lnTo>
                    <a:cubicBezTo>
                      <a:pt x="47" y="95"/>
                      <a:pt x="46" y="97"/>
                      <a:pt x="45" y="98"/>
                    </a:cubicBezTo>
                    <a:cubicBezTo>
                      <a:pt x="44" y="98"/>
                      <a:pt x="44" y="98"/>
                      <a:pt x="43" y="98"/>
                    </a:cubicBez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 name="Google Shape;189;p16"/>
              <p:cNvSpPr/>
              <p:nvPr/>
            </p:nvSpPr>
            <p:spPr>
              <a:xfrm>
                <a:off x="4406400" y="2689200"/>
                <a:ext cx="27720" cy="15120"/>
              </a:xfrm>
              <a:custGeom>
                <a:rect b="b" l="l" r="r" t="t"/>
                <a:pathLst>
                  <a:path extrusionOk="0" h="42" w="77">
                    <a:moveTo>
                      <a:pt x="4" y="42"/>
                    </a:moveTo>
                    <a:cubicBezTo>
                      <a:pt x="4" y="42"/>
                      <a:pt x="2" y="42"/>
                      <a:pt x="1" y="41"/>
                    </a:cubicBezTo>
                    <a:cubicBezTo>
                      <a:pt x="0" y="39"/>
                      <a:pt x="1" y="37"/>
                      <a:pt x="2" y="36"/>
                    </a:cubicBezTo>
                    <a:lnTo>
                      <a:pt x="72" y="0"/>
                    </a:lnTo>
                    <a:cubicBezTo>
                      <a:pt x="74" y="-1"/>
                      <a:pt x="76" y="0"/>
                      <a:pt x="77" y="1"/>
                    </a:cubicBezTo>
                    <a:cubicBezTo>
                      <a:pt x="78" y="3"/>
                      <a:pt x="77" y="5"/>
                      <a:pt x="76" y="6"/>
                    </a:cubicBezTo>
                    <a:lnTo>
                      <a:pt x="5" y="42"/>
                    </a:lnTo>
                    <a:lnTo>
                      <a:pt x="4" y="42"/>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90" name="Google Shape;190;p16"/>
            <p:cNvGrpSpPr/>
            <p:nvPr/>
          </p:nvGrpSpPr>
          <p:grpSpPr>
            <a:xfrm rot="-613125">
              <a:off x="8308680" y="19064"/>
              <a:ext cx="739000" cy="662221"/>
              <a:chOff x="6458021" y="560642"/>
              <a:chExt cx="739029" cy="662247"/>
            </a:xfrm>
          </p:grpSpPr>
          <p:sp>
            <p:nvSpPr>
              <p:cNvPr id="191" name="Google Shape;191;p16"/>
              <p:cNvSpPr/>
              <p:nvPr/>
            </p:nvSpPr>
            <p:spPr>
              <a:xfrm>
                <a:off x="6458021" y="560642"/>
                <a:ext cx="739029" cy="633453"/>
              </a:xfrm>
              <a:custGeom>
                <a:rect b="b" l="l" r="r" t="t"/>
                <a:pathLst>
                  <a:path extrusionOk="0" h="330" w="385">
                    <a:moveTo>
                      <a:pt x="330" y="330"/>
                    </a:moveTo>
                    <a:cubicBezTo>
                      <a:pt x="323" y="250"/>
                      <a:pt x="285" y="177"/>
                      <a:pt x="224" y="126"/>
                    </a:cubicBezTo>
                    <a:cubicBezTo>
                      <a:pt x="162" y="74"/>
                      <a:pt x="85" y="50"/>
                      <a:pt x="5" y="56"/>
                    </a:cubicBezTo>
                    <a:lnTo>
                      <a:pt x="0" y="1"/>
                    </a:lnTo>
                    <a:cubicBezTo>
                      <a:pt x="95" y="-7"/>
                      <a:pt x="187" y="22"/>
                      <a:pt x="259" y="83"/>
                    </a:cubicBezTo>
                    <a:cubicBezTo>
                      <a:pt x="332" y="145"/>
                      <a:pt x="377" y="231"/>
                      <a:pt x="385" y="325"/>
                    </a:cubicBezTo>
                    <a:lnTo>
                      <a:pt x="330" y="330"/>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2" name="Google Shape;192;p16"/>
              <p:cNvSpPr/>
              <p:nvPr/>
            </p:nvSpPr>
            <p:spPr>
              <a:xfrm>
                <a:off x="6471458" y="716126"/>
                <a:ext cx="570108" cy="491406"/>
              </a:xfrm>
              <a:custGeom>
                <a:rect b="b" l="l" r="r" t="t"/>
                <a:pathLst>
                  <a:path extrusionOk="0" h="256" w="297">
                    <a:moveTo>
                      <a:pt x="242" y="256"/>
                    </a:moveTo>
                    <a:cubicBezTo>
                      <a:pt x="237" y="197"/>
                      <a:pt x="210" y="145"/>
                      <a:pt x="165" y="107"/>
                    </a:cubicBezTo>
                    <a:cubicBezTo>
                      <a:pt x="121" y="70"/>
                      <a:pt x="63" y="51"/>
                      <a:pt x="5" y="56"/>
                    </a:cubicBezTo>
                    <a:lnTo>
                      <a:pt x="0" y="1"/>
                    </a:lnTo>
                    <a:cubicBezTo>
                      <a:pt x="73" y="-5"/>
                      <a:pt x="144" y="17"/>
                      <a:pt x="200" y="64"/>
                    </a:cubicBezTo>
                    <a:cubicBezTo>
                      <a:pt x="256" y="112"/>
                      <a:pt x="291" y="178"/>
                      <a:pt x="297" y="251"/>
                    </a:cubicBezTo>
                    <a:lnTo>
                      <a:pt x="242" y="256"/>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3" name="Google Shape;193;p16"/>
              <p:cNvSpPr/>
              <p:nvPr/>
            </p:nvSpPr>
            <p:spPr>
              <a:xfrm>
                <a:off x="6486815" y="902323"/>
                <a:ext cx="370474" cy="320566"/>
              </a:xfrm>
              <a:custGeom>
                <a:rect b="b" l="l" r="r" t="t"/>
                <a:pathLst>
                  <a:path extrusionOk="0" h="167" w="193">
                    <a:moveTo>
                      <a:pt x="138" y="167"/>
                    </a:moveTo>
                    <a:cubicBezTo>
                      <a:pt x="135" y="134"/>
                      <a:pt x="119" y="105"/>
                      <a:pt x="94" y="84"/>
                    </a:cubicBezTo>
                    <a:cubicBezTo>
                      <a:pt x="69" y="63"/>
                      <a:pt x="38" y="53"/>
                      <a:pt x="5" y="55"/>
                    </a:cubicBezTo>
                    <a:lnTo>
                      <a:pt x="0" y="0"/>
                    </a:lnTo>
                    <a:cubicBezTo>
                      <a:pt x="48" y="-4"/>
                      <a:pt x="94" y="11"/>
                      <a:pt x="130" y="41"/>
                    </a:cubicBezTo>
                    <a:cubicBezTo>
                      <a:pt x="166" y="72"/>
                      <a:pt x="189" y="115"/>
                      <a:pt x="193" y="162"/>
                    </a:cubicBezTo>
                    <a:lnTo>
                      <a:pt x="138" y="167"/>
                    </a:lnTo>
                    <a:close/>
                  </a:path>
                </a:pathLst>
              </a:custGeom>
              <a:solidFill>
                <a:schemeClr val="dk1"/>
              </a:solidFill>
              <a:ln>
                <a:noFill/>
              </a:ln>
            </p:spPr>
            <p:txBody>
              <a:bodyPr anchorCtr="1" anchor="ctr" bIns="15100" lIns="90000" spcFirstLastPara="1" rIns="90000" wrap="square" tIns="15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grpSp>
        <p:nvGrpSpPr>
          <p:cNvPr id="194" name="Google Shape;194;p16"/>
          <p:cNvGrpSpPr/>
          <p:nvPr/>
        </p:nvGrpSpPr>
        <p:grpSpPr>
          <a:xfrm rot="10800000">
            <a:off x="-764725" y="535005"/>
            <a:ext cx="11180997" cy="4574595"/>
            <a:chOff x="-1274850" y="33905"/>
            <a:chExt cx="11180997" cy="4574595"/>
          </a:xfrm>
        </p:grpSpPr>
        <p:grpSp>
          <p:nvGrpSpPr>
            <p:cNvPr id="195" name="Google Shape;195;p16"/>
            <p:cNvGrpSpPr/>
            <p:nvPr/>
          </p:nvGrpSpPr>
          <p:grpSpPr>
            <a:xfrm rot="5400000">
              <a:off x="8428906" y="33905"/>
              <a:ext cx="1477240" cy="1477240"/>
              <a:chOff x="3667050" y="-1023350"/>
              <a:chExt cx="1809900" cy="1809900"/>
            </a:xfrm>
          </p:grpSpPr>
          <p:sp>
            <p:nvSpPr>
              <p:cNvPr id="196" name="Google Shape;196;p16"/>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97" name="Google Shape;197;p16"/>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98" name="Google Shape;198;p16"/>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199" name="Google Shape;199;p16"/>
            <p:cNvCxnSpPr/>
            <p:nvPr/>
          </p:nvCxnSpPr>
          <p:spPr>
            <a:xfrm rot="10800000">
              <a:off x="-1274850" y="535000"/>
              <a:ext cx="1985100" cy="0"/>
            </a:xfrm>
            <a:prstGeom prst="straightConnector1">
              <a:avLst/>
            </a:prstGeom>
            <a:noFill/>
            <a:ln cap="flat" cmpd="sng" w="19050">
              <a:solidFill>
                <a:schemeClr val="dk1"/>
              </a:solidFill>
              <a:prstDash val="solid"/>
              <a:round/>
              <a:headEnd len="med" w="med" type="oval"/>
              <a:tailEnd len="med" w="med" type="none"/>
            </a:ln>
          </p:spPr>
        </p:cxnSp>
        <p:cxnSp>
          <p:nvCxnSpPr>
            <p:cNvPr id="200" name="Google Shape;200;p16"/>
            <p:cNvCxnSpPr/>
            <p:nvPr/>
          </p:nvCxnSpPr>
          <p:spPr>
            <a:xfrm>
              <a:off x="7856375" y="4608500"/>
              <a:ext cx="1441800" cy="0"/>
            </a:xfrm>
            <a:prstGeom prst="straightConnector1">
              <a:avLst/>
            </a:prstGeom>
            <a:noFill/>
            <a:ln cap="flat" cmpd="sng" w="19050">
              <a:solidFill>
                <a:schemeClr val="dk1"/>
              </a:solidFill>
              <a:prstDash val="dash"/>
              <a:round/>
              <a:headEnd len="med" w="med" type="none"/>
              <a:tailEnd len="med" w="med" type="none"/>
            </a:ln>
          </p:spPr>
        </p:cxn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201" name="Shape 201"/>
        <p:cNvGrpSpPr/>
        <p:nvPr/>
      </p:nvGrpSpPr>
      <p:grpSpPr>
        <a:xfrm>
          <a:off x="0" y="0"/>
          <a:ext cx="0" cy="0"/>
          <a:chOff x="0" y="0"/>
          <a:chExt cx="0" cy="0"/>
        </a:xfrm>
      </p:grpSpPr>
      <p:sp>
        <p:nvSpPr>
          <p:cNvPr id="202" name="Google Shape;202;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03" name="Google Shape;203;p17"/>
          <p:cNvSpPr txBox="1"/>
          <p:nvPr>
            <p:ph idx="1" type="subTitle"/>
          </p:nvPr>
        </p:nvSpPr>
        <p:spPr>
          <a:xfrm>
            <a:off x="715040" y="1988475"/>
            <a:ext cx="2406000" cy="4593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204" name="Google Shape;204;p17"/>
          <p:cNvSpPr txBox="1"/>
          <p:nvPr>
            <p:ph idx="2" type="subTitle"/>
          </p:nvPr>
        </p:nvSpPr>
        <p:spPr>
          <a:xfrm>
            <a:off x="715040" y="2510965"/>
            <a:ext cx="2406000" cy="15099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05" name="Google Shape;205;p17"/>
          <p:cNvSpPr txBox="1"/>
          <p:nvPr>
            <p:ph idx="3" type="subTitle"/>
          </p:nvPr>
        </p:nvSpPr>
        <p:spPr>
          <a:xfrm>
            <a:off x="3369000" y="2510965"/>
            <a:ext cx="2406000" cy="15099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06" name="Google Shape;206;p17"/>
          <p:cNvSpPr txBox="1"/>
          <p:nvPr>
            <p:ph idx="4" type="subTitle"/>
          </p:nvPr>
        </p:nvSpPr>
        <p:spPr>
          <a:xfrm>
            <a:off x="6022960" y="2510973"/>
            <a:ext cx="2406000" cy="15099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07" name="Google Shape;207;p17"/>
          <p:cNvSpPr txBox="1"/>
          <p:nvPr>
            <p:ph idx="5" type="subTitle"/>
          </p:nvPr>
        </p:nvSpPr>
        <p:spPr>
          <a:xfrm>
            <a:off x="3369000" y="1988475"/>
            <a:ext cx="2406000" cy="4593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208" name="Google Shape;208;p17"/>
          <p:cNvSpPr txBox="1"/>
          <p:nvPr>
            <p:ph idx="6" type="subTitle"/>
          </p:nvPr>
        </p:nvSpPr>
        <p:spPr>
          <a:xfrm>
            <a:off x="6022960" y="1988475"/>
            <a:ext cx="2406000" cy="4593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grpSp>
        <p:nvGrpSpPr>
          <p:cNvPr id="209" name="Google Shape;209;p17"/>
          <p:cNvGrpSpPr/>
          <p:nvPr/>
        </p:nvGrpSpPr>
        <p:grpSpPr>
          <a:xfrm rot="10800000">
            <a:off x="-764725" y="535005"/>
            <a:ext cx="11180997" cy="4574595"/>
            <a:chOff x="-1274850" y="33905"/>
            <a:chExt cx="11180997" cy="4574595"/>
          </a:xfrm>
        </p:grpSpPr>
        <p:grpSp>
          <p:nvGrpSpPr>
            <p:cNvPr id="210" name="Google Shape;210;p17"/>
            <p:cNvGrpSpPr/>
            <p:nvPr/>
          </p:nvGrpSpPr>
          <p:grpSpPr>
            <a:xfrm rot="5400000">
              <a:off x="8428906" y="33905"/>
              <a:ext cx="1477240" cy="1477240"/>
              <a:chOff x="3667050" y="-1023350"/>
              <a:chExt cx="1809900" cy="1809900"/>
            </a:xfrm>
          </p:grpSpPr>
          <p:sp>
            <p:nvSpPr>
              <p:cNvPr id="211" name="Google Shape;211;p17"/>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12" name="Google Shape;212;p17"/>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13" name="Google Shape;213;p17"/>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214" name="Google Shape;214;p17"/>
            <p:cNvCxnSpPr/>
            <p:nvPr/>
          </p:nvCxnSpPr>
          <p:spPr>
            <a:xfrm rot="10800000">
              <a:off x="-1274850" y="535000"/>
              <a:ext cx="1985100" cy="0"/>
            </a:xfrm>
            <a:prstGeom prst="straightConnector1">
              <a:avLst/>
            </a:prstGeom>
            <a:noFill/>
            <a:ln cap="flat" cmpd="sng" w="19050">
              <a:solidFill>
                <a:schemeClr val="dk1"/>
              </a:solidFill>
              <a:prstDash val="solid"/>
              <a:round/>
              <a:headEnd len="med" w="med" type="oval"/>
              <a:tailEnd len="med" w="med" type="none"/>
            </a:ln>
          </p:spPr>
        </p:cxnSp>
        <p:cxnSp>
          <p:nvCxnSpPr>
            <p:cNvPr id="215" name="Google Shape;215;p17"/>
            <p:cNvCxnSpPr/>
            <p:nvPr/>
          </p:nvCxnSpPr>
          <p:spPr>
            <a:xfrm>
              <a:off x="7856375" y="4608500"/>
              <a:ext cx="1441800" cy="0"/>
            </a:xfrm>
            <a:prstGeom prst="straightConnector1">
              <a:avLst/>
            </a:prstGeom>
            <a:noFill/>
            <a:ln cap="flat" cmpd="sng" w="19050">
              <a:solidFill>
                <a:schemeClr val="dk1"/>
              </a:solidFill>
              <a:prstDash val="dash"/>
              <a:round/>
              <a:headEnd len="med" w="med" type="none"/>
              <a:tailEnd len="med" w="med" type="none"/>
            </a:ln>
          </p:spPr>
        </p:cxnSp>
      </p:grpSp>
      <p:grpSp>
        <p:nvGrpSpPr>
          <p:cNvPr id="216" name="Google Shape;216;p17"/>
          <p:cNvGrpSpPr/>
          <p:nvPr/>
        </p:nvGrpSpPr>
        <p:grpSpPr>
          <a:xfrm rot="748815">
            <a:off x="8429881" y="3809242"/>
            <a:ext cx="927000" cy="655149"/>
            <a:chOff x="4023000" y="1391040"/>
            <a:chExt cx="179280" cy="126720"/>
          </a:xfrm>
        </p:grpSpPr>
        <p:sp>
          <p:nvSpPr>
            <p:cNvPr id="217" name="Google Shape;217;p17"/>
            <p:cNvSpPr/>
            <p:nvPr/>
          </p:nvSpPr>
          <p:spPr>
            <a:xfrm>
              <a:off x="4102920" y="1490760"/>
              <a:ext cx="26640" cy="27000"/>
            </a:xfrm>
            <a:custGeom>
              <a:rect b="b" l="l" r="r" t="t"/>
              <a:pathLst>
                <a:path extrusionOk="0" h="75" w="74">
                  <a:moveTo>
                    <a:pt x="74" y="38"/>
                  </a:moveTo>
                  <a:cubicBezTo>
                    <a:pt x="74" y="58"/>
                    <a:pt x="57" y="75"/>
                    <a:pt x="37" y="75"/>
                  </a:cubicBezTo>
                  <a:cubicBezTo>
                    <a:pt x="16" y="75"/>
                    <a:pt x="0" y="58"/>
                    <a:pt x="0" y="38"/>
                  </a:cubicBezTo>
                  <a:cubicBezTo>
                    <a:pt x="0" y="27"/>
                    <a:pt x="4" y="17"/>
                    <a:pt x="11" y="11"/>
                  </a:cubicBezTo>
                  <a:cubicBezTo>
                    <a:pt x="17" y="4"/>
                    <a:pt x="27" y="0"/>
                    <a:pt x="37" y="0"/>
                  </a:cubicBezTo>
                  <a:cubicBezTo>
                    <a:pt x="47" y="0"/>
                    <a:pt x="57" y="4"/>
                    <a:pt x="64" y="11"/>
                  </a:cubicBezTo>
                  <a:cubicBezTo>
                    <a:pt x="70" y="17"/>
                    <a:pt x="74" y="27"/>
                    <a:pt x="74" y="38"/>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8" name="Google Shape;218;p17"/>
            <p:cNvSpPr/>
            <p:nvPr/>
          </p:nvSpPr>
          <p:spPr>
            <a:xfrm>
              <a:off x="4030200" y="1394280"/>
              <a:ext cx="172080" cy="47880"/>
            </a:xfrm>
            <a:custGeom>
              <a:rect b="b" l="l" r="r" t="t"/>
              <a:pathLst>
                <a:path extrusionOk="0" h="133" w="478">
                  <a:moveTo>
                    <a:pt x="470" y="125"/>
                  </a:moveTo>
                  <a:cubicBezTo>
                    <a:pt x="460" y="135"/>
                    <a:pt x="444" y="135"/>
                    <a:pt x="433" y="126"/>
                  </a:cubicBezTo>
                  <a:cubicBezTo>
                    <a:pt x="379" y="80"/>
                    <a:pt x="310" y="55"/>
                    <a:pt x="239" y="55"/>
                  </a:cubicBezTo>
                  <a:cubicBezTo>
                    <a:pt x="167" y="55"/>
                    <a:pt x="100" y="80"/>
                    <a:pt x="45" y="126"/>
                  </a:cubicBezTo>
                  <a:cubicBezTo>
                    <a:pt x="35" y="135"/>
                    <a:pt x="18" y="135"/>
                    <a:pt x="8" y="125"/>
                  </a:cubicBezTo>
                  <a:cubicBezTo>
                    <a:pt x="-3" y="113"/>
                    <a:pt x="-2" y="94"/>
                    <a:pt x="10" y="84"/>
                  </a:cubicBezTo>
                  <a:cubicBezTo>
                    <a:pt x="74" y="29"/>
                    <a:pt x="154" y="0"/>
                    <a:pt x="239" y="0"/>
                  </a:cubicBezTo>
                  <a:cubicBezTo>
                    <a:pt x="323" y="0"/>
                    <a:pt x="404" y="29"/>
                    <a:pt x="468" y="84"/>
                  </a:cubicBezTo>
                  <a:cubicBezTo>
                    <a:pt x="481" y="94"/>
                    <a:pt x="482" y="113"/>
                    <a:pt x="470" y="125"/>
                  </a:cubicBezTo>
                  <a:close/>
                </a:path>
              </a:pathLst>
            </a:custGeom>
            <a:solidFill>
              <a:schemeClr val="accent2"/>
            </a:solidFill>
            <a:ln>
              <a:noFill/>
            </a:ln>
          </p:spPr>
          <p:txBody>
            <a:bodyPr anchorCtr="1" anchor="ctr" bIns="2875" lIns="90000" spcFirstLastPara="1" rIns="90000" wrap="square" tIns="2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9" name="Google Shape;219;p17"/>
            <p:cNvSpPr/>
            <p:nvPr/>
          </p:nvSpPr>
          <p:spPr>
            <a:xfrm>
              <a:off x="4050720" y="1423440"/>
              <a:ext cx="130680" cy="39240"/>
            </a:xfrm>
            <a:custGeom>
              <a:rect b="b" l="l" r="r" t="t"/>
              <a:pathLst>
                <a:path extrusionOk="0" h="109" w="363">
                  <a:moveTo>
                    <a:pt x="356" y="101"/>
                  </a:moveTo>
                  <a:cubicBezTo>
                    <a:pt x="346" y="111"/>
                    <a:pt x="330" y="112"/>
                    <a:pt x="319" y="103"/>
                  </a:cubicBezTo>
                  <a:cubicBezTo>
                    <a:pt x="280" y="72"/>
                    <a:pt x="232" y="55"/>
                    <a:pt x="182" y="55"/>
                  </a:cubicBezTo>
                  <a:cubicBezTo>
                    <a:pt x="132" y="55"/>
                    <a:pt x="84" y="72"/>
                    <a:pt x="45" y="103"/>
                  </a:cubicBezTo>
                  <a:cubicBezTo>
                    <a:pt x="34" y="112"/>
                    <a:pt x="19" y="111"/>
                    <a:pt x="9" y="101"/>
                  </a:cubicBezTo>
                  <a:cubicBezTo>
                    <a:pt x="-3" y="90"/>
                    <a:pt x="-2" y="70"/>
                    <a:pt x="11" y="60"/>
                  </a:cubicBezTo>
                  <a:cubicBezTo>
                    <a:pt x="59" y="21"/>
                    <a:pt x="119" y="0"/>
                    <a:pt x="182" y="0"/>
                  </a:cubicBezTo>
                  <a:cubicBezTo>
                    <a:pt x="245" y="0"/>
                    <a:pt x="305" y="21"/>
                    <a:pt x="353" y="60"/>
                  </a:cubicBezTo>
                  <a:cubicBezTo>
                    <a:pt x="366" y="70"/>
                    <a:pt x="367" y="90"/>
                    <a:pt x="356" y="101"/>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0" name="Google Shape;220;p17"/>
            <p:cNvSpPr/>
            <p:nvPr/>
          </p:nvSpPr>
          <p:spPr>
            <a:xfrm>
              <a:off x="4075920" y="1458360"/>
              <a:ext cx="80640" cy="29160"/>
            </a:xfrm>
            <a:custGeom>
              <a:rect b="b" l="l" r="r" t="t"/>
              <a:pathLst>
                <a:path extrusionOk="0" h="81" w="224">
                  <a:moveTo>
                    <a:pt x="217" y="73"/>
                  </a:moveTo>
                  <a:cubicBezTo>
                    <a:pt x="207" y="83"/>
                    <a:pt x="192" y="84"/>
                    <a:pt x="181" y="76"/>
                  </a:cubicBezTo>
                  <a:cubicBezTo>
                    <a:pt x="161" y="62"/>
                    <a:pt x="137" y="55"/>
                    <a:pt x="112" y="55"/>
                  </a:cubicBezTo>
                  <a:cubicBezTo>
                    <a:pt x="87" y="55"/>
                    <a:pt x="63" y="62"/>
                    <a:pt x="43" y="76"/>
                  </a:cubicBezTo>
                  <a:cubicBezTo>
                    <a:pt x="32" y="84"/>
                    <a:pt x="17" y="83"/>
                    <a:pt x="8" y="73"/>
                  </a:cubicBezTo>
                  <a:cubicBezTo>
                    <a:pt x="-5" y="61"/>
                    <a:pt x="-2" y="40"/>
                    <a:pt x="12" y="30"/>
                  </a:cubicBezTo>
                  <a:cubicBezTo>
                    <a:pt x="41" y="10"/>
                    <a:pt x="76" y="0"/>
                    <a:pt x="112" y="0"/>
                  </a:cubicBezTo>
                  <a:cubicBezTo>
                    <a:pt x="148" y="0"/>
                    <a:pt x="183" y="10"/>
                    <a:pt x="212" y="30"/>
                  </a:cubicBezTo>
                  <a:cubicBezTo>
                    <a:pt x="226" y="40"/>
                    <a:pt x="229" y="61"/>
                    <a:pt x="217" y="73"/>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221" name="Google Shape;221;p17"/>
            <p:cNvGrpSpPr/>
            <p:nvPr/>
          </p:nvGrpSpPr>
          <p:grpSpPr>
            <a:xfrm>
              <a:off x="4023000" y="1391040"/>
              <a:ext cx="174600" cy="125640"/>
              <a:chOff x="4023000" y="1391040"/>
              <a:chExt cx="174600" cy="125640"/>
            </a:xfrm>
          </p:grpSpPr>
          <p:sp>
            <p:nvSpPr>
              <p:cNvPr id="222" name="Google Shape;222;p17"/>
              <p:cNvSpPr/>
              <p:nvPr/>
            </p:nvSpPr>
            <p:spPr>
              <a:xfrm>
                <a:off x="4095720" y="1487520"/>
                <a:ext cx="29160" cy="29160"/>
              </a:xfrm>
              <a:custGeom>
                <a:rect b="b" l="l" r="r" t="t"/>
                <a:pathLst>
                  <a:path extrusionOk="0" h="81" w="81">
                    <a:moveTo>
                      <a:pt x="41" y="81"/>
                    </a:moveTo>
                    <a:cubicBezTo>
                      <a:pt x="18" y="81"/>
                      <a:pt x="0" y="63"/>
                      <a:pt x="0" y="41"/>
                    </a:cubicBezTo>
                    <a:cubicBezTo>
                      <a:pt x="0" y="30"/>
                      <a:pt x="4" y="20"/>
                      <a:pt x="12" y="12"/>
                    </a:cubicBezTo>
                    <a:cubicBezTo>
                      <a:pt x="20" y="4"/>
                      <a:pt x="30" y="0"/>
                      <a:pt x="41" y="0"/>
                    </a:cubicBezTo>
                    <a:cubicBezTo>
                      <a:pt x="52" y="0"/>
                      <a:pt x="61" y="4"/>
                      <a:pt x="69" y="12"/>
                    </a:cubicBezTo>
                    <a:cubicBezTo>
                      <a:pt x="76" y="20"/>
                      <a:pt x="81" y="30"/>
                      <a:pt x="81" y="41"/>
                    </a:cubicBezTo>
                    <a:cubicBezTo>
                      <a:pt x="81" y="63"/>
                      <a:pt x="63" y="81"/>
                      <a:pt x="41" y="81"/>
                    </a:cubicBezTo>
                    <a:moveTo>
                      <a:pt x="41" y="7"/>
                    </a:moveTo>
                    <a:cubicBezTo>
                      <a:pt x="32" y="7"/>
                      <a:pt x="23" y="10"/>
                      <a:pt x="17" y="17"/>
                    </a:cubicBezTo>
                    <a:cubicBezTo>
                      <a:pt x="11" y="23"/>
                      <a:pt x="7" y="31"/>
                      <a:pt x="7" y="40"/>
                    </a:cubicBezTo>
                    <a:cubicBezTo>
                      <a:pt x="7" y="59"/>
                      <a:pt x="22" y="74"/>
                      <a:pt x="41" y="74"/>
                    </a:cubicBezTo>
                    <a:cubicBezTo>
                      <a:pt x="60" y="74"/>
                      <a:pt x="75" y="59"/>
                      <a:pt x="75" y="40"/>
                    </a:cubicBezTo>
                    <a:cubicBezTo>
                      <a:pt x="75" y="31"/>
                      <a:pt x="71" y="23"/>
                      <a:pt x="65" y="17"/>
                    </a:cubicBezTo>
                    <a:cubicBezTo>
                      <a:pt x="59" y="10"/>
                      <a:pt x="50" y="7"/>
                      <a:pt x="41" y="7"/>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3" name="Google Shape;223;p17"/>
              <p:cNvSpPr/>
              <p:nvPr/>
            </p:nvSpPr>
            <p:spPr>
              <a:xfrm>
                <a:off x="4023000" y="1391040"/>
                <a:ext cx="174600" cy="50040"/>
              </a:xfrm>
              <a:custGeom>
                <a:rect b="b" l="l" r="r" t="t"/>
                <a:pathLst>
                  <a:path extrusionOk="0" h="139" w="485">
                    <a:moveTo>
                      <a:pt x="31" y="139"/>
                    </a:moveTo>
                    <a:cubicBezTo>
                      <a:pt x="23" y="139"/>
                      <a:pt x="15" y="136"/>
                      <a:pt x="9" y="130"/>
                    </a:cubicBezTo>
                    <a:cubicBezTo>
                      <a:pt x="3" y="124"/>
                      <a:pt x="0" y="116"/>
                      <a:pt x="0" y="107"/>
                    </a:cubicBezTo>
                    <a:cubicBezTo>
                      <a:pt x="1" y="98"/>
                      <a:pt x="5" y="90"/>
                      <a:pt x="11" y="84"/>
                    </a:cubicBezTo>
                    <a:cubicBezTo>
                      <a:pt x="76" y="30"/>
                      <a:pt x="158" y="0"/>
                      <a:pt x="243" y="0"/>
                    </a:cubicBezTo>
                    <a:cubicBezTo>
                      <a:pt x="327" y="0"/>
                      <a:pt x="410" y="30"/>
                      <a:pt x="474" y="84"/>
                    </a:cubicBezTo>
                    <a:cubicBezTo>
                      <a:pt x="481" y="90"/>
                      <a:pt x="485" y="98"/>
                      <a:pt x="485" y="107"/>
                    </a:cubicBezTo>
                    <a:cubicBezTo>
                      <a:pt x="485" y="116"/>
                      <a:pt x="482" y="124"/>
                      <a:pt x="476" y="130"/>
                    </a:cubicBezTo>
                    <a:cubicBezTo>
                      <a:pt x="465" y="142"/>
                      <a:pt x="446" y="142"/>
                      <a:pt x="434" y="132"/>
                    </a:cubicBezTo>
                    <a:cubicBezTo>
                      <a:pt x="381" y="87"/>
                      <a:pt x="313" y="62"/>
                      <a:pt x="243" y="62"/>
                    </a:cubicBezTo>
                    <a:cubicBezTo>
                      <a:pt x="172" y="62"/>
                      <a:pt x="104" y="87"/>
                      <a:pt x="51" y="132"/>
                    </a:cubicBezTo>
                    <a:cubicBezTo>
                      <a:pt x="45" y="137"/>
                      <a:pt x="38" y="139"/>
                      <a:pt x="31" y="139"/>
                    </a:cubicBezTo>
                    <a:moveTo>
                      <a:pt x="243" y="55"/>
                    </a:moveTo>
                    <a:cubicBezTo>
                      <a:pt x="315" y="55"/>
                      <a:pt x="384" y="81"/>
                      <a:pt x="439" y="127"/>
                    </a:cubicBezTo>
                    <a:cubicBezTo>
                      <a:pt x="449" y="135"/>
                      <a:pt x="463" y="134"/>
                      <a:pt x="472" y="125"/>
                    </a:cubicBezTo>
                    <a:cubicBezTo>
                      <a:pt x="476" y="121"/>
                      <a:pt x="479" y="114"/>
                      <a:pt x="479" y="107"/>
                    </a:cubicBezTo>
                    <a:cubicBezTo>
                      <a:pt x="478" y="100"/>
                      <a:pt x="475" y="94"/>
                      <a:pt x="470" y="89"/>
                    </a:cubicBezTo>
                    <a:cubicBezTo>
                      <a:pt x="407" y="36"/>
                      <a:pt x="326" y="6"/>
                      <a:pt x="243" y="6"/>
                    </a:cubicBezTo>
                    <a:cubicBezTo>
                      <a:pt x="160" y="6"/>
                      <a:pt x="79" y="36"/>
                      <a:pt x="16" y="89"/>
                    </a:cubicBezTo>
                    <a:cubicBezTo>
                      <a:pt x="11" y="94"/>
                      <a:pt x="7" y="100"/>
                      <a:pt x="7" y="107"/>
                    </a:cubicBezTo>
                    <a:cubicBezTo>
                      <a:pt x="7" y="114"/>
                      <a:pt x="9" y="121"/>
                      <a:pt x="14" y="125"/>
                    </a:cubicBezTo>
                    <a:cubicBezTo>
                      <a:pt x="23" y="134"/>
                      <a:pt x="38" y="135"/>
                      <a:pt x="47" y="127"/>
                    </a:cubicBezTo>
                    <a:cubicBezTo>
                      <a:pt x="101" y="81"/>
                      <a:pt x="171" y="55"/>
                      <a:pt x="243" y="5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5025" lIns="90000" spcFirstLastPara="1" rIns="90000" wrap="square" tIns="50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4" name="Google Shape;224;p17"/>
              <p:cNvSpPr/>
              <p:nvPr/>
            </p:nvSpPr>
            <p:spPr>
              <a:xfrm>
                <a:off x="4043880" y="1420200"/>
                <a:ext cx="133200" cy="41760"/>
              </a:xfrm>
              <a:custGeom>
                <a:rect b="b" l="l" r="r" t="t"/>
                <a:pathLst>
                  <a:path extrusionOk="0" h="116" w="370">
                    <a:moveTo>
                      <a:pt x="31" y="116"/>
                    </a:moveTo>
                    <a:cubicBezTo>
                      <a:pt x="23" y="116"/>
                      <a:pt x="15" y="113"/>
                      <a:pt x="9" y="107"/>
                    </a:cubicBezTo>
                    <a:cubicBezTo>
                      <a:pt x="3" y="100"/>
                      <a:pt x="-1" y="92"/>
                      <a:pt x="0" y="83"/>
                    </a:cubicBezTo>
                    <a:cubicBezTo>
                      <a:pt x="1" y="74"/>
                      <a:pt x="5" y="66"/>
                      <a:pt x="12" y="60"/>
                    </a:cubicBezTo>
                    <a:cubicBezTo>
                      <a:pt x="61" y="21"/>
                      <a:pt x="121" y="0"/>
                      <a:pt x="185" y="0"/>
                    </a:cubicBezTo>
                    <a:cubicBezTo>
                      <a:pt x="249" y="0"/>
                      <a:pt x="309" y="21"/>
                      <a:pt x="358" y="60"/>
                    </a:cubicBezTo>
                    <a:cubicBezTo>
                      <a:pt x="365" y="66"/>
                      <a:pt x="369" y="74"/>
                      <a:pt x="370" y="83"/>
                    </a:cubicBezTo>
                    <a:cubicBezTo>
                      <a:pt x="370" y="92"/>
                      <a:pt x="367" y="100"/>
                      <a:pt x="361" y="107"/>
                    </a:cubicBezTo>
                    <a:cubicBezTo>
                      <a:pt x="350" y="118"/>
                      <a:pt x="332" y="119"/>
                      <a:pt x="320" y="109"/>
                    </a:cubicBezTo>
                    <a:cubicBezTo>
                      <a:pt x="282" y="78"/>
                      <a:pt x="234" y="62"/>
                      <a:pt x="185" y="62"/>
                    </a:cubicBezTo>
                    <a:cubicBezTo>
                      <a:pt x="135" y="62"/>
                      <a:pt x="89" y="78"/>
                      <a:pt x="51" y="109"/>
                    </a:cubicBezTo>
                    <a:cubicBezTo>
                      <a:pt x="45" y="114"/>
                      <a:pt x="38" y="116"/>
                      <a:pt x="31" y="116"/>
                    </a:cubicBezTo>
                    <a:moveTo>
                      <a:pt x="185" y="7"/>
                    </a:moveTo>
                    <a:cubicBezTo>
                      <a:pt x="123" y="7"/>
                      <a:pt x="64" y="27"/>
                      <a:pt x="16" y="66"/>
                    </a:cubicBezTo>
                    <a:cubicBezTo>
                      <a:pt x="10" y="70"/>
                      <a:pt x="7" y="76"/>
                      <a:pt x="7" y="83"/>
                    </a:cubicBezTo>
                    <a:cubicBezTo>
                      <a:pt x="6" y="90"/>
                      <a:pt x="9" y="97"/>
                      <a:pt x="14" y="102"/>
                    </a:cubicBezTo>
                    <a:cubicBezTo>
                      <a:pt x="22" y="111"/>
                      <a:pt x="36" y="112"/>
                      <a:pt x="46" y="104"/>
                    </a:cubicBezTo>
                    <a:cubicBezTo>
                      <a:pt x="86" y="72"/>
                      <a:pt x="134" y="55"/>
                      <a:pt x="185" y="55"/>
                    </a:cubicBezTo>
                    <a:cubicBezTo>
                      <a:pt x="236" y="55"/>
                      <a:pt x="284" y="72"/>
                      <a:pt x="324" y="104"/>
                    </a:cubicBezTo>
                    <a:cubicBezTo>
                      <a:pt x="333" y="112"/>
                      <a:pt x="347" y="111"/>
                      <a:pt x="356" y="102"/>
                    </a:cubicBezTo>
                    <a:cubicBezTo>
                      <a:pt x="361" y="97"/>
                      <a:pt x="364" y="90"/>
                      <a:pt x="363" y="83"/>
                    </a:cubicBezTo>
                    <a:cubicBezTo>
                      <a:pt x="363" y="76"/>
                      <a:pt x="360" y="70"/>
                      <a:pt x="354" y="66"/>
                    </a:cubicBezTo>
                    <a:cubicBezTo>
                      <a:pt x="306" y="27"/>
                      <a:pt x="247" y="7"/>
                      <a:pt x="185" y="7"/>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5" name="Google Shape;225;p17"/>
              <p:cNvSpPr/>
              <p:nvPr/>
            </p:nvSpPr>
            <p:spPr>
              <a:xfrm>
                <a:off x="4068720" y="1455120"/>
                <a:ext cx="83520" cy="31680"/>
              </a:xfrm>
              <a:custGeom>
                <a:rect b="b" l="l" r="r" t="t"/>
                <a:pathLst>
                  <a:path extrusionOk="0" h="88" w="232">
                    <a:moveTo>
                      <a:pt x="201" y="88"/>
                    </a:moveTo>
                    <a:cubicBezTo>
                      <a:pt x="195" y="88"/>
                      <a:pt x="188" y="86"/>
                      <a:pt x="183" y="82"/>
                    </a:cubicBezTo>
                    <a:cubicBezTo>
                      <a:pt x="163" y="69"/>
                      <a:pt x="140" y="62"/>
                      <a:pt x="116" y="62"/>
                    </a:cubicBezTo>
                    <a:cubicBezTo>
                      <a:pt x="92" y="62"/>
                      <a:pt x="69" y="69"/>
                      <a:pt x="49" y="82"/>
                    </a:cubicBezTo>
                    <a:cubicBezTo>
                      <a:pt x="36" y="91"/>
                      <a:pt x="20" y="89"/>
                      <a:pt x="9" y="79"/>
                    </a:cubicBezTo>
                    <a:cubicBezTo>
                      <a:pt x="3" y="73"/>
                      <a:pt x="0" y="64"/>
                      <a:pt x="0" y="55"/>
                    </a:cubicBezTo>
                    <a:cubicBezTo>
                      <a:pt x="1" y="45"/>
                      <a:pt x="6" y="37"/>
                      <a:pt x="14" y="31"/>
                    </a:cubicBezTo>
                    <a:cubicBezTo>
                      <a:pt x="44" y="11"/>
                      <a:pt x="79" y="0"/>
                      <a:pt x="116" y="0"/>
                    </a:cubicBezTo>
                    <a:cubicBezTo>
                      <a:pt x="152" y="0"/>
                      <a:pt x="188" y="11"/>
                      <a:pt x="218" y="31"/>
                    </a:cubicBezTo>
                    <a:cubicBezTo>
                      <a:pt x="225" y="37"/>
                      <a:pt x="231" y="45"/>
                      <a:pt x="232" y="55"/>
                    </a:cubicBezTo>
                    <a:cubicBezTo>
                      <a:pt x="232" y="64"/>
                      <a:pt x="229" y="73"/>
                      <a:pt x="223" y="79"/>
                    </a:cubicBezTo>
                    <a:cubicBezTo>
                      <a:pt x="216" y="85"/>
                      <a:pt x="209" y="88"/>
                      <a:pt x="201" y="88"/>
                    </a:cubicBezTo>
                    <a:moveTo>
                      <a:pt x="116" y="55"/>
                    </a:moveTo>
                    <a:cubicBezTo>
                      <a:pt x="141" y="55"/>
                      <a:pt x="166" y="62"/>
                      <a:pt x="187" y="77"/>
                    </a:cubicBezTo>
                    <a:cubicBezTo>
                      <a:pt x="197" y="84"/>
                      <a:pt x="210" y="83"/>
                      <a:pt x="218" y="74"/>
                    </a:cubicBezTo>
                    <a:cubicBezTo>
                      <a:pt x="223" y="69"/>
                      <a:pt x="226" y="62"/>
                      <a:pt x="225" y="55"/>
                    </a:cubicBezTo>
                    <a:cubicBezTo>
                      <a:pt x="224" y="48"/>
                      <a:pt x="220" y="41"/>
                      <a:pt x="214" y="37"/>
                    </a:cubicBezTo>
                    <a:cubicBezTo>
                      <a:pt x="185" y="17"/>
                      <a:pt x="151" y="7"/>
                      <a:pt x="116" y="7"/>
                    </a:cubicBezTo>
                    <a:cubicBezTo>
                      <a:pt x="81" y="7"/>
                      <a:pt x="47" y="17"/>
                      <a:pt x="18" y="37"/>
                    </a:cubicBezTo>
                    <a:cubicBezTo>
                      <a:pt x="12" y="41"/>
                      <a:pt x="8" y="48"/>
                      <a:pt x="7" y="55"/>
                    </a:cubicBezTo>
                    <a:cubicBezTo>
                      <a:pt x="6" y="62"/>
                      <a:pt x="9" y="69"/>
                      <a:pt x="14" y="74"/>
                    </a:cubicBezTo>
                    <a:cubicBezTo>
                      <a:pt x="23" y="83"/>
                      <a:pt x="36" y="84"/>
                      <a:pt x="46" y="77"/>
                    </a:cubicBezTo>
                    <a:cubicBezTo>
                      <a:pt x="66" y="63"/>
                      <a:pt x="91" y="55"/>
                      <a:pt x="116" y="5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226" name="Shape 226"/>
        <p:cNvGrpSpPr/>
        <p:nvPr/>
      </p:nvGrpSpPr>
      <p:grpSpPr>
        <a:xfrm>
          <a:off x="0" y="0"/>
          <a:ext cx="0" cy="0"/>
          <a:chOff x="0" y="0"/>
          <a:chExt cx="0" cy="0"/>
        </a:xfrm>
      </p:grpSpPr>
      <p:sp>
        <p:nvSpPr>
          <p:cNvPr id="227" name="Google Shape;227;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28" name="Google Shape;228;p18"/>
          <p:cNvSpPr txBox="1"/>
          <p:nvPr>
            <p:ph idx="1" type="subTitle"/>
          </p:nvPr>
        </p:nvSpPr>
        <p:spPr>
          <a:xfrm>
            <a:off x="720000" y="1204150"/>
            <a:ext cx="4393500" cy="461100"/>
          </a:xfrm>
          <a:prstGeom prst="rect">
            <a:avLst/>
          </a:prstGeom>
          <a:ln>
            <a:noFill/>
          </a:ln>
        </p:spPr>
        <p:txBody>
          <a:bodyPr anchorCtr="0" anchor="b" bIns="91425" lIns="91425" spcFirstLastPara="1" rIns="91425" wrap="square" tIns="91425">
            <a:noAutofit/>
          </a:bodyPr>
          <a:lstStyle>
            <a:lvl1pPr lvl="0" rtl="0" algn="r">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2pPr>
            <a:lvl3pPr lvl="2"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3pPr>
            <a:lvl4pPr lvl="3"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4pPr>
            <a:lvl5pPr lvl="4"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5pPr>
            <a:lvl6pPr lvl="5"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6pPr>
            <a:lvl7pPr lvl="6"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7pPr>
            <a:lvl8pPr lvl="7"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8pPr>
            <a:lvl9pPr lvl="8"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9pPr>
          </a:lstStyle>
          <a:p/>
        </p:txBody>
      </p:sp>
      <p:sp>
        <p:nvSpPr>
          <p:cNvPr id="229" name="Google Shape;229;p18"/>
          <p:cNvSpPr txBox="1"/>
          <p:nvPr>
            <p:ph idx="2" type="subTitle"/>
          </p:nvPr>
        </p:nvSpPr>
        <p:spPr>
          <a:xfrm>
            <a:off x="720000" y="2366200"/>
            <a:ext cx="4393500" cy="461100"/>
          </a:xfrm>
          <a:prstGeom prst="rect">
            <a:avLst/>
          </a:prstGeom>
          <a:ln>
            <a:noFill/>
          </a:ln>
        </p:spPr>
        <p:txBody>
          <a:bodyPr anchorCtr="0" anchor="b" bIns="91425" lIns="91425" spcFirstLastPara="1" rIns="91425" wrap="square" tIns="91425">
            <a:noAutofit/>
          </a:bodyPr>
          <a:lstStyle>
            <a:lvl1pPr lvl="0" rtl="0" algn="r">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2pPr>
            <a:lvl3pPr lvl="2"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3pPr>
            <a:lvl4pPr lvl="3"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4pPr>
            <a:lvl5pPr lvl="4"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5pPr>
            <a:lvl6pPr lvl="5"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6pPr>
            <a:lvl7pPr lvl="6"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7pPr>
            <a:lvl8pPr lvl="7"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8pPr>
            <a:lvl9pPr lvl="8"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9pPr>
          </a:lstStyle>
          <a:p/>
        </p:txBody>
      </p:sp>
      <p:sp>
        <p:nvSpPr>
          <p:cNvPr id="230" name="Google Shape;230;p18"/>
          <p:cNvSpPr txBox="1"/>
          <p:nvPr>
            <p:ph idx="3" type="subTitle"/>
          </p:nvPr>
        </p:nvSpPr>
        <p:spPr>
          <a:xfrm>
            <a:off x="720000" y="3528250"/>
            <a:ext cx="4393500" cy="461100"/>
          </a:xfrm>
          <a:prstGeom prst="rect">
            <a:avLst/>
          </a:prstGeom>
          <a:ln>
            <a:noFill/>
          </a:ln>
        </p:spPr>
        <p:txBody>
          <a:bodyPr anchorCtr="0" anchor="b" bIns="91425" lIns="91425" spcFirstLastPara="1" rIns="91425" wrap="square" tIns="91425">
            <a:noAutofit/>
          </a:bodyPr>
          <a:lstStyle>
            <a:lvl1pPr lvl="0" rtl="0" algn="r">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2pPr>
            <a:lvl3pPr lvl="2"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3pPr>
            <a:lvl4pPr lvl="3"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4pPr>
            <a:lvl5pPr lvl="4"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5pPr>
            <a:lvl6pPr lvl="5"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6pPr>
            <a:lvl7pPr lvl="6"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7pPr>
            <a:lvl8pPr lvl="7"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8pPr>
            <a:lvl9pPr lvl="8"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9pPr>
          </a:lstStyle>
          <a:p/>
        </p:txBody>
      </p:sp>
      <p:sp>
        <p:nvSpPr>
          <p:cNvPr id="231" name="Google Shape;231;p18"/>
          <p:cNvSpPr txBox="1"/>
          <p:nvPr>
            <p:ph idx="4" type="subTitle"/>
          </p:nvPr>
        </p:nvSpPr>
        <p:spPr>
          <a:xfrm>
            <a:off x="720000" y="1665300"/>
            <a:ext cx="4393500" cy="622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32" name="Google Shape;232;p18"/>
          <p:cNvSpPr txBox="1"/>
          <p:nvPr>
            <p:ph idx="5" type="subTitle"/>
          </p:nvPr>
        </p:nvSpPr>
        <p:spPr>
          <a:xfrm>
            <a:off x="720000" y="2829275"/>
            <a:ext cx="4393500" cy="622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33" name="Google Shape;233;p18"/>
          <p:cNvSpPr txBox="1"/>
          <p:nvPr>
            <p:ph idx="6" type="subTitle"/>
          </p:nvPr>
        </p:nvSpPr>
        <p:spPr>
          <a:xfrm>
            <a:off x="720000" y="3993250"/>
            <a:ext cx="4393500" cy="622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234" name="Google Shape;234;p18"/>
          <p:cNvGrpSpPr/>
          <p:nvPr/>
        </p:nvGrpSpPr>
        <p:grpSpPr>
          <a:xfrm>
            <a:off x="-573444" y="-779345"/>
            <a:ext cx="11403469" cy="6126465"/>
            <a:chOff x="-573444" y="-779345"/>
            <a:chExt cx="11403469" cy="6126465"/>
          </a:xfrm>
        </p:grpSpPr>
        <p:grpSp>
          <p:nvGrpSpPr>
            <p:cNvPr id="235" name="Google Shape;235;p18"/>
            <p:cNvGrpSpPr/>
            <p:nvPr/>
          </p:nvGrpSpPr>
          <p:grpSpPr>
            <a:xfrm>
              <a:off x="-573444" y="-779345"/>
              <a:ext cx="1477240" cy="1477240"/>
              <a:chOff x="6608639" y="-1023350"/>
              <a:chExt cx="1809900" cy="1809900"/>
            </a:xfrm>
          </p:grpSpPr>
          <p:sp>
            <p:nvSpPr>
              <p:cNvPr id="236" name="Google Shape;236;p18"/>
              <p:cNvSpPr/>
              <p:nvPr/>
            </p:nvSpPr>
            <p:spPr>
              <a:xfrm rot="10800000">
                <a:off x="6608639"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37" name="Google Shape;237;p18"/>
              <p:cNvSpPr/>
              <p:nvPr/>
            </p:nvSpPr>
            <p:spPr>
              <a:xfrm rot="10800000">
                <a:off x="6744389"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38" name="Google Shape;238;p18"/>
              <p:cNvSpPr/>
              <p:nvPr/>
            </p:nvSpPr>
            <p:spPr>
              <a:xfrm rot="10800000">
                <a:off x="6887939"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239" name="Google Shape;239;p18"/>
            <p:cNvCxnSpPr/>
            <p:nvPr/>
          </p:nvCxnSpPr>
          <p:spPr>
            <a:xfrm>
              <a:off x="8418925" y="535000"/>
              <a:ext cx="2411100" cy="0"/>
            </a:xfrm>
            <a:prstGeom prst="straightConnector1">
              <a:avLst/>
            </a:prstGeom>
            <a:noFill/>
            <a:ln cap="flat" cmpd="sng" w="19050">
              <a:solidFill>
                <a:schemeClr val="dk1"/>
              </a:solidFill>
              <a:prstDash val="solid"/>
              <a:round/>
              <a:headEnd len="med" w="med" type="oval"/>
              <a:tailEnd len="med" w="med" type="none"/>
            </a:ln>
          </p:spPr>
        </p:cxnSp>
        <p:cxnSp>
          <p:nvCxnSpPr>
            <p:cNvPr id="240" name="Google Shape;240;p18"/>
            <p:cNvCxnSpPr/>
            <p:nvPr/>
          </p:nvCxnSpPr>
          <p:spPr>
            <a:xfrm>
              <a:off x="-66350" y="4608500"/>
              <a:ext cx="1441800" cy="0"/>
            </a:xfrm>
            <a:prstGeom prst="straightConnector1">
              <a:avLst/>
            </a:prstGeom>
            <a:noFill/>
            <a:ln cap="flat" cmpd="sng" w="19050">
              <a:solidFill>
                <a:schemeClr val="dk1"/>
              </a:solidFill>
              <a:prstDash val="dash"/>
              <a:round/>
              <a:headEnd len="med" w="med" type="none"/>
              <a:tailEnd len="med" w="med" type="none"/>
            </a:ln>
          </p:spPr>
        </p:cxnSp>
        <p:grpSp>
          <p:nvGrpSpPr>
            <p:cNvPr id="241" name="Google Shape;241;p18"/>
            <p:cNvGrpSpPr/>
            <p:nvPr/>
          </p:nvGrpSpPr>
          <p:grpSpPr>
            <a:xfrm rot="5400000">
              <a:off x="8428906" y="3869880"/>
              <a:ext cx="1477240" cy="1477240"/>
              <a:chOff x="6608639" y="-1023350"/>
              <a:chExt cx="1809900" cy="1809900"/>
            </a:xfrm>
          </p:grpSpPr>
          <p:sp>
            <p:nvSpPr>
              <p:cNvPr id="242" name="Google Shape;242;p18"/>
              <p:cNvSpPr/>
              <p:nvPr/>
            </p:nvSpPr>
            <p:spPr>
              <a:xfrm rot="10800000">
                <a:off x="6608639"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43" name="Google Shape;243;p18"/>
              <p:cNvSpPr/>
              <p:nvPr/>
            </p:nvSpPr>
            <p:spPr>
              <a:xfrm rot="10800000">
                <a:off x="6744389"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44" name="Google Shape;244;p18"/>
              <p:cNvSpPr/>
              <p:nvPr/>
            </p:nvSpPr>
            <p:spPr>
              <a:xfrm rot="10800000">
                <a:off x="6887939"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245" name="Shape 245"/>
        <p:cNvGrpSpPr/>
        <p:nvPr/>
      </p:nvGrpSpPr>
      <p:grpSpPr>
        <a:xfrm>
          <a:off x="0" y="0"/>
          <a:ext cx="0" cy="0"/>
          <a:chOff x="0" y="0"/>
          <a:chExt cx="0" cy="0"/>
        </a:xfrm>
      </p:grpSpPr>
      <p:sp>
        <p:nvSpPr>
          <p:cNvPr id="246" name="Google Shape;246;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47" name="Google Shape;247;p19"/>
          <p:cNvSpPr txBox="1"/>
          <p:nvPr>
            <p:ph idx="1" type="subTitle"/>
          </p:nvPr>
        </p:nvSpPr>
        <p:spPr>
          <a:xfrm>
            <a:off x="1376105" y="1202722"/>
            <a:ext cx="2967000" cy="525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248" name="Google Shape;248;p19"/>
          <p:cNvSpPr txBox="1"/>
          <p:nvPr>
            <p:ph idx="2" type="subTitle"/>
          </p:nvPr>
        </p:nvSpPr>
        <p:spPr>
          <a:xfrm>
            <a:off x="1376106" y="1728622"/>
            <a:ext cx="29670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49" name="Google Shape;249;p19"/>
          <p:cNvSpPr txBox="1"/>
          <p:nvPr>
            <p:ph idx="3" type="subTitle"/>
          </p:nvPr>
        </p:nvSpPr>
        <p:spPr>
          <a:xfrm>
            <a:off x="5225632" y="1728622"/>
            <a:ext cx="29670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50" name="Google Shape;250;p19"/>
          <p:cNvSpPr txBox="1"/>
          <p:nvPr>
            <p:ph idx="4" type="subTitle"/>
          </p:nvPr>
        </p:nvSpPr>
        <p:spPr>
          <a:xfrm>
            <a:off x="1376105" y="3427925"/>
            <a:ext cx="29670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51" name="Google Shape;251;p19"/>
          <p:cNvSpPr txBox="1"/>
          <p:nvPr>
            <p:ph idx="5" type="subTitle"/>
          </p:nvPr>
        </p:nvSpPr>
        <p:spPr>
          <a:xfrm>
            <a:off x="5225632" y="3427935"/>
            <a:ext cx="29670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52" name="Google Shape;252;p19"/>
          <p:cNvSpPr txBox="1"/>
          <p:nvPr>
            <p:ph idx="6" type="subTitle"/>
          </p:nvPr>
        </p:nvSpPr>
        <p:spPr>
          <a:xfrm>
            <a:off x="1376105" y="2902018"/>
            <a:ext cx="2967000" cy="525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253" name="Google Shape;253;p19"/>
          <p:cNvSpPr txBox="1"/>
          <p:nvPr>
            <p:ph idx="7" type="subTitle"/>
          </p:nvPr>
        </p:nvSpPr>
        <p:spPr>
          <a:xfrm>
            <a:off x="5225630" y="1202722"/>
            <a:ext cx="2967000" cy="525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254" name="Google Shape;254;p19"/>
          <p:cNvSpPr txBox="1"/>
          <p:nvPr>
            <p:ph idx="8" type="subTitle"/>
          </p:nvPr>
        </p:nvSpPr>
        <p:spPr>
          <a:xfrm>
            <a:off x="5225630" y="2902018"/>
            <a:ext cx="2967000" cy="525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grpSp>
        <p:nvGrpSpPr>
          <p:cNvPr id="255" name="Google Shape;255;p19"/>
          <p:cNvGrpSpPr/>
          <p:nvPr/>
        </p:nvGrpSpPr>
        <p:grpSpPr>
          <a:xfrm>
            <a:off x="0" y="-779345"/>
            <a:ext cx="10830025" cy="6702190"/>
            <a:chOff x="0" y="-779345"/>
            <a:chExt cx="10830025" cy="6702190"/>
          </a:xfrm>
        </p:grpSpPr>
        <p:grpSp>
          <p:nvGrpSpPr>
            <p:cNvPr id="256" name="Google Shape;256;p19"/>
            <p:cNvGrpSpPr/>
            <p:nvPr/>
          </p:nvGrpSpPr>
          <p:grpSpPr>
            <a:xfrm>
              <a:off x="6659156" y="-779345"/>
              <a:ext cx="1477240" cy="1477240"/>
              <a:chOff x="6608639" y="-1023350"/>
              <a:chExt cx="1809900" cy="1809900"/>
            </a:xfrm>
          </p:grpSpPr>
          <p:sp>
            <p:nvSpPr>
              <p:cNvPr id="257" name="Google Shape;257;p19"/>
              <p:cNvSpPr/>
              <p:nvPr/>
            </p:nvSpPr>
            <p:spPr>
              <a:xfrm rot="10800000">
                <a:off x="6608639"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58" name="Google Shape;258;p19"/>
              <p:cNvSpPr/>
              <p:nvPr/>
            </p:nvSpPr>
            <p:spPr>
              <a:xfrm rot="10800000">
                <a:off x="6744389"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59" name="Google Shape;259;p19"/>
              <p:cNvSpPr/>
              <p:nvPr/>
            </p:nvSpPr>
            <p:spPr>
              <a:xfrm rot="10800000">
                <a:off x="6887939"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260" name="Google Shape;260;p19"/>
            <p:cNvCxnSpPr/>
            <p:nvPr/>
          </p:nvCxnSpPr>
          <p:spPr>
            <a:xfrm>
              <a:off x="8418925" y="535000"/>
              <a:ext cx="2411100" cy="0"/>
            </a:xfrm>
            <a:prstGeom prst="straightConnector1">
              <a:avLst/>
            </a:prstGeom>
            <a:noFill/>
            <a:ln cap="flat" cmpd="sng" w="19050">
              <a:solidFill>
                <a:schemeClr val="dk1"/>
              </a:solidFill>
              <a:prstDash val="solid"/>
              <a:round/>
              <a:headEnd len="med" w="med" type="oval"/>
              <a:tailEnd len="med" w="med" type="none"/>
            </a:ln>
          </p:spPr>
        </p:cxnSp>
        <p:cxnSp>
          <p:nvCxnSpPr>
            <p:cNvPr id="261" name="Google Shape;261;p19"/>
            <p:cNvCxnSpPr/>
            <p:nvPr/>
          </p:nvCxnSpPr>
          <p:spPr>
            <a:xfrm>
              <a:off x="0" y="4608500"/>
              <a:ext cx="1441800" cy="0"/>
            </a:xfrm>
            <a:prstGeom prst="straightConnector1">
              <a:avLst/>
            </a:prstGeom>
            <a:noFill/>
            <a:ln cap="flat" cmpd="sng" w="19050">
              <a:solidFill>
                <a:schemeClr val="dk1"/>
              </a:solidFill>
              <a:prstDash val="dash"/>
              <a:round/>
              <a:headEnd len="med" w="med" type="none"/>
              <a:tailEnd len="med" w="med" type="none"/>
            </a:ln>
          </p:spPr>
        </p:cxnSp>
        <p:grpSp>
          <p:nvGrpSpPr>
            <p:cNvPr id="262" name="Google Shape;262;p19"/>
            <p:cNvGrpSpPr/>
            <p:nvPr/>
          </p:nvGrpSpPr>
          <p:grpSpPr>
            <a:xfrm rot="10800000">
              <a:off x="3833381" y="4445605"/>
              <a:ext cx="1477240" cy="1477240"/>
              <a:chOff x="982536" y="-1023350"/>
              <a:chExt cx="1809900" cy="1809900"/>
            </a:xfrm>
          </p:grpSpPr>
          <p:sp>
            <p:nvSpPr>
              <p:cNvPr id="263" name="Google Shape;263;p19"/>
              <p:cNvSpPr/>
              <p:nvPr/>
            </p:nvSpPr>
            <p:spPr>
              <a:xfrm rot="10800000">
                <a:off x="982536"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64" name="Google Shape;264;p19"/>
              <p:cNvSpPr/>
              <p:nvPr/>
            </p:nvSpPr>
            <p:spPr>
              <a:xfrm rot="10800000">
                <a:off x="1118286"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65" name="Google Shape;265;p19"/>
              <p:cNvSpPr/>
              <p:nvPr/>
            </p:nvSpPr>
            <p:spPr>
              <a:xfrm rot="10800000">
                <a:off x="1261836"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grpSp>
      <p:grpSp>
        <p:nvGrpSpPr>
          <p:cNvPr id="266" name="Google Shape;266;p19"/>
          <p:cNvGrpSpPr/>
          <p:nvPr/>
        </p:nvGrpSpPr>
        <p:grpSpPr>
          <a:xfrm>
            <a:off x="-7" y="3776376"/>
            <a:ext cx="694112" cy="679351"/>
            <a:chOff x="2262249" y="1569060"/>
            <a:chExt cx="816890" cy="799425"/>
          </a:xfrm>
        </p:grpSpPr>
        <p:sp>
          <p:nvSpPr>
            <p:cNvPr id="267" name="Google Shape;267;p19"/>
            <p:cNvSpPr/>
            <p:nvPr/>
          </p:nvSpPr>
          <p:spPr>
            <a:xfrm>
              <a:off x="2289214" y="1572232"/>
              <a:ext cx="789925" cy="789908"/>
            </a:xfrm>
            <a:custGeom>
              <a:rect b="b" l="l" r="r" t="t"/>
              <a:pathLst>
                <a:path extrusionOk="0" h="498" w="498">
                  <a:moveTo>
                    <a:pt x="479" y="154"/>
                  </a:moveTo>
                  <a:cubicBezTo>
                    <a:pt x="496" y="194"/>
                    <a:pt x="501" y="237"/>
                    <a:pt x="496" y="281"/>
                  </a:cubicBezTo>
                  <a:cubicBezTo>
                    <a:pt x="490" y="324"/>
                    <a:pt x="473" y="366"/>
                    <a:pt x="447" y="401"/>
                  </a:cubicBezTo>
                  <a:cubicBezTo>
                    <a:pt x="420" y="435"/>
                    <a:pt x="385" y="462"/>
                    <a:pt x="345" y="479"/>
                  </a:cubicBezTo>
                  <a:cubicBezTo>
                    <a:pt x="304" y="496"/>
                    <a:pt x="261" y="502"/>
                    <a:pt x="218" y="496"/>
                  </a:cubicBezTo>
                  <a:cubicBezTo>
                    <a:pt x="174" y="491"/>
                    <a:pt x="132" y="473"/>
                    <a:pt x="98" y="447"/>
                  </a:cubicBezTo>
                  <a:cubicBezTo>
                    <a:pt x="63" y="420"/>
                    <a:pt x="37" y="385"/>
                    <a:pt x="20" y="345"/>
                  </a:cubicBezTo>
                  <a:cubicBezTo>
                    <a:pt x="3" y="304"/>
                    <a:pt x="-3" y="261"/>
                    <a:pt x="3" y="218"/>
                  </a:cubicBezTo>
                  <a:cubicBezTo>
                    <a:pt x="8" y="174"/>
                    <a:pt x="25" y="132"/>
                    <a:pt x="52" y="98"/>
                  </a:cubicBezTo>
                  <a:cubicBezTo>
                    <a:pt x="78" y="63"/>
                    <a:pt x="113" y="37"/>
                    <a:pt x="154" y="20"/>
                  </a:cubicBezTo>
                  <a:cubicBezTo>
                    <a:pt x="194" y="3"/>
                    <a:pt x="238" y="-3"/>
                    <a:pt x="281" y="3"/>
                  </a:cubicBezTo>
                  <a:cubicBezTo>
                    <a:pt x="325" y="8"/>
                    <a:pt x="366" y="25"/>
                    <a:pt x="401" y="52"/>
                  </a:cubicBezTo>
                  <a:cubicBezTo>
                    <a:pt x="435" y="78"/>
                    <a:pt x="462" y="113"/>
                    <a:pt x="479" y="154"/>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8" name="Google Shape;268;p19"/>
            <p:cNvSpPr/>
            <p:nvPr/>
          </p:nvSpPr>
          <p:spPr>
            <a:xfrm>
              <a:off x="2262249" y="1569060"/>
              <a:ext cx="801028" cy="799425"/>
            </a:xfrm>
            <a:custGeom>
              <a:rect b="b" l="l" r="r" t="t"/>
              <a:pathLst>
                <a:path extrusionOk="0" h="504" w="505">
                  <a:moveTo>
                    <a:pt x="252" y="504"/>
                  </a:moveTo>
                  <a:cubicBezTo>
                    <a:pt x="113" y="504"/>
                    <a:pt x="0" y="391"/>
                    <a:pt x="0" y="252"/>
                  </a:cubicBezTo>
                  <a:cubicBezTo>
                    <a:pt x="0" y="113"/>
                    <a:pt x="113" y="0"/>
                    <a:pt x="252" y="0"/>
                  </a:cubicBezTo>
                  <a:cubicBezTo>
                    <a:pt x="390" y="0"/>
                    <a:pt x="505" y="113"/>
                    <a:pt x="505" y="252"/>
                  </a:cubicBezTo>
                  <a:cubicBezTo>
                    <a:pt x="505" y="391"/>
                    <a:pt x="391" y="504"/>
                    <a:pt x="252" y="504"/>
                  </a:cubicBezTo>
                  <a:moveTo>
                    <a:pt x="252" y="6"/>
                  </a:moveTo>
                  <a:cubicBezTo>
                    <a:pt x="117" y="6"/>
                    <a:pt x="7" y="116"/>
                    <a:pt x="7" y="252"/>
                  </a:cubicBezTo>
                  <a:cubicBezTo>
                    <a:pt x="7" y="387"/>
                    <a:pt x="116" y="497"/>
                    <a:pt x="252" y="497"/>
                  </a:cubicBezTo>
                  <a:cubicBezTo>
                    <a:pt x="387" y="497"/>
                    <a:pt x="498" y="387"/>
                    <a:pt x="498" y="252"/>
                  </a:cubicBezTo>
                  <a:cubicBezTo>
                    <a:pt x="498" y="116"/>
                    <a:pt x="388" y="6"/>
                    <a:pt x="252" y="6"/>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69" name="Google Shape;269;p19"/>
            <p:cNvSpPr/>
            <p:nvPr/>
          </p:nvSpPr>
          <p:spPr>
            <a:xfrm>
              <a:off x="2414524" y="1806984"/>
              <a:ext cx="228412" cy="328335"/>
            </a:xfrm>
            <a:custGeom>
              <a:rect b="b" l="l" r="r" t="t"/>
              <a:pathLst>
                <a:path extrusionOk="0" h="207" w="144">
                  <a:moveTo>
                    <a:pt x="4" y="105"/>
                  </a:moveTo>
                  <a:lnTo>
                    <a:pt x="16" y="0"/>
                  </a:lnTo>
                  <a:lnTo>
                    <a:pt x="137" y="0"/>
                  </a:lnTo>
                  <a:lnTo>
                    <a:pt x="137" y="36"/>
                  </a:lnTo>
                  <a:lnTo>
                    <a:pt x="55" y="36"/>
                  </a:lnTo>
                  <a:lnTo>
                    <a:pt x="51" y="77"/>
                  </a:lnTo>
                  <a:cubicBezTo>
                    <a:pt x="54" y="75"/>
                    <a:pt x="59" y="74"/>
                    <a:pt x="64" y="72"/>
                  </a:cubicBezTo>
                  <a:cubicBezTo>
                    <a:pt x="70" y="70"/>
                    <a:pt x="75" y="70"/>
                    <a:pt x="80" y="70"/>
                  </a:cubicBezTo>
                  <a:cubicBezTo>
                    <a:pt x="101" y="70"/>
                    <a:pt x="117" y="76"/>
                    <a:pt x="127" y="88"/>
                  </a:cubicBezTo>
                  <a:cubicBezTo>
                    <a:pt x="138" y="100"/>
                    <a:pt x="144" y="117"/>
                    <a:pt x="144" y="138"/>
                  </a:cubicBezTo>
                  <a:cubicBezTo>
                    <a:pt x="144" y="152"/>
                    <a:pt x="141" y="163"/>
                    <a:pt x="135" y="174"/>
                  </a:cubicBezTo>
                  <a:cubicBezTo>
                    <a:pt x="129" y="184"/>
                    <a:pt x="121" y="193"/>
                    <a:pt x="110" y="199"/>
                  </a:cubicBezTo>
                  <a:cubicBezTo>
                    <a:pt x="100" y="205"/>
                    <a:pt x="87" y="207"/>
                    <a:pt x="73" y="207"/>
                  </a:cubicBezTo>
                  <a:cubicBezTo>
                    <a:pt x="60" y="207"/>
                    <a:pt x="48" y="205"/>
                    <a:pt x="37" y="200"/>
                  </a:cubicBezTo>
                  <a:cubicBezTo>
                    <a:pt x="25" y="194"/>
                    <a:pt x="16" y="187"/>
                    <a:pt x="10" y="178"/>
                  </a:cubicBezTo>
                  <a:cubicBezTo>
                    <a:pt x="4" y="169"/>
                    <a:pt x="0" y="158"/>
                    <a:pt x="0" y="146"/>
                  </a:cubicBezTo>
                  <a:lnTo>
                    <a:pt x="48" y="146"/>
                  </a:lnTo>
                  <a:cubicBezTo>
                    <a:pt x="49" y="154"/>
                    <a:pt x="51" y="160"/>
                    <a:pt x="55" y="164"/>
                  </a:cubicBezTo>
                  <a:cubicBezTo>
                    <a:pt x="60" y="169"/>
                    <a:pt x="65" y="171"/>
                    <a:pt x="73" y="171"/>
                  </a:cubicBezTo>
                  <a:cubicBezTo>
                    <a:pt x="89" y="171"/>
                    <a:pt x="97" y="159"/>
                    <a:pt x="97" y="135"/>
                  </a:cubicBezTo>
                  <a:cubicBezTo>
                    <a:pt x="97" y="113"/>
                    <a:pt x="87" y="102"/>
                    <a:pt x="67" y="102"/>
                  </a:cubicBezTo>
                  <a:cubicBezTo>
                    <a:pt x="56" y="102"/>
                    <a:pt x="48" y="106"/>
                    <a:pt x="42" y="113"/>
                  </a:cubicBezTo>
                  <a:lnTo>
                    <a:pt x="5" y="104"/>
                  </a:lnTo>
                  <a:lnTo>
                    <a:pt x="4" y="105"/>
                  </a:lnTo>
                  <a:close/>
                </a:path>
              </a:pathLst>
            </a:custGeom>
            <a:solidFill>
              <a:schemeClr val="dk1"/>
            </a:solidFill>
            <a:ln>
              <a:noFill/>
            </a:ln>
          </p:spPr>
          <p:txBody>
            <a:bodyPr anchorCtr="1" anchor="ctr" bIns="29500" lIns="90000" spcFirstLastPara="1" rIns="90000" wrap="square" tIns="29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70" name="Google Shape;270;p19"/>
            <p:cNvSpPr/>
            <p:nvPr/>
          </p:nvSpPr>
          <p:spPr>
            <a:xfrm>
              <a:off x="2681005" y="1800639"/>
              <a:ext cx="274412" cy="336266"/>
            </a:xfrm>
            <a:custGeom>
              <a:rect b="b" l="l" r="r" t="t"/>
              <a:pathLst>
                <a:path extrusionOk="0" h="212" w="173">
                  <a:moveTo>
                    <a:pt x="173" y="183"/>
                  </a:moveTo>
                  <a:cubicBezTo>
                    <a:pt x="165" y="192"/>
                    <a:pt x="154" y="199"/>
                    <a:pt x="139" y="204"/>
                  </a:cubicBezTo>
                  <a:cubicBezTo>
                    <a:pt x="124" y="209"/>
                    <a:pt x="109" y="212"/>
                    <a:pt x="91" y="212"/>
                  </a:cubicBezTo>
                  <a:cubicBezTo>
                    <a:pt x="64" y="212"/>
                    <a:pt x="42" y="204"/>
                    <a:pt x="26" y="187"/>
                  </a:cubicBezTo>
                  <a:cubicBezTo>
                    <a:pt x="10" y="171"/>
                    <a:pt x="1" y="148"/>
                    <a:pt x="0" y="118"/>
                  </a:cubicBezTo>
                  <a:lnTo>
                    <a:pt x="0" y="101"/>
                  </a:lnTo>
                  <a:cubicBezTo>
                    <a:pt x="0" y="80"/>
                    <a:pt x="4" y="63"/>
                    <a:pt x="11" y="47"/>
                  </a:cubicBezTo>
                  <a:cubicBezTo>
                    <a:pt x="18" y="32"/>
                    <a:pt x="28" y="21"/>
                    <a:pt x="41" y="13"/>
                  </a:cubicBezTo>
                  <a:cubicBezTo>
                    <a:pt x="55" y="4"/>
                    <a:pt x="70" y="0"/>
                    <a:pt x="88" y="0"/>
                  </a:cubicBezTo>
                  <a:cubicBezTo>
                    <a:pt x="113" y="0"/>
                    <a:pt x="132" y="6"/>
                    <a:pt x="147" y="18"/>
                  </a:cubicBezTo>
                  <a:cubicBezTo>
                    <a:pt x="161" y="29"/>
                    <a:pt x="170" y="47"/>
                    <a:pt x="172" y="70"/>
                  </a:cubicBezTo>
                  <a:lnTo>
                    <a:pt x="124" y="70"/>
                  </a:lnTo>
                  <a:cubicBezTo>
                    <a:pt x="123" y="59"/>
                    <a:pt x="119" y="50"/>
                    <a:pt x="113" y="46"/>
                  </a:cubicBezTo>
                  <a:cubicBezTo>
                    <a:pt x="108" y="41"/>
                    <a:pt x="100" y="38"/>
                    <a:pt x="89" y="38"/>
                  </a:cubicBezTo>
                  <a:cubicBezTo>
                    <a:pt x="77" y="38"/>
                    <a:pt x="67" y="43"/>
                    <a:pt x="60" y="54"/>
                  </a:cubicBezTo>
                  <a:cubicBezTo>
                    <a:pt x="54" y="65"/>
                    <a:pt x="50" y="80"/>
                    <a:pt x="50" y="99"/>
                  </a:cubicBezTo>
                  <a:lnTo>
                    <a:pt x="50" y="112"/>
                  </a:lnTo>
                  <a:cubicBezTo>
                    <a:pt x="50" y="132"/>
                    <a:pt x="54" y="148"/>
                    <a:pt x="61" y="158"/>
                  </a:cubicBezTo>
                  <a:cubicBezTo>
                    <a:pt x="68" y="168"/>
                    <a:pt x="79" y="173"/>
                    <a:pt x="94" y="173"/>
                  </a:cubicBezTo>
                  <a:cubicBezTo>
                    <a:pt x="107" y="173"/>
                    <a:pt x="116" y="170"/>
                    <a:pt x="123" y="165"/>
                  </a:cubicBezTo>
                  <a:lnTo>
                    <a:pt x="123" y="133"/>
                  </a:lnTo>
                  <a:lnTo>
                    <a:pt x="88" y="133"/>
                  </a:lnTo>
                  <a:lnTo>
                    <a:pt x="88" y="99"/>
                  </a:lnTo>
                  <a:lnTo>
                    <a:pt x="172" y="99"/>
                  </a:lnTo>
                  <a:lnTo>
                    <a:pt x="172" y="183"/>
                  </a:lnTo>
                  <a:lnTo>
                    <a:pt x="173" y="183"/>
                  </a:lnTo>
                  <a:close/>
                </a:path>
              </a:pathLst>
            </a:custGeom>
            <a:solidFill>
              <a:schemeClr val="dk1"/>
            </a:solidFill>
            <a:ln>
              <a:noFill/>
            </a:ln>
          </p:spPr>
          <p:txBody>
            <a:bodyPr anchorCtr="1" anchor="ctr" bIns="31300" lIns="90000" spcFirstLastPara="1" rIns="90000" wrap="square" tIns="31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271" name="Shape 271"/>
        <p:cNvGrpSpPr/>
        <p:nvPr/>
      </p:nvGrpSpPr>
      <p:grpSpPr>
        <a:xfrm>
          <a:off x="0" y="0"/>
          <a:ext cx="0" cy="0"/>
          <a:chOff x="0" y="0"/>
          <a:chExt cx="0" cy="0"/>
        </a:xfrm>
      </p:grpSpPr>
      <p:sp>
        <p:nvSpPr>
          <p:cNvPr id="272" name="Google Shape;272;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73" name="Google Shape;273;p20"/>
          <p:cNvSpPr txBox="1"/>
          <p:nvPr>
            <p:ph idx="1" type="subTitle"/>
          </p:nvPr>
        </p:nvSpPr>
        <p:spPr>
          <a:xfrm>
            <a:off x="719861" y="1726213"/>
            <a:ext cx="2459100" cy="1055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74" name="Google Shape;274;p20"/>
          <p:cNvSpPr txBox="1"/>
          <p:nvPr>
            <p:ph idx="2" type="subTitle"/>
          </p:nvPr>
        </p:nvSpPr>
        <p:spPr>
          <a:xfrm>
            <a:off x="3342450" y="1726213"/>
            <a:ext cx="2459100" cy="1055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75" name="Google Shape;275;p20"/>
          <p:cNvSpPr txBox="1"/>
          <p:nvPr>
            <p:ph idx="3" type="subTitle"/>
          </p:nvPr>
        </p:nvSpPr>
        <p:spPr>
          <a:xfrm>
            <a:off x="5964439" y="1726213"/>
            <a:ext cx="2459700" cy="1055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76" name="Google Shape;276;p20"/>
          <p:cNvSpPr txBox="1"/>
          <p:nvPr>
            <p:ph idx="4" type="subTitle"/>
          </p:nvPr>
        </p:nvSpPr>
        <p:spPr>
          <a:xfrm>
            <a:off x="719861" y="3427325"/>
            <a:ext cx="2459100" cy="1055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77" name="Google Shape;277;p20"/>
          <p:cNvSpPr txBox="1"/>
          <p:nvPr>
            <p:ph idx="5" type="subTitle"/>
          </p:nvPr>
        </p:nvSpPr>
        <p:spPr>
          <a:xfrm>
            <a:off x="3342450" y="3427325"/>
            <a:ext cx="2459100" cy="1055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78" name="Google Shape;278;p20"/>
          <p:cNvSpPr txBox="1"/>
          <p:nvPr>
            <p:ph idx="6" type="subTitle"/>
          </p:nvPr>
        </p:nvSpPr>
        <p:spPr>
          <a:xfrm>
            <a:off x="5964739" y="3427325"/>
            <a:ext cx="2459100" cy="1055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79" name="Google Shape;279;p20"/>
          <p:cNvSpPr txBox="1"/>
          <p:nvPr>
            <p:ph idx="7" type="subTitle"/>
          </p:nvPr>
        </p:nvSpPr>
        <p:spPr>
          <a:xfrm>
            <a:off x="719861" y="1066825"/>
            <a:ext cx="2459100" cy="66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280" name="Google Shape;280;p20"/>
          <p:cNvSpPr txBox="1"/>
          <p:nvPr>
            <p:ph idx="8" type="subTitle"/>
          </p:nvPr>
        </p:nvSpPr>
        <p:spPr>
          <a:xfrm>
            <a:off x="3342450" y="1066825"/>
            <a:ext cx="2459100" cy="66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281" name="Google Shape;281;p20"/>
          <p:cNvSpPr txBox="1"/>
          <p:nvPr>
            <p:ph idx="9" type="subTitle"/>
          </p:nvPr>
        </p:nvSpPr>
        <p:spPr>
          <a:xfrm>
            <a:off x="5964439" y="1066825"/>
            <a:ext cx="2459700" cy="66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282" name="Google Shape;282;p20"/>
          <p:cNvSpPr txBox="1"/>
          <p:nvPr>
            <p:ph idx="13" type="subTitle"/>
          </p:nvPr>
        </p:nvSpPr>
        <p:spPr>
          <a:xfrm>
            <a:off x="719861" y="2763475"/>
            <a:ext cx="2459100" cy="66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283" name="Google Shape;283;p20"/>
          <p:cNvSpPr txBox="1"/>
          <p:nvPr>
            <p:ph idx="14" type="subTitle"/>
          </p:nvPr>
        </p:nvSpPr>
        <p:spPr>
          <a:xfrm>
            <a:off x="3342450" y="2763475"/>
            <a:ext cx="2459100" cy="66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284" name="Google Shape;284;p20"/>
          <p:cNvSpPr txBox="1"/>
          <p:nvPr>
            <p:ph idx="15" type="subTitle"/>
          </p:nvPr>
        </p:nvSpPr>
        <p:spPr>
          <a:xfrm>
            <a:off x="5964739" y="2763475"/>
            <a:ext cx="2459100" cy="66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solidFill>
                  <a:schemeClr val="dk1"/>
                </a:solidFill>
                <a:latin typeface="Roboto Mono"/>
                <a:ea typeface="Roboto Mono"/>
                <a:cs typeface="Roboto Mono"/>
                <a:sym typeface="Roboto Mono"/>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grpSp>
        <p:nvGrpSpPr>
          <p:cNvPr id="285" name="Google Shape;285;p20"/>
          <p:cNvGrpSpPr/>
          <p:nvPr/>
        </p:nvGrpSpPr>
        <p:grpSpPr>
          <a:xfrm>
            <a:off x="-1231069" y="-779345"/>
            <a:ext cx="11101769" cy="5751590"/>
            <a:chOff x="-1231069" y="-779345"/>
            <a:chExt cx="11101769" cy="5751590"/>
          </a:xfrm>
        </p:grpSpPr>
        <p:grpSp>
          <p:nvGrpSpPr>
            <p:cNvPr id="286" name="Google Shape;286;p20"/>
            <p:cNvGrpSpPr/>
            <p:nvPr/>
          </p:nvGrpSpPr>
          <p:grpSpPr>
            <a:xfrm>
              <a:off x="-1231069" y="-779345"/>
              <a:ext cx="10858619" cy="5751590"/>
              <a:chOff x="-1231069" y="-779345"/>
              <a:chExt cx="10858619" cy="5751590"/>
            </a:xfrm>
          </p:grpSpPr>
          <p:grpSp>
            <p:nvGrpSpPr>
              <p:cNvPr id="287" name="Google Shape;287;p20"/>
              <p:cNvGrpSpPr/>
              <p:nvPr/>
            </p:nvGrpSpPr>
            <p:grpSpPr>
              <a:xfrm flipH="1">
                <a:off x="8150310" y="-779345"/>
                <a:ext cx="1477240" cy="1477240"/>
                <a:chOff x="3667050" y="-1023350"/>
                <a:chExt cx="1809900" cy="1809900"/>
              </a:xfrm>
            </p:grpSpPr>
            <p:sp>
              <p:nvSpPr>
                <p:cNvPr id="288" name="Google Shape;288;p20"/>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89" name="Google Shape;289;p20"/>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90" name="Google Shape;290;p20"/>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291" name="Google Shape;291;p20"/>
              <p:cNvCxnSpPr/>
              <p:nvPr/>
            </p:nvCxnSpPr>
            <p:spPr>
              <a:xfrm rot="10800000">
                <a:off x="-1231069" y="535000"/>
                <a:ext cx="2411100" cy="0"/>
              </a:xfrm>
              <a:prstGeom prst="straightConnector1">
                <a:avLst/>
              </a:prstGeom>
              <a:noFill/>
              <a:ln cap="flat" cmpd="sng" w="19050">
                <a:solidFill>
                  <a:schemeClr val="dk1"/>
                </a:solidFill>
                <a:prstDash val="solid"/>
                <a:round/>
                <a:headEnd len="med" w="med" type="oval"/>
                <a:tailEnd len="med" w="med" type="none"/>
              </a:ln>
            </p:spPr>
          </p:cxnSp>
          <p:grpSp>
            <p:nvGrpSpPr>
              <p:cNvPr id="292" name="Google Shape;292;p20"/>
              <p:cNvGrpSpPr/>
              <p:nvPr/>
            </p:nvGrpSpPr>
            <p:grpSpPr>
              <a:xfrm flipH="1" rot="-5400000">
                <a:off x="-764140" y="3495005"/>
                <a:ext cx="1477240" cy="1477240"/>
                <a:chOff x="3667050" y="-1023350"/>
                <a:chExt cx="1809900" cy="1809900"/>
              </a:xfrm>
            </p:grpSpPr>
            <p:sp>
              <p:nvSpPr>
                <p:cNvPr id="293" name="Google Shape;293;p20"/>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94" name="Google Shape;294;p20"/>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295" name="Google Shape;295;p20"/>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grpSp>
        <p:cxnSp>
          <p:nvCxnSpPr>
            <p:cNvPr id="296" name="Google Shape;296;p20"/>
            <p:cNvCxnSpPr/>
            <p:nvPr/>
          </p:nvCxnSpPr>
          <p:spPr>
            <a:xfrm>
              <a:off x="8428900" y="4608500"/>
              <a:ext cx="1441800" cy="0"/>
            </a:xfrm>
            <a:prstGeom prst="straightConnector1">
              <a:avLst/>
            </a:prstGeom>
            <a:noFill/>
            <a:ln cap="flat" cmpd="sng" w="19050">
              <a:solidFill>
                <a:schemeClr val="dk1"/>
              </a:solidFill>
              <a:prstDash val="dash"/>
              <a:round/>
              <a:headEnd len="med" w="med" type="none"/>
              <a:tailEnd len="med" w="med" type="none"/>
            </a:ln>
          </p:spPr>
        </p:cxn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297" name="Shape 297"/>
        <p:cNvGrpSpPr/>
        <p:nvPr/>
      </p:nvGrpSpPr>
      <p:grpSpPr>
        <a:xfrm>
          <a:off x="0" y="0"/>
          <a:ext cx="0" cy="0"/>
          <a:chOff x="0" y="0"/>
          <a:chExt cx="0" cy="0"/>
        </a:xfrm>
      </p:grpSpPr>
      <p:sp>
        <p:nvSpPr>
          <p:cNvPr id="298" name="Google Shape;298;p21"/>
          <p:cNvSpPr txBox="1"/>
          <p:nvPr>
            <p:ph type="ctrTitle"/>
          </p:nvPr>
        </p:nvSpPr>
        <p:spPr>
          <a:xfrm>
            <a:off x="4049400" y="894425"/>
            <a:ext cx="4379400" cy="1056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5200"/>
              <a:buNone/>
              <a:defRPr sz="7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99" name="Google Shape;299;p21"/>
          <p:cNvSpPr txBox="1"/>
          <p:nvPr>
            <p:ph idx="1" type="subTitle"/>
          </p:nvPr>
        </p:nvSpPr>
        <p:spPr>
          <a:xfrm>
            <a:off x="4049500" y="1790250"/>
            <a:ext cx="4379400" cy="1103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300" name="Google Shape;300;p21"/>
          <p:cNvSpPr txBox="1"/>
          <p:nvPr/>
        </p:nvSpPr>
        <p:spPr>
          <a:xfrm>
            <a:off x="4049400" y="4131800"/>
            <a:ext cx="4379400" cy="4767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1000">
                <a:solidFill>
                  <a:schemeClr val="dk1"/>
                </a:solidFill>
                <a:latin typeface="Roboto"/>
                <a:ea typeface="Roboto"/>
                <a:cs typeface="Roboto"/>
                <a:sym typeface="Roboto"/>
              </a:rPr>
              <a:t>CREDITS: This presentation template was created by </a:t>
            </a:r>
            <a:r>
              <a:rPr b="1" lang="en" sz="10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000">
                <a:solidFill>
                  <a:schemeClr val="dk1"/>
                </a:solidFill>
                <a:latin typeface="Roboto"/>
                <a:ea typeface="Roboto"/>
                <a:cs typeface="Roboto"/>
                <a:sym typeface="Roboto"/>
              </a:rPr>
              <a:t>, including icons by </a:t>
            </a:r>
            <a:r>
              <a:rPr b="1" lang="en" sz="10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000">
                <a:solidFill>
                  <a:schemeClr val="dk1"/>
                </a:solidFill>
                <a:latin typeface="Roboto"/>
                <a:ea typeface="Roboto"/>
                <a:cs typeface="Roboto"/>
                <a:sym typeface="Roboto"/>
              </a:rPr>
              <a:t>, and infographics &amp; images by </a:t>
            </a:r>
            <a:r>
              <a:rPr b="1" lang="en" sz="10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000">
              <a:solidFill>
                <a:schemeClr val="dk1"/>
              </a:solidFill>
              <a:latin typeface="Roboto"/>
              <a:ea typeface="Roboto"/>
              <a:cs typeface="Roboto"/>
              <a:sym typeface="Roboto"/>
            </a:endParaRPr>
          </a:p>
        </p:txBody>
      </p:sp>
      <p:grpSp>
        <p:nvGrpSpPr>
          <p:cNvPr id="301" name="Google Shape;301;p21"/>
          <p:cNvGrpSpPr/>
          <p:nvPr/>
        </p:nvGrpSpPr>
        <p:grpSpPr>
          <a:xfrm flipH="1">
            <a:off x="0" y="-779345"/>
            <a:ext cx="9870600" cy="6702190"/>
            <a:chOff x="-1441500" y="-779345"/>
            <a:chExt cx="9870600" cy="6702190"/>
          </a:xfrm>
        </p:grpSpPr>
        <p:grpSp>
          <p:nvGrpSpPr>
            <p:cNvPr id="302" name="Google Shape;302;p21"/>
            <p:cNvGrpSpPr/>
            <p:nvPr/>
          </p:nvGrpSpPr>
          <p:grpSpPr>
            <a:xfrm>
              <a:off x="4258231" y="-779345"/>
              <a:ext cx="1477240" cy="1477240"/>
              <a:chOff x="3667050" y="-1023350"/>
              <a:chExt cx="1809900" cy="1809900"/>
            </a:xfrm>
          </p:grpSpPr>
          <p:sp>
            <p:nvSpPr>
              <p:cNvPr id="303" name="Google Shape;303;p21"/>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304" name="Google Shape;304;p21"/>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305" name="Google Shape;305;p21"/>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306" name="Google Shape;306;p21"/>
            <p:cNvCxnSpPr/>
            <p:nvPr/>
          </p:nvCxnSpPr>
          <p:spPr>
            <a:xfrm>
              <a:off x="6018000" y="535000"/>
              <a:ext cx="2411100" cy="0"/>
            </a:xfrm>
            <a:prstGeom prst="straightConnector1">
              <a:avLst/>
            </a:prstGeom>
            <a:noFill/>
            <a:ln cap="flat" cmpd="sng" w="19050">
              <a:solidFill>
                <a:schemeClr val="dk1"/>
              </a:solidFill>
              <a:prstDash val="solid"/>
              <a:round/>
              <a:headEnd len="med" w="med" type="oval"/>
              <a:tailEnd len="med" w="med" type="none"/>
            </a:ln>
          </p:spPr>
        </p:cxnSp>
        <p:cxnSp>
          <p:nvCxnSpPr>
            <p:cNvPr id="307" name="Google Shape;307;p21"/>
            <p:cNvCxnSpPr/>
            <p:nvPr/>
          </p:nvCxnSpPr>
          <p:spPr>
            <a:xfrm>
              <a:off x="-1441500" y="4608500"/>
              <a:ext cx="1441800" cy="0"/>
            </a:xfrm>
            <a:prstGeom prst="straightConnector1">
              <a:avLst/>
            </a:prstGeom>
            <a:noFill/>
            <a:ln cap="flat" cmpd="sng" w="19050">
              <a:solidFill>
                <a:schemeClr val="dk1"/>
              </a:solidFill>
              <a:prstDash val="dash"/>
              <a:round/>
              <a:headEnd len="med" w="med" type="none"/>
              <a:tailEnd len="med" w="med" type="none"/>
            </a:ln>
          </p:spPr>
        </p:cxnSp>
        <p:grpSp>
          <p:nvGrpSpPr>
            <p:cNvPr id="308" name="Google Shape;308;p21"/>
            <p:cNvGrpSpPr/>
            <p:nvPr/>
          </p:nvGrpSpPr>
          <p:grpSpPr>
            <a:xfrm rot="10800000">
              <a:off x="6236756" y="4445605"/>
              <a:ext cx="1477240" cy="1477240"/>
              <a:chOff x="-1962054" y="-1023350"/>
              <a:chExt cx="1809900" cy="1809900"/>
            </a:xfrm>
          </p:grpSpPr>
          <p:sp>
            <p:nvSpPr>
              <p:cNvPr id="309" name="Google Shape;309;p21"/>
              <p:cNvSpPr/>
              <p:nvPr/>
            </p:nvSpPr>
            <p:spPr>
              <a:xfrm rot="10800000">
                <a:off x="-1962054"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310" name="Google Shape;310;p21"/>
              <p:cNvSpPr/>
              <p:nvPr/>
            </p:nvSpPr>
            <p:spPr>
              <a:xfrm rot="10800000">
                <a:off x="-1826304"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311" name="Google Shape;311;p21"/>
              <p:cNvSpPr/>
              <p:nvPr/>
            </p:nvSpPr>
            <p:spPr>
              <a:xfrm rot="10800000">
                <a:off x="-1682754"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12" name="Shape 312"/>
        <p:cNvGrpSpPr/>
        <p:nvPr/>
      </p:nvGrpSpPr>
      <p:grpSpPr>
        <a:xfrm>
          <a:off x="0" y="0"/>
          <a:ext cx="0" cy="0"/>
          <a:chOff x="0" y="0"/>
          <a:chExt cx="0" cy="0"/>
        </a:xfrm>
      </p:grpSpPr>
      <p:grpSp>
        <p:nvGrpSpPr>
          <p:cNvPr id="313" name="Google Shape;313;p22"/>
          <p:cNvGrpSpPr/>
          <p:nvPr/>
        </p:nvGrpSpPr>
        <p:grpSpPr>
          <a:xfrm>
            <a:off x="-573444" y="-779345"/>
            <a:ext cx="11403469" cy="6126465"/>
            <a:chOff x="-573444" y="-779345"/>
            <a:chExt cx="11403469" cy="6126465"/>
          </a:xfrm>
        </p:grpSpPr>
        <p:grpSp>
          <p:nvGrpSpPr>
            <p:cNvPr id="314" name="Google Shape;314;p22"/>
            <p:cNvGrpSpPr/>
            <p:nvPr/>
          </p:nvGrpSpPr>
          <p:grpSpPr>
            <a:xfrm>
              <a:off x="-573444" y="-779345"/>
              <a:ext cx="1477240" cy="1477240"/>
              <a:chOff x="6608639" y="-1023350"/>
              <a:chExt cx="1809900" cy="1809900"/>
            </a:xfrm>
          </p:grpSpPr>
          <p:sp>
            <p:nvSpPr>
              <p:cNvPr id="315" name="Google Shape;315;p22"/>
              <p:cNvSpPr/>
              <p:nvPr/>
            </p:nvSpPr>
            <p:spPr>
              <a:xfrm rot="10800000">
                <a:off x="6608639"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316" name="Google Shape;316;p22"/>
              <p:cNvSpPr/>
              <p:nvPr/>
            </p:nvSpPr>
            <p:spPr>
              <a:xfrm rot="10800000">
                <a:off x="6744389"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317" name="Google Shape;317;p22"/>
              <p:cNvSpPr/>
              <p:nvPr/>
            </p:nvSpPr>
            <p:spPr>
              <a:xfrm rot="10800000">
                <a:off x="6887939"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318" name="Google Shape;318;p22"/>
            <p:cNvCxnSpPr/>
            <p:nvPr/>
          </p:nvCxnSpPr>
          <p:spPr>
            <a:xfrm>
              <a:off x="8418925" y="535000"/>
              <a:ext cx="2411100" cy="0"/>
            </a:xfrm>
            <a:prstGeom prst="straightConnector1">
              <a:avLst/>
            </a:prstGeom>
            <a:noFill/>
            <a:ln cap="flat" cmpd="sng" w="19050">
              <a:solidFill>
                <a:schemeClr val="dk1"/>
              </a:solidFill>
              <a:prstDash val="solid"/>
              <a:round/>
              <a:headEnd len="med" w="med" type="oval"/>
              <a:tailEnd len="med" w="med" type="none"/>
            </a:ln>
          </p:spPr>
        </p:cxnSp>
        <p:cxnSp>
          <p:nvCxnSpPr>
            <p:cNvPr id="319" name="Google Shape;319;p22"/>
            <p:cNvCxnSpPr/>
            <p:nvPr/>
          </p:nvCxnSpPr>
          <p:spPr>
            <a:xfrm>
              <a:off x="-66350" y="4608500"/>
              <a:ext cx="1441800" cy="0"/>
            </a:xfrm>
            <a:prstGeom prst="straightConnector1">
              <a:avLst/>
            </a:prstGeom>
            <a:noFill/>
            <a:ln cap="flat" cmpd="sng" w="19050">
              <a:solidFill>
                <a:schemeClr val="dk1"/>
              </a:solidFill>
              <a:prstDash val="dash"/>
              <a:round/>
              <a:headEnd len="med" w="med" type="none"/>
              <a:tailEnd len="med" w="med" type="none"/>
            </a:ln>
          </p:spPr>
        </p:cxnSp>
        <p:grpSp>
          <p:nvGrpSpPr>
            <p:cNvPr id="320" name="Google Shape;320;p22"/>
            <p:cNvGrpSpPr/>
            <p:nvPr/>
          </p:nvGrpSpPr>
          <p:grpSpPr>
            <a:xfrm rot="5400000">
              <a:off x="8428906" y="3869880"/>
              <a:ext cx="1477240" cy="1477240"/>
              <a:chOff x="6608639" y="-1023350"/>
              <a:chExt cx="1809900" cy="1809900"/>
            </a:xfrm>
          </p:grpSpPr>
          <p:sp>
            <p:nvSpPr>
              <p:cNvPr id="321" name="Google Shape;321;p22"/>
              <p:cNvSpPr/>
              <p:nvPr/>
            </p:nvSpPr>
            <p:spPr>
              <a:xfrm rot="10800000">
                <a:off x="6608639"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322" name="Google Shape;322;p22"/>
              <p:cNvSpPr/>
              <p:nvPr/>
            </p:nvSpPr>
            <p:spPr>
              <a:xfrm rot="10800000">
                <a:off x="6744389"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323" name="Google Shape;323;p22"/>
              <p:cNvSpPr/>
              <p:nvPr/>
            </p:nvSpPr>
            <p:spPr>
              <a:xfrm rot="10800000">
                <a:off x="6887939"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324" name="Shape 324"/>
        <p:cNvGrpSpPr/>
        <p:nvPr/>
      </p:nvGrpSpPr>
      <p:grpSpPr>
        <a:xfrm>
          <a:off x="0" y="0"/>
          <a:ext cx="0" cy="0"/>
          <a:chOff x="0" y="0"/>
          <a:chExt cx="0" cy="0"/>
        </a:xfrm>
      </p:grpSpPr>
      <p:grpSp>
        <p:nvGrpSpPr>
          <p:cNvPr id="325" name="Google Shape;325;p23"/>
          <p:cNvGrpSpPr/>
          <p:nvPr/>
        </p:nvGrpSpPr>
        <p:grpSpPr>
          <a:xfrm flipH="1">
            <a:off x="0" y="-779345"/>
            <a:ext cx="9870600" cy="6702190"/>
            <a:chOff x="-1441500" y="-779345"/>
            <a:chExt cx="9870600" cy="6702190"/>
          </a:xfrm>
        </p:grpSpPr>
        <p:grpSp>
          <p:nvGrpSpPr>
            <p:cNvPr id="326" name="Google Shape;326;p23"/>
            <p:cNvGrpSpPr/>
            <p:nvPr/>
          </p:nvGrpSpPr>
          <p:grpSpPr>
            <a:xfrm>
              <a:off x="4258231" y="-779345"/>
              <a:ext cx="1477240" cy="1477240"/>
              <a:chOff x="3667050" y="-1023350"/>
              <a:chExt cx="1809900" cy="1809900"/>
            </a:xfrm>
          </p:grpSpPr>
          <p:sp>
            <p:nvSpPr>
              <p:cNvPr id="327" name="Google Shape;327;p23"/>
              <p:cNvSpPr/>
              <p:nvPr/>
            </p:nvSpPr>
            <p:spPr>
              <a:xfrm rot="10800000">
                <a:off x="3667050"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328" name="Google Shape;328;p23"/>
              <p:cNvSpPr/>
              <p:nvPr/>
            </p:nvSpPr>
            <p:spPr>
              <a:xfrm rot="10800000">
                <a:off x="3802800"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329" name="Google Shape;329;p23"/>
              <p:cNvSpPr/>
              <p:nvPr/>
            </p:nvSpPr>
            <p:spPr>
              <a:xfrm rot="10800000">
                <a:off x="3946350"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cxnSp>
          <p:nvCxnSpPr>
            <p:cNvPr id="330" name="Google Shape;330;p23"/>
            <p:cNvCxnSpPr/>
            <p:nvPr/>
          </p:nvCxnSpPr>
          <p:spPr>
            <a:xfrm>
              <a:off x="6018000" y="535000"/>
              <a:ext cx="2411100" cy="0"/>
            </a:xfrm>
            <a:prstGeom prst="straightConnector1">
              <a:avLst/>
            </a:prstGeom>
            <a:noFill/>
            <a:ln cap="flat" cmpd="sng" w="19050">
              <a:solidFill>
                <a:schemeClr val="dk1"/>
              </a:solidFill>
              <a:prstDash val="solid"/>
              <a:round/>
              <a:headEnd len="med" w="med" type="oval"/>
              <a:tailEnd len="med" w="med" type="none"/>
            </a:ln>
          </p:spPr>
        </p:cxnSp>
        <p:cxnSp>
          <p:nvCxnSpPr>
            <p:cNvPr id="331" name="Google Shape;331;p23"/>
            <p:cNvCxnSpPr/>
            <p:nvPr/>
          </p:nvCxnSpPr>
          <p:spPr>
            <a:xfrm>
              <a:off x="-1441500" y="4608500"/>
              <a:ext cx="1441800" cy="0"/>
            </a:xfrm>
            <a:prstGeom prst="straightConnector1">
              <a:avLst/>
            </a:prstGeom>
            <a:noFill/>
            <a:ln cap="flat" cmpd="sng" w="19050">
              <a:solidFill>
                <a:schemeClr val="dk1"/>
              </a:solidFill>
              <a:prstDash val="dash"/>
              <a:round/>
              <a:headEnd len="med" w="med" type="none"/>
              <a:tailEnd len="med" w="med" type="none"/>
            </a:ln>
          </p:spPr>
        </p:cxnSp>
        <p:grpSp>
          <p:nvGrpSpPr>
            <p:cNvPr id="332" name="Google Shape;332;p23"/>
            <p:cNvGrpSpPr/>
            <p:nvPr/>
          </p:nvGrpSpPr>
          <p:grpSpPr>
            <a:xfrm rot="10800000">
              <a:off x="6236756" y="4445605"/>
              <a:ext cx="1477240" cy="1477240"/>
              <a:chOff x="-1962054" y="-1023350"/>
              <a:chExt cx="1809900" cy="1809900"/>
            </a:xfrm>
          </p:grpSpPr>
          <p:sp>
            <p:nvSpPr>
              <p:cNvPr id="333" name="Google Shape;333;p23"/>
              <p:cNvSpPr/>
              <p:nvPr/>
            </p:nvSpPr>
            <p:spPr>
              <a:xfrm rot="10800000">
                <a:off x="-1962054" y="-1023350"/>
                <a:ext cx="1809900" cy="18099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334" name="Google Shape;334;p23"/>
              <p:cNvSpPr/>
              <p:nvPr/>
            </p:nvSpPr>
            <p:spPr>
              <a:xfrm rot="10800000">
                <a:off x="-1826304" y="-887820"/>
                <a:ext cx="1538400" cy="15387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335" name="Google Shape;335;p23"/>
              <p:cNvSpPr/>
              <p:nvPr/>
            </p:nvSpPr>
            <p:spPr>
              <a:xfrm rot="10800000">
                <a:off x="-1682754" y="-744225"/>
                <a:ext cx="1251300" cy="1251300"/>
              </a:xfrm>
              <a:prstGeom prst="arc">
                <a:avLst>
                  <a:gd fmla="val 10795991" name="adj1"/>
                  <a:gd fmla="val 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39" name="Shape 339"/>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40" name="Shape 340"/>
        <p:cNvGrpSpPr/>
        <p:nvPr/>
      </p:nvGrpSpPr>
      <p:grpSpPr>
        <a:xfrm>
          <a:off x="0" y="0"/>
          <a:ext cx="0" cy="0"/>
          <a:chOff x="0" y="0"/>
          <a:chExt cx="0" cy="0"/>
        </a:xfrm>
      </p:grpSpPr>
      <p:sp>
        <p:nvSpPr>
          <p:cNvPr id="341" name="Google Shape;341;p2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Roboto Mono"/>
              <a:buNone/>
              <a:defRPr b="1" sz="3000">
                <a:solidFill>
                  <a:schemeClr val="dk1"/>
                </a:solidFill>
                <a:latin typeface="Roboto Mono"/>
                <a:ea typeface="Roboto Mono"/>
                <a:cs typeface="Roboto Mono"/>
                <a:sym typeface="Roboto Mono"/>
              </a:defRPr>
            </a:lvl1pPr>
            <a:lvl2pPr lvl="1" rtl="0">
              <a:spcBef>
                <a:spcPts val="0"/>
              </a:spcBef>
              <a:spcAft>
                <a:spcPts val="0"/>
              </a:spcAft>
              <a:buClr>
                <a:schemeClr val="dk1"/>
              </a:buClr>
              <a:buSzPts val="3000"/>
              <a:buFont typeface="Roboto Mono"/>
              <a:buNone/>
              <a:defRPr b="1" sz="3000">
                <a:solidFill>
                  <a:schemeClr val="dk1"/>
                </a:solidFill>
                <a:latin typeface="Roboto Mono"/>
                <a:ea typeface="Roboto Mono"/>
                <a:cs typeface="Roboto Mono"/>
                <a:sym typeface="Roboto Mono"/>
              </a:defRPr>
            </a:lvl2pPr>
            <a:lvl3pPr lvl="2" rtl="0">
              <a:spcBef>
                <a:spcPts val="0"/>
              </a:spcBef>
              <a:spcAft>
                <a:spcPts val="0"/>
              </a:spcAft>
              <a:buClr>
                <a:schemeClr val="dk1"/>
              </a:buClr>
              <a:buSzPts val="3000"/>
              <a:buFont typeface="Roboto Mono"/>
              <a:buNone/>
              <a:defRPr b="1" sz="3000">
                <a:solidFill>
                  <a:schemeClr val="dk1"/>
                </a:solidFill>
                <a:latin typeface="Roboto Mono"/>
                <a:ea typeface="Roboto Mono"/>
                <a:cs typeface="Roboto Mono"/>
                <a:sym typeface="Roboto Mono"/>
              </a:defRPr>
            </a:lvl3pPr>
            <a:lvl4pPr lvl="3" rtl="0">
              <a:spcBef>
                <a:spcPts val="0"/>
              </a:spcBef>
              <a:spcAft>
                <a:spcPts val="0"/>
              </a:spcAft>
              <a:buClr>
                <a:schemeClr val="dk1"/>
              </a:buClr>
              <a:buSzPts val="3000"/>
              <a:buFont typeface="Roboto Mono"/>
              <a:buNone/>
              <a:defRPr b="1" sz="3000">
                <a:solidFill>
                  <a:schemeClr val="dk1"/>
                </a:solidFill>
                <a:latin typeface="Roboto Mono"/>
                <a:ea typeface="Roboto Mono"/>
                <a:cs typeface="Roboto Mono"/>
                <a:sym typeface="Roboto Mono"/>
              </a:defRPr>
            </a:lvl4pPr>
            <a:lvl5pPr lvl="4" rtl="0">
              <a:spcBef>
                <a:spcPts val="0"/>
              </a:spcBef>
              <a:spcAft>
                <a:spcPts val="0"/>
              </a:spcAft>
              <a:buClr>
                <a:schemeClr val="dk1"/>
              </a:buClr>
              <a:buSzPts val="3000"/>
              <a:buFont typeface="Roboto Mono"/>
              <a:buNone/>
              <a:defRPr b="1" sz="3000">
                <a:solidFill>
                  <a:schemeClr val="dk1"/>
                </a:solidFill>
                <a:latin typeface="Roboto Mono"/>
                <a:ea typeface="Roboto Mono"/>
                <a:cs typeface="Roboto Mono"/>
                <a:sym typeface="Roboto Mono"/>
              </a:defRPr>
            </a:lvl5pPr>
            <a:lvl6pPr lvl="5" rtl="0">
              <a:spcBef>
                <a:spcPts val="0"/>
              </a:spcBef>
              <a:spcAft>
                <a:spcPts val="0"/>
              </a:spcAft>
              <a:buClr>
                <a:schemeClr val="dk1"/>
              </a:buClr>
              <a:buSzPts val="3000"/>
              <a:buFont typeface="Roboto Mono"/>
              <a:buNone/>
              <a:defRPr b="1" sz="3000">
                <a:solidFill>
                  <a:schemeClr val="dk1"/>
                </a:solidFill>
                <a:latin typeface="Roboto Mono"/>
                <a:ea typeface="Roboto Mono"/>
                <a:cs typeface="Roboto Mono"/>
                <a:sym typeface="Roboto Mono"/>
              </a:defRPr>
            </a:lvl6pPr>
            <a:lvl7pPr lvl="6" rtl="0">
              <a:spcBef>
                <a:spcPts val="0"/>
              </a:spcBef>
              <a:spcAft>
                <a:spcPts val="0"/>
              </a:spcAft>
              <a:buClr>
                <a:schemeClr val="dk1"/>
              </a:buClr>
              <a:buSzPts val="3000"/>
              <a:buFont typeface="Roboto Mono"/>
              <a:buNone/>
              <a:defRPr b="1" sz="3000">
                <a:solidFill>
                  <a:schemeClr val="dk1"/>
                </a:solidFill>
                <a:latin typeface="Roboto Mono"/>
                <a:ea typeface="Roboto Mono"/>
                <a:cs typeface="Roboto Mono"/>
                <a:sym typeface="Roboto Mono"/>
              </a:defRPr>
            </a:lvl7pPr>
            <a:lvl8pPr lvl="7" rtl="0">
              <a:spcBef>
                <a:spcPts val="0"/>
              </a:spcBef>
              <a:spcAft>
                <a:spcPts val="0"/>
              </a:spcAft>
              <a:buClr>
                <a:schemeClr val="dk1"/>
              </a:buClr>
              <a:buSzPts val="3000"/>
              <a:buFont typeface="Roboto Mono"/>
              <a:buNone/>
              <a:defRPr b="1" sz="3000">
                <a:solidFill>
                  <a:schemeClr val="dk1"/>
                </a:solidFill>
                <a:latin typeface="Roboto Mono"/>
                <a:ea typeface="Roboto Mono"/>
                <a:cs typeface="Roboto Mono"/>
                <a:sym typeface="Roboto Mono"/>
              </a:defRPr>
            </a:lvl8pPr>
            <a:lvl9pPr lvl="8" rtl="0">
              <a:spcBef>
                <a:spcPts val="0"/>
              </a:spcBef>
              <a:spcAft>
                <a:spcPts val="0"/>
              </a:spcAft>
              <a:buClr>
                <a:schemeClr val="dk1"/>
              </a:buClr>
              <a:buSzPts val="3000"/>
              <a:buFont typeface="Roboto Mono"/>
              <a:buNone/>
              <a:defRPr b="1" sz="3000">
                <a:solidFill>
                  <a:schemeClr val="dk1"/>
                </a:solidFill>
                <a:latin typeface="Roboto Mono"/>
                <a:ea typeface="Roboto Mono"/>
                <a:cs typeface="Roboto Mono"/>
                <a:sym typeface="Roboto Mono"/>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1pPr>
            <a:lvl2pPr indent="-304800" lvl="1" marL="9144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2pPr>
            <a:lvl3pPr indent="-304800" lvl="2" marL="13716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3pPr>
            <a:lvl4pPr indent="-304800" lvl="3" marL="18288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4pPr>
            <a:lvl5pPr indent="-304800" lvl="4" marL="22860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5pPr>
            <a:lvl6pPr indent="-304800" lvl="5" marL="27432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6pPr>
            <a:lvl7pPr indent="-304800" lvl="6" marL="32004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7pPr>
            <a:lvl8pPr indent="-304800" lvl="7" marL="36576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8pPr>
            <a:lvl9pPr indent="-304800" lvl="8" marL="41148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36" name="Shape 336"/>
        <p:cNvGrpSpPr/>
        <p:nvPr/>
      </p:nvGrpSpPr>
      <p:grpSpPr>
        <a:xfrm>
          <a:off x="0" y="0"/>
          <a:ext cx="0" cy="0"/>
          <a:chOff x="0" y="0"/>
          <a:chExt cx="0" cy="0"/>
        </a:xfrm>
      </p:grpSpPr>
      <p:sp>
        <p:nvSpPr>
          <p:cNvPr id="337" name="Google Shape;337;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38" name="Google Shape;338;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1.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1.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10.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fKkMKY8LYknB0QjsoXw1Q9HvBHlKbHX6-n6_1uYx9k/copy#gid=0" TargetMode="External"/><Relationship Id="rId5"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 Id="rId3" Type="http://schemas.openxmlformats.org/officeDocument/2006/relationships/image" Target="../media/image11.jpg"/><Relationship Id="rId4" Type="http://schemas.openxmlformats.org/officeDocument/2006/relationships/image" Target="../media/image13.jpg"/><Relationship Id="rId5" Type="http://schemas.openxmlformats.org/officeDocument/2006/relationships/image" Target="../media/image12.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4.xml"/><Relationship Id="rId3" Type="http://schemas.openxmlformats.org/officeDocument/2006/relationships/image" Target="../media/image9.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hyperlink" Target="https://docs.google.com/spreadsheets/d/1RfKkMKY8LYknB0QjsoXw1Q9HvBHlKbHX6-n6_1uYx9k/copy#gid=310723232" TargetMode="External"/><Relationship Id="rId4" Type="http://schemas.openxmlformats.org/officeDocument/2006/relationships/image" Target="../media/image2.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1.xml"/><Relationship Id="rId3" Type="http://schemas.openxmlformats.org/officeDocument/2006/relationships/hyperlink" Target="https://www.freepik.com/free-vector/5g-internet-flat-color-set-with-human-characters-gadgets-isolated-white-background-vector-illustration_26762170.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xml"/><Relationship Id="rId3" Type="http://schemas.openxmlformats.org/officeDocument/2006/relationships/hyperlink" Target="https://www.freepik.com/free-vector/5g-internet-flat-color-set-with-human-characters-gadgets-isolated-white-background-vector-illustration_26762170.htm/?utm_source=slidesgo_template&amp;utm_medium=referral-link&amp;utm_campaign=sg_resources&amp;utm_content=freepik" TargetMode="External"/><Relationship Id="rId4" Type="http://schemas.openxmlformats.org/officeDocument/2006/relationships/hyperlink" Target="https://www.freepik.com/free-photo/team-working-together-project_23988711.htm/?utm_source=slidesgo_template&amp;utm_medium=referral-link&amp;utm_campaign=sg_resources&amp;utm_content=freepik" TargetMode="External"/><Relationship Id="rId5" Type="http://schemas.openxmlformats.org/officeDocument/2006/relationships/hyperlink" Target="https://www.freepik.com/free-photo/team-working-together-project_23988727.htm/?utm_source=slidesgo_template&amp;utm_medium=referral-link&amp;utm_campaign=sg_resources&amp;utm_content=freepik" TargetMode="External"/><Relationship Id="rId6" Type="http://schemas.openxmlformats.org/officeDocument/2006/relationships/hyperlink" Target="https://www.freepik.com/free-photo/people-having-fun-their-break-time_22633437.htm/?utm_source=slidesgo_template&amp;utm_medium=referral-link&amp;utm_campaign=sg_resources&amp;utm_content=freepik" TargetMode="External"/><Relationship Id="rId7" Type="http://schemas.openxmlformats.org/officeDocument/2006/relationships/hyperlink" Target="https://www.freepik.com/free-photo/person-using-ai-tool-job_60368909.htm/?utm_source=slidesgo_template&amp;utm_medium=referral-link&amp;utm_campaign=sg_resources&amp;utm_content=freepik" TargetMode="External"/><Relationship Id="rId8" Type="http://schemas.openxmlformats.org/officeDocument/2006/relationships/hyperlink" Target="https://www.freepik.com/free-photo/beautiful-woman-with-curly-hair-posing-confident-way_14478590.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fonts.google.com/specimen/Roboto+Mono" TargetMode="External"/><Relationship Id="rId4" Type="http://schemas.openxmlformats.org/officeDocument/2006/relationships/hyperlink" Target="https://fonts.google.com/specimen/Roboto"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3.png"/><Relationship Id="rId14" Type="http://schemas.openxmlformats.org/officeDocument/2006/relationships/image" Target="../media/image5.png"/><Relationship Id="rId17" Type="http://schemas.openxmlformats.org/officeDocument/2006/relationships/image" Target="../media/image6.png"/><Relationship Id="rId16" Type="http://schemas.openxmlformats.org/officeDocument/2006/relationships/image" Target="../media/image7.png"/><Relationship Id="rId5" Type="http://schemas.openxmlformats.org/officeDocument/2006/relationships/image" Target="../media/image4.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5" name="Shape 345"/>
        <p:cNvGrpSpPr/>
        <p:nvPr/>
      </p:nvGrpSpPr>
      <p:grpSpPr>
        <a:xfrm>
          <a:off x="0" y="0"/>
          <a:ext cx="0" cy="0"/>
          <a:chOff x="0" y="0"/>
          <a:chExt cx="0" cy="0"/>
        </a:xfrm>
      </p:grpSpPr>
      <p:sp>
        <p:nvSpPr>
          <p:cNvPr id="346" name="Google Shape;346;p27"/>
          <p:cNvSpPr txBox="1"/>
          <p:nvPr>
            <p:ph type="ctrTitle"/>
          </p:nvPr>
        </p:nvSpPr>
        <p:spPr>
          <a:xfrm>
            <a:off x="4635575" y="1235556"/>
            <a:ext cx="3793200" cy="2004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5G Wireless Technology Campaign</a:t>
            </a:r>
            <a:endParaRPr/>
          </a:p>
        </p:txBody>
      </p:sp>
      <p:sp>
        <p:nvSpPr>
          <p:cNvPr id="347" name="Google Shape;347;p27"/>
          <p:cNvSpPr txBox="1"/>
          <p:nvPr>
            <p:ph idx="1" type="subTitle"/>
          </p:nvPr>
        </p:nvSpPr>
        <p:spPr>
          <a:xfrm>
            <a:off x="5782000" y="3239844"/>
            <a:ext cx="2646900" cy="668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grpSp>
        <p:nvGrpSpPr>
          <p:cNvPr id="348" name="Google Shape;348;p27"/>
          <p:cNvGrpSpPr/>
          <p:nvPr/>
        </p:nvGrpSpPr>
        <p:grpSpPr>
          <a:xfrm>
            <a:off x="724330" y="1264059"/>
            <a:ext cx="3533887" cy="2615383"/>
            <a:chOff x="724330" y="1264059"/>
            <a:chExt cx="3533887" cy="2615383"/>
          </a:xfrm>
        </p:grpSpPr>
        <p:sp>
          <p:nvSpPr>
            <p:cNvPr id="349" name="Google Shape;349;p27"/>
            <p:cNvSpPr/>
            <p:nvPr/>
          </p:nvSpPr>
          <p:spPr>
            <a:xfrm>
              <a:off x="724330" y="2227151"/>
              <a:ext cx="191090" cy="298100"/>
            </a:xfrm>
            <a:custGeom>
              <a:rect b="b" l="l" r="r" t="t"/>
              <a:pathLst>
                <a:path extrusionOk="0" h="234" w="150">
                  <a:moveTo>
                    <a:pt x="0" y="125"/>
                  </a:moveTo>
                  <a:cubicBezTo>
                    <a:pt x="12" y="122"/>
                    <a:pt x="28" y="117"/>
                    <a:pt x="45" y="106"/>
                  </a:cubicBezTo>
                  <a:cubicBezTo>
                    <a:pt x="46" y="105"/>
                    <a:pt x="47" y="105"/>
                    <a:pt x="48" y="104"/>
                  </a:cubicBezTo>
                  <a:cubicBezTo>
                    <a:pt x="50" y="95"/>
                    <a:pt x="53" y="85"/>
                    <a:pt x="55" y="75"/>
                  </a:cubicBezTo>
                  <a:cubicBezTo>
                    <a:pt x="60" y="45"/>
                    <a:pt x="60" y="19"/>
                    <a:pt x="58" y="0"/>
                  </a:cubicBezTo>
                  <a:cubicBezTo>
                    <a:pt x="61" y="17"/>
                    <a:pt x="66" y="41"/>
                    <a:pt x="79" y="67"/>
                  </a:cubicBezTo>
                  <a:cubicBezTo>
                    <a:pt x="85" y="78"/>
                    <a:pt x="90" y="88"/>
                    <a:pt x="96" y="96"/>
                  </a:cubicBezTo>
                  <a:cubicBezTo>
                    <a:pt x="98" y="97"/>
                    <a:pt x="100" y="98"/>
                    <a:pt x="102" y="99"/>
                  </a:cubicBezTo>
                  <a:cubicBezTo>
                    <a:pt x="121" y="105"/>
                    <a:pt x="137" y="106"/>
                    <a:pt x="150" y="105"/>
                  </a:cubicBezTo>
                  <a:cubicBezTo>
                    <a:pt x="139" y="107"/>
                    <a:pt x="124" y="112"/>
                    <a:pt x="108" y="123"/>
                  </a:cubicBezTo>
                  <a:cubicBezTo>
                    <a:pt x="106" y="124"/>
                    <a:pt x="104" y="126"/>
                    <a:pt x="103" y="127"/>
                  </a:cubicBezTo>
                  <a:cubicBezTo>
                    <a:pt x="99" y="138"/>
                    <a:pt x="95" y="150"/>
                    <a:pt x="92" y="164"/>
                  </a:cubicBezTo>
                  <a:cubicBezTo>
                    <a:pt x="86" y="192"/>
                    <a:pt x="87" y="217"/>
                    <a:pt x="89" y="234"/>
                  </a:cubicBezTo>
                  <a:cubicBezTo>
                    <a:pt x="86" y="215"/>
                    <a:pt x="79" y="190"/>
                    <a:pt x="67" y="162"/>
                  </a:cubicBezTo>
                  <a:cubicBezTo>
                    <a:pt x="61" y="151"/>
                    <a:pt x="56" y="142"/>
                    <a:pt x="50" y="133"/>
                  </a:cubicBezTo>
                  <a:cubicBezTo>
                    <a:pt x="49" y="132"/>
                    <a:pt x="47" y="131"/>
                    <a:pt x="46" y="131"/>
                  </a:cubicBezTo>
                  <a:cubicBezTo>
                    <a:pt x="27" y="124"/>
                    <a:pt x="11" y="123"/>
                    <a:pt x="0" y="124"/>
                  </a:cubicBezTo>
                  <a:lnTo>
                    <a:pt x="0" y="125"/>
                  </a:lnTo>
                  <a:close/>
                </a:path>
              </a:pathLst>
            </a:custGeom>
            <a:solidFill>
              <a:schemeClr val="dk1"/>
            </a:solidFill>
            <a:ln>
              <a:noFill/>
            </a:ln>
          </p:spPr>
          <p:txBody>
            <a:bodyPr anchorCtr="1" anchor="ctr" bIns="39225" lIns="90000" spcFirstLastPara="1" rIns="90000" wrap="square" tIns="392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50" name="Google Shape;350;p27"/>
            <p:cNvSpPr/>
            <p:nvPr/>
          </p:nvSpPr>
          <p:spPr>
            <a:xfrm>
              <a:off x="903926" y="1902293"/>
              <a:ext cx="114654" cy="178351"/>
            </a:xfrm>
            <a:custGeom>
              <a:rect b="b" l="l" r="r" t="t"/>
              <a:pathLst>
                <a:path extrusionOk="0" h="140" w="90">
                  <a:moveTo>
                    <a:pt x="0" y="75"/>
                  </a:moveTo>
                  <a:cubicBezTo>
                    <a:pt x="8" y="73"/>
                    <a:pt x="17" y="70"/>
                    <a:pt x="27" y="63"/>
                  </a:cubicBezTo>
                  <a:cubicBezTo>
                    <a:pt x="28" y="63"/>
                    <a:pt x="28" y="63"/>
                    <a:pt x="29" y="62"/>
                  </a:cubicBezTo>
                  <a:cubicBezTo>
                    <a:pt x="30" y="57"/>
                    <a:pt x="32" y="51"/>
                    <a:pt x="33" y="45"/>
                  </a:cubicBezTo>
                  <a:cubicBezTo>
                    <a:pt x="36" y="27"/>
                    <a:pt x="36" y="12"/>
                    <a:pt x="35" y="0"/>
                  </a:cubicBezTo>
                  <a:cubicBezTo>
                    <a:pt x="37" y="10"/>
                    <a:pt x="40" y="25"/>
                    <a:pt x="48" y="40"/>
                  </a:cubicBezTo>
                  <a:cubicBezTo>
                    <a:pt x="51" y="47"/>
                    <a:pt x="55" y="53"/>
                    <a:pt x="58" y="58"/>
                  </a:cubicBezTo>
                  <a:cubicBezTo>
                    <a:pt x="59" y="58"/>
                    <a:pt x="60" y="58"/>
                    <a:pt x="61" y="59"/>
                  </a:cubicBezTo>
                  <a:cubicBezTo>
                    <a:pt x="73" y="63"/>
                    <a:pt x="82" y="63"/>
                    <a:pt x="90" y="63"/>
                  </a:cubicBezTo>
                  <a:cubicBezTo>
                    <a:pt x="83" y="64"/>
                    <a:pt x="74" y="67"/>
                    <a:pt x="65" y="73"/>
                  </a:cubicBezTo>
                  <a:cubicBezTo>
                    <a:pt x="64" y="74"/>
                    <a:pt x="62" y="75"/>
                    <a:pt x="61" y="76"/>
                  </a:cubicBezTo>
                  <a:cubicBezTo>
                    <a:pt x="59" y="82"/>
                    <a:pt x="57" y="90"/>
                    <a:pt x="55" y="98"/>
                  </a:cubicBezTo>
                  <a:cubicBezTo>
                    <a:pt x="52" y="115"/>
                    <a:pt x="52" y="129"/>
                    <a:pt x="53" y="140"/>
                  </a:cubicBezTo>
                  <a:cubicBezTo>
                    <a:pt x="51" y="128"/>
                    <a:pt x="48" y="113"/>
                    <a:pt x="40" y="97"/>
                  </a:cubicBezTo>
                  <a:cubicBezTo>
                    <a:pt x="37" y="91"/>
                    <a:pt x="34" y="85"/>
                    <a:pt x="30" y="80"/>
                  </a:cubicBezTo>
                  <a:cubicBezTo>
                    <a:pt x="29" y="80"/>
                    <a:pt x="28" y="79"/>
                    <a:pt x="28" y="78"/>
                  </a:cubicBezTo>
                  <a:cubicBezTo>
                    <a:pt x="16" y="75"/>
                    <a:pt x="7" y="74"/>
                    <a:pt x="0" y="75"/>
                  </a:cubicBezTo>
                  <a:close/>
                </a:path>
              </a:pathLst>
            </a:custGeom>
            <a:solidFill>
              <a:schemeClr val="dk1"/>
            </a:solidFill>
            <a:ln>
              <a:noFill/>
            </a:ln>
          </p:spPr>
          <p:txBody>
            <a:bodyPr anchorCtr="1" anchor="ctr" bIns="5400" lIns="90000" spcFirstLastPara="1" rIns="90000" wrap="square" tIns="54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51" name="Google Shape;351;p27"/>
            <p:cNvSpPr/>
            <p:nvPr/>
          </p:nvSpPr>
          <p:spPr>
            <a:xfrm>
              <a:off x="1357475" y="2242439"/>
              <a:ext cx="393645" cy="1337629"/>
            </a:xfrm>
            <a:custGeom>
              <a:rect b="b" l="l" r="r" t="t"/>
              <a:pathLst>
                <a:path extrusionOk="0" h="1050" w="309">
                  <a:moveTo>
                    <a:pt x="0" y="0"/>
                  </a:moveTo>
                  <a:lnTo>
                    <a:pt x="309" y="0"/>
                  </a:lnTo>
                  <a:lnTo>
                    <a:pt x="309" y="1050"/>
                  </a:lnTo>
                  <a:lnTo>
                    <a:pt x="0" y="1050"/>
                  </a:lnTo>
                  <a:lnTo>
                    <a:pt x="0" y="0"/>
                  </a:lnTo>
                  <a:close/>
                </a:path>
              </a:pathLst>
            </a:custGeom>
            <a:solidFill>
              <a:srgbClr val="ACCFF9"/>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2" name="Google Shape;352;p27"/>
            <p:cNvSpPr/>
            <p:nvPr/>
          </p:nvSpPr>
          <p:spPr>
            <a:xfrm>
              <a:off x="832615" y="2637357"/>
              <a:ext cx="439507" cy="924875"/>
            </a:xfrm>
            <a:custGeom>
              <a:rect b="b" l="l" r="r" t="t"/>
              <a:pathLst>
                <a:path extrusionOk="0" h="726" w="345">
                  <a:moveTo>
                    <a:pt x="0" y="0"/>
                  </a:moveTo>
                  <a:lnTo>
                    <a:pt x="345" y="0"/>
                  </a:lnTo>
                  <a:lnTo>
                    <a:pt x="345" y="726"/>
                  </a:lnTo>
                  <a:lnTo>
                    <a:pt x="0" y="726"/>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3" name="Google Shape;353;p27"/>
            <p:cNvSpPr/>
            <p:nvPr/>
          </p:nvSpPr>
          <p:spPr>
            <a:xfrm>
              <a:off x="934529" y="2145620"/>
              <a:ext cx="545243" cy="1416613"/>
            </a:xfrm>
            <a:custGeom>
              <a:rect b="b" l="l" r="r" t="t"/>
              <a:pathLst>
                <a:path extrusionOk="0" h="1112" w="428">
                  <a:moveTo>
                    <a:pt x="0" y="0"/>
                  </a:moveTo>
                  <a:lnTo>
                    <a:pt x="428" y="0"/>
                  </a:lnTo>
                  <a:lnTo>
                    <a:pt x="428" y="1112"/>
                  </a:lnTo>
                  <a:lnTo>
                    <a:pt x="0" y="1112"/>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4" name="Google Shape;354;p27"/>
            <p:cNvSpPr/>
            <p:nvPr/>
          </p:nvSpPr>
          <p:spPr>
            <a:xfrm>
              <a:off x="1635192" y="1495914"/>
              <a:ext cx="543969" cy="2066319"/>
            </a:xfrm>
            <a:custGeom>
              <a:rect b="b" l="l" r="r" t="t"/>
              <a:pathLst>
                <a:path extrusionOk="0" h="1622" w="427">
                  <a:moveTo>
                    <a:pt x="0" y="0"/>
                  </a:moveTo>
                  <a:lnTo>
                    <a:pt x="427" y="0"/>
                  </a:lnTo>
                  <a:lnTo>
                    <a:pt x="427" y="1622"/>
                  </a:lnTo>
                  <a:lnTo>
                    <a:pt x="0" y="1622"/>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5" name="Google Shape;355;p27"/>
            <p:cNvSpPr/>
            <p:nvPr/>
          </p:nvSpPr>
          <p:spPr>
            <a:xfrm>
              <a:off x="2256871" y="2228425"/>
              <a:ext cx="545243" cy="1333807"/>
            </a:xfrm>
            <a:custGeom>
              <a:rect b="b" l="l" r="r" t="t"/>
              <a:pathLst>
                <a:path extrusionOk="0" h="1047" w="428">
                  <a:moveTo>
                    <a:pt x="0" y="0"/>
                  </a:moveTo>
                  <a:lnTo>
                    <a:pt x="428" y="0"/>
                  </a:lnTo>
                  <a:lnTo>
                    <a:pt x="428" y="1047"/>
                  </a:lnTo>
                  <a:lnTo>
                    <a:pt x="0" y="1047"/>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6" name="Google Shape;356;p27"/>
            <p:cNvSpPr/>
            <p:nvPr/>
          </p:nvSpPr>
          <p:spPr>
            <a:xfrm>
              <a:off x="1949853" y="2331614"/>
              <a:ext cx="431863" cy="1228070"/>
            </a:xfrm>
            <a:custGeom>
              <a:rect b="b" l="l" r="r" t="t"/>
              <a:pathLst>
                <a:path extrusionOk="0" h="964" w="339">
                  <a:moveTo>
                    <a:pt x="0" y="0"/>
                  </a:moveTo>
                  <a:lnTo>
                    <a:pt x="339" y="0"/>
                  </a:lnTo>
                  <a:lnTo>
                    <a:pt x="339" y="964"/>
                  </a:lnTo>
                  <a:lnTo>
                    <a:pt x="0" y="964"/>
                  </a:lnTo>
                  <a:lnTo>
                    <a:pt x="0" y="0"/>
                  </a:lnTo>
                  <a:close/>
                </a:path>
              </a:pathLst>
            </a:custGeom>
            <a:solidFill>
              <a:srgbClr val="ACCFF9"/>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7" name="Google Shape;357;p27"/>
            <p:cNvSpPr/>
            <p:nvPr/>
          </p:nvSpPr>
          <p:spPr>
            <a:xfrm>
              <a:off x="1687423" y="1564707"/>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8" name="Google Shape;358;p27"/>
            <p:cNvSpPr/>
            <p:nvPr/>
          </p:nvSpPr>
          <p:spPr>
            <a:xfrm>
              <a:off x="1687423" y="1618212"/>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9" name="Google Shape;359;p27"/>
            <p:cNvSpPr/>
            <p:nvPr/>
          </p:nvSpPr>
          <p:spPr>
            <a:xfrm>
              <a:off x="1687423" y="1680635"/>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0" name="Google Shape;360;p27"/>
            <p:cNvSpPr/>
            <p:nvPr/>
          </p:nvSpPr>
          <p:spPr>
            <a:xfrm>
              <a:off x="1687423" y="1734140"/>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1" name="Google Shape;361;p27"/>
            <p:cNvSpPr/>
            <p:nvPr/>
          </p:nvSpPr>
          <p:spPr>
            <a:xfrm>
              <a:off x="1687423" y="1824589"/>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2" name="Google Shape;362;p27"/>
            <p:cNvSpPr/>
            <p:nvPr/>
          </p:nvSpPr>
          <p:spPr>
            <a:xfrm>
              <a:off x="1687423" y="1878094"/>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3" name="Google Shape;363;p27"/>
            <p:cNvSpPr/>
            <p:nvPr/>
          </p:nvSpPr>
          <p:spPr>
            <a:xfrm>
              <a:off x="1687423" y="1939243"/>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4" name="Google Shape;364;p27"/>
            <p:cNvSpPr/>
            <p:nvPr/>
          </p:nvSpPr>
          <p:spPr>
            <a:xfrm>
              <a:off x="1687423" y="1992748"/>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5" name="Google Shape;365;p27"/>
            <p:cNvSpPr/>
            <p:nvPr/>
          </p:nvSpPr>
          <p:spPr>
            <a:xfrm>
              <a:off x="1687423" y="2058992"/>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6" name="Google Shape;366;p27"/>
            <p:cNvSpPr/>
            <p:nvPr/>
          </p:nvSpPr>
          <p:spPr>
            <a:xfrm>
              <a:off x="1687423" y="2112498"/>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7" name="Google Shape;367;p27"/>
            <p:cNvSpPr/>
            <p:nvPr/>
          </p:nvSpPr>
          <p:spPr>
            <a:xfrm>
              <a:off x="1687423" y="2174920"/>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8" name="Google Shape;368;p27"/>
            <p:cNvSpPr/>
            <p:nvPr/>
          </p:nvSpPr>
          <p:spPr>
            <a:xfrm>
              <a:off x="1687423" y="2228425"/>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9" name="Google Shape;369;p27"/>
            <p:cNvSpPr/>
            <p:nvPr/>
          </p:nvSpPr>
          <p:spPr>
            <a:xfrm>
              <a:off x="1687423" y="2317601"/>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0" name="Google Shape;370;p27"/>
            <p:cNvSpPr/>
            <p:nvPr/>
          </p:nvSpPr>
          <p:spPr>
            <a:xfrm>
              <a:off x="1687423" y="2371106"/>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1" name="Google Shape;371;p27"/>
            <p:cNvSpPr/>
            <p:nvPr/>
          </p:nvSpPr>
          <p:spPr>
            <a:xfrm>
              <a:off x="1687423" y="2433528"/>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2" name="Google Shape;372;p27"/>
            <p:cNvSpPr/>
            <p:nvPr/>
          </p:nvSpPr>
          <p:spPr>
            <a:xfrm>
              <a:off x="1687423" y="2487034"/>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3" name="Google Shape;373;p27"/>
            <p:cNvSpPr/>
            <p:nvPr/>
          </p:nvSpPr>
          <p:spPr>
            <a:xfrm>
              <a:off x="1812268" y="1564707"/>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4" name="Google Shape;374;p27"/>
            <p:cNvSpPr/>
            <p:nvPr/>
          </p:nvSpPr>
          <p:spPr>
            <a:xfrm>
              <a:off x="1812268" y="1618212"/>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5" name="Google Shape;375;p27"/>
            <p:cNvSpPr/>
            <p:nvPr/>
          </p:nvSpPr>
          <p:spPr>
            <a:xfrm>
              <a:off x="1812268" y="1680635"/>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6" name="Google Shape;376;p27"/>
            <p:cNvSpPr/>
            <p:nvPr/>
          </p:nvSpPr>
          <p:spPr>
            <a:xfrm>
              <a:off x="1812268" y="1734140"/>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7" name="Google Shape;377;p27"/>
            <p:cNvSpPr/>
            <p:nvPr/>
          </p:nvSpPr>
          <p:spPr>
            <a:xfrm>
              <a:off x="1812268" y="1824589"/>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8" name="Google Shape;378;p27"/>
            <p:cNvSpPr/>
            <p:nvPr/>
          </p:nvSpPr>
          <p:spPr>
            <a:xfrm>
              <a:off x="1812268" y="1878094"/>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9" name="Google Shape;379;p27"/>
            <p:cNvSpPr/>
            <p:nvPr/>
          </p:nvSpPr>
          <p:spPr>
            <a:xfrm>
              <a:off x="1812268" y="1939243"/>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0" name="Google Shape;380;p27"/>
            <p:cNvSpPr/>
            <p:nvPr/>
          </p:nvSpPr>
          <p:spPr>
            <a:xfrm>
              <a:off x="1812268" y="1992748"/>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1" name="Google Shape;381;p27"/>
            <p:cNvSpPr/>
            <p:nvPr/>
          </p:nvSpPr>
          <p:spPr>
            <a:xfrm>
              <a:off x="1812268" y="2058992"/>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2" name="Google Shape;382;p27"/>
            <p:cNvSpPr/>
            <p:nvPr/>
          </p:nvSpPr>
          <p:spPr>
            <a:xfrm>
              <a:off x="1812268" y="2112498"/>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3" name="Google Shape;383;p27"/>
            <p:cNvSpPr/>
            <p:nvPr/>
          </p:nvSpPr>
          <p:spPr>
            <a:xfrm>
              <a:off x="1812268" y="2174920"/>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4" name="Google Shape;384;p27"/>
            <p:cNvSpPr/>
            <p:nvPr/>
          </p:nvSpPr>
          <p:spPr>
            <a:xfrm>
              <a:off x="1812268" y="2228425"/>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5" name="Google Shape;385;p27"/>
            <p:cNvSpPr/>
            <p:nvPr/>
          </p:nvSpPr>
          <p:spPr>
            <a:xfrm>
              <a:off x="1812268" y="2317601"/>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6" name="Google Shape;386;p27"/>
            <p:cNvSpPr/>
            <p:nvPr/>
          </p:nvSpPr>
          <p:spPr>
            <a:xfrm>
              <a:off x="1812268" y="2371106"/>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7" name="Google Shape;387;p27"/>
            <p:cNvSpPr/>
            <p:nvPr/>
          </p:nvSpPr>
          <p:spPr>
            <a:xfrm>
              <a:off x="1812268" y="2433528"/>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8" name="Google Shape;388;p27"/>
            <p:cNvSpPr/>
            <p:nvPr/>
          </p:nvSpPr>
          <p:spPr>
            <a:xfrm>
              <a:off x="1812268" y="2487034"/>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9" name="Google Shape;389;p27"/>
            <p:cNvSpPr/>
            <p:nvPr/>
          </p:nvSpPr>
          <p:spPr>
            <a:xfrm>
              <a:off x="1942209" y="1564707"/>
              <a:ext cx="68792" cy="28027"/>
            </a:xfrm>
            <a:custGeom>
              <a:rect b="b" l="l" r="r" t="t"/>
              <a:pathLst>
                <a:path extrusionOk="0" h="22" w="54">
                  <a:moveTo>
                    <a:pt x="0" y="0"/>
                  </a:moveTo>
                  <a:lnTo>
                    <a:pt x="54" y="0"/>
                  </a:lnTo>
                  <a:lnTo>
                    <a:pt x="54"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0" name="Google Shape;390;p27"/>
            <p:cNvSpPr/>
            <p:nvPr/>
          </p:nvSpPr>
          <p:spPr>
            <a:xfrm>
              <a:off x="1942209" y="1618212"/>
              <a:ext cx="68792" cy="28027"/>
            </a:xfrm>
            <a:custGeom>
              <a:rect b="b" l="l" r="r" t="t"/>
              <a:pathLst>
                <a:path extrusionOk="0" h="22" w="54">
                  <a:moveTo>
                    <a:pt x="0" y="0"/>
                  </a:moveTo>
                  <a:lnTo>
                    <a:pt x="54" y="0"/>
                  </a:lnTo>
                  <a:lnTo>
                    <a:pt x="54"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1" name="Google Shape;391;p27"/>
            <p:cNvSpPr/>
            <p:nvPr/>
          </p:nvSpPr>
          <p:spPr>
            <a:xfrm>
              <a:off x="1942209" y="1680635"/>
              <a:ext cx="68792" cy="28027"/>
            </a:xfrm>
            <a:custGeom>
              <a:rect b="b" l="l" r="r" t="t"/>
              <a:pathLst>
                <a:path extrusionOk="0" h="22" w="54">
                  <a:moveTo>
                    <a:pt x="0" y="0"/>
                  </a:moveTo>
                  <a:lnTo>
                    <a:pt x="54" y="0"/>
                  </a:lnTo>
                  <a:lnTo>
                    <a:pt x="54"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2" name="Google Shape;392;p27"/>
            <p:cNvSpPr/>
            <p:nvPr/>
          </p:nvSpPr>
          <p:spPr>
            <a:xfrm>
              <a:off x="1942209" y="1734140"/>
              <a:ext cx="68792" cy="28027"/>
            </a:xfrm>
            <a:custGeom>
              <a:rect b="b" l="l" r="r" t="t"/>
              <a:pathLst>
                <a:path extrusionOk="0" h="22" w="54">
                  <a:moveTo>
                    <a:pt x="0" y="0"/>
                  </a:moveTo>
                  <a:lnTo>
                    <a:pt x="54" y="0"/>
                  </a:lnTo>
                  <a:lnTo>
                    <a:pt x="54"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3" name="Google Shape;393;p27"/>
            <p:cNvSpPr/>
            <p:nvPr/>
          </p:nvSpPr>
          <p:spPr>
            <a:xfrm>
              <a:off x="1942209" y="1824589"/>
              <a:ext cx="68792" cy="28027"/>
            </a:xfrm>
            <a:custGeom>
              <a:rect b="b" l="l" r="r" t="t"/>
              <a:pathLst>
                <a:path extrusionOk="0" h="22" w="54">
                  <a:moveTo>
                    <a:pt x="0" y="0"/>
                  </a:moveTo>
                  <a:lnTo>
                    <a:pt x="54" y="0"/>
                  </a:lnTo>
                  <a:lnTo>
                    <a:pt x="54"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4" name="Google Shape;394;p27"/>
            <p:cNvSpPr/>
            <p:nvPr/>
          </p:nvSpPr>
          <p:spPr>
            <a:xfrm>
              <a:off x="1942209" y="1878094"/>
              <a:ext cx="68792" cy="28027"/>
            </a:xfrm>
            <a:custGeom>
              <a:rect b="b" l="l" r="r" t="t"/>
              <a:pathLst>
                <a:path extrusionOk="0" h="22" w="54">
                  <a:moveTo>
                    <a:pt x="0" y="0"/>
                  </a:moveTo>
                  <a:lnTo>
                    <a:pt x="54" y="0"/>
                  </a:lnTo>
                  <a:lnTo>
                    <a:pt x="54"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5" name="Google Shape;395;p27"/>
            <p:cNvSpPr/>
            <p:nvPr/>
          </p:nvSpPr>
          <p:spPr>
            <a:xfrm>
              <a:off x="1942209" y="1939243"/>
              <a:ext cx="68792" cy="28027"/>
            </a:xfrm>
            <a:custGeom>
              <a:rect b="b" l="l" r="r" t="t"/>
              <a:pathLst>
                <a:path extrusionOk="0" h="22" w="54">
                  <a:moveTo>
                    <a:pt x="0" y="0"/>
                  </a:moveTo>
                  <a:lnTo>
                    <a:pt x="54" y="0"/>
                  </a:lnTo>
                  <a:lnTo>
                    <a:pt x="54"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6" name="Google Shape;396;p27"/>
            <p:cNvSpPr/>
            <p:nvPr/>
          </p:nvSpPr>
          <p:spPr>
            <a:xfrm>
              <a:off x="1942209" y="1992748"/>
              <a:ext cx="68792" cy="28027"/>
            </a:xfrm>
            <a:custGeom>
              <a:rect b="b" l="l" r="r" t="t"/>
              <a:pathLst>
                <a:path extrusionOk="0" h="22" w="54">
                  <a:moveTo>
                    <a:pt x="0" y="0"/>
                  </a:moveTo>
                  <a:lnTo>
                    <a:pt x="54" y="0"/>
                  </a:lnTo>
                  <a:lnTo>
                    <a:pt x="54"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7" name="Google Shape;397;p27"/>
            <p:cNvSpPr/>
            <p:nvPr/>
          </p:nvSpPr>
          <p:spPr>
            <a:xfrm>
              <a:off x="1942209" y="2058992"/>
              <a:ext cx="68792" cy="28027"/>
            </a:xfrm>
            <a:custGeom>
              <a:rect b="b" l="l" r="r" t="t"/>
              <a:pathLst>
                <a:path extrusionOk="0" h="22" w="54">
                  <a:moveTo>
                    <a:pt x="0" y="0"/>
                  </a:moveTo>
                  <a:lnTo>
                    <a:pt x="54" y="0"/>
                  </a:lnTo>
                  <a:lnTo>
                    <a:pt x="54"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8" name="Google Shape;398;p27"/>
            <p:cNvSpPr/>
            <p:nvPr/>
          </p:nvSpPr>
          <p:spPr>
            <a:xfrm>
              <a:off x="1942209" y="2112498"/>
              <a:ext cx="68792" cy="28027"/>
            </a:xfrm>
            <a:custGeom>
              <a:rect b="b" l="l" r="r" t="t"/>
              <a:pathLst>
                <a:path extrusionOk="0" h="22" w="54">
                  <a:moveTo>
                    <a:pt x="0" y="0"/>
                  </a:moveTo>
                  <a:lnTo>
                    <a:pt x="54" y="0"/>
                  </a:lnTo>
                  <a:lnTo>
                    <a:pt x="54"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9" name="Google Shape;399;p27"/>
            <p:cNvSpPr/>
            <p:nvPr/>
          </p:nvSpPr>
          <p:spPr>
            <a:xfrm>
              <a:off x="1942209" y="2174920"/>
              <a:ext cx="68792" cy="28027"/>
            </a:xfrm>
            <a:custGeom>
              <a:rect b="b" l="l" r="r" t="t"/>
              <a:pathLst>
                <a:path extrusionOk="0" h="22" w="54">
                  <a:moveTo>
                    <a:pt x="0" y="0"/>
                  </a:moveTo>
                  <a:lnTo>
                    <a:pt x="54" y="0"/>
                  </a:lnTo>
                  <a:lnTo>
                    <a:pt x="54"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0" name="Google Shape;400;p27"/>
            <p:cNvSpPr/>
            <p:nvPr/>
          </p:nvSpPr>
          <p:spPr>
            <a:xfrm>
              <a:off x="1942209" y="2228425"/>
              <a:ext cx="68792" cy="28027"/>
            </a:xfrm>
            <a:custGeom>
              <a:rect b="b" l="l" r="r" t="t"/>
              <a:pathLst>
                <a:path extrusionOk="0" h="22" w="54">
                  <a:moveTo>
                    <a:pt x="0" y="0"/>
                  </a:moveTo>
                  <a:lnTo>
                    <a:pt x="54" y="0"/>
                  </a:lnTo>
                  <a:lnTo>
                    <a:pt x="54"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1" name="Google Shape;401;p27"/>
            <p:cNvSpPr/>
            <p:nvPr/>
          </p:nvSpPr>
          <p:spPr>
            <a:xfrm>
              <a:off x="1942209" y="2317601"/>
              <a:ext cx="68792" cy="28027"/>
            </a:xfrm>
            <a:custGeom>
              <a:rect b="b" l="l" r="r" t="t"/>
              <a:pathLst>
                <a:path extrusionOk="0" h="22" w="54">
                  <a:moveTo>
                    <a:pt x="0" y="0"/>
                  </a:moveTo>
                  <a:lnTo>
                    <a:pt x="54" y="0"/>
                  </a:lnTo>
                  <a:lnTo>
                    <a:pt x="54"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2" name="Google Shape;402;p27"/>
            <p:cNvSpPr/>
            <p:nvPr/>
          </p:nvSpPr>
          <p:spPr>
            <a:xfrm>
              <a:off x="1942209" y="2371106"/>
              <a:ext cx="68792" cy="28027"/>
            </a:xfrm>
            <a:custGeom>
              <a:rect b="b" l="l" r="r" t="t"/>
              <a:pathLst>
                <a:path extrusionOk="0" h="22" w="54">
                  <a:moveTo>
                    <a:pt x="0" y="0"/>
                  </a:moveTo>
                  <a:lnTo>
                    <a:pt x="54" y="0"/>
                  </a:lnTo>
                  <a:lnTo>
                    <a:pt x="54"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3" name="Google Shape;403;p27"/>
            <p:cNvSpPr/>
            <p:nvPr/>
          </p:nvSpPr>
          <p:spPr>
            <a:xfrm>
              <a:off x="1942209" y="2433528"/>
              <a:ext cx="68792" cy="28027"/>
            </a:xfrm>
            <a:custGeom>
              <a:rect b="b" l="l" r="r" t="t"/>
              <a:pathLst>
                <a:path extrusionOk="0" h="22" w="54">
                  <a:moveTo>
                    <a:pt x="0" y="0"/>
                  </a:moveTo>
                  <a:lnTo>
                    <a:pt x="54" y="0"/>
                  </a:lnTo>
                  <a:lnTo>
                    <a:pt x="54"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4" name="Google Shape;404;p27"/>
            <p:cNvSpPr/>
            <p:nvPr/>
          </p:nvSpPr>
          <p:spPr>
            <a:xfrm>
              <a:off x="1942209" y="2487034"/>
              <a:ext cx="68792" cy="28027"/>
            </a:xfrm>
            <a:custGeom>
              <a:rect b="b" l="l" r="r" t="t"/>
              <a:pathLst>
                <a:path extrusionOk="0" h="22" w="54">
                  <a:moveTo>
                    <a:pt x="0" y="0"/>
                  </a:moveTo>
                  <a:lnTo>
                    <a:pt x="54" y="0"/>
                  </a:lnTo>
                  <a:lnTo>
                    <a:pt x="54"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5" name="Google Shape;405;p27"/>
            <p:cNvSpPr/>
            <p:nvPr/>
          </p:nvSpPr>
          <p:spPr>
            <a:xfrm>
              <a:off x="2055589" y="1564707"/>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6" name="Google Shape;406;p27"/>
            <p:cNvSpPr/>
            <p:nvPr/>
          </p:nvSpPr>
          <p:spPr>
            <a:xfrm>
              <a:off x="2055589" y="1618212"/>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7" name="Google Shape;407;p27"/>
            <p:cNvSpPr/>
            <p:nvPr/>
          </p:nvSpPr>
          <p:spPr>
            <a:xfrm>
              <a:off x="2055589" y="1680635"/>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8" name="Google Shape;408;p27"/>
            <p:cNvSpPr/>
            <p:nvPr/>
          </p:nvSpPr>
          <p:spPr>
            <a:xfrm>
              <a:off x="2055589" y="1734140"/>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9" name="Google Shape;409;p27"/>
            <p:cNvSpPr/>
            <p:nvPr/>
          </p:nvSpPr>
          <p:spPr>
            <a:xfrm>
              <a:off x="2055589" y="1824589"/>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0" name="Google Shape;410;p27"/>
            <p:cNvSpPr/>
            <p:nvPr/>
          </p:nvSpPr>
          <p:spPr>
            <a:xfrm>
              <a:off x="2055589" y="1878094"/>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1" name="Google Shape;411;p27"/>
            <p:cNvSpPr/>
            <p:nvPr/>
          </p:nvSpPr>
          <p:spPr>
            <a:xfrm>
              <a:off x="2055589" y="1939243"/>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2" name="Google Shape;412;p27"/>
            <p:cNvSpPr/>
            <p:nvPr/>
          </p:nvSpPr>
          <p:spPr>
            <a:xfrm>
              <a:off x="2055589" y="1992748"/>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3" name="Google Shape;413;p27"/>
            <p:cNvSpPr/>
            <p:nvPr/>
          </p:nvSpPr>
          <p:spPr>
            <a:xfrm>
              <a:off x="2055589" y="2058992"/>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4" name="Google Shape;414;p27"/>
            <p:cNvSpPr/>
            <p:nvPr/>
          </p:nvSpPr>
          <p:spPr>
            <a:xfrm>
              <a:off x="2055589" y="2112498"/>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5" name="Google Shape;415;p27"/>
            <p:cNvSpPr/>
            <p:nvPr/>
          </p:nvSpPr>
          <p:spPr>
            <a:xfrm>
              <a:off x="2055589" y="2174920"/>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6" name="Google Shape;416;p27"/>
            <p:cNvSpPr/>
            <p:nvPr/>
          </p:nvSpPr>
          <p:spPr>
            <a:xfrm>
              <a:off x="2055589" y="2228425"/>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7" name="Google Shape;417;p27"/>
            <p:cNvSpPr/>
            <p:nvPr/>
          </p:nvSpPr>
          <p:spPr>
            <a:xfrm>
              <a:off x="2055589" y="2317601"/>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8" name="Google Shape;418;p27"/>
            <p:cNvSpPr/>
            <p:nvPr/>
          </p:nvSpPr>
          <p:spPr>
            <a:xfrm>
              <a:off x="2055589" y="2371106"/>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9" name="Google Shape;419;p27"/>
            <p:cNvSpPr/>
            <p:nvPr/>
          </p:nvSpPr>
          <p:spPr>
            <a:xfrm>
              <a:off x="2055589" y="2433528"/>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0" name="Google Shape;420;p27"/>
            <p:cNvSpPr/>
            <p:nvPr/>
          </p:nvSpPr>
          <p:spPr>
            <a:xfrm>
              <a:off x="2055589" y="2487034"/>
              <a:ext cx="70066" cy="28027"/>
            </a:xfrm>
            <a:custGeom>
              <a:rect b="b" l="l" r="r" t="t"/>
              <a:pathLst>
                <a:path extrusionOk="0" h="22" w="55">
                  <a:moveTo>
                    <a:pt x="0" y="0"/>
                  </a:moveTo>
                  <a:lnTo>
                    <a:pt x="55" y="0"/>
                  </a:lnTo>
                  <a:lnTo>
                    <a:pt x="55" y="22"/>
                  </a:lnTo>
                  <a:lnTo>
                    <a:pt x="0" y="22"/>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1" name="Google Shape;421;p27"/>
            <p:cNvSpPr/>
            <p:nvPr/>
          </p:nvSpPr>
          <p:spPr>
            <a:xfrm>
              <a:off x="861915" y="2739272"/>
              <a:ext cx="56053" cy="73888"/>
            </a:xfrm>
            <a:custGeom>
              <a:rect b="b" l="l" r="r" t="t"/>
              <a:pathLst>
                <a:path extrusionOk="0" h="58" w="44">
                  <a:moveTo>
                    <a:pt x="0" y="0"/>
                  </a:moveTo>
                  <a:lnTo>
                    <a:pt x="44" y="0"/>
                  </a:lnTo>
                  <a:lnTo>
                    <a:pt x="44" y="58"/>
                  </a:lnTo>
                  <a:lnTo>
                    <a:pt x="0" y="58"/>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2" name="Google Shape;422;p27"/>
            <p:cNvSpPr/>
            <p:nvPr/>
          </p:nvSpPr>
          <p:spPr>
            <a:xfrm>
              <a:off x="861915" y="2879405"/>
              <a:ext cx="56053" cy="72614"/>
            </a:xfrm>
            <a:custGeom>
              <a:rect b="b" l="l" r="r" t="t"/>
              <a:pathLst>
                <a:path extrusionOk="0" h="57" w="44">
                  <a:moveTo>
                    <a:pt x="0" y="0"/>
                  </a:moveTo>
                  <a:lnTo>
                    <a:pt x="44" y="0"/>
                  </a:lnTo>
                  <a:lnTo>
                    <a:pt x="44" y="57"/>
                  </a:lnTo>
                  <a:lnTo>
                    <a:pt x="0" y="5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3" name="Google Shape;423;p27"/>
            <p:cNvSpPr/>
            <p:nvPr/>
          </p:nvSpPr>
          <p:spPr>
            <a:xfrm>
              <a:off x="861915" y="3042468"/>
              <a:ext cx="56053" cy="72614"/>
            </a:xfrm>
            <a:custGeom>
              <a:rect b="b" l="l" r="r" t="t"/>
              <a:pathLst>
                <a:path extrusionOk="0" h="57" w="44">
                  <a:moveTo>
                    <a:pt x="0" y="0"/>
                  </a:moveTo>
                  <a:lnTo>
                    <a:pt x="44" y="0"/>
                  </a:lnTo>
                  <a:lnTo>
                    <a:pt x="44" y="57"/>
                  </a:lnTo>
                  <a:lnTo>
                    <a:pt x="0" y="5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4" name="Google Shape;424;p27"/>
            <p:cNvSpPr/>
            <p:nvPr/>
          </p:nvSpPr>
          <p:spPr>
            <a:xfrm>
              <a:off x="861915" y="3181326"/>
              <a:ext cx="56053" cy="73888"/>
            </a:xfrm>
            <a:custGeom>
              <a:rect b="b" l="l" r="r" t="t"/>
              <a:pathLst>
                <a:path extrusionOk="0" h="58" w="44">
                  <a:moveTo>
                    <a:pt x="0" y="0"/>
                  </a:moveTo>
                  <a:lnTo>
                    <a:pt x="44" y="0"/>
                  </a:lnTo>
                  <a:lnTo>
                    <a:pt x="44" y="58"/>
                  </a:lnTo>
                  <a:lnTo>
                    <a:pt x="0" y="58"/>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5" name="Google Shape;425;p27"/>
            <p:cNvSpPr/>
            <p:nvPr/>
          </p:nvSpPr>
          <p:spPr>
            <a:xfrm>
              <a:off x="972747" y="2739272"/>
              <a:ext cx="56053" cy="73888"/>
            </a:xfrm>
            <a:custGeom>
              <a:rect b="b" l="l" r="r" t="t"/>
              <a:pathLst>
                <a:path extrusionOk="0" h="58" w="44">
                  <a:moveTo>
                    <a:pt x="0" y="0"/>
                  </a:moveTo>
                  <a:lnTo>
                    <a:pt x="44" y="0"/>
                  </a:lnTo>
                  <a:lnTo>
                    <a:pt x="44" y="58"/>
                  </a:lnTo>
                  <a:lnTo>
                    <a:pt x="0" y="58"/>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6" name="Google Shape;426;p27"/>
            <p:cNvSpPr/>
            <p:nvPr/>
          </p:nvSpPr>
          <p:spPr>
            <a:xfrm>
              <a:off x="972747" y="2879405"/>
              <a:ext cx="56053" cy="72614"/>
            </a:xfrm>
            <a:custGeom>
              <a:rect b="b" l="l" r="r" t="t"/>
              <a:pathLst>
                <a:path extrusionOk="0" h="57" w="44">
                  <a:moveTo>
                    <a:pt x="0" y="0"/>
                  </a:moveTo>
                  <a:lnTo>
                    <a:pt x="44" y="0"/>
                  </a:lnTo>
                  <a:lnTo>
                    <a:pt x="44" y="57"/>
                  </a:lnTo>
                  <a:lnTo>
                    <a:pt x="0" y="5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7" name="Google Shape;427;p27"/>
            <p:cNvSpPr/>
            <p:nvPr/>
          </p:nvSpPr>
          <p:spPr>
            <a:xfrm>
              <a:off x="972747" y="3042468"/>
              <a:ext cx="56053" cy="72614"/>
            </a:xfrm>
            <a:custGeom>
              <a:rect b="b" l="l" r="r" t="t"/>
              <a:pathLst>
                <a:path extrusionOk="0" h="57" w="44">
                  <a:moveTo>
                    <a:pt x="0" y="0"/>
                  </a:moveTo>
                  <a:lnTo>
                    <a:pt x="44" y="0"/>
                  </a:lnTo>
                  <a:lnTo>
                    <a:pt x="44" y="57"/>
                  </a:lnTo>
                  <a:lnTo>
                    <a:pt x="0" y="5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8" name="Google Shape;428;p27"/>
            <p:cNvSpPr/>
            <p:nvPr/>
          </p:nvSpPr>
          <p:spPr>
            <a:xfrm>
              <a:off x="972747" y="3181326"/>
              <a:ext cx="56053" cy="73888"/>
            </a:xfrm>
            <a:custGeom>
              <a:rect b="b" l="l" r="r" t="t"/>
              <a:pathLst>
                <a:path extrusionOk="0" h="58" w="44">
                  <a:moveTo>
                    <a:pt x="0" y="0"/>
                  </a:moveTo>
                  <a:lnTo>
                    <a:pt x="44" y="0"/>
                  </a:lnTo>
                  <a:lnTo>
                    <a:pt x="44" y="58"/>
                  </a:lnTo>
                  <a:lnTo>
                    <a:pt x="0" y="58"/>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9" name="Google Shape;429;p27"/>
            <p:cNvSpPr/>
            <p:nvPr/>
          </p:nvSpPr>
          <p:spPr>
            <a:xfrm>
              <a:off x="1060648" y="1741783"/>
              <a:ext cx="1422982" cy="2067592"/>
            </a:xfrm>
            <a:custGeom>
              <a:rect b="b" l="l" r="r" t="t"/>
              <a:pathLst>
                <a:path extrusionOk="0" h="1623" w="1117">
                  <a:moveTo>
                    <a:pt x="30" y="821"/>
                  </a:moveTo>
                  <a:lnTo>
                    <a:pt x="126" y="2"/>
                  </a:lnTo>
                  <a:lnTo>
                    <a:pt x="1061" y="0"/>
                  </a:lnTo>
                  <a:lnTo>
                    <a:pt x="1062" y="287"/>
                  </a:lnTo>
                  <a:lnTo>
                    <a:pt x="427" y="289"/>
                  </a:lnTo>
                  <a:lnTo>
                    <a:pt x="392" y="607"/>
                  </a:lnTo>
                  <a:cubicBezTo>
                    <a:pt x="418" y="592"/>
                    <a:pt x="453" y="578"/>
                    <a:pt x="496" y="566"/>
                  </a:cubicBezTo>
                  <a:cubicBezTo>
                    <a:pt x="539" y="554"/>
                    <a:pt x="580" y="548"/>
                    <a:pt x="621" y="548"/>
                  </a:cubicBezTo>
                  <a:cubicBezTo>
                    <a:pt x="780" y="548"/>
                    <a:pt x="903" y="594"/>
                    <a:pt x="988" y="688"/>
                  </a:cubicBezTo>
                  <a:cubicBezTo>
                    <a:pt x="1074" y="782"/>
                    <a:pt x="1117" y="914"/>
                    <a:pt x="1117" y="1084"/>
                  </a:cubicBezTo>
                  <a:cubicBezTo>
                    <a:pt x="1117" y="1187"/>
                    <a:pt x="1095" y="1280"/>
                    <a:pt x="1049" y="1363"/>
                  </a:cubicBezTo>
                  <a:cubicBezTo>
                    <a:pt x="1004" y="1446"/>
                    <a:pt x="939" y="1510"/>
                    <a:pt x="857" y="1555"/>
                  </a:cubicBezTo>
                  <a:cubicBezTo>
                    <a:pt x="774" y="1600"/>
                    <a:pt x="676" y="1623"/>
                    <a:pt x="564" y="1623"/>
                  </a:cubicBezTo>
                  <a:cubicBezTo>
                    <a:pt x="463" y="1623"/>
                    <a:pt x="369" y="1603"/>
                    <a:pt x="281" y="1562"/>
                  </a:cubicBezTo>
                  <a:cubicBezTo>
                    <a:pt x="193" y="1521"/>
                    <a:pt x="124" y="1464"/>
                    <a:pt x="74" y="1392"/>
                  </a:cubicBezTo>
                  <a:cubicBezTo>
                    <a:pt x="24" y="1320"/>
                    <a:pt x="-1" y="1238"/>
                    <a:pt x="0" y="1148"/>
                  </a:cubicBezTo>
                  <a:lnTo>
                    <a:pt x="371" y="1147"/>
                  </a:lnTo>
                  <a:cubicBezTo>
                    <a:pt x="375" y="1205"/>
                    <a:pt x="394" y="1252"/>
                    <a:pt x="428" y="1286"/>
                  </a:cubicBezTo>
                  <a:cubicBezTo>
                    <a:pt x="462" y="1320"/>
                    <a:pt x="506" y="1337"/>
                    <a:pt x="561" y="1337"/>
                  </a:cubicBezTo>
                  <a:cubicBezTo>
                    <a:pt x="685" y="1337"/>
                    <a:pt x="747" y="1244"/>
                    <a:pt x="747" y="1060"/>
                  </a:cubicBezTo>
                  <a:cubicBezTo>
                    <a:pt x="747" y="890"/>
                    <a:pt x="670" y="805"/>
                    <a:pt x="518" y="805"/>
                  </a:cubicBezTo>
                  <a:cubicBezTo>
                    <a:pt x="431" y="805"/>
                    <a:pt x="367" y="833"/>
                    <a:pt x="325" y="889"/>
                  </a:cubicBezTo>
                  <a:lnTo>
                    <a:pt x="30" y="821"/>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0" name="Google Shape;430;p27"/>
            <p:cNvSpPr/>
            <p:nvPr/>
          </p:nvSpPr>
          <p:spPr>
            <a:xfrm>
              <a:off x="2547327" y="1709935"/>
              <a:ext cx="1710891" cy="2095618"/>
            </a:xfrm>
            <a:custGeom>
              <a:rect b="b" l="l" r="r" t="t"/>
              <a:pathLst>
                <a:path extrusionOk="0" h="1645" w="1343">
                  <a:moveTo>
                    <a:pt x="1343" y="1423"/>
                  </a:moveTo>
                  <a:cubicBezTo>
                    <a:pt x="1284" y="1489"/>
                    <a:pt x="1197" y="1543"/>
                    <a:pt x="1083" y="1583"/>
                  </a:cubicBezTo>
                  <a:cubicBezTo>
                    <a:pt x="968" y="1624"/>
                    <a:pt x="843" y="1644"/>
                    <a:pt x="707" y="1645"/>
                  </a:cubicBezTo>
                  <a:cubicBezTo>
                    <a:pt x="497" y="1645"/>
                    <a:pt x="330" y="1581"/>
                    <a:pt x="204" y="1454"/>
                  </a:cubicBezTo>
                  <a:cubicBezTo>
                    <a:pt x="79" y="1326"/>
                    <a:pt x="11" y="1147"/>
                    <a:pt x="2" y="919"/>
                  </a:cubicBezTo>
                  <a:lnTo>
                    <a:pt x="0" y="780"/>
                  </a:lnTo>
                  <a:cubicBezTo>
                    <a:pt x="0" y="623"/>
                    <a:pt x="27" y="486"/>
                    <a:pt x="83" y="368"/>
                  </a:cubicBezTo>
                  <a:cubicBezTo>
                    <a:pt x="138" y="250"/>
                    <a:pt x="218" y="159"/>
                    <a:pt x="321" y="96"/>
                  </a:cubicBezTo>
                  <a:cubicBezTo>
                    <a:pt x="425" y="32"/>
                    <a:pt x="545" y="0"/>
                    <a:pt x="681" y="0"/>
                  </a:cubicBezTo>
                  <a:cubicBezTo>
                    <a:pt x="880" y="-1"/>
                    <a:pt x="1035" y="45"/>
                    <a:pt x="1146" y="136"/>
                  </a:cubicBezTo>
                  <a:cubicBezTo>
                    <a:pt x="1256" y="227"/>
                    <a:pt x="1321" y="362"/>
                    <a:pt x="1340" y="543"/>
                  </a:cubicBezTo>
                  <a:lnTo>
                    <a:pt x="968" y="544"/>
                  </a:lnTo>
                  <a:cubicBezTo>
                    <a:pt x="955" y="455"/>
                    <a:pt x="926" y="391"/>
                    <a:pt x="882" y="353"/>
                  </a:cubicBezTo>
                  <a:cubicBezTo>
                    <a:pt x="838" y="315"/>
                    <a:pt x="776" y="296"/>
                    <a:pt x="695" y="296"/>
                  </a:cubicBezTo>
                  <a:cubicBezTo>
                    <a:pt x="598" y="296"/>
                    <a:pt x="524" y="338"/>
                    <a:pt x="471" y="420"/>
                  </a:cubicBezTo>
                  <a:cubicBezTo>
                    <a:pt x="418" y="502"/>
                    <a:pt x="392" y="619"/>
                    <a:pt x="392" y="772"/>
                  </a:cubicBezTo>
                  <a:lnTo>
                    <a:pt x="392" y="868"/>
                  </a:lnTo>
                  <a:cubicBezTo>
                    <a:pt x="392" y="1028"/>
                    <a:pt x="420" y="1148"/>
                    <a:pt x="475" y="1228"/>
                  </a:cubicBezTo>
                  <a:cubicBezTo>
                    <a:pt x="530" y="1308"/>
                    <a:pt x="616" y="1348"/>
                    <a:pt x="733" y="1348"/>
                  </a:cubicBezTo>
                  <a:cubicBezTo>
                    <a:pt x="833" y="1348"/>
                    <a:pt x="908" y="1325"/>
                    <a:pt x="957" y="1280"/>
                  </a:cubicBezTo>
                  <a:lnTo>
                    <a:pt x="956" y="1032"/>
                  </a:lnTo>
                  <a:lnTo>
                    <a:pt x="688" y="1032"/>
                  </a:lnTo>
                  <a:lnTo>
                    <a:pt x="687" y="768"/>
                  </a:lnTo>
                  <a:lnTo>
                    <a:pt x="1341" y="766"/>
                  </a:lnTo>
                  <a:lnTo>
                    <a:pt x="1343" y="1423"/>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1" name="Google Shape;431;p27"/>
            <p:cNvSpPr/>
            <p:nvPr/>
          </p:nvSpPr>
          <p:spPr>
            <a:xfrm>
              <a:off x="1008417" y="1707387"/>
              <a:ext cx="1440818" cy="2084154"/>
            </a:xfrm>
            <a:custGeom>
              <a:rect b="b" l="l" r="r" t="t"/>
              <a:pathLst>
                <a:path extrusionOk="0" h="1636" w="1131">
                  <a:moveTo>
                    <a:pt x="569" y="1636"/>
                  </a:moveTo>
                  <a:cubicBezTo>
                    <a:pt x="469" y="1636"/>
                    <a:pt x="373" y="1615"/>
                    <a:pt x="285" y="1574"/>
                  </a:cubicBezTo>
                  <a:cubicBezTo>
                    <a:pt x="197" y="1533"/>
                    <a:pt x="126" y="1475"/>
                    <a:pt x="76" y="1402"/>
                  </a:cubicBezTo>
                  <a:cubicBezTo>
                    <a:pt x="25" y="1330"/>
                    <a:pt x="0" y="1246"/>
                    <a:pt x="0" y="1154"/>
                  </a:cubicBezTo>
                  <a:cubicBezTo>
                    <a:pt x="0" y="1151"/>
                    <a:pt x="3" y="1148"/>
                    <a:pt x="7" y="1148"/>
                  </a:cubicBezTo>
                  <a:lnTo>
                    <a:pt x="378" y="1147"/>
                  </a:lnTo>
                  <a:cubicBezTo>
                    <a:pt x="382" y="1147"/>
                    <a:pt x="385" y="1150"/>
                    <a:pt x="385" y="1153"/>
                  </a:cubicBezTo>
                  <a:cubicBezTo>
                    <a:pt x="389" y="1210"/>
                    <a:pt x="407" y="1255"/>
                    <a:pt x="439" y="1288"/>
                  </a:cubicBezTo>
                  <a:cubicBezTo>
                    <a:pt x="472" y="1321"/>
                    <a:pt x="515" y="1337"/>
                    <a:pt x="567" y="1337"/>
                  </a:cubicBezTo>
                  <a:cubicBezTo>
                    <a:pt x="689" y="1337"/>
                    <a:pt x="748" y="1249"/>
                    <a:pt x="747" y="1067"/>
                  </a:cubicBezTo>
                  <a:cubicBezTo>
                    <a:pt x="747" y="900"/>
                    <a:pt x="674" y="819"/>
                    <a:pt x="526" y="819"/>
                  </a:cubicBezTo>
                  <a:cubicBezTo>
                    <a:pt x="441" y="819"/>
                    <a:pt x="378" y="846"/>
                    <a:pt x="337" y="900"/>
                  </a:cubicBezTo>
                  <a:cubicBezTo>
                    <a:pt x="335" y="902"/>
                    <a:pt x="333" y="903"/>
                    <a:pt x="330" y="902"/>
                  </a:cubicBezTo>
                  <a:lnTo>
                    <a:pt x="36" y="834"/>
                  </a:lnTo>
                  <a:cubicBezTo>
                    <a:pt x="32" y="833"/>
                    <a:pt x="30" y="830"/>
                    <a:pt x="31" y="827"/>
                  </a:cubicBezTo>
                  <a:lnTo>
                    <a:pt x="126" y="8"/>
                  </a:lnTo>
                  <a:cubicBezTo>
                    <a:pt x="127" y="4"/>
                    <a:pt x="130" y="2"/>
                    <a:pt x="133" y="2"/>
                  </a:cubicBezTo>
                  <a:lnTo>
                    <a:pt x="1068" y="0"/>
                  </a:lnTo>
                  <a:cubicBezTo>
                    <a:pt x="1070" y="0"/>
                    <a:pt x="1072" y="0"/>
                    <a:pt x="1073" y="2"/>
                  </a:cubicBezTo>
                  <a:cubicBezTo>
                    <a:pt x="1074" y="3"/>
                    <a:pt x="1075" y="4"/>
                    <a:pt x="1075" y="6"/>
                  </a:cubicBezTo>
                  <a:lnTo>
                    <a:pt x="1075" y="294"/>
                  </a:lnTo>
                  <a:cubicBezTo>
                    <a:pt x="1075" y="298"/>
                    <a:pt x="1072" y="301"/>
                    <a:pt x="1069" y="301"/>
                  </a:cubicBezTo>
                  <a:lnTo>
                    <a:pt x="440" y="302"/>
                  </a:lnTo>
                  <a:lnTo>
                    <a:pt x="407" y="602"/>
                  </a:lnTo>
                  <a:cubicBezTo>
                    <a:pt x="432" y="588"/>
                    <a:pt x="464" y="576"/>
                    <a:pt x="501" y="566"/>
                  </a:cubicBezTo>
                  <a:cubicBezTo>
                    <a:pt x="544" y="554"/>
                    <a:pt x="587" y="548"/>
                    <a:pt x="629" y="548"/>
                  </a:cubicBezTo>
                  <a:lnTo>
                    <a:pt x="631" y="548"/>
                  </a:lnTo>
                  <a:cubicBezTo>
                    <a:pt x="790" y="548"/>
                    <a:pt x="914" y="596"/>
                    <a:pt x="1000" y="690"/>
                  </a:cubicBezTo>
                  <a:cubicBezTo>
                    <a:pt x="1087" y="785"/>
                    <a:pt x="1131" y="920"/>
                    <a:pt x="1131" y="1091"/>
                  </a:cubicBezTo>
                  <a:cubicBezTo>
                    <a:pt x="1131" y="1194"/>
                    <a:pt x="1108" y="1289"/>
                    <a:pt x="1062" y="1373"/>
                  </a:cubicBezTo>
                  <a:cubicBezTo>
                    <a:pt x="1016" y="1457"/>
                    <a:pt x="951" y="1522"/>
                    <a:pt x="867" y="1568"/>
                  </a:cubicBezTo>
                  <a:cubicBezTo>
                    <a:pt x="784" y="1613"/>
                    <a:pt x="684" y="1636"/>
                    <a:pt x="571" y="1636"/>
                  </a:cubicBezTo>
                  <a:lnTo>
                    <a:pt x="569" y="1636"/>
                  </a:lnTo>
                  <a:moveTo>
                    <a:pt x="13" y="1161"/>
                  </a:moveTo>
                  <a:cubicBezTo>
                    <a:pt x="14" y="1247"/>
                    <a:pt x="39" y="1326"/>
                    <a:pt x="86" y="1395"/>
                  </a:cubicBezTo>
                  <a:cubicBezTo>
                    <a:pt x="135" y="1465"/>
                    <a:pt x="204" y="1522"/>
                    <a:pt x="290" y="1562"/>
                  </a:cubicBezTo>
                  <a:cubicBezTo>
                    <a:pt x="377" y="1602"/>
                    <a:pt x="470" y="1623"/>
                    <a:pt x="569" y="1623"/>
                  </a:cubicBezTo>
                  <a:lnTo>
                    <a:pt x="570" y="1623"/>
                  </a:lnTo>
                  <a:cubicBezTo>
                    <a:pt x="681" y="1623"/>
                    <a:pt x="779" y="1600"/>
                    <a:pt x="860" y="1556"/>
                  </a:cubicBezTo>
                  <a:cubicBezTo>
                    <a:pt x="942" y="1512"/>
                    <a:pt x="1005" y="1448"/>
                    <a:pt x="1050" y="1366"/>
                  </a:cubicBezTo>
                  <a:cubicBezTo>
                    <a:pt x="1095" y="1284"/>
                    <a:pt x="1117" y="1192"/>
                    <a:pt x="1117" y="1091"/>
                  </a:cubicBezTo>
                  <a:cubicBezTo>
                    <a:pt x="1117" y="923"/>
                    <a:pt x="1074" y="791"/>
                    <a:pt x="990" y="699"/>
                  </a:cubicBezTo>
                  <a:cubicBezTo>
                    <a:pt x="906" y="608"/>
                    <a:pt x="785" y="561"/>
                    <a:pt x="630" y="561"/>
                  </a:cubicBezTo>
                  <a:lnTo>
                    <a:pt x="628" y="561"/>
                  </a:lnTo>
                  <a:cubicBezTo>
                    <a:pt x="588" y="561"/>
                    <a:pt x="546" y="567"/>
                    <a:pt x="504" y="579"/>
                  </a:cubicBezTo>
                  <a:cubicBezTo>
                    <a:pt x="462" y="591"/>
                    <a:pt x="427" y="604"/>
                    <a:pt x="402" y="620"/>
                  </a:cubicBezTo>
                  <a:cubicBezTo>
                    <a:pt x="400" y="621"/>
                    <a:pt x="397" y="621"/>
                    <a:pt x="395" y="620"/>
                  </a:cubicBezTo>
                  <a:cubicBezTo>
                    <a:pt x="393" y="618"/>
                    <a:pt x="392" y="616"/>
                    <a:pt x="392" y="613"/>
                  </a:cubicBezTo>
                  <a:lnTo>
                    <a:pt x="427" y="295"/>
                  </a:lnTo>
                  <a:cubicBezTo>
                    <a:pt x="428" y="292"/>
                    <a:pt x="431" y="289"/>
                    <a:pt x="434" y="289"/>
                  </a:cubicBezTo>
                  <a:lnTo>
                    <a:pt x="1062" y="288"/>
                  </a:lnTo>
                  <a:lnTo>
                    <a:pt x="1061" y="13"/>
                  </a:lnTo>
                  <a:lnTo>
                    <a:pt x="138" y="15"/>
                  </a:lnTo>
                  <a:lnTo>
                    <a:pt x="44" y="822"/>
                  </a:lnTo>
                  <a:lnTo>
                    <a:pt x="329" y="889"/>
                  </a:lnTo>
                  <a:cubicBezTo>
                    <a:pt x="372" y="834"/>
                    <a:pt x="438" y="806"/>
                    <a:pt x="525" y="806"/>
                  </a:cubicBezTo>
                  <a:cubicBezTo>
                    <a:pt x="681" y="806"/>
                    <a:pt x="760" y="894"/>
                    <a:pt x="760" y="1067"/>
                  </a:cubicBezTo>
                  <a:cubicBezTo>
                    <a:pt x="761" y="1255"/>
                    <a:pt x="696" y="1350"/>
                    <a:pt x="567" y="1350"/>
                  </a:cubicBezTo>
                  <a:cubicBezTo>
                    <a:pt x="511" y="1350"/>
                    <a:pt x="464" y="1332"/>
                    <a:pt x="430" y="1297"/>
                  </a:cubicBezTo>
                  <a:cubicBezTo>
                    <a:pt x="396" y="1263"/>
                    <a:pt x="377" y="1217"/>
                    <a:pt x="372" y="1160"/>
                  </a:cubicBezTo>
                  <a:lnTo>
                    <a:pt x="13" y="1161"/>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32" name="Google Shape;432;p27"/>
            <p:cNvSpPr/>
            <p:nvPr/>
          </p:nvSpPr>
          <p:spPr>
            <a:xfrm>
              <a:off x="2496370" y="1675539"/>
              <a:ext cx="1726179" cy="2112180"/>
            </a:xfrm>
            <a:custGeom>
              <a:rect b="b" l="l" r="r" t="t"/>
              <a:pathLst>
                <a:path extrusionOk="0" h="1658" w="1355">
                  <a:moveTo>
                    <a:pt x="710" y="1658"/>
                  </a:moveTo>
                  <a:cubicBezTo>
                    <a:pt x="501" y="1658"/>
                    <a:pt x="331" y="1593"/>
                    <a:pt x="205" y="1465"/>
                  </a:cubicBezTo>
                  <a:cubicBezTo>
                    <a:pt x="79" y="1336"/>
                    <a:pt x="10" y="1155"/>
                    <a:pt x="1" y="926"/>
                  </a:cubicBezTo>
                  <a:lnTo>
                    <a:pt x="0" y="787"/>
                  </a:lnTo>
                  <a:cubicBezTo>
                    <a:pt x="-1" y="630"/>
                    <a:pt x="28" y="491"/>
                    <a:pt x="83" y="372"/>
                  </a:cubicBezTo>
                  <a:cubicBezTo>
                    <a:pt x="139" y="254"/>
                    <a:pt x="220" y="161"/>
                    <a:pt x="324" y="97"/>
                  </a:cubicBezTo>
                  <a:cubicBezTo>
                    <a:pt x="428" y="33"/>
                    <a:pt x="550" y="0"/>
                    <a:pt x="687" y="0"/>
                  </a:cubicBezTo>
                  <a:lnTo>
                    <a:pt x="690" y="0"/>
                  </a:lnTo>
                  <a:cubicBezTo>
                    <a:pt x="888" y="0"/>
                    <a:pt x="1045" y="46"/>
                    <a:pt x="1156" y="137"/>
                  </a:cubicBezTo>
                  <a:cubicBezTo>
                    <a:pt x="1267" y="229"/>
                    <a:pt x="1333" y="368"/>
                    <a:pt x="1352" y="549"/>
                  </a:cubicBezTo>
                  <a:cubicBezTo>
                    <a:pt x="1352" y="551"/>
                    <a:pt x="1351" y="553"/>
                    <a:pt x="1350" y="554"/>
                  </a:cubicBezTo>
                  <a:cubicBezTo>
                    <a:pt x="1349" y="556"/>
                    <a:pt x="1347" y="556"/>
                    <a:pt x="1346" y="556"/>
                  </a:cubicBezTo>
                  <a:lnTo>
                    <a:pt x="974" y="557"/>
                  </a:lnTo>
                  <a:cubicBezTo>
                    <a:pt x="971" y="557"/>
                    <a:pt x="968" y="555"/>
                    <a:pt x="968" y="552"/>
                  </a:cubicBezTo>
                  <a:cubicBezTo>
                    <a:pt x="955" y="465"/>
                    <a:pt x="926" y="402"/>
                    <a:pt x="884" y="365"/>
                  </a:cubicBezTo>
                  <a:cubicBezTo>
                    <a:pt x="841" y="328"/>
                    <a:pt x="780" y="310"/>
                    <a:pt x="702" y="310"/>
                  </a:cubicBezTo>
                  <a:cubicBezTo>
                    <a:pt x="607" y="310"/>
                    <a:pt x="534" y="351"/>
                    <a:pt x="483" y="430"/>
                  </a:cubicBezTo>
                  <a:cubicBezTo>
                    <a:pt x="431" y="511"/>
                    <a:pt x="405" y="628"/>
                    <a:pt x="404" y="779"/>
                  </a:cubicBezTo>
                  <a:lnTo>
                    <a:pt x="404" y="875"/>
                  </a:lnTo>
                  <a:cubicBezTo>
                    <a:pt x="405" y="1033"/>
                    <a:pt x="432" y="1152"/>
                    <a:pt x="486" y="1231"/>
                  </a:cubicBezTo>
                  <a:cubicBezTo>
                    <a:pt x="539" y="1309"/>
                    <a:pt x="624" y="1348"/>
                    <a:pt x="737" y="1348"/>
                  </a:cubicBezTo>
                  <a:cubicBezTo>
                    <a:pt x="835" y="1348"/>
                    <a:pt x="908" y="1327"/>
                    <a:pt x="956" y="1284"/>
                  </a:cubicBezTo>
                  <a:lnTo>
                    <a:pt x="956" y="1046"/>
                  </a:lnTo>
                  <a:lnTo>
                    <a:pt x="694" y="1046"/>
                  </a:lnTo>
                  <a:cubicBezTo>
                    <a:pt x="691" y="1046"/>
                    <a:pt x="688" y="1043"/>
                    <a:pt x="688" y="1040"/>
                  </a:cubicBezTo>
                  <a:lnTo>
                    <a:pt x="687" y="775"/>
                  </a:lnTo>
                  <a:cubicBezTo>
                    <a:pt x="687" y="773"/>
                    <a:pt x="688" y="771"/>
                    <a:pt x="689" y="770"/>
                  </a:cubicBezTo>
                  <a:cubicBezTo>
                    <a:pt x="690" y="769"/>
                    <a:pt x="692" y="768"/>
                    <a:pt x="693" y="768"/>
                  </a:cubicBezTo>
                  <a:lnTo>
                    <a:pt x="1347" y="766"/>
                  </a:lnTo>
                  <a:cubicBezTo>
                    <a:pt x="1349" y="766"/>
                    <a:pt x="1351" y="767"/>
                    <a:pt x="1352" y="768"/>
                  </a:cubicBezTo>
                  <a:cubicBezTo>
                    <a:pt x="1353" y="770"/>
                    <a:pt x="1354" y="771"/>
                    <a:pt x="1354" y="773"/>
                  </a:cubicBezTo>
                  <a:lnTo>
                    <a:pt x="1355" y="1430"/>
                  </a:lnTo>
                  <a:cubicBezTo>
                    <a:pt x="1355" y="1432"/>
                    <a:pt x="1355" y="1433"/>
                    <a:pt x="1354" y="1435"/>
                  </a:cubicBezTo>
                  <a:cubicBezTo>
                    <a:pt x="1294" y="1501"/>
                    <a:pt x="1206" y="1556"/>
                    <a:pt x="1091" y="1597"/>
                  </a:cubicBezTo>
                  <a:cubicBezTo>
                    <a:pt x="977" y="1637"/>
                    <a:pt x="849" y="1658"/>
                    <a:pt x="713" y="1658"/>
                  </a:cubicBezTo>
                  <a:lnTo>
                    <a:pt x="711" y="1658"/>
                  </a:lnTo>
                  <a:lnTo>
                    <a:pt x="710" y="1658"/>
                  </a:lnTo>
                  <a:moveTo>
                    <a:pt x="690" y="13"/>
                  </a:moveTo>
                  <a:lnTo>
                    <a:pt x="687" y="13"/>
                  </a:lnTo>
                  <a:cubicBezTo>
                    <a:pt x="552" y="13"/>
                    <a:pt x="433" y="45"/>
                    <a:pt x="331" y="108"/>
                  </a:cubicBezTo>
                  <a:cubicBezTo>
                    <a:pt x="229" y="170"/>
                    <a:pt x="149" y="261"/>
                    <a:pt x="95" y="377"/>
                  </a:cubicBezTo>
                  <a:cubicBezTo>
                    <a:pt x="40" y="494"/>
                    <a:pt x="13" y="632"/>
                    <a:pt x="13" y="787"/>
                  </a:cubicBezTo>
                  <a:lnTo>
                    <a:pt x="15" y="925"/>
                  </a:lnTo>
                  <a:cubicBezTo>
                    <a:pt x="24" y="1151"/>
                    <a:pt x="91" y="1330"/>
                    <a:pt x="215" y="1456"/>
                  </a:cubicBezTo>
                  <a:cubicBezTo>
                    <a:pt x="338" y="1581"/>
                    <a:pt x="505" y="1645"/>
                    <a:pt x="710" y="1645"/>
                  </a:cubicBezTo>
                  <a:lnTo>
                    <a:pt x="713" y="1645"/>
                  </a:lnTo>
                  <a:cubicBezTo>
                    <a:pt x="848" y="1645"/>
                    <a:pt x="973" y="1624"/>
                    <a:pt x="1086" y="1584"/>
                  </a:cubicBezTo>
                  <a:cubicBezTo>
                    <a:pt x="1198" y="1544"/>
                    <a:pt x="1284" y="1492"/>
                    <a:pt x="1342" y="1428"/>
                  </a:cubicBezTo>
                  <a:lnTo>
                    <a:pt x="1340" y="780"/>
                  </a:lnTo>
                  <a:lnTo>
                    <a:pt x="700" y="781"/>
                  </a:lnTo>
                  <a:lnTo>
                    <a:pt x="701" y="1033"/>
                  </a:lnTo>
                  <a:lnTo>
                    <a:pt x="962" y="1032"/>
                  </a:lnTo>
                  <a:cubicBezTo>
                    <a:pt x="964" y="1032"/>
                    <a:pt x="965" y="1033"/>
                    <a:pt x="967" y="1034"/>
                  </a:cubicBezTo>
                  <a:cubicBezTo>
                    <a:pt x="968" y="1036"/>
                    <a:pt x="969" y="1037"/>
                    <a:pt x="969" y="1039"/>
                  </a:cubicBezTo>
                  <a:lnTo>
                    <a:pt x="969" y="1287"/>
                  </a:lnTo>
                  <a:cubicBezTo>
                    <a:pt x="969" y="1289"/>
                    <a:pt x="968" y="1291"/>
                    <a:pt x="967" y="1292"/>
                  </a:cubicBezTo>
                  <a:cubicBezTo>
                    <a:pt x="917" y="1338"/>
                    <a:pt x="840" y="1361"/>
                    <a:pt x="739" y="1362"/>
                  </a:cubicBezTo>
                  <a:lnTo>
                    <a:pt x="737" y="1362"/>
                  </a:lnTo>
                  <a:cubicBezTo>
                    <a:pt x="619" y="1362"/>
                    <a:pt x="531" y="1320"/>
                    <a:pt x="475" y="1239"/>
                  </a:cubicBezTo>
                  <a:cubicBezTo>
                    <a:pt x="420" y="1158"/>
                    <a:pt x="392" y="1036"/>
                    <a:pt x="391" y="876"/>
                  </a:cubicBezTo>
                  <a:lnTo>
                    <a:pt x="391" y="779"/>
                  </a:lnTo>
                  <a:cubicBezTo>
                    <a:pt x="391" y="626"/>
                    <a:pt x="419" y="507"/>
                    <a:pt x="471" y="424"/>
                  </a:cubicBezTo>
                  <a:cubicBezTo>
                    <a:pt x="525" y="340"/>
                    <a:pt x="602" y="297"/>
                    <a:pt x="701" y="297"/>
                  </a:cubicBezTo>
                  <a:cubicBezTo>
                    <a:pt x="783" y="297"/>
                    <a:pt x="847" y="316"/>
                    <a:pt x="892" y="355"/>
                  </a:cubicBezTo>
                  <a:cubicBezTo>
                    <a:pt x="936" y="393"/>
                    <a:pt x="966" y="457"/>
                    <a:pt x="980" y="545"/>
                  </a:cubicBezTo>
                  <a:lnTo>
                    <a:pt x="1338" y="544"/>
                  </a:lnTo>
                  <a:cubicBezTo>
                    <a:pt x="1319" y="369"/>
                    <a:pt x="1255" y="236"/>
                    <a:pt x="1147" y="148"/>
                  </a:cubicBezTo>
                  <a:cubicBezTo>
                    <a:pt x="1039" y="59"/>
                    <a:pt x="885" y="14"/>
                    <a:pt x="690" y="14"/>
                  </a:cubicBezTo>
                  <a:lnTo>
                    <a:pt x="690" y="1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33" name="Google Shape;433;p27"/>
            <p:cNvSpPr/>
            <p:nvPr/>
          </p:nvSpPr>
          <p:spPr>
            <a:xfrm>
              <a:off x="3095118" y="1267881"/>
              <a:ext cx="188542" cy="294278"/>
            </a:xfrm>
            <a:custGeom>
              <a:rect b="b" l="l" r="r" t="t"/>
              <a:pathLst>
                <a:path extrusionOk="0" h="231" w="148">
                  <a:moveTo>
                    <a:pt x="0" y="98"/>
                  </a:moveTo>
                  <a:cubicBezTo>
                    <a:pt x="13" y="100"/>
                    <a:pt x="29" y="101"/>
                    <a:pt x="49" y="96"/>
                  </a:cubicBezTo>
                  <a:cubicBezTo>
                    <a:pt x="50" y="95"/>
                    <a:pt x="51" y="95"/>
                    <a:pt x="52" y="95"/>
                  </a:cubicBezTo>
                  <a:cubicBezTo>
                    <a:pt x="58" y="87"/>
                    <a:pt x="63" y="79"/>
                    <a:pt x="69" y="70"/>
                  </a:cubicBezTo>
                  <a:cubicBezTo>
                    <a:pt x="83" y="43"/>
                    <a:pt x="92" y="19"/>
                    <a:pt x="96" y="0"/>
                  </a:cubicBezTo>
                  <a:cubicBezTo>
                    <a:pt x="93" y="17"/>
                    <a:pt x="91" y="42"/>
                    <a:pt x="94" y="70"/>
                  </a:cubicBezTo>
                  <a:cubicBezTo>
                    <a:pt x="96" y="83"/>
                    <a:pt x="98" y="94"/>
                    <a:pt x="101" y="104"/>
                  </a:cubicBezTo>
                  <a:cubicBezTo>
                    <a:pt x="102" y="105"/>
                    <a:pt x="103" y="106"/>
                    <a:pt x="105" y="108"/>
                  </a:cubicBezTo>
                  <a:cubicBezTo>
                    <a:pt x="121" y="120"/>
                    <a:pt x="136" y="127"/>
                    <a:pt x="148" y="130"/>
                  </a:cubicBezTo>
                  <a:cubicBezTo>
                    <a:pt x="137" y="128"/>
                    <a:pt x="121" y="127"/>
                    <a:pt x="102" y="133"/>
                  </a:cubicBezTo>
                  <a:cubicBezTo>
                    <a:pt x="100" y="133"/>
                    <a:pt x="98" y="134"/>
                    <a:pt x="96" y="135"/>
                  </a:cubicBezTo>
                  <a:cubicBezTo>
                    <a:pt x="88" y="144"/>
                    <a:pt x="81" y="153"/>
                    <a:pt x="74" y="166"/>
                  </a:cubicBezTo>
                  <a:cubicBezTo>
                    <a:pt x="59" y="191"/>
                    <a:pt x="51" y="214"/>
                    <a:pt x="47" y="231"/>
                  </a:cubicBezTo>
                  <a:cubicBezTo>
                    <a:pt x="51" y="212"/>
                    <a:pt x="53" y="186"/>
                    <a:pt x="50" y="156"/>
                  </a:cubicBezTo>
                  <a:cubicBezTo>
                    <a:pt x="49" y="144"/>
                    <a:pt x="47" y="133"/>
                    <a:pt x="45" y="123"/>
                  </a:cubicBezTo>
                  <a:cubicBezTo>
                    <a:pt x="43" y="122"/>
                    <a:pt x="42" y="121"/>
                    <a:pt x="41" y="120"/>
                  </a:cubicBezTo>
                  <a:cubicBezTo>
                    <a:pt x="26" y="107"/>
                    <a:pt x="11" y="101"/>
                    <a:pt x="0" y="98"/>
                  </a:cubicBezTo>
                  <a:close/>
                </a:path>
              </a:pathLst>
            </a:custGeom>
            <a:solidFill>
              <a:schemeClr val="dk1"/>
            </a:solidFill>
            <a:ln>
              <a:noFill/>
            </a:ln>
          </p:spPr>
          <p:txBody>
            <a:bodyPr anchorCtr="1" anchor="ctr" bIns="38150" lIns="90000" spcFirstLastPara="1" rIns="90000" wrap="square" tIns="381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34" name="Google Shape;434;p27"/>
            <p:cNvSpPr/>
            <p:nvPr/>
          </p:nvSpPr>
          <p:spPr>
            <a:xfrm>
              <a:off x="1391871" y="1326481"/>
              <a:ext cx="188542" cy="294278"/>
            </a:xfrm>
            <a:custGeom>
              <a:rect b="b" l="l" r="r" t="t"/>
              <a:pathLst>
                <a:path extrusionOk="0" h="231" w="148">
                  <a:moveTo>
                    <a:pt x="0" y="98"/>
                  </a:moveTo>
                  <a:cubicBezTo>
                    <a:pt x="12" y="100"/>
                    <a:pt x="29" y="101"/>
                    <a:pt x="49" y="96"/>
                  </a:cubicBezTo>
                  <a:cubicBezTo>
                    <a:pt x="50" y="96"/>
                    <a:pt x="51" y="95"/>
                    <a:pt x="52" y="95"/>
                  </a:cubicBezTo>
                  <a:cubicBezTo>
                    <a:pt x="58" y="87"/>
                    <a:pt x="63" y="79"/>
                    <a:pt x="69" y="70"/>
                  </a:cubicBezTo>
                  <a:cubicBezTo>
                    <a:pt x="83" y="43"/>
                    <a:pt x="92" y="19"/>
                    <a:pt x="96" y="0"/>
                  </a:cubicBezTo>
                  <a:cubicBezTo>
                    <a:pt x="93" y="17"/>
                    <a:pt x="91" y="42"/>
                    <a:pt x="94" y="70"/>
                  </a:cubicBezTo>
                  <a:cubicBezTo>
                    <a:pt x="96" y="83"/>
                    <a:pt x="98" y="94"/>
                    <a:pt x="101" y="104"/>
                  </a:cubicBezTo>
                  <a:cubicBezTo>
                    <a:pt x="102" y="105"/>
                    <a:pt x="103" y="106"/>
                    <a:pt x="105" y="108"/>
                  </a:cubicBezTo>
                  <a:cubicBezTo>
                    <a:pt x="121" y="120"/>
                    <a:pt x="136" y="127"/>
                    <a:pt x="148" y="130"/>
                  </a:cubicBezTo>
                  <a:cubicBezTo>
                    <a:pt x="137" y="128"/>
                    <a:pt x="121" y="127"/>
                    <a:pt x="102" y="133"/>
                  </a:cubicBezTo>
                  <a:cubicBezTo>
                    <a:pt x="100" y="133"/>
                    <a:pt x="98" y="134"/>
                    <a:pt x="96" y="135"/>
                  </a:cubicBezTo>
                  <a:cubicBezTo>
                    <a:pt x="88" y="144"/>
                    <a:pt x="81" y="153"/>
                    <a:pt x="74" y="166"/>
                  </a:cubicBezTo>
                  <a:cubicBezTo>
                    <a:pt x="59" y="191"/>
                    <a:pt x="51" y="214"/>
                    <a:pt x="47" y="231"/>
                  </a:cubicBezTo>
                  <a:cubicBezTo>
                    <a:pt x="51" y="212"/>
                    <a:pt x="53" y="186"/>
                    <a:pt x="50" y="156"/>
                  </a:cubicBezTo>
                  <a:cubicBezTo>
                    <a:pt x="49" y="144"/>
                    <a:pt x="47" y="133"/>
                    <a:pt x="44" y="123"/>
                  </a:cubicBezTo>
                  <a:cubicBezTo>
                    <a:pt x="43" y="122"/>
                    <a:pt x="42" y="121"/>
                    <a:pt x="41" y="120"/>
                  </a:cubicBezTo>
                  <a:cubicBezTo>
                    <a:pt x="26" y="107"/>
                    <a:pt x="11" y="101"/>
                    <a:pt x="0" y="98"/>
                  </a:cubicBezTo>
                  <a:close/>
                </a:path>
              </a:pathLst>
            </a:custGeom>
            <a:solidFill>
              <a:schemeClr val="dk1"/>
            </a:solidFill>
            <a:ln>
              <a:noFill/>
            </a:ln>
          </p:spPr>
          <p:txBody>
            <a:bodyPr anchorCtr="1" anchor="ctr" bIns="38150" lIns="90000" spcFirstLastPara="1" rIns="90000" wrap="square" tIns="381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35" name="Google Shape;435;p27"/>
            <p:cNvSpPr/>
            <p:nvPr/>
          </p:nvSpPr>
          <p:spPr>
            <a:xfrm>
              <a:off x="1706532" y="1264059"/>
              <a:ext cx="110832" cy="173255"/>
            </a:xfrm>
            <a:custGeom>
              <a:rect b="b" l="l" r="r" t="t"/>
              <a:pathLst>
                <a:path extrusionOk="0" h="136" w="87">
                  <a:moveTo>
                    <a:pt x="0" y="57"/>
                  </a:moveTo>
                  <a:cubicBezTo>
                    <a:pt x="7" y="59"/>
                    <a:pt x="17" y="59"/>
                    <a:pt x="29" y="56"/>
                  </a:cubicBezTo>
                  <a:cubicBezTo>
                    <a:pt x="29" y="56"/>
                    <a:pt x="30" y="55"/>
                    <a:pt x="31" y="55"/>
                  </a:cubicBezTo>
                  <a:cubicBezTo>
                    <a:pt x="34" y="51"/>
                    <a:pt x="37" y="46"/>
                    <a:pt x="40" y="41"/>
                  </a:cubicBezTo>
                  <a:cubicBezTo>
                    <a:pt x="49" y="25"/>
                    <a:pt x="54" y="11"/>
                    <a:pt x="57" y="0"/>
                  </a:cubicBezTo>
                  <a:cubicBezTo>
                    <a:pt x="55" y="10"/>
                    <a:pt x="53" y="24"/>
                    <a:pt x="55" y="41"/>
                  </a:cubicBezTo>
                  <a:cubicBezTo>
                    <a:pt x="56" y="48"/>
                    <a:pt x="58" y="55"/>
                    <a:pt x="59" y="61"/>
                  </a:cubicBezTo>
                  <a:cubicBezTo>
                    <a:pt x="60" y="62"/>
                    <a:pt x="61" y="62"/>
                    <a:pt x="62" y="63"/>
                  </a:cubicBezTo>
                  <a:cubicBezTo>
                    <a:pt x="71" y="70"/>
                    <a:pt x="80" y="74"/>
                    <a:pt x="87" y="76"/>
                  </a:cubicBezTo>
                  <a:cubicBezTo>
                    <a:pt x="81" y="75"/>
                    <a:pt x="72" y="75"/>
                    <a:pt x="60" y="78"/>
                  </a:cubicBezTo>
                  <a:cubicBezTo>
                    <a:pt x="59" y="78"/>
                    <a:pt x="58" y="79"/>
                    <a:pt x="57" y="79"/>
                  </a:cubicBezTo>
                  <a:cubicBezTo>
                    <a:pt x="53" y="84"/>
                    <a:pt x="48" y="90"/>
                    <a:pt x="44" y="97"/>
                  </a:cubicBezTo>
                  <a:cubicBezTo>
                    <a:pt x="35" y="112"/>
                    <a:pt x="31" y="126"/>
                    <a:pt x="28" y="136"/>
                  </a:cubicBezTo>
                  <a:cubicBezTo>
                    <a:pt x="31" y="125"/>
                    <a:pt x="32" y="110"/>
                    <a:pt x="30" y="92"/>
                  </a:cubicBezTo>
                  <a:cubicBezTo>
                    <a:pt x="29" y="85"/>
                    <a:pt x="28" y="78"/>
                    <a:pt x="27" y="72"/>
                  </a:cubicBezTo>
                  <a:cubicBezTo>
                    <a:pt x="26" y="71"/>
                    <a:pt x="25" y="71"/>
                    <a:pt x="24" y="70"/>
                  </a:cubicBezTo>
                  <a:cubicBezTo>
                    <a:pt x="15" y="63"/>
                    <a:pt x="7" y="59"/>
                    <a:pt x="0" y="58"/>
                  </a:cubicBezTo>
                  <a:lnTo>
                    <a:pt x="0" y="57"/>
                  </a:lnTo>
                  <a:close/>
                </a:path>
              </a:pathLst>
            </a:custGeom>
            <a:solidFill>
              <a:schemeClr val="dk1"/>
            </a:solidFill>
            <a:ln>
              <a:noFill/>
            </a:ln>
          </p:spPr>
          <p:txBody>
            <a:bodyPr anchorCtr="1" anchor="ctr" bIns="3950" lIns="90000" spcFirstLastPara="1" rIns="90000" wrap="square" tIns="39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36" name="Google Shape;436;p27"/>
            <p:cNvSpPr/>
            <p:nvPr/>
          </p:nvSpPr>
          <p:spPr>
            <a:xfrm>
              <a:off x="3267099" y="1530311"/>
              <a:ext cx="107010" cy="166885"/>
            </a:xfrm>
            <a:custGeom>
              <a:rect b="b" l="l" r="r" t="t"/>
              <a:pathLst>
                <a:path extrusionOk="0" h="131" w="84">
                  <a:moveTo>
                    <a:pt x="0" y="56"/>
                  </a:moveTo>
                  <a:cubicBezTo>
                    <a:pt x="7" y="57"/>
                    <a:pt x="16" y="57"/>
                    <a:pt x="27" y="54"/>
                  </a:cubicBezTo>
                  <a:cubicBezTo>
                    <a:pt x="28" y="54"/>
                    <a:pt x="29" y="54"/>
                    <a:pt x="29" y="54"/>
                  </a:cubicBezTo>
                  <a:cubicBezTo>
                    <a:pt x="32" y="50"/>
                    <a:pt x="36" y="45"/>
                    <a:pt x="38" y="39"/>
                  </a:cubicBezTo>
                  <a:cubicBezTo>
                    <a:pt x="47" y="25"/>
                    <a:pt x="51" y="11"/>
                    <a:pt x="54" y="0"/>
                  </a:cubicBezTo>
                  <a:cubicBezTo>
                    <a:pt x="52" y="10"/>
                    <a:pt x="51" y="24"/>
                    <a:pt x="53" y="40"/>
                  </a:cubicBezTo>
                  <a:cubicBezTo>
                    <a:pt x="54" y="47"/>
                    <a:pt x="55" y="53"/>
                    <a:pt x="57" y="59"/>
                  </a:cubicBezTo>
                  <a:cubicBezTo>
                    <a:pt x="57" y="60"/>
                    <a:pt x="58" y="60"/>
                    <a:pt x="59" y="61"/>
                  </a:cubicBezTo>
                  <a:cubicBezTo>
                    <a:pt x="68" y="68"/>
                    <a:pt x="77" y="72"/>
                    <a:pt x="84" y="74"/>
                  </a:cubicBezTo>
                  <a:cubicBezTo>
                    <a:pt x="78" y="73"/>
                    <a:pt x="69" y="72"/>
                    <a:pt x="58" y="75"/>
                  </a:cubicBezTo>
                  <a:cubicBezTo>
                    <a:pt x="56" y="75"/>
                    <a:pt x="55" y="76"/>
                    <a:pt x="54" y="77"/>
                  </a:cubicBezTo>
                  <a:cubicBezTo>
                    <a:pt x="50" y="82"/>
                    <a:pt x="46" y="87"/>
                    <a:pt x="42" y="94"/>
                  </a:cubicBezTo>
                  <a:cubicBezTo>
                    <a:pt x="33" y="108"/>
                    <a:pt x="29" y="121"/>
                    <a:pt x="27" y="131"/>
                  </a:cubicBezTo>
                  <a:cubicBezTo>
                    <a:pt x="29" y="120"/>
                    <a:pt x="30" y="106"/>
                    <a:pt x="28" y="89"/>
                  </a:cubicBezTo>
                  <a:cubicBezTo>
                    <a:pt x="28" y="82"/>
                    <a:pt x="27" y="75"/>
                    <a:pt x="25" y="70"/>
                  </a:cubicBezTo>
                  <a:cubicBezTo>
                    <a:pt x="24" y="69"/>
                    <a:pt x="24" y="69"/>
                    <a:pt x="23" y="68"/>
                  </a:cubicBezTo>
                  <a:cubicBezTo>
                    <a:pt x="14" y="61"/>
                    <a:pt x="6" y="58"/>
                    <a:pt x="0" y="56"/>
                  </a:cubicBezTo>
                  <a:close/>
                </a:path>
              </a:pathLst>
            </a:custGeom>
            <a:solidFill>
              <a:schemeClr val="dk1"/>
            </a:solidFill>
            <a:ln>
              <a:noFill/>
            </a:ln>
          </p:spPr>
          <p:txBody>
            <a:bodyPr anchorCtr="1" anchor="ctr" bIns="2150" lIns="90000" spcFirstLastPara="1" rIns="90000" wrap="square" tIns="21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437" name="Google Shape;437;p27"/>
            <p:cNvGrpSpPr/>
            <p:nvPr/>
          </p:nvGrpSpPr>
          <p:grpSpPr>
            <a:xfrm>
              <a:off x="2375346" y="1341769"/>
              <a:ext cx="608939" cy="436959"/>
              <a:chOff x="2375346" y="1341769"/>
              <a:chExt cx="608939" cy="436959"/>
            </a:xfrm>
          </p:grpSpPr>
          <p:sp>
            <p:nvSpPr>
              <p:cNvPr id="438" name="Google Shape;438;p27"/>
              <p:cNvSpPr/>
              <p:nvPr/>
            </p:nvSpPr>
            <p:spPr>
              <a:xfrm>
                <a:off x="2632680" y="1683182"/>
                <a:ext cx="94271" cy="95545"/>
              </a:xfrm>
              <a:custGeom>
                <a:rect b="b" l="l" r="r" t="t"/>
                <a:pathLst>
                  <a:path extrusionOk="0" h="75" w="74">
                    <a:moveTo>
                      <a:pt x="74" y="37"/>
                    </a:moveTo>
                    <a:cubicBezTo>
                      <a:pt x="74" y="58"/>
                      <a:pt x="58" y="75"/>
                      <a:pt x="37" y="75"/>
                    </a:cubicBezTo>
                    <a:cubicBezTo>
                      <a:pt x="17" y="75"/>
                      <a:pt x="0" y="58"/>
                      <a:pt x="0" y="37"/>
                    </a:cubicBezTo>
                    <a:cubicBezTo>
                      <a:pt x="0" y="27"/>
                      <a:pt x="4" y="18"/>
                      <a:pt x="10" y="11"/>
                    </a:cubicBezTo>
                    <a:cubicBezTo>
                      <a:pt x="17" y="5"/>
                      <a:pt x="27" y="0"/>
                      <a:pt x="37" y="0"/>
                    </a:cubicBezTo>
                    <a:cubicBezTo>
                      <a:pt x="47" y="0"/>
                      <a:pt x="57" y="5"/>
                      <a:pt x="63" y="11"/>
                    </a:cubicBezTo>
                    <a:cubicBezTo>
                      <a:pt x="70" y="18"/>
                      <a:pt x="74" y="27"/>
                      <a:pt x="74" y="37"/>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39" name="Google Shape;439;p27"/>
              <p:cNvSpPr/>
              <p:nvPr/>
            </p:nvSpPr>
            <p:spPr>
              <a:xfrm>
                <a:off x="2375346" y="1341769"/>
                <a:ext cx="608939" cy="169433"/>
              </a:xfrm>
              <a:custGeom>
                <a:rect b="b" l="l" r="r" t="t"/>
                <a:pathLst>
                  <a:path extrusionOk="0" h="133" w="478">
                    <a:moveTo>
                      <a:pt x="470" y="125"/>
                    </a:moveTo>
                    <a:cubicBezTo>
                      <a:pt x="460" y="135"/>
                      <a:pt x="443" y="135"/>
                      <a:pt x="433" y="126"/>
                    </a:cubicBezTo>
                    <a:cubicBezTo>
                      <a:pt x="378" y="80"/>
                      <a:pt x="311" y="55"/>
                      <a:pt x="239" y="55"/>
                    </a:cubicBezTo>
                    <a:cubicBezTo>
                      <a:pt x="168" y="55"/>
                      <a:pt x="99" y="81"/>
                      <a:pt x="45" y="126"/>
                    </a:cubicBezTo>
                    <a:cubicBezTo>
                      <a:pt x="34" y="136"/>
                      <a:pt x="18" y="135"/>
                      <a:pt x="8" y="125"/>
                    </a:cubicBezTo>
                    <a:cubicBezTo>
                      <a:pt x="-4" y="113"/>
                      <a:pt x="-3" y="94"/>
                      <a:pt x="10" y="84"/>
                    </a:cubicBezTo>
                    <a:cubicBezTo>
                      <a:pt x="74" y="29"/>
                      <a:pt x="154" y="0"/>
                      <a:pt x="239" y="0"/>
                    </a:cubicBezTo>
                    <a:cubicBezTo>
                      <a:pt x="323" y="0"/>
                      <a:pt x="404" y="29"/>
                      <a:pt x="468" y="84"/>
                    </a:cubicBezTo>
                    <a:cubicBezTo>
                      <a:pt x="480" y="94"/>
                      <a:pt x="481" y="113"/>
                      <a:pt x="470" y="125"/>
                    </a:cubicBezTo>
                    <a:close/>
                  </a:path>
                </a:pathLst>
              </a:custGeom>
              <a:solidFill>
                <a:srgbClr val="000000"/>
              </a:solidFill>
              <a:ln>
                <a:noFill/>
              </a:ln>
            </p:spPr>
            <p:txBody>
              <a:bodyPr anchorCtr="1" anchor="ctr" bIns="2875" lIns="90000" spcFirstLastPara="1" rIns="90000" wrap="square" tIns="2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40" name="Google Shape;440;p27"/>
              <p:cNvSpPr/>
              <p:nvPr/>
            </p:nvSpPr>
            <p:spPr>
              <a:xfrm>
                <a:off x="2447960" y="1444957"/>
                <a:ext cx="463711" cy="138859"/>
              </a:xfrm>
              <a:custGeom>
                <a:rect b="b" l="l" r="r" t="t"/>
                <a:pathLst>
                  <a:path extrusionOk="0" h="109" w="364">
                    <a:moveTo>
                      <a:pt x="355" y="101"/>
                    </a:moveTo>
                    <a:cubicBezTo>
                      <a:pt x="345" y="111"/>
                      <a:pt x="329" y="112"/>
                      <a:pt x="318" y="103"/>
                    </a:cubicBezTo>
                    <a:cubicBezTo>
                      <a:pt x="280" y="72"/>
                      <a:pt x="232" y="55"/>
                      <a:pt x="181" y="55"/>
                    </a:cubicBezTo>
                    <a:cubicBezTo>
                      <a:pt x="131" y="55"/>
                      <a:pt x="83" y="72"/>
                      <a:pt x="45" y="103"/>
                    </a:cubicBezTo>
                    <a:cubicBezTo>
                      <a:pt x="34" y="112"/>
                      <a:pt x="18" y="111"/>
                      <a:pt x="8" y="101"/>
                    </a:cubicBezTo>
                    <a:cubicBezTo>
                      <a:pt x="-4" y="90"/>
                      <a:pt x="-3" y="70"/>
                      <a:pt x="10" y="60"/>
                    </a:cubicBezTo>
                    <a:cubicBezTo>
                      <a:pt x="59" y="21"/>
                      <a:pt x="118" y="0"/>
                      <a:pt x="181" y="0"/>
                    </a:cubicBezTo>
                    <a:cubicBezTo>
                      <a:pt x="244" y="0"/>
                      <a:pt x="304" y="21"/>
                      <a:pt x="353" y="60"/>
                    </a:cubicBezTo>
                    <a:cubicBezTo>
                      <a:pt x="366" y="70"/>
                      <a:pt x="367" y="90"/>
                      <a:pt x="355" y="101"/>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41" name="Google Shape;441;p27"/>
              <p:cNvSpPr/>
              <p:nvPr/>
            </p:nvSpPr>
            <p:spPr>
              <a:xfrm>
                <a:off x="2535862" y="1568529"/>
                <a:ext cx="286635" cy="104462"/>
              </a:xfrm>
              <a:custGeom>
                <a:rect b="b" l="l" r="r" t="t"/>
                <a:pathLst>
                  <a:path extrusionOk="0" h="82" w="225">
                    <a:moveTo>
                      <a:pt x="217" y="73"/>
                    </a:moveTo>
                    <a:cubicBezTo>
                      <a:pt x="207" y="83"/>
                      <a:pt x="192" y="84"/>
                      <a:pt x="181" y="76"/>
                    </a:cubicBezTo>
                    <a:cubicBezTo>
                      <a:pt x="161" y="62"/>
                      <a:pt x="137" y="55"/>
                      <a:pt x="112" y="55"/>
                    </a:cubicBezTo>
                    <a:cubicBezTo>
                      <a:pt x="88" y="55"/>
                      <a:pt x="64" y="62"/>
                      <a:pt x="44" y="76"/>
                    </a:cubicBezTo>
                    <a:cubicBezTo>
                      <a:pt x="32" y="84"/>
                      <a:pt x="19" y="83"/>
                      <a:pt x="8" y="73"/>
                    </a:cubicBezTo>
                    <a:cubicBezTo>
                      <a:pt x="-4" y="61"/>
                      <a:pt x="-2" y="40"/>
                      <a:pt x="13" y="30"/>
                    </a:cubicBezTo>
                    <a:cubicBezTo>
                      <a:pt x="42" y="10"/>
                      <a:pt x="76" y="0"/>
                      <a:pt x="112" y="0"/>
                    </a:cubicBezTo>
                    <a:cubicBezTo>
                      <a:pt x="148" y="0"/>
                      <a:pt x="183" y="10"/>
                      <a:pt x="212" y="30"/>
                    </a:cubicBezTo>
                    <a:cubicBezTo>
                      <a:pt x="227" y="40"/>
                      <a:pt x="229" y="61"/>
                      <a:pt x="217" y="73"/>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sp>
          <p:nvSpPr>
            <p:cNvPr id="442" name="Google Shape;442;p27"/>
            <p:cNvSpPr/>
            <p:nvPr/>
          </p:nvSpPr>
          <p:spPr>
            <a:xfrm>
              <a:off x="974021" y="2206768"/>
              <a:ext cx="568174" cy="620405"/>
            </a:xfrm>
            <a:custGeom>
              <a:rect b="b" l="l" r="r" t="t"/>
              <a:pathLst>
                <a:path extrusionOk="0" h="487" w="446">
                  <a:moveTo>
                    <a:pt x="434" y="237"/>
                  </a:moveTo>
                  <a:cubicBezTo>
                    <a:pt x="425" y="283"/>
                    <a:pt x="405" y="376"/>
                    <a:pt x="322" y="434"/>
                  </a:cubicBezTo>
                  <a:cubicBezTo>
                    <a:pt x="234" y="496"/>
                    <a:pt x="89" y="511"/>
                    <a:pt x="31" y="439"/>
                  </a:cubicBezTo>
                  <a:cubicBezTo>
                    <a:pt x="-8" y="390"/>
                    <a:pt x="-9" y="312"/>
                    <a:pt x="21" y="260"/>
                  </a:cubicBezTo>
                  <a:cubicBezTo>
                    <a:pt x="44" y="218"/>
                    <a:pt x="79" y="205"/>
                    <a:pt x="133" y="176"/>
                  </a:cubicBezTo>
                  <a:cubicBezTo>
                    <a:pt x="321" y="75"/>
                    <a:pt x="357" y="-18"/>
                    <a:pt x="405" y="3"/>
                  </a:cubicBezTo>
                  <a:cubicBezTo>
                    <a:pt x="459" y="27"/>
                    <a:pt x="449" y="165"/>
                    <a:pt x="434" y="238"/>
                  </a:cubicBezTo>
                  <a:lnTo>
                    <a:pt x="434" y="237"/>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43" name="Google Shape;443;p27"/>
            <p:cNvSpPr/>
            <p:nvPr/>
          </p:nvSpPr>
          <p:spPr>
            <a:xfrm>
              <a:off x="1511620" y="2511238"/>
              <a:ext cx="245869" cy="287909"/>
            </a:xfrm>
            <a:custGeom>
              <a:rect b="b" l="l" r="r" t="t"/>
              <a:pathLst>
                <a:path extrusionOk="0" h="226" w="193">
                  <a:moveTo>
                    <a:pt x="0" y="23"/>
                  </a:moveTo>
                  <a:cubicBezTo>
                    <a:pt x="4" y="30"/>
                    <a:pt x="9" y="39"/>
                    <a:pt x="16" y="50"/>
                  </a:cubicBezTo>
                  <a:cubicBezTo>
                    <a:pt x="30" y="74"/>
                    <a:pt x="44" y="93"/>
                    <a:pt x="62" y="115"/>
                  </a:cubicBezTo>
                  <a:cubicBezTo>
                    <a:pt x="63" y="117"/>
                    <a:pt x="65" y="119"/>
                    <a:pt x="66" y="121"/>
                  </a:cubicBezTo>
                  <a:cubicBezTo>
                    <a:pt x="67" y="122"/>
                    <a:pt x="68" y="123"/>
                    <a:pt x="69" y="124"/>
                  </a:cubicBezTo>
                  <a:cubicBezTo>
                    <a:pt x="73" y="129"/>
                    <a:pt x="77" y="134"/>
                    <a:pt x="80" y="138"/>
                  </a:cubicBezTo>
                  <a:cubicBezTo>
                    <a:pt x="106" y="170"/>
                    <a:pt x="131" y="198"/>
                    <a:pt x="152" y="220"/>
                  </a:cubicBezTo>
                  <a:cubicBezTo>
                    <a:pt x="154" y="222"/>
                    <a:pt x="157" y="225"/>
                    <a:pt x="159" y="226"/>
                  </a:cubicBezTo>
                  <a:cubicBezTo>
                    <a:pt x="171" y="215"/>
                    <a:pt x="182" y="203"/>
                    <a:pt x="193" y="192"/>
                  </a:cubicBezTo>
                  <a:cubicBezTo>
                    <a:pt x="192" y="190"/>
                    <a:pt x="190" y="187"/>
                    <a:pt x="189" y="185"/>
                  </a:cubicBezTo>
                  <a:cubicBezTo>
                    <a:pt x="186" y="181"/>
                    <a:pt x="185" y="180"/>
                    <a:pt x="182" y="175"/>
                  </a:cubicBezTo>
                  <a:cubicBezTo>
                    <a:pt x="181" y="173"/>
                    <a:pt x="165" y="149"/>
                    <a:pt x="128" y="94"/>
                  </a:cubicBezTo>
                  <a:cubicBezTo>
                    <a:pt x="127" y="94"/>
                    <a:pt x="127" y="93"/>
                    <a:pt x="127" y="93"/>
                  </a:cubicBezTo>
                  <a:cubicBezTo>
                    <a:pt x="120" y="82"/>
                    <a:pt x="112" y="71"/>
                    <a:pt x="103" y="58"/>
                  </a:cubicBezTo>
                  <a:cubicBezTo>
                    <a:pt x="100" y="53"/>
                    <a:pt x="97" y="49"/>
                    <a:pt x="94" y="44"/>
                  </a:cubicBezTo>
                  <a:lnTo>
                    <a:pt x="93" y="43"/>
                  </a:lnTo>
                  <a:cubicBezTo>
                    <a:pt x="86" y="34"/>
                    <a:pt x="80" y="23"/>
                    <a:pt x="73" y="13"/>
                  </a:cubicBezTo>
                  <a:cubicBezTo>
                    <a:pt x="72" y="12"/>
                    <a:pt x="52" y="-6"/>
                    <a:pt x="27" y="1"/>
                  </a:cubicBezTo>
                  <a:cubicBezTo>
                    <a:pt x="10" y="6"/>
                    <a:pt x="2" y="20"/>
                    <a:pt x="0" y="23"/>
                  </a:cubicBezTo>
                  <a:close/>
                </a:path>
              </a:pathLst>
            </a:custGeom>
            <a:solidFill>
              <a:srgbClr val="F79250"/>
            </a:solidFill>
            <a:ln>
              <a:noFill/>
            </a:ln>
          </p:spPr>
          <p:txBody>
            <a:bodyPr anchorCtr="1" anchor="ctr" bIns="36350" lIns="90000" spcFirstLastPara="1" rIns="90000" wrap="square" tIns="363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4" name="Google Shape;444;p27"/>
            <p:cNvSpPr/>
            <p:nvPr/>
          </p:nvSpPr>
          <p:spPr>
            <a:xfrm>
              <a:off x="1574043" y="2566017"/>
              <a:ext cx="68792" cy="42040"/>
            </a:xfrm>
            <a:custGeom>
              <a:rect b="b" l="l" r="r" t="t"/>
              <a:pathLst>
                <a:path extrusionOk="0" h="33" w="54">
                  <a:moveTo>
                    <a:pt x="0" y="33"/>
                  </a:moveTo>
                  <a:cubicBezTo>
                    <a:pt x="18" y="27"/>
                    <a:pt x="36" y="21"/>
                    <a:pt x="54" y="15"/>
                  </a:cubicBezTo>
                  <a:cubicBezTo>
                    <a:pt x="51" y="11"/>
                    <a:pt x="48" y="6"/>
                    <a:pt x="45" y="1"/>
                  </a:cubicBezTo>
                  <a:lnTo>
                    <a:pt x="44" y="0"/>
                  </a:lnTo>
                  <a:cubicBezTo>
                    <a:pt x="30" y="11"/>
                    <a:pt x="15" y="22"/>
                    <a:pt x="0" y="33"/>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45" name="Google Shape;445;p27"/>
            <p:cNvSpPr/>
            <p:nvPr/>
          </p:nvSpPr>
          <p:spPr>
            <a:xfrm>
              <a:off x="1511620" y="2498499"/>
              <a:ext cx="135037" cy="114654"/>
            </a:xfrm>
            <a:custGeom>
              <a:rect b="b" l="l" r="r" t="t"/>
              <a:pathLst>
                <a:path extrusionOk="0" h="90" w="106">
                  <a:moveTo>
                    <a:pt x="41" y="90"/>
                  </a:moveTo>
                  <a:cubicBezTo>
                    <a:pt x="48" y="86"/>
                    <a:pt x="57" y="82"/>
                    <a:pt x="65" y="78"/>
                  </a:cubicBezTo>
                  <a:cubicBezTo>
                    <a:pt x="81" y="68"/>
                    <a:pt x="95" y="58"/>
                    <a:pt x="106" y="49"/>
                  </a:cubicBezTo>
                  <a:cubicBezTo>
                    <a:pt x="85" y="33"/>
                    <a:pt x="65" y="18"/>
                    <a:pt x="44" y="2"/>
                  </a:cubicBezTo>
                  <a:cubicBezTo>
                    <a:pt x="40" y="1"/>
                    <a:pt x="32" y="-1"/>
                    <a:pt x="23" y="1"/>
                  </a:cubicBezTo>
                  <a:cubicBezTo>
                    <a:pt x="12" y="2"/>
                    <a:pt x="4" y="8"/>
                    <a:pt x="0" y="10"/>
                  </a:cubicBezTo>
                  <a:cubicBezTo>
                    <a:pt x="13" y="37"/>
                    <a:pt x="27" y="63"/>
                    <a:pt x="40" y="90"/>
                  </a:cubicBezTo>
                  <a:lnTo>
                    <a:pt x="41" y="9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6" name="Google Shape;446;p27"/>
            <p:cNvSpPr/>
            <p:nvPr/>
          </p:nvSpPr>
          <p:spPr>
            <a:xfrm>
              <a:off x="1193137" y="3000428"/>
              <a:ext cx="629322" cy="215295"/>
            </a:xfrm>
            <a:custGeom>
              <a:rect b="b" l="l" r="r" t="t"/>
              <a:pathLst>
                <a:path extrusionOk="0" h="169" w="494">
                  <a:moveTo>
                    <a:pt x="494" y="116"/>
                  </a:moveTo>
                  <a:cubicBezTo>
                    <a:pt x="489" y="117"/>
                    <a:pt x="474" y="120"/>
                    <a:pt x="461" y="133"/>
                  </a:cubicBezTo>
                  <a:cubicBezTo>
                    <a:pt x="448" y="147"/>
                    <a:pt x="443" y="162"/>
                    <a:pt x="442" y="169"/>
                  </a:cubicBezTo>
                  <a:cubicBezTo>
                    <a:pt x="398" y="167"/>
                    <a:pt x="354" y="165"/>
                    <a:pt x="311" y="164"/>
                  </a:cubicBezTo>
                  <a:cubicBezTo>
                    <a:pt x="291" y="163"/>
                    <a:pt x="271" y="162"/>
                    <a:pt x="251" y="162"/>
                  </a:cubicBezTo>
                  <a:cubicBezTo>
                    <a:pt x="216" y="160"/>
                    <a:pt x="197" y="160"/>
                    <a:pt x="190" y="159"/>
                  </a:cubicBezTo>
                  <a:cubicBezTo>
                    <a:pt x="178" y="158"/>
                    <a:pt x="103" y="155"/>
                    <a:pt x="51" y="128"/>
                  </a:cubicBezTo>
                  <a:cubicBezTo>
                    <a:pt x="42" y="123"/>
                    <a:pt x="33" y="118"/>
                    <a:pt x="26" y="112"/>
                  </a:cubicBezTo>
                  <a:cubicBezTo>
                    <a:pt x="16" y="103"/>
                    <a:pt x="9" y="94"/>
                    <a:pt x="4" y="83"/>
                  </a:cubicBezTo>
                  <a:cubicBezTo>
                    <a:pt x="2" y="78"/>
                    <a:pt x="-3" y="64"/>
                    <a:pt x="2" y="48"/>
                  </a:cubicBezTo>
                  <a:cubicBezTo>
                    <a:pt x="10" y="22"/>
                    <a:pt x="41" y="5"/>
                    <a:pt x="83" y="1"/>
                  </a:cubicBezTo>
                  <a:cubicBezTo>
                    <a:pt x="85" y="1"/>
                    <a:pt x="86" y="0"/>
                    <a:pt x="88" y="0"/>
                  </a:cubicBezTo>
                  <a:cubicBezTo>
                    <a:pt x="102" y="2"/>
                    <a:pt x="116" y="4"/>
                    <a:pt x="130" y="6"/>
                  </a:cubicBezTo>
                  <a:cubicBezTo>
                    <a:pt x="146" y="8"/>
                    <a:pt x="161" y="11"/>
                    <a:pt x="177" y="14"/>
                  </a:cubicBezTo>
                  <a:cubicBezTo>
                    <a:pt x="186" y="16"/>
                    <a:pt x="195" y="17"/>
                    <a:pt x="204" y="19"/>
                  </a:cubicBezTo>
                  <a:cubicBezTo>
                    <a:pt x="205" y="19"/>
                    <a:pt x="206" y="19"/>
                    <a:pt x="206" y="19"/>
                  </a:cubicBezTo>
                  <a:cubicBezTo>
                    <a:pt x="227" y="24"/>
                    <a:pt x="248" y="28"/>
                    <a:pt x="270" y="34"/>
                  </a:cubicBezTo>
                  <a:cubicBezTo>
                    <a:pt x="287" y="38"/>
                    <a:pt x="304" y="42"/>
                    <a:pt x="322" y="47"/>
                  </a:cubicBezTo>
                  <a:cubicBezTo>
                    <a:pt x="329" y="49"/>
                    <a:pt x="335" y="51"/>
                    <a:pt x="342" y="53"/>
                  </a:cubicBezTo>
                  <a:cubicBezTo>
                    <a:pt x="348" y="54"/>
                    <a:pt x="363" y="58"/>
                    <a:pt x="379" y="64"/>
                  </a:cubicBezTo>
                  <a:cubicBezTo>
                    <a:pt x="427" y="79"/>
                    <a:pt x="451" y="87"/>
                    <a:pt x="473" y="101"/>
                  </a:cubicBezTo>
                  <a:cubicBezTo>
                    <a:pt x="483" y="107"/>
                    <a:pt x="490" y="113"/>
                    <a:pt x="494" y="116"/>
                  </a:cubicBezTo>
                  <a:close/>
                </a:path>
              </a:pathLst>
            </a:custGeom>
            <a:solidFill>
              <a:srgbClr val="F79250"/>
            </a:solidFill>
            <a:ln>
              <a:noFill/>
            </a:ln>
          </p:spPr>
          <p:txBody>
            <a:bodyPr anchorCtr="1" anchor="ctr" bIns="15825" lIns="90000" spcFirstLastPara="1" rIns="90000" wrap="square" tIns="158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7" name="Google Shape;447;p27"/>
            <p:cNvSpPr/>
            <p:nvPr/>
          </p:nvSpPr>
          <p:spPr>
            <a:xfrm>
              <a:off x="1349831" y="2953293"/>
              <a:ext cx="453520" cy="180898"/>
            </a:xfrm>
            <a:custGeom>
              <a:rect b="b" l="l" r="r" t="t"/>
              <a:pathLst>
                <a:path extrusionOk="0" h="142" w="356">
                  <a:moveTo>
                    <a:pt x="355" y="104"/>
                  </a:moveTo>
                  <a:cubicBezTo>
                    <a:pt x="355" y="104"/>
                    <a:pt x="358" y="124"/>
                    <a:pt x="346" y="135"/>
                  </a:cubicBezTo>
                  <a:cubicBezTo>
                    <a:pt x="335" y="145"/>
                    <a:pt x="316" y="145"/>
                    <a:pt x="303" y="134"/>
                  </a:cubicBezTo>
                  <a:cubicBezTo>
                    <a:pt x="268" y="129"/>
                    <a:pt x="233" y="123"/>
                    <a:pt x="199" y="117"/>
                  </a:cubicBezTo>
                  <a:cubicBezTo>
                    <a:pt x="183" y="115"/>
                    <a:pt x="167" y="112"/>
                    <a:pt x="151" y="110"/>
                  </a:cubicBezTo>
                  <a:cubicBezTo>
                    <a:pt x="124" y="106"/>
                    <a:pt x="108" y="103"/>
                    <a:pt x="103" y="102"/>
                  </a:cubicBezTo>
                  <a:cubicBezTo>
                    <a:pt x="94" y="101"/>
                    <a:pt x="35" y="91"/>
                    <a:pt x="10" y="70"/>
                  </a:cubicBezTo>
                  <a:cubicBezTo>
                    <a:pt x="6" y="67"/>
                    <a:pt x="3" y="63"/>
                    <a:pt x="1" y="58"/>
                  </a:cubicBezTo>
                  <a:cubicBezTo>
                    <a:pt x="-2" y="53"/>
                    <a:pt x="-1" y="46"/>
                    <a:pt x="3" y="39"/>
                  </a:cubicBezTo>
                  <a:cubicBezTo>
                    <a:pt x="4" y="37"/>
                    <a:pt x="9" y="28"/>
                    <a:pt x="24" y="19"/>
                  </a:cubicBezTo>
                  <a:cubicBezTo>
                    <a:pt x="48" y="5"/>
                    <a:pt x="86" y="-2"/>
                    <a:pt x="122" y="0"/>
                  </a:cubicBezTo>
                  <a:cubicBezTo>
                    <a:pt x="124" y="0"/>
                    <a:pt x="125" y="0"/>
                    <a:pt x="127" y="0"/>
                  </a:cubicBezTo>
                  <a:cubicBezTo>
                    <a:pt x="137" y="3"/>
                    <a:pt x="147" y="5"/>
                    <a:pt x="157" y="8"/>
                  </a:cubicBezTo>
                  <a:cubicBezTo>
                    <a:pt x="168" y="11"/>
                    <a:pt x="180" y="14"/>
                    <a:pt x="190" y="17"/>
                  </a:cubicBezTo>
                  <a:cubicBezTo>
                    <a:pt x="197" y="19"/>
                    <a:pt x="203" y="21"/>
                    <a:pt x="209" y="23"/>
                  </a:cubicBezTo>
                  <a:lnTo>
                    <a:pt x="211" y="23"/>
                  </a:lnTo>
                  <a:cubicBezTo>
                    <a:pt x="225" y="28"/>
                    <a:pt x="239" y="33"/>
                    <a:pt x="253" y="38"/>
                  </a:cubicBezTo>
                  <a:cubicBezTo>
                    <a:pt x="264" y="43"/>
                    <a:pt x="275" y="47"/>
                    <a:pt x="286" y="52"/>
                  </a:cubicBezTo>
                  <a:cubicBezTo>
                    <a:pt x="291" y="53"/>
                    <a:pt x="295" y="55"/>
                    <a:pt x="299" y="57"/>
                  </a:cubicBezTo>
                  <a:cubicBezTo>
                    <a:pt x="302" y="58"/>
                    <a:pt x="309" y="61"/>
                    <a:pt x="322" y="67"/>
                  </a:cubicBezTo>
                  <a:cubicBezTo>
                    <a:pt x="333" y="72"/>
                    <a:pt x="338" y="75"/>
                    <a:pt x="339" y="76"/>
                  </a:cubicBezTo>
                  <a:cubicBezTo>
                    <a:pt x="344" y="79"/>
                    <a:pt x="351" y="87"/>
                    <a:pt x="354" y="105"/>
                  </a:cubicBezTo>
                  <a:lnTo>
                    <a:pt x="355" y="104"/>
                  </a:lnTo>
                  <a:close/>
                </a:path>
              </a:pathLst>
            </a:custGeom>
            <a:solidFill>
              <a:srgbClr val="ACCFF9"/>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8" name="Google Shape;448;p27"/>
            <p:cNvSpPr/>
            <p:nvPr/>
          </p:nvSpPr>
          <p:spPr>
            <a:xfrm>
              <a:off x="1716723" y="3117630"/>
              <a:ext cx="428041" cy="614035"/>
            </a:xfrm>
            <a:custGeom>
              <a:rect b="b" l="l" r="r" t="t"/>
              <a:pathLst>
                <a:path extrusionOk="0" h="482" w="336">
                  <a:moveTo>
                    <a:pt x="73" y="13"/>
                  </a:moveTo>
                  <a:cubicBezTo>
                    <a:pt x="77" y="16"/>
                    <a:pt x="79" y="20"/>
                    <a:pt x="81" y="23"/>
                  </a:cubicBezTo>
                  <a:cubicBezTo>
                    <a:pt x="91" y="40"/>
                    <a:pt x="105" y="64"/>
                    <a:pt x="122" y="92"/>
                  </a:cubicBezTo>
                  <a:cubicBezTo>
                    <a:pt x="164" y="165"/>
                    <a:pt x="185" y="201"/>
                    <a:pt x="208" y="243"/>
                  </a:cubicBezTo>
                  <a:cubicBezTo>
                    <a:pt x="214" y="254"/>
                    <a:pt x="219" y="263"/>
                    <a:pt x="223" y="272"/>
                  </a:cubicBezTo>
                  <a:cubicBezTo>
                    <a:pt x="248" y="318"/>
                    <a:pt x="260" y="340"/>
                    <a:pt x="276" y="366"/>
                  </a:cubicBezTo>
                  <a:cubicBezTo>
                    <a:pt x="278" y="369"/>
                    <a:pt x="280" y="372"/>
                    <a:pt x="282" y="376"/>
                  </a:cubicBezTo>
                  <a:cubicBezTo>
                    <a:pt x="284" y="380"/>
                    <a:pt x="287" y="384"/>
                    <a:pt x="290" y="388"/>
                  </a:cubicBezTo>
                  <a:cubicBezTo>
                    <a:pt x="291" y="389"/>
                    <a:pt x="291" y="391"/>
                    <a:pt x="292" y="392"/>
                  </a:cubicBezTo>
                  <a:cubicBezTo>
                    <a:pt x="301" y="406"/>
                    <a:pt x="309" y="418"/>
                    <a:pt x="317" y="429"/>
                  </a:cubicBezTo>
                  <a:cubicBezTo>
                    <a:pt x="318" y="429"/>
                    <a:pt x="318" y="430"/>
                    <a:pt x="318" y="431"/>
                  </a:cubicBezTo>
                  <a:cubicBezTo>
                    <a:pt x="324" y="439"/>
                    <a:pt x="329" y="446"/>
                    <a:pt x="334" y="452"/>
                  </a:cubicBezTo>
                  <a:cubicBezTo>
                    <a:pt x="334" y="452"/>
                    <a:pt x="334" y="453"/>
                    <a:pt x="335" y="453"/>
                  </a:cubicBezTo>
                  <a:cubicBezTo>
                    <a:pt x="335" y="454"/>
                    <a:pt x="336" y="455"/>
                    <a:pt x="336" y="455"/>
                  </a:cubicBezTo>
                  <a:cubicBezTo>
                    <a:pt x="330" y="460"/>
                    <a:pt x="323" y="466"/>
                    <a:pt x="317" y="471"/>
                  </a:cubicBezTo>
                  <a:cubicBezTo>
                    <a:pt x="313" y="475"/>
                    <a:pt x="309" y="478"/>
                    <a:pt x="305" y="482"/>
                  </a:cubicBezTo>
                  <a:cubicBezTo>
                    <a:pt x="302" y="480"/>
                    <a:pt x="300" y="477"/>
                    <a:pt x="297" y="475"/>
                  </a:cubicBezTo>
                  <a:cubicBezTo>
                    <a:pt x="278" y="456"/>
                    <a:pt x="257" y="435"/>
                    <a:pt x="236" y="411"/>
                  </a:cubicBezTo>
                  <a:cubicBezTo>
                    <a:pt x="235" y="411"/>
                    <a:pt x="234" y="409"/>
                    <a:pt x="233" y="408"/>
                  </a:cubicBezTo>
                  <a:cubicBezTo>
                    <a:pt x="230" y="405"/>
                    <a:pt x="229" y="404"/>
                    <a:pt x="227" y="401"/>
                  </a:cubicBezTo>
                  <a:cubicBezTo>
                    <a:pt x="210" y="382"/>
                    <a:pt x="192" y="362"/>
                    <a:pt x="175" y="340"/>
                  </a:cubicBezTo>
                  <a:cubicBezTo>
                    <a:pt x="164" y="325"/>
                    <a:pt x="152" y="310"/>
                    <a:pt x="141" y="294"/>
                  </a:cubicBezTo>
                  <a:cubicBezTo>
                    <a:pt x="137" y="288"/>
                    <a:pt x="133" y="282"/>
                    <a:pt x="129" y="277"/>
                  </a:cubicBezTo>
                  <a:cubicBezTo>
                    <a:pt x="79" y="205"/>
                    <a:pt x="42" y="136"/>
                    <a:pt x="15" y="77"/>
                  </a:cubicBezTo>
                  <a:cubicBezTo>
                    <a:pt x="11" y="72"/>
                    <a:pt x="2" y="59"/>
                    <a:pt x="0" y="40"/>
                  </a:cubicBezTo>
                  <a:cubicBezTo>
                    <a:pt x="-2" y="22"/>
                    <a:pt x="4" y="9"/>
                    <a:pt x="7" y="3"/>
                  </a:cubicBezTo>
                  <a:cubicBezTo>
                    <a:pt x="23" y="-1"/>
                    <a:pt x="53" y="-5"/>
                    <a:pt x="73" y="13"/>
                  </a:cubicBez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9" name="Google Shape;449;p27"/>
            <p:cNvSpPr/>
            <p:nvPr/>
          </p:nvSpPr>
          <p:spPr>
            <a:xfrm>
              <a:off x="2251775" y="3701091"/>
              <a:ext cx="66244" cy="54779"/>
            </a:xfrm>
            <a:custGeom>
              <a:rect b="b" l="l" r="r" t="t"/>
              <a:pathLst>
                <a:path extrusionOk="0" h="43" w="52">
                  <a:moveTo>
                    <a:pt x="28" y="43"/>
                  </a:moveTo>
                  <a:cubicBezTo>
                    <a:pt x="28" y="43"/>
                    <a:pt x="27" y="43"/>
                    <a:pt x="26" y="43"/>
                  </a:cubicBezTo>
                  <a:cubicBezTo>
                    <a:pt x="19" y="42"/>
                    <a:pt x="11" y="38"/>
                    <a:pt x="1" y="32"/>
                  </a:cubicBezTo>
                  <a:cubicBezTo>
                    <a:pt x="-1" y="30"/>
                    <a:pt x="-1" y="28"/>
                    <a:pt x="0" y="27"/>
                  </a:cubicBezTo>
                  <a:cubicBezTo>
                    <a:pt x="1" y="26"/>
                    <a:pt x="3" y="25"/>
                    <a:pt x="5" y="26"/>
                  </a:cubicBezTo>
                  <a:cubicBezTo>
                    <a:pt x="13" y="32"/>
                    <a:pt x="21" y="36"/>
                    <a:pt x="27" y="36"/>
                  </a:cubicBezTo>
                  <a:lnTo>
                    <a:pt x="28" y="39"/>
                  </a:lnTo>
                  <a:lnTo>
                    <a:pt x="28" y="36"/>
                  </a:lnTo>
                  <a:cubicBezTo>
                    <a:pt x="30" y="36"/>
                    <a:pt x="31" y="36"/>
                    <a:pt x="31" y="36"/>
                  </a:cubicBezTo>
                  <a:cubicBezTo>
                    <a:pt x="33" y="36"/>
                    <a:pt x="35" y="36"/>
                    <a:pt x="37" y="35"/>
                  </a:cubicBezTo>
                  <a:cubicBezTo>
                    <a:pt x="38" y="35"/>
                    <a:pt x="39" y="34"/>
                    <a:pt x="39" y="34"/>
                  </a:cubicBezTo>
                  <a:cubicBezTo>
                    <a:pt x="42" y="33"/>
                    <a:pt x="43" y="31"/>
                    <a:pt x="44" y="29"/>
                  </a:cubicBezTo>
                  <a:cubicBezTo>
                    <a:pt x="45" y="25"/>
                    <a:pt x="45" y="20"/>
                    <a:pt x="44" y="16"/>
                  </a:cubicBezTo>
                  <a:cubicBezTo>
                    <a:pt x="43" y="14"/>
                    <a:pt x="42" y="13"/>
                    <a:pt x="41" y="12"/>
                  </a:cubicBezTo>
                  <a:cubicBezTo>
                    <a:pt x="37" y="7"/>
                    <a:pt x="34" y="6"/>
                    <a:pt x="32" y="6"/>
                  </a:cubicBezTo>
                  <a:cubicBezTo>
                    <a:pt x="31" y="5"/>
                    <a:pt x="30" y="3"/>
                    <a:pt x="30" y="2"/>
                  </a:cubicBezTo>
                  <a:cubicBezTo>
                    <a:pt x="31" y="0"/>
                    <a:pt x="32" y="-1"/>
                    <a:pt x="34" y="0"/>
                  </a:cubicBezTo>
                  <a:cubicBezTo>
                    <a:pt x="36" y="0"/>
                    <a:pt x="41" y="2"/>
                    <a:pt x="45" y="7"/>
                  </a:cubicBezTo>
                  <a:cubicBezTo>
                    <a:pt x="48" y="9"/>
                    <a:pt x="49" y="11"/>
                    <a:pt x="50" y="13"/>
                  </a:cubicBezTo>
                  <a:cubicBezTo>
                    <a:pt x="52" y="20"/>
                    <a:pt x="52" y="26"/>
                    <a:pt x="51" y="30"/>
                  </a:cubicBezTo>
                  <a:cubicBezTo>
                    <a:pt x="51" y="31"/>
                    <a:pt x="51" y="32"/>
                    <a:pt x="50" y="32"/>
                  </a:cubicBezTo>
                  <a:cubicBezTo>
                    <a:pt x="49" y="35"/>
                    <a:pt x="46" y="38"/>
                    <a:pt x="43" y="40"/>
                  </a:cubicBezTo>
                  <a:cubicBezTo>
                    <a:pt x="42" y="41"/>
                    <a:pt x="41" y="41"/>
                    <a:pt x="39" y="42"/>
                  </a:cubicBezTo>
                  <a:cubicBezTo>
                    <a:pt x="37" y="43"/>
                    <a:pt x="34" y="43"/>
                    <a:pt x="32" y="43"/>
                  </a:cubicBezTo>
                  <a:cubicBezTo>
                    <a:pt x="29" y="43"/>
                    <a:pt x="28" y="43"/>
                    <a:pt x="28" y="43"/>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50" name="Google Shape;450;p27"/>
            <p:cNvSpPr/>
            <p:nvPr/>
          </p:nvSpPr>
          <p:spPr>
            <a:xfrm>
              <a:off x="2232666" y="3744404"/>
              <a:ext cx="52231" cy="34396"/>
            </a:xfrm>
            <a:custGeom>
              <a:rect b="b" l="l" r="r" t="t"/>
              <a:pathLst>
                <a:path extrusionOk="0" h="27" w="41">
                  <a:moveTo>
                    <a:pt x="38" y="27"/>
                  </a:moveTo>
                  <a:cubicBezTo>
                    <a:pt x="32" y="25"/>
                    <a:pt x="27" y="23"/>
                    <a:pt x="23" y="21"/>
                  </a:cubicBezTo>
                  <a:cubicBezTo>
                    <a:pt x="15" y="17"/>
                    <a:pt x="7" y="12"/>
                    <a:pt x="0" y="6"/>
                  </a:cubicBezTo>
                  <a:cubicBezTo>
                    <a:pt x="-1" y="5"/>
                    <a:pt x="-1" y="3"/>
                    <a:pt x="0" y="1"/>
                  </a:cubicBezTo>
                  <a:cubicBezTo>
                    <a:pt x="1" y="0"/>
                    <a:pt x="3" y="0"/>
                    <a:pt x="4" y="1"/>
                  </a:cubicBezTo>
                  <a:cubicBezTo>
                    <a:pt x="11" y="6"/>
                    <a:pt x="18" y="11"/>
                    <a:pt x="26" y="15"/>
                  </a:cubicBezTo>
                  <a:cubicBezTo>
                    <a:pt x="30" y="17"/>
                    <a:pt x="34" y="19"/>
                    <a:pt x="39" y="20"/>
                  </a:cubicBezTo>
                  <a:cubicBezTo>
                    <a:pt x="41" y="21"/>
                    <a:pt x="41" y="23"/>
                    <a:pt x="41" y="25"/>
                  </a:cubicBezTo>
                  <a:cubicBezTo>
                    <a:pt x="40" y="26"/>
                    <a:pt x="39" y="27"/>
                    <a:pt x="38" y="27"/>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51" name="Google Shape;451;p27"/>
            <p:cNvSpPr/>
            <p:nvPr/>
          </p:nvSpPr>
          <p:spPr>
            <a:xfrm>
              <a:off x="2225022" y="3760966"/>
              <a:ext cx="39492" cy="29300"/>
            </a:xfrm>
            <a:custGeom>
              <a:rect b="b" l="l" r="r" t="t"/>
              <a:pathLst>
                <a:path extrusionOk="0" h="23" w="31">
                  <a:moveTo>
                    <a:pt x="27" y="23"/>
                  </a:moveTo>
                  <a:cubicBezTo>
                    <a:pt x="27" y="23"/>
                    <a:pt x="26" y="23"/>
                    <a:pt x="25" y="22"/>
                  </a:cubicBezTo>
                  <a:cubicBezTo>
                    <a:pt x="19" y="19"/>
                    <a:pt x="13" y="15"/>
                    <a:pt x="7" y="11"/>
                  </a:cubicBezTo>
                  <a:cubicBezTo>
                    <a:pt x="5" y="9"/>
                    <a:pt x="3" y="8"/>
                    <a:pt x="1" y="6"/>
                  </a:cubicBezTo>
                  <a:cubicBezTo>
                    <a:pt x="0" y="5"/>
                    <a:pt x="-1" y="3"/>
                    <a:pt x="1" y="1"/>
                  </a:cubicBezTo>
                  <a:cubicBezTo>
                    <a:pt x="2" y="0"/>
                    <a:pt x="4" y="0"/>
                    <a:pt x="5" y="1"/>
                  </a:cubicBezTo>
                  <a:cubicBezTo>
                    <a:pt x="7" y="2"/>
                    <a:pt x="9" y="4"/>
                    <a:pt x="11" y="5"/>
                  </a:cubicBezTo>
                  <a:cubicBezTo>
                    <a:pt x="17" y="9"/>
                    <a:pt x="23" y="13"/>
                    <a:pt x="29" y="16"/>
                  </a:cubicBezTo>
                  <a:cubicBezTo>
                    <a:pt x="30" y="17"/>
                    <a:pt x="32" y="19"/>
                    <a:pt x="30" y="21"/>
                  </a:cubicBezTo>
                  <a:cubicBezTo>
                    <a:pt x="30" y="22"/>
                    <a:pt x="28" y="23"/>
                    <a:pt x="27" y="23"/>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52" name="Google Shape;452;p27"/>
            <p:cNvSpPr/>
            <p:nvPr/>
          </p:nvSpPr>
          <p:spPr>
            <a:xfrm>
              <a:off x="1965140" y="3534206"/>
              <a:ext cx="360523" cy="281539"/>
            </a:xfrm>
            <a:custGeom>
              <a:rect b="b" l="l" r="r" t="t"/>
              <a:pathLst>
                <a:path extrusionOk="0" h="221" w="283">
                  <a:moveTo>
                    <a:pt x="265" y="131"/>
                  </a:moveTo>
                  <a:cubicBezTo>
                    <a:pt x="265" y="131"/>
                    <a:pt x="267" y="131"/>
                    <a:pt x="268" y="131"/>
                  </a:cubicBezTo>
                  <a:cubicBezTo>
                    <a:pt x="270" y="134"/>
                    <a:pt x="284" y="151"/>
                    <a:pt x="282" y="174"/>
                  </a:cubicBezTo>
                  <a:cubicBezTo>
                    <a:pt x="279" y="193"/>
                    <a:pt x="267" y="205"/>
                    <a:pt x="258" y="211"/>
                  </a:cubicBezTo>
                  <a:cubicBezTo>
                    <a:pt x="252" y="215"/>
                    <a:pt x="247" y="218"/>
                    <a:pt x="245" y="218"/>
                  </a:cubicBezTo>
                  <a:cubicBezTo>
                    <a:pt x="244" y="219"/>
                    <a:pt x="243" y="219"/>
                    <a:pt x="242" y="220"/>
                  </a:cubicBezTo>
                  <a:cubicBezTo>
                    <a:pt x="234" y="222"/>
                    <a:pt x="220" y="223"/>
                    <a:pt x="181" y="214"/>
                  </a:cubicBezTo>
                  <a:cubicBezTo>
                    <a:pt x="124" y="202"/>
                    <a:pt x="96" y="195"/>
                    <a:pt x="79" y="175"/>
                  </a:cubicBezTo>
                  <a:cubicBezTo>
                    <a:pt x="72" y="160"/>
                    <a:pt x="66" y="145"/>
                    <a:pt x="60" y="129"/>
                  </a:cubicBezTo>
                  <a:cubicBezTo>
                    <a:pt x="57" y="122"/>
                    <a:pt x="54" y="114"/>
                    <a:pt x="51" y="107"/>
                  </a:cubicBezTo>
                  <a:cubicBezTo>
                    <a:pt x="34" y="87"/>
                    <a:pt x="17" y="68"/>
                    <a:pt x="0" y="48"/>
                  </a:cubicBezTo>
                  <a:cubicBezTo>
                    <a:pt x="21" y="32"/>
                    <a:pt x="42" y="16"/>
                    <a:pt x="63" y="0"/>
                  </a:cubicBezTo>
                  <a:cubicBezTo>
                    <a:pt x="74" y="20"/>
                    <a:pt x="85" y="41"/>
                    <a:pt x="96" y="61"/>
                  </a:cubicBezTo>
                  <a:cubicBezTo>
                    <a:pt x="118" y="73"/>
                    <a:pt x="142" y="83"/>
                    <a:pt x="167" y="94"/>
                  </a:cubicBezTo>
                  <a:cubicBezTo>
                    <a:pt x="201" y="109"/>
                    <a:pt x="234" y="120"/>
                    <a:pt x="265" y="131"/>
                  </a:cubicBezTo>
                  <a:close/>
                </a:path>
              </a:pathLst>
            </a:custGeom>
            <a:solidFill>
              <a:schemeClr val="dk1"/>
            </a:solidFill>
            <a:ln>
              <a:noFill/>
            </a:ln>
          </p:spPr>
          <p:txBody>
            <a:bodyPr anchorCtr="1" anchor="ctr" bIns="34550" lIns="90000" spcFirstLastPara="1" rIns="90000" wrap="square" tIns="345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53" name="Google Shape;453;p27"/>
            <p:cNvSpPr/>
            <p:nvPr/>
          </p:nvSpPr>
          <p:spPr>
            <a:xfrm>
              <a:off x="2065781" y="3757144"/>
              <a:ext cx="228034" cy="58601"/>
            </a:xfrm>
            <a:custGeom>
              <a:rect b="b" l="l" r="r" t="t"/>
              <a:pathLst>
                <a:path extrusionOk="0" h="46" w="179">
                  <a:moveTo>
                    <a:pt x="179" y="36"/>
                  </a:moveTo>
                  <a:cubicBezTo>
                    <a:pt x="173" y="40"/>
                    <a:pt x="168" y="43"/>
                    <a:pt x="166" y="43"/>
                  </a:cubicBezTo>
                  <a:cubicBezTo>
                    <a:pt x="165" y="44"/>
                    <a:pt x="164" y="44"/>
                    <a:pt x="163" y="44"/>
                  </a:cubicBezTo>
                  <a:cubicBezTo>
                    <a:pt x="155" y="47"/>
                    <a:pt x="141" y="47"/>
                    <a:pt x="102" y="39"/>
                  </a:cubicBezTo>
                  <a:cubicBezTo>
                    <a:pt x="45" y="27"/>
                    <a:pt x="17" y="20"/>
                    <a:pt x="0" y="0"/>
                  </a:cubicBezTo>
                  <a:cubicBezTo>
                    <a:pt x="17" y="3"/>
                    <a:pt x="33" y="6"/>
                    <a:pt x="49" y="10"/>
                  </a:cubicBezTo>
                  <a:cubicBezTo>
                    <a:pt x="75" y="15"/>
                    <a:pt x="101" y="20"/>
                    <a:pt x="127" y="26"/>
                  </a:cubicBezTo>
                  <a:cubicBezTo>
                    <a:pt x="136" y="27"/>
                    <a:pt x="145" y="29"/>
                    <a:pt x="154" y="31"/>
                  </a:cubicBezTo>
                  <a:cubicBezTo>
                    <a:pt x="163" y="33"/>
                    <a:pt x="171" y="34"/>
                    <a:pt x="179" y="36"/>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54" name="Google Shape;454;p27"/>
            <p:cNvSpPr/>
            <p:nvPr/>
          </p:nvSpPr>
          <p:spPr>
            <a:xfrm>
              <a:off x="2259418" y="3701091"/>
              <a:ext cx="66244" cy="113380"/>
            </a:xfrm>
            <a:custGeom>
              <a:rect b="b" l="l" r="r" t="t"/>
              <a:pathLst>
                <a:path extrusionOk="0" h="89" w="52">
                  <a:moveTo>
                    <a:pt x="37" y="0"/>
                  </a:moveTo>
                  <a:cubicBezTo>
                    <a:pt x="39" y="3"/>
                    <a:pt x="54" y="20"/>
                    <a:pt x="51" y="43"/>
                  </a:cubicBezTo>
                  <a:cubicBezTo>
                    <a:pt x="48" y="62"/>
                    <a:pt x="37" y="74"/>
                    <a:pt x="27" y="80"/>
                  </a:cubicBezTo>
                  <a:cubicBezTo>
                    <a:pt x="21" y="84"/>
                    <a:pt x="16" y="87"/>
                    <a:pt x="15" y="87"/>
                  </a:cubicBezTo>
                  <a:cubicBezTo>
                    <a:pt x="14" y="88"/>
                    <a:pt x="12" y="88"/>
                    <a:pt x="11" y="89"/>
                  </a:cubicBezTo>
                  <a:cubicBezTo>
                    <a:pt x="8" y="85"/>
                    <a:pt x="5" y="80"/>
                    <a:pt x="3" y="75"/>
                  </a:cubicBezTo>
                  <a:cubicBezTo>
                    <a:pt x="2" y="72"/>
                    <a:pt x="2" y="70"/>
                    <a:pt x="1" y="67"/>
                  </a:cubicBezTo>
                  <a:cubicBezTo>
                    <a:pt x="0" y="61"/>
                    <a:pt x="-1" y="55"/>
                    <a:pt x="0" y="50"/>
                  </a:cubicBezTo>
                  <a:cubicBezTo>
                    <a:pt x="0" y="44"/>
                    <a:pt x="1" y="38"/>
                    <a:pt x="3" y="33"/>
                  </a:cubicBezTo>
                  <a:cubicBezTo>
                    <a:pt x="5" y="30"/>
                    <a:pt x="6" y="28"/>
                    <a:pt x="7" y="25"/>
                  </a:cubicBezTo>
                  <a:cubicBezTo>
                    <a:pt x="12" y="15"/>
                    <a:pt x="20" y="8"/>
                    <a:pt x="29" y="2"/>
                  </a:cubicBezTo>
                  <a:cubicBezTo>
                    <a:pt x="31" y="1"/>
                    <a:pt x="33" y="0"/>
                    <a:pt x="34" y="0"/>
                  </a:cubicBezTo>
                  <a:cubicBezTo>
                    <a:pt x="35" y="0"/>
                    <a:pt x="36" y="0"/>
                    <a:pt x="37" y="0"/>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55" name="Google Shape;455;p27"/>
            <p:cNvSpPr/>
            <p:nvPr/>
          </p:nvSpPr>
          <p:spPr>
            <a:xfrm>
              <a:off x="2199544" y="3767335"/>
              <a:ext cx="39492" cy="30574"/>
            </a:xfrm>
            <a:custGeom>
              <a:rect b="b" l="l" r="r" t="t"/>
              <a:pathLst>
                <a:path extrusionOk="0" h="24" w="31">
                  <a:moveTo>
                    <a:pt x="27" y="24"/>
                  </a:moveTo>
                  <a:cubicBezTo>
                    <a:pt x="27" y="24"/>
                    <a:pt x="26" y="24"/>
                    <a:pt x="25" y="24"/>
                  </a:cubicBezTo>
                  <a:lnTo>
                    <a:pt x="1" y="7"/>
                  </a:lnTo>
                  <a:cubicBezTo>
                    <a:pt x="-1" y="5"/>
                    <a:pt x="-1" y="3"/>
                    <a:pt x="0" y="2"/>
                  </a:cubicBezTo>
                  <a:cubicBezTo>
                    <a:pt x="1" y="0"/>
                    <a:pt x="3" y="0"/>
                    <a:pt x="4" y="1"/>
                  </a:cubicBezTo>
                  <a:lnTo>
                    <a:pt x="29" y="19"/>
                  </a:lnTo>
                  <a:cubicBezTo>
                    <a:pt x="30" y="20"/>
                    <a:pt x="31" y="22"/>
                    <a:pt x="30" y="23"/>
                  </a:cubicBezTo>
                  <a:cubicBezTo>
                    <a:pt x="29" y="24"/>
                    <a:pt x="28" y="24"/>
                    <a:pt x="27" y="24"/>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456" name="Google Shape;456;p27"/>
            <p:cNvGrpSpPr/>
            <p:nvPr/>
          </p:nvGrpSpPr>
          <p:grpSpPr>
            <a:xfrm>
              <a:off x="2051767" y="3604272"/>
              <a:ext cx="182172" cy="132489"/>
              <a:chOff x="2051767" y="3604272"/>
              <a:chExt cx="182172" cy="132489"/>
            </a:xfrm>
          </p:grpSpPr>
          <p:sp>
            <p:nvSpPr>
              <p:cNvPr id="457" name="Google Shape;457;p27"/>
              <p:cNvSpPr/>
              <p:nvPr/>
            </p:nvSpPr>
            <p:spPr>
              <a:xfrm>
                <a:off x="2194448" y="3669242"/>
                <a:ext cx="39492" cy="67518"/>
              </a:xfrm>
              <a:custGeom>
                <a:rect b="b" l="l" r="r" t="t"/>
                <a:pathLst>
                  <a:path extrusionOk="0" h="53" w="31">
                    <a:moveTo>
                      <a:pt x="31" y="4"/>
                    </a:moveTo>
                    <a:lnTo>
                      <a:pt x="8" y="53"/>
                    </a:lnTo>
                    <a:lnTo>
                      <a:pt x="0" y="49"/>
                    </a:lnTo>
                    <a:lnTo>
                      <a:pt x="23" y="0"/>
                    </a:lnTo>
                    <a:lnTo>
                      <a:pt x="31" y="4"/>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8" name="Google Shape;458;p27"/>
              <p:cNvSpPr/>
              <p:nvPr/>
            </p:nvSpPr>
            <p:spPr>
              <a:xfrm>
                <a:off x="2176613" y="3661599"/>
                <a:ext cx="39492" cy="66244"/>
              </a:xfrm>
              <a:custGeom>
                <a:rect b="b" l="l" r="r" t="t"/>
                <a:pathLst>
                  <a:path extrusionOk="0" h="52" w="31">
                    <a:moveTo>
                      <a:pt x="31" y="3"/>
                    </a:moveTo>
                    <a:lnTo>
                      <a:pt x="8" y="52"/>
                    </a:lnTo>
                    <a:lnTo>
                      <a:pt x="0" y="48"/>
                    </a:lnTo>
                    <a:lnTo>
                      <a:pt x="23" y="0"/>
                    </a:lnTo>
                    <a:lnTo>
                      <a:pt x="31" y="3"/>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9" name="Google Shape;459;p27"/>
              <p:cNvSpPr/>
              <p:nvPr/>
            </p:nvSpPr>
            <p:spPr>
              <a:xfrm>
                <a:off x="2161326" y="3659051"/>
                <a:ext cx="39492" cy="66244"/>
              </a:xfrm>
              <a:custGeom>
                <a:rect b="b" l="l" r="r" t="t"/>
                <a:pathLst>
                  <a:path extrusionOk="0" h="52" w="31">
                    <a:moveTo>
                      <a:pt x="31" y="3"/>
                    </a:moveTo>
                    <a:lnTo>
                      <a:pt x="8" y="52"/>
                    </a:lnTo>
                    <a:lnTo>
                      <a:pt x="0" y="48"/>
                    </a:lnTo>
                    <a:lnTo>
                      <a:pt x="23" y="0"/>
                    </a:lnTo>
                    <a:lnTo>
                      <a:pt x="31" y="3"/>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0" name="Google Shape;460;p27"/>
              <p:cNvSpPr/>
              <p:nvPr/>
            </p:nvSpPr>
            <p:spPr>
              <a:xfrm>
                <a:off x="2148586" y="3648860"/>
                <a:ext cx="38218" cy="67518"/>
              </a:xfrm>
              <a:custGeom>
                <a:rect b="b" l="l" r="r" t="t"/>
                <a:pathLst>
                  <a:path extrusionOk="0" h="53" w="30">
                    <a:moveTo>
                      <a:pt x="30" y="4"/>
                    </a:moveTo>
                    <a:lnTo>
                      <a:pt x="7" y="53"/>
                    </a:lnTo>
                    <a:lnTo>
                      <a:pt x="0" y="49"/>
                    </a:lnTo>
                    <a:lnTo>
                      <a:pt x="22" y="0"/>
                    </a:lnTo>
                    <a:lnTo>
                      <a:pt x="30" y="4"/>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1" name="Google Shape;461;p27"/>
              <p:cNvSpPr/>
              <p:nvPr/>
            </p:nvSpPr>
            <p:spPr>
              <a:xfrm>
                <a:off x="2126929" y="3641216"/>
                <a:ext cx="39492" cy="66244"/>
              </a:xfrm>
              <a:custGeom>
                <a:rect b="b" l="l" r="r" t="t"/>
                <a:pathLst>
                  <a:path extrusionOk="0" h="52" w="31">
                    <a:moveTo>
                      <a:pt x="31" y="4"/>
                    </a:moveTo>
                    <a:lnTo>
                      <a:pt x="8" y="52"/>
                    </a:lnTo>
                    <a:lnTo>
                      <a:pt x="0" y="49"/>
                    </a:lnTo>
                    <a:lnTo>
                      <a:pt x="23" y="0"/>
                    </a:lnTo>
                    <a:lnTo>
                      <a:pt x="31" y="4"/>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2" name="Google Shape;462;p27"/>
              <p:cNvSpPr/>
              <p:nvPr/>
            </p:nvSpPr>
            <p:spPr>
              <a:xfrm>
                <a:off x="2115464" y="3636120"/>
                <a:ext cx="38218" cy="66244"/>
              </a:xfrm>
              <a:custGeom>
                <a:rect b="b" l="l" r="r" t="t"/>
                <a:pathLst>
                  <a:path extrusionOk="0" h="52" w="30">
                    <a:moveTo>
                      <a:pt x="30" y="4"/>
                    </a:moveTo>
                    <a:lnTo>
                      <a:pt x="7" y="52"/>
                    </a:lnTo>
                    <a:lnTo>
                      <a:pt x="0" y="49"/>
                    </a:lnTo>
                    <a:lnTo>
                      <a:pt x="23" y="0"/>
                    </a:lnTo>
                    <a:lnTo>
                      <a:pt x="30" y="4"/>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3" name="Google Shape;463;p27"/>
              <p:cNvSpPr/>
              <p:nvPr/>
            </p:nvSpPr>
            <p:spPr>
              <a:xfrm>
                <a:off x="2098903" y="3629751"/>
                <a:ext cx="39492" cy="66244"/>
              </a:xfrm>
              <a:custGeom>
                <a:rect b="b" l="l" r="r" t="t"/>
                <a:pathLst>
                  <a:path extrusionOk="0" h="52" w="31">
                    <a:moveTo>
                      <a:pt x="31" y="3"/>
                    </a:moveTo>
                    <a:lnTo>
                      <a:pt x="8" y="52"/>
                    </a:lnTo>
                    <a:lnTo>
                      <a:pt x="0" y="48"/>
                    </a:lnTo>
                    <a:lnTo>
                      <a:pt x="23" y="0"/>
                    </a:lnTo>
                    <a:lnTo>
                      <a:pt x="31" y="3"/>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4" name="Google Shape;464;p27"/>
              <p:cNvSpPr/>
              <p:nvPr/>
            </p:nvSpPr>
            <p:spPr>
              <a:xfrm>
                <a:off x="2081068" y="3619559"/>
                <a:ext cx="39492" cy="66244"/>
              </a:xfrm>
              <a:custGeom>
                <a:rect b="b" l="l" r="r" t="t"/>
                <a:pathLst>
                  <a:path extrusionOk="0" h="52" w="31">
                    <a:moveTo>
                      <a:pt x="31" y="4"/>
                    </a:moveTo>
                    <a:lnTo>
                      <a:pt x="8" y="52"/>
                    </a:lnTo>
                    <a:lnTo>
                      <a:pt x="0" y="49"/>
                    </a:lnTo>
                    <a:lnTo>
                      <a:pt x="23" y="0"/>
                    </a:lnTo>
                    <a:lnTo>
                      <a:pt x="31" y="4"/>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5" name="Google Shape;465;p27"/>
              <p:cNvSpPr/>
              <p:nvPr/>
            </p:nvSpPr>
            <p:spPr>
              <a:xfrm>
                <a:off x="2067055" y="3609368"/>
                <a:ext cx="39492" cy="67518"/>
              </a:xfrm>
              <a:custGeom>
                <a:rect b="b" l="l" r="r" t="t"/>
                <a:pathLst>
                  <a:path extrusionOk="0" h="53" w="31">
                    <a:moveTo>
                      <a:pt x="31" y="4"/>
                    </a:moveTo>
                    <a:lnTo>
                      <a:pt x="8" y="53"/>
                    </a:lnTo>
                    <a:lnTo>
                      <a:pt x="0" y="49"/>
                    </a:lnTo>
                    <a:lnTo>
                      <a:pt x="23" y="0"/>
                    </a:lnTo>
                    <a:lnTo>
                      <a:pt x="31" y="4"/>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6" name="Google Shape;466;p27"/>
              <p:cNvSpPr/>
              <p:nvPr/>
            </p:nvSpPr>
            <p:spPr>
              <a:xfrm>
                <a:off x="2051767" y="3604272"/>
                <a:ext cx="38218" cy="66244"/>
              </a:xfrm>
              <a:custGeom>
                <a:rect b="b" l="l" r="r" t="t"/>
                <a:pathLst>
                  <a:path extrusionOk="0" h="52" w="30">
                    <a:moveTo>
                      <a:pt x="30" y="3"/>
                    </a:moveTo>
                    <a:lnTo>
                      <a:pt x="7" y="52"/>
                    </a:lnTo>
                    <a:lnTo>
                      <a:pt x="0" y="48"/>
                    </a:lnTo>
                    <a:lnTo>
                      <a:pt x="23" y="0"/>
                    </a:lnTo>
                    <a:lnTo>
                      <a:pt x="30" y="3"/>
                    </a:ln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467" name="Google Shape;467;p27"/>
            <p:cNvSpPr/>
            <p:nvPr/>
          </p:nvSpPr>
          <p:spPr>
            <a:xfrm>
              <a:off x="1194411" y="2464103"/>
              <a:ext cx="386001" cy="605118"/>
            </a:xfrm>
            <a:custGeom>
              <a:rect b="b" l="l" r="r" t="t"/>
              <a:pathLst>
                <a:path extrusionOk="0" h="475" w="303">
                  <a:moveTo>
                    <a:pt x="302" y="138"/>
                  </a:moveTo>
                  <a:cubicBezTo>
                    <a:pt x="304" y="161"/>
                    <a:pt x="289" y="184"/>
                    <a:pt x="266" y="195"/>
                  </a:cubicBezTo>
                  <a:cubicBezTo>
                    <a:pt x="266" y="211"/>
                    <a:pt x="265" y="229"/>
                    <a:pt x="262" y="249"/>
                  </a:cubicBezTo>
                  <a:cubicBezTo>
                    <a:pt x="260" y="264"/>
                    <a:pt x="257" y="280"/>
                    <a:pt x="253" y="297"/>
                  </a:cubicBezTo>
                  <a:cubicBezTo>
                    <a:pt x="248" y="315"/>
                    <a:pt x="242" y="332"/>
                    <a:pt x="236" y="346"/>
                  </a:cubicBezTo>
                  <a:cubicBezTo>
                    <a:pt x="246" y="360"/>
                    <a:pt x="255" y="374"/>
                    <a:pt x="265" y="388"/>
                  </a:cubicBezTo>
                  <a:cubicBezTo>
                    <a:pt x="176" y="417"/>
                    <a:pt x="88" y="446"/>
                    <a:pt x="0" y="475"/>
                  </a:cubicBezTo>
                  <a:cubicBezTo>
                    <a:pt x="4" y="449"/>
                    <a:pt x="16" y="403"/>
                    <a:pt x="51" y="358"/>
                  </a:cubicBezTo>
                  <a:cubicBezTo>
                    <a:pt x="66" y="340"/>
                    <a:pt x="81" y="327"/>
                    <a:pt x="95" y="317"/>
                  </a:cubicBezTo>
                  <a:cubicBezTo>
                    <a:pt x="94" y="303"/>
                    <a:pt x="94" y="290"/>
                    <a:pt x="93" y="276"/>
                  </a:cubicBezTo>
                  <a:cubicBezTo>
                    <a:pt x="93" y="266"/>
                    <a:pt x="92" y="257"/>
                    <a:pt x="92" y="247"/>
                  </a:cubicBezTo>
                  <a:cubicBezTo>
                    <a:pt x="90" y="211"/>
                    <a:pt x="89" y="175"/>
                    <a:pt x="87" y="139"/>
                  </a:cubicBezTo>
                  <a:cubicBezTo>
                    <a:pt x="56" y="130"/>
                    <a:pt x="40" y="98"/>
                    <a:pt x="48" y="72"/>
                  </a:cubicBezTo>
                  <a:cubicBezTo>
                    <a:pt x="55" y="51"/>
                    <a:pt x="76" y="37"/>
                    <a:pt x="101" y="37"/>
                  </a:cubicBezTo>
                  <a:cubicBezTo>
                    <a:pt x="107" y="37"/>
                    <a:pt x="120" y="36"/>
                    <a:pt x="134" y="27"/>
                  </a:cubicBezTo>
                  <a:cubicBezTo>
                    <a:pt x="149" y="18"/>
                    <a:pt x="156" y="5"/>
                    <a:pt x="159" y="0"/>
                  </a:cubicBezTo>
                  <a:cubicBezTo>
                    <a:pt x="178" y="1"/>
                    <a:pt x="198" y="1"/>
                    <a:pt x="218" y="1"/>
                  </a:cubicBezTo>
                  <a:cubicBezTo>
                    <a:pt x="218" y="3"/>
                    <a:pt x="218" y="19"/>
                    <a:pt x="230" y="29"/>
                  </a:cubicBezTo>
                  <a:cubicBezTo>
                    <a:pt x="244" y="40"/>
                    <a:pt x="260" y="36"/>
                    <a:pt x="261" y="36"/>
                  </a:cubicBezTo>
                  <a:cubicBezTo>
                    <a:pt x="263" y="36"/>
                    <a:pt x="281" y="38"/>
                    <a:pt x="289" y="53"/>
                  </a:cubicBezTo>
                  <a:cubicBezTo>
                    <a:pt x="296" y="67"/>
                    <a:pt x="293" y="85"/>
                    <a:pt x="280" y="97"/>
                  </a:cubicBezTo>
                  <a:cubicBezTo>
                    <a:pt x="283" y="99"/>
                    <a:pt x="301" y="114"/>
                    <a:pt x="303" y="138"/>
                  </a:cubicBezTo>
                  <a:lnTo>
                    <a:pt x="302" y="138"/>
                  </a:ln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8" name="Google Shape;468;p27"/>
            <p:cNvSpPr/>
            <p:nvPr/>
          </p:nvSpPr>
          <p:spPr>
            <a:xfrm>
              <a:off x="1181672" y="2866665"/>
              <a:ext cx="633144" cy="356701"/>
            </a:xfrm>
            <a:custGeom>
              <a:rect b="b" l="l" r="r" t="t"/>
              <a:pathLst>
                <a:path extrusionOk="0" h="280" w="497">
                  <a:moveTo>
                    <a:pt x="432" y="275"/>
                  </a:moveTo>
                  <a:cubicBezTo>
                    <a:pt x="300" y="287"/>
                    <a:pt x="198" y="274"/>
                    <a:pt x="129" y="259"/>
                  </a:cubicBezTo>
                  <a:cubicBezTo>
                    <a:pt x="50" y="243"/>
                    <a:pt x="17" y="225"/>
                    <a:pt x="5" y="196"/>
                  </a:cubicBezTo>
                  <a:cubicBezTo>
                    <a:pt x="-14" y="150"/>
                    <a:pt x="17" y="101"/>
                    <a:pt x="34" y="72"/>
                  </a:cubicBezTo>
                  <a:cubicBezTo>
                    <a:pt x="57" y="35"/>
                    <a:pt x="86" y="12"/>
                    <a:pt x="105" y="0"/>
                  </a:cubicBezTo>
                  <a:cubicBezTo>
                    <a:pt x="123" y="33"/>
                    <a:pt x="142" y="65"/>
                    <a:pt x="161" y="97"/>
                  </a:cubicBezTo>
                  <a:cubicBezTo>
                    <a:pt x="263" y="127"/>
                    <a:pt x="366" y="160"/>
                    <a:pt x="470" y="197"/>
                  </a:cubicBezTo>
                  <a:cubicBezTo>
                    <a:pt x="479" y="201"/>
                    <a:pt x="488" y="204"/>
                    <a:pt x="497" y="207"/>
                  </a:cubicBezTo>
                  <a:cubicBezTo>
                    <a:pt x="475" y="230"/>
                    <a:pt x="453" y="252"/>
                    <a:pt x="432" y="275"/>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69" name="Google Shape;469;p27"/>
            <p:cNvSpPr/>
            <p:nvPr/>
          </p:nvSpPr>
          <p:spPr>
            <a:xfrm>
              <a:off x="1575317" y="3043742"/>
              <a:ext cx="240773" cy="699389"/>
            </a:xfrm>
            <a:custGeom>
              <a:rect b="b" l="l" r="r" t="t"/>
              <a:pathLst>
                <a:path extrusionOk="0" h="549" w="189">
                  <a:moveTo>
                    <a:pt x="189" y="55"/>
                  </a:moveTo>
                  <a:cubicBezTo>
                    <a:pt x="189" y="60"/>
                    <a:pt x="188" y="65"/>
                    <a:pt x="187" y="68"/>
                  </a:cubicBezTo>
                  <a:cubicBezTo>
                    <a:pt x="181" y="87"/>
                    <a:pt x="174" y="113"/>
                    <a:pt x="164" y="145"/>
                  </a:cubicBezTo>
                  <a:cubicBezTo>
                    <a:pt x="139" y="225"/>
                    <a:pt x="126" y="265"/>
                    <a:pt x="111" y="311"/>
                  </a:cubicBezTo>
                  <a:cubicBezTo>
                    <a:pt x="107" y="322"/>
                    <a:pt x="103" y="332"/>
                    <a:pt x="100" y="341"/>
                  </a:cubicBezTo>
                  <a:cubicBezTo>
                    <a:pt x="83" y="391"/>
                    <a:pt x="74" y="414"/>
                    <a:pt x="66" y="444"/>
                  </a:cubicBezTo>
                  <a:cubicBezTo>
                    <a:pt x="65" y="447"/>
                    <a:pt x="64" y="451"/>
                    <a:pt x="63" y="455"/>
                  </a:cubicBezTo>
                  <a:cubicBezTo>
                    <a:pt x="62" y="459"/>
                    <a:pt x="60" y="464"/>
                    <a:pt x="59" y="469"/>
                  </a:cubicBezTo>
                  <a:cubicBezTo>
                    <a:pt x="59" y="470"/>
                    <a:pt x="58" y="472"/>
                    <a:pt x="58" y="473"/>
                  </a:cubicBezTo>
                  <a:cubicBezTo>
                    <a:pt x="54" y="489"/>
                    <a:pt x="51" y="504"/>
                    <a:pt x="48" y="517"/>
                  </a:cubicBezTo>
                  <a:cubicBezTo>
                    <a:pt x="48" y="517"/>
                    <a:pt x="48" y="518"/>
                    <a:pt x="47" y="519"/>
                  </a:cubicBezTo>
                  <a:cubicBezTo>
                    <a:pt x="45" y="529"/>
                    <a:pt x="44" y="537"/>
                    <a:pt x="42" y="545"/>
                  </a:cubicBezTo>
                  <a:lnTo>
                    <a:pt x="42" y="546"/>
                  </a:lnTo>
                  <a:cubicBezTo>
                    <a:pt x="42" y="547"/>
                    <a:pt x="41" y="548"/>
                    <a:pt x="41" y="549"/>
                  </a:cubicBezTo>
                  <a:cubicBezTo>
                    <a:pt x="33" y="548"/>
                    <a:pt x="25" y="546"/>
                    <a:pt x="17" y="545"/>
                  </a:cubicBezTo>
                  <a:cubicBezTo>
                    <a:pt x="12" y="545"/>
                    <a:pt x="6" y="544"/>
                    <a:pt x="0" y="543"/>
                  </a:cubicBezTo>
                  <a:cubicBezTo>
                    <a:pt x="0" y="540"/>
                    <a:pt x="0" y="537"/>
                    <a:pt x="0" y="533"/>
                  </a:cubicBezTo>
                  <a:cubicBezTo>
                    <a:pt x="1" y="506"/>
                    <a:pt x="3" y="476"/>
                    <a:pt x="6" y="445"/>
                  </a:cubicBezTo>
                  <a:cubicBezTo>
                    <a:pt x="6" y="444"/>
                    <a:pt x="6" y="442"/>
                    <a:pt x="6" y="441"/>
                  </a:cubicBezTo>
                  <a:cubicBezTo>
                    <a:pt x="7" y="437"/>
                    <a:pt x="7" y="434"/>
                    <a:pt x="7" y="431"/>
                  </a:cubicBezTo>
                  <a:cubicBezTo>
                    <a:pt x="10" y="406"/>
                    <a:pt x="13" y="380"/>
                    <a:pt x="18" y="352"/>
                  </a:cubicBezTo>
                  <a:cubicBezTo>
                    <a:pt x="21" y="333"/>
                    <a:pt x="24" y="315"/>
                    <a:pt x="28" y="296"/>
                  </a:cubicBezTo>
                  <a:cubicBezTo>
                    <a:pt x="30" y="289"/>
                    <a:pt x="31" y="282"/>
                    <a:pt x="32" y="275"/>
                  </a:cubicBezTo>
                  <a:cubicBezTo>
                    <a:pt x="52" y="190"/>
                    <a:pt x="77" y="116"/>
                    <a:pt x="103" y="56"/>
                  </a:cubicBezTo>
                  <a:cubicBezTo>
                    <a:pt x="103" y="50"/>
                    <a:pt x="107" y="34"/>
                    <a:pt x="120" y="20"/>
                  </a:cubicBezTo>
                  <a:cubicBezTo>
                    <a:pt x="132" y="7"/>
                    <a:pt x="145" y="2"/>
                    <a:pt x="152" y="0"/>
                  </a:cubicBezTo>
                  <a:cubicBezTo>
                    <a:pt x="165" y="9"/>
                    <a:pt x="189" y="28"/>
                    <a:pt x="189" y="55"/>
                  </a:cubicBez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0" name="Google Shape;470;p27"/>
            <p:cNvSpPr/>
            <p:nvPr/>
          </p:nvSpPr>
          <p:spPr>
            <a:xfrm>
              <a:off x="1532003" y="2958388"/>
              <a:ext cx="273895" cy="170707"/>
            </a:xfrm>
            <a:custGeom>
              <a:rect b="b" l="l" r="r" t="t"/>
              <a:pathLst>
                <a:path extrusionOk="0" h="134" w="215">
                  <a:moveTo>
                    <a:pt x="132" y="134"/>
                  </a:moveTo>
                  <a:cubicBezTo>
                    <a:pt x="105" y="122"/>
                    <a:pt x="79" y="111"/>
                    <a:pt x="52" y="99"/>
                  </a:cubicBezTo>
                  <a:cubicBezTo>
                    <a:pt x="35" y="66"/>
                    <a:pt x="17" y="33"/>
                    <a:pt x="0" y="0"/>
                  </a:cubicBezTo>
                  <a:cubicBezTo>
                    <a:pt x="42" y="14"/>
                    <a:pt x="75" y="24"/>
                    <a:pt x="99" y="30"/>
                  </a:cubicBezTo>
                  <a:cubicBezTo>
                    <a:pt x="146" y="42"/>
                    <a:pt x="179" y="48"/>
                    <a:pt x="204" y="78"/>
                  </a:cubicBezTo>
                  <a:cubicBezTo>
                    <a:pt x="209" y="85"/>
                    <a:pt x="213" y="91"/>
                    <a:pt x="215" y="95"/>
                  </a:cubicBezTo>
                  <a:cubicBezTo>
                    <a:pt x="203" y="87"/>
                    <a:pt x="193" y="86"/>
                    <a:pt x="188" y="86"/>
                  </a:cubicBezTo>
                  <a:cubicBezTo>
                    <a:pt x="165" y="85"/>
                    <a:pt x="142" y="104"/>
                    <a:pt x="132" y="134"/>
                  </a:cubicBezTo>
                  <a:close/>
                </a:path>
              </a:pathLst>
            </a:custGeom>
            <a:solidFill>
              <a:srgbClr val="000000"/>
            </a:solidFill>
            <a:ln>
              <a:noFill/>
            </a:ln>
          </p:spPr>
          <p:txBody>
            <a:bodyPr anchorCtr="1" anchor="ctr" bIns="3225" lIns="90000" spcFirstLastPara="1" rIns="90000" wrap="square" tIns="32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71" name="Google Shape;471;p27"/>
            <p:cNvSpPr/>
            <p:nvPr/>
          </p:nvSpPr>
          <p:spPr>
            <a:xfrm>
              <a:off x="1424993" y="3018263"/>
              <a:ext cx="290456" cy="86627"/>
            </a:xfrm>
            <a:custGeom>
              <a:rect b="b" l="l" r="r" t="t"/>
              <a:pathLst>
                <a:path extrusionOk="0" h="68" w="228">
                  <a:moveTo>
                    <a:pt x="225" y="68"/>
                  </a:moveTo>
                  <a:lnTo>
                    <a:pt x="3" y="7"/>
                  </a:lnTo>
                  <a:cubicBezTo>
                    <a:pt x="1" y="6"/>
                    <a:pt x="0" y="4"/>
                    <a:pt x="0" y="3"/>
                  </a:cubicBezTo>
                  <a:cubicBezTo>
                    <a:pt x="1" y="1"/>
                    <a:pt x="3" y="0"/>
                    <a:pt x="4" y="0"/>
                  </a:cubicBezTo>
                  <a:lnTo>
                    <a:pt x="225" y="61"/>
                  </a:lnTo>
                  <a:cubicBezTo>
                    <a:pt x="227" y="62"/>
                    <a:pt x="228" y="64"/>
                    <a:pt x="228" y="65"/>
                  </a:cubicBezTo>
                  <a:cubicBezTo>
                    <a:pt x="227" y="67"/>
                    <a:pt x="226" y="68"/>
                    <a:pt x="225" y="68"/>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2" name="Google Shape;472;p27"/>
            <p:cNvSpPr/>
            <p:nvPr/>
          </p:nvSpPr>
          <p:spPr>
            <a:xfrm>
              <a:off x="1763859" y="3130369"/>
              <a:ext cx="54779" cy="155420"/>
            </a:xfrm>
            <a:custGeom>
              <a:rect b="b" l="l" r="r" t="t"/>
              <a:pathLst>
                <a:path extrusionOk="0" h="122" w="43">
                  <a:moveTo>
                    <a:pt x="3" y="122"/>
                  </a:moveTo>
                  <a:cubicBezTo>
                    <a:pt x="0" y="121"/>
                    <a:pt x="-1" y="119"/>
                    <a:pt x="0" y="118"/>
                  </a:cubicBezTo>
                  <a:lnTo>
                    <a:pt x="36" y="3"/>
                  </a:lnTo>
                  <a:cubicBezTo>
                    <a:pt x="36" y="1"/>
                    <a:pt x="38" y="0"/>
                    <a:pt x="40" y="0"/>
                  </a:cubicBezTo>
                  <a:cubicBezTo>
                    <a:pt x="42" y="1"/>
                    <a:pt x="43" y="3"/>
                    <a:pt x="42" y="5"/>
                  </a:cubicBezTo>
                  <a:lnTo>
                    <a:pt x="6" y="120"/>
                  </a:lnTo>
                  <a:cubicBezTo>
                    <a:pt x="5" y="121"/>
                    <a:pt x="4" y="122"/>
                    <a:pt x="3" y="122"/>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73" name="Google Shape;473;p27"/>
            <p:cNvSpPr/>
            <p:nvPr/>
          </p:nvSpPr>
          <p:spPr>
            <a:xfrm>
              <a:off x="1315435" y="2867939"/>
              <a:ext cx="220390" cy="142680"/>
            </a:xfrm>
            <a:custGeom>
              <a:rect b="b" l="l" r="r" t="t"/>
              <a:pathLst>
                <a:path extrusionOk="0" h="112" w="173">
                  <a:moveTo>
                    <a:pt x="173" y="72"/>
                  </a:moveTo>
                  <a:cubicBezTo>
                    <a:pt x="139" y="86"/>
                    <a:pt x="105" y="99"/>
                    <a:pt x="71" y="112"/>
                  </a:cubicBezTo>
                  <a:lnTo>
                    <a:pt x="26" y="69"/>
                  </a:lnTo>
                  <a:cubicBezTo>
                    <a:pt x="17" y="46"/>
                    <a:pt x="9" y="23"/>
                    <a:pt x="0" y="0"/>
                  </a:cubicBezTo>
                  <a:cubicBezTo>
                    <a:pt x="48" y="7"/>
                    <a:pt x="96" y="14"/>
                    <a:pt x="144" y="21"/>
                  </a:cubicBezTo>
                  <a:cubicBezTo>
                    <a:pt x="154" y="38"/>
                    <a:pt x="164" y="55"/>
                    <a:pt x="173" y="73"/>
                  </a:cubicBezTo>
                  <a:lnTo>
                    <a:pt x="173" y="72"/>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74" name="Google Shape;474;p27"/>
            <p:cNvSpPr/>
            <p:nvPr/>
          </p:nvSpPr>
          <p:spPr>
            <a:xfrm>
              <a:off x="1399514" y="2799147"/>
              <a:ext cx="538873" cy="278991"/>
            </a:xfrm>
            <a:custGeom>
              <a:rect b="b" l="l" r="r" t="t"/>
              <a:pathLst>
                <a:path extrusionOk="0" h="219" w="423">
                  <a:moveTo>
                    <a:pt x="340" y="219"/>
                  </a:moveTo>
                  <a:lnTo>
                    <a:pt x="0" y="219"/>
                  </a:lnTo>
                  <a:lnTo>
                    <a:pt x="82" y="0"/>
                  </a:lnTo>
                  <a:lnTo>
                    <a:pt x="423" y="0"/>
                  </a:lnTo>
                  <a:lnTo>
                    <a:pt x="340" y="219"/>
                  </a:lnTo>
                  <a:close/>
                </a:path>
              </a:pathLst>
            </a:custGeom>
            <a:solidFill>
              <a:schemeClr val="accent3"/>
            </a:solidFill>
            <a:ln>
              <a:noFill/>
            </a:ln>
          </p:spPr>
          <p:txBody>
            <a:bodyPr anchorCtr="1" anchor="ctr" bIns="33825" lIns="90000" spcFirstLastPara="1" rIns="90000" wrap="square" tIns="338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5" name="Google Shape;475;p27"/>
            <p:cNvSpPr/>
            <p:nvPr/>
          </p:nvSpPr>
          <p:spPr>
            <a:xfrm>
              <a:off x="1284860" y="3000428"/>
              <a:ext cx="551613" cy="77710"/>
            </a:xfrm>
            <a:custGeom>
              <a:rect b="b" l="l" r="r" t="t"/>
              <a:pathLst>
                <a:path extrusionOk="0" h="61" w="433">
                  <a:moveTo>
                    <a:pt x="433" y="61"/>
                  </a:moveTo>
                  <a:lnTo>
                    <a:pt x="86" y="61"/>
                  </a:lnTo>
                  <a:lnTo>
                    <a:pt x="0" y="0"/>
                  </a:lnTo>
                  <a:lnTo>
                    <a:pt x="347" y="0"/>
                  </a:lnTo>
                  <a:lnTo>
                    <a:pt x="433" y="61"/>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6" name="Google Shape;476;p27"/>
            <p:cNvSpPr/>
            <p:nvPr/>
          </p:nvSpPr>
          <p:spPr>
            <a:xfrm>
              <a:off x="1394419" y="2996606"/>
              <a:ext cx="39492" cy="84080"/>
            </a:xfrm>
            <a:custGeom>
              <a:rect b="b" l="l" r="r" t="t"/>
              <a:pathLst>
                <a:path extrusionOk="0" h="66" w="31">
                  <a:moveTo>
                    <a:pt x="4" y="66"/>
                  </a:moveTo>
                  <a:cubicBezTo>
                    <a:pt x="1" y="65"/>
                    <a:pt x="0" y="63"/>
                    <a:pt x="0" y="61"/>
                  </a:cubicBezTo>
                  <a:lnTo>
                    <a:pt x="24" y="2"/>
                  </a:lnTo>
                  <a:cubicBezTo>
                    <a:pt x="24" y="0"/>
                    <a:pt x="26" y="0"/>
                    <a:pt x="28" y="0"/>
                  </a:cubicBezTo>
                  <a:cubicBezTo>
                    <a:pt x="30" y="1"/>
                    <a:pt x="31" y="3"/>
                    <a:pt x="30" y="4"/>
                  </a:cubicBezTo>
                  <a:lnTo>
                    <a:pt x="6" y="64"/>
                  </a:lnTo>
                  <a:cubicBezTo>
                    <a:pt x="6" y="64"/>
                    <a:pt x="5" y="66"/>
                    <a:pt x="3" y="66"/>
                  </a:cubicBezTo>
                  <a:lnTo>
                    <a:pt x="4" y="66"/>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7" name="Google Shape;477;p27"/>
            <p:cNvSpPr/>
            <p:nvPr/>
          </p:nvSpPr>
          <p:spPr>
            <a:xfrm>
              <a:off x="1376584" y="2387667"/>
              <a:ext cx="109558" cy="137585"/>
            </a:xfrm>
            <a:custGeom>
              <a:rect b="b" l="l" r="r" t="t"/>
              <a:pathLst>
                <a:path extrusionOk="0" h="108" w="86">
                  <a:moveTo>
                    <a:pt x="86" y="94"/>
                  </a:moveTo>
                  <a:cubicBezTo>
                    <a:pt x="74" y="104"/>
                    <a:pt x="54" y="111"/>
                    <a:pt x="33" y="106"/>
                  </a:cubicBezTo>
                  <a:cubicBezTo>
                    <a:pt x="13" y="100"/>
                    <a:pt x="3" y="85"/>
                    <a:pt x="0" y="81"/>
                  </a:cubicBezTo>
                  <a:cubicBezTo>
                    <a:pt x="2" y="78"/>
                    <a:pt x="4" y="73"/>
                    <a:pt x="7" y="67"/>
                  </a:cubicBezTo>
                  <a:cubicBezTo>
                    <a:pt x="11" y="60"/>
                    <a:pt x="13" y="55"/>
                    <a:pt x="14" y="55"/>
                  </a:cubicBezTo>
                  <a:cubicBezTo>
                    <a:pt x="23" y="34"/>
                    <a:pt x="27" y="15"/>
                    <a:pt x="28" y="0"/>
                  </a:cubicBezTo>
                  <a:cubicBezTo>
                    <a:pt x="47" y="2"/>
                    <a:pt x="65" y="5"/>
                    <a:pt x="83" y="7"/>
                  </a:cubicBezTo>
                  <a:cubicBezTo>
                    <a:pt x="82" y="10"/>
                    <a:pt x="82" y="13"/>
                    <a:pt x="82" y="16"/>
                  </a:cubicBezTo>
                  <a:cubicBezTo>
                    <a:pt x="81" y="25"/>
                    <a:pt x="80" y="35"/>
                    <a:pt x="80" y="46"/>
                  </a:cubicBezTo>
                  <a:cubicBezTo>
                    <a:pt x="80" y="47"/>
                    <a:pt x="80" y="47"/>
                    <a:pt x="80" y="48"/>
                  </a:cubicBezTo>
                  <a:cubicBezTo>
                    <a:pt x="80" y="53"/>
                    <a:pt x="81" y="59"/>
                    <a:pt x="81" y="63"/>
                  </a:cubicBezTo>
                  <a:cubicBezTo>
                    <a:pt x="82" y="75"/>
                    <a:pt x="84" y="85"/>
                    <a:pt x="86" y="94"/>
                  </a:cubicBez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8" name="Google Shape;478;p27"/>
            <p:cNvSpPr/>
            <p:nvPr/>
          </p:nvSpPr>
          <p:spPr>
            <a:xfrm>
              <a:off x="1423719" y="2399132"/>
              <a:ext cx="56053" cy="49683"/>
            </a:xfrm>
            <a:custGeom>
              <a:rect b="b" l="l" r="r" t="t"/>
              <a:pathLst>
                <a:path extrusionOk="0" h="39" w="44">
                  <a:moveTo>
                    <a:pt x="43" y="37"/>
                  </a:moveTo>
                  <a:cubicBezTo>
                    <a:pt x="43" y="37"/>
                    <a:pt x="43" y="38"/>
                    <a:pt x="43" y="39"/>
                  </a:cubicBezTo>
                  <a:cubicBezTo>
                    <a:pt x="37" y="37"/>
                    <a:pt x="29" y="34"/>
                    <a:pt x="20" y="27"/>
                  </a:cubicBezTo>
                  <a:cubicBezTo>
                    <a:pt x="8" y="18"/>
                    <a:pt x="3" y="6"/>
                    <a:pt x="0" y="0"/>
                  </a:cubicBezTo>
                  <a:cubicBezTo>
                    <a:pt x="6" y="2"/>
                    <a:pt x="13" y="5"/>
                    <a:pt x="21" y="6"/>
                  </a:cubicBezTo>
                  <a:cubicBezTo>
                    <a:pt x="30" y="7"/>
                    <a:pt x="38" y="7"/>
                    <a:pt x="44" y="7"/>
                  </a:cubicBezTo>
                  <a:cubicBezTo>
                    <a:pt x="43" y="16"/>
                    <a:pt x="42" y="26"/>
                    <a:pt x="43" y="37"/>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79" name="Google Shape;479;p27"/>
            <p:cNvSpPr/>
            <p:nvPr/>
          </p:nvSpPr>
          <p:spPr>
            <a:xfrm>
              <a:off x="1367666" y="2219508"/>
              <a:ext cx="169433" cy="212747"/>
            </a:xfrm>
            <a:custGeom>
              <a:rect b="b" l="l" r="r" t="t"/>
              <a:pathLst>
                <a:path extrusionOk="0" h="167" w="133">
                  <a:moveTo>
                    <a:pt x="104" y="163"/>
                  </a:moveTo>
                  <a:cubicBezTo>
                    <a:pt x="120" y="155"/>
                    <a:pt x="127" y="136"/>
                    <a:pt x="129" y="133"/>
                  </a:cubicBezTo>
                  <a:cubicBezTo>
                    <a:pt x="135" y="115"/>
                    <a:pt x="131" y="99"/>
                    <a:pt x="130" y="93"/>
                  </a:cubicBezTo>
                  <a:cubicBezTo>
                    <a:pt x="121" y="67"/>
                    <a:pt x="113" y="41"/>
                    <a:pt x="105" y="14"/>
                  </a:cubicBezTo>
                  <a:cubicBezTo>
                    <a:pt x="100" y="2"/>
                    <a:pt x="86" y="-3"/>
                    <a:pt x="75" y="2"/>
                  </a:cubicBezTo>
                  <a:lnTo>
                    <a:pt x="13" y="27"/>
                  </a:lnTo>
                  <a:cubicBezTo>
                    <a:pt x="1" y="31"/>
                    <a:pt x="-4" y="45"/>
                    <a:pt x="1" y="57"/>
                  </a:cubicBezTo>
                  <a:lnTo>
                    <a:pt x="31" y="132"/>
                  </a:lnTo>
                  <a:cubicBezTo>
                    <a:pt x="52" y="161"/>
                    <a:pt x="84" y="173"/>
                    <a:pt x="104" y="163"/>
                  </a:cubicBezTo>
                  <a:close/>
                </a:path>
              </a:pathLst>
            </a:custGeom>
            <a:solidFill>
              <a:srgbClr val="F79250"/>
            </a:solidFill>
            <a:ln>
              <a:noFill/>
            </a:ln>
          </p:spPr>
          <p:txBody>
            <a:bodyPr anchorCtr="1" anchor="ctr" bIns="15100" lIns="90000" spcFirstLastPara="1" rIns="90000" wrap="square" tIns="15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80" name="Google Shape;480;p27"/>
            <p:cNvSpPr/>
            <p:nvPr/>
          </p:nvSpPr>
          <p:spPr>
            <a:xfrm>
              <a:off x="1338366" y="2201673"/>
              <a:ext cx="163063" cy="185994"/>
            </a:xfrm>
            <a:custGeom>
              <a:rect b="b" l="l" r="r" t="t"/>
              <a:pathLst>
                <a:path extrusionOk="0" h="146" w="128">
                  <a:moveTo>
                    <a:pt x="54" y="146"/>
                  </a:moveTo>
                  <a:cubicBezTo>
                    <a:pt x="67" y="141"/>
                    <a:pt x="79" y="136"/>
                    <a:pt x="92" y="131"/>
                  </a:cubicBezTo>
                  <a:cubicBezTo>
                    <a:pt x="104" y="97"/>
                    <a:pt x="116" y="62"/>
                    <a:pt x="128" y="28"/>
                  </a:cubicBezTo>
                  <a:cubicBezTo>
                    <a:pt x="124" y="21"/>
                    <a:pt x="117" y="12"/>
                    <a:pt x="106" y="6"/>
                  </a:cubicBezTo>
                  <a:cubicBezTo>
                    <a:pt x="70" y="-13"/>
                    <a:pt x="8" y="17"/>
                    <a:pt x="0" y="58"/>
                  </a:cubicBezTo>
                  <a:cubicBezTo>
                    <a:pt x="-5" y="87"/>
                    <a:pt x="19" y="115"/>
                    <a:pt x="27" y="123"/>
                  </a:cubicBezTo>
                  <a:cubicBezTo>
                    <a:pt x="37" y="134"/>
                    <a:pt x="47" y="142"/>
                    <a:pt x="54" y="146"/>
                  </a:cubicBezTo>
                  <a:close/>
                </a:path>
              </a:pathLst>
            </a:custGeom>
            <a:solidFill>
              <a:srgbClr val="F79250"/>
            </a:solidFill>
            <a:ln>
              <a:noFill/>
            </a:ln>
          </p:spPr>
          <p:txBody>
            <a:bodyPr anchorCtr="1" anchor="ctr" bIns="7550" lIns="90000" spcFirstLastPara="1" rIns="90000" wrap="square" tIns="75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81" name="Google Shape;481;p27"/>
            <p:cNvSpPr/>
            <p:nvPr/>
          </p:nvSpPr>
          <p:spPr>
            <a:xfrm>
              <a:off x="1311613" y="2774942"/>
              <a:ext cx="217842" cy="40766"/>
            </a:xfrm>
            <a:custGeom>
              <a:rect b="b" l="l" r="r" t="t"/>
              <a:pathLst>
                <a:path extrusionOk="0" h="32" w="171">
                  <a:moveTo>
                    <a:pt x="170" y="5"/>
                  </a:moveTo>
                  <a:cubicBezTo>
                    <a:pt x="114" y="14"/>
                    <a:pt x="57" y="23"/>
                    <a:pt x="1" y="32"/>
                  </a:cubicBezTo>
                  <a:cubicBezTo>
                    <a:pt x="1" y="22"/>
                    <a:pt x="0" y="12"/>
                    <a:pt x="0" y="3"/>
                  </a:cubicBezTo>
                  <a:cubicBezTo>
                    <a:pt x="10" y="2"/>
                    <a:pt x="20" y="1"/>
                    <a:pt x="29" y="0"/>
                  </a:cubicBezTo>
                  <a:cubicBezTo>
                    <a:pt x="77" y="1"/>
                    <a:pt x="124" y="3"/>
                    <a:pt x="171" y="5"/>
                  </a:cubicBezTo>
                  <a:lnTo>
                    <a:pt x="170" y="5"/>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82" name="Google Shape;482;p27"/>
            <p:cNvSpPr/>
            <p:nvPr/>
          </p:nvSpPr>
          <p:spPr>
            <a:xfrm>
              <a:off x="1291230" y="2506143"/>
              <a:ext cx="298100" cy="282813"/>
            </a:xfrm>
            <a:custGeom>
              <a:rect b="b" l="l" r="r" t="t"/>
              <a:pathLst>
                <a:path extrusionOk="0" h="222" w="234">
                  <a:moveTo>
                    <a:pt x="224" y="209"/>
                  </a:moveTo>
                  <a:cubicBezTo>
                    <a:pt x="205" y="213"/>
                    <a:pt x="185" y="216"/>
                    <a:pt x="163" y="218"/>
                  </a:cubicBezTo>
                  <a:cubicBezTo>
                    <a:pt x="101" y="225"/>
                    <a:pt x="45" y="222"/>
                    <a:pt x="0" y="216"/>
                  </a:cubicBezTo>
                  <a:cubicBezTo>
                    <a:pt x="9" y="145"/>
                    <a:pt x="18" y="74"/>
                    <a:pt x="27" y="2"/>
                  </a:cubicBezTo>
                  <a:cubicBezTo>
                    <a:pt x="33" y="2"/>
                    <a:pt x="39" y="1"/>
                    <a:pt x="45" y="0"/>
                  </a:cubicBezTo>
                  <a:cubicBezTo>
                    <a:pt x="72" y="35"/>
                    <a:pt x="94" y="50"/>
                    <a:pt x="114" y="49"/>
                  </a:cubicBezTo>
                  <a:cubicBezTo>
                    <a:pt x="135" y="49"/>
                    <a:pt x="154" y="35"/>
                    <a:pt x="173" y="3"/>
                  </a:cubicBezTo>
                  <a:cubicBezTo>
                    <a:pt x="179" y="3"/>
                    <a:pt x="184" y="2"/>
                    <a:pt x="189" y="1"/>
                  </a:cubicBezTo>
                  <a:cubicBezTo>
                    <a:pt x="205" y="7"/>
                    <a:pt x="212" y="14"/>
                    <a:pt x="215" y="20"/>
                  </a:cubicBezTo>
                  <a:cubicBezTo>
                    <a:pt x="221" y="33"/>
                    <a:pt x="215" y="44"/>
                    <a:pt x="218" y="63"/>
                  </a:cubicBezTo>
                  <a:cubicBezTo>
                    <a:pt x="220" y="77"/>
                    <a:pt x="226" y="89"/>
                    <a:pt x="230" y="96"/>
                  </a:cubicBezTo>
                  <a:cubicBezTo>
                    <a:pt x="232" y="100"/>
                    <a:pt x="234" y="107"/>
                    <a:pt x="233" y="116"/>
                  </a:cubicBezTo>
                  <a:cubicBezTo>
                    <a:pt x="231" y="136"/>
                    <a:pt x="217" y="144"/>
                    <a:pt x="212" y="160"/>
                  </a:cubicBezTo>
                  <a:cubicBezTo>
                    <a:pt x="209" y="170"/>
                    <a:pt x="209" y="185"/>
                    <a:pt x="224" y="209"/>
                  </a:cubicBezTo>
                  <a:close/>
                </a:path>
              </a:pathLst>
            </a:custGeom>
            <a:solidFill>
              <a:schemeClr val="accent3"/>
            </a:solidFill>
            <a:ln>
              <a:noFill/>
            </a:ln>
          </p:spPr>
          <p:txBody>
            <a:bodyPr anchorCtr="1" anchor="ctr" bIns="34900" lIns="90000" spcFirstLastPara="1" rIns="90000" wrap="square" tIns="349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83" name="Google Shape;483;p27"/>
            <p:cNvSpPr/>
            <p:nvPr/>
          </p:nvSpPr>
          <p:spPr>
            <a:xfrm>
              <a:off x="1202055" y="2815708"/>
              <a:ext cx="294278" cy="187268"/>
            </a:xfrm>
            <a:custGeom>
              <a:rect b="b" l="l" r="r" t="t"/>
              <a:pathLst>
                <a:path extrusionOk="0" h="147" w="231">
                  <a:moveTo>
                    <a:pt x="32" y="0"/>
                  </a:moveTo>
                  <a:cubicBezTo>
                    <a:pt x="30" y="0"/>
                    <a:pt x="15" y="-2"/>
                    <a:pt x="5" y="9"/>
                  </a:cubicBezTo>
                  <a:cubicBezTo>
                    <a:pt x="-6" y="22"/>
                    <a:pt x="1" y="42"/>
                    <a:pt x="5" y="47"/>
                  </a:cubicBezTo>
                  <a:cubicBezTo>
                    <a:pt x="7" y="50"/>
                    <a:pt x="10" y="55"/>
                    <a:pt x="15" y="60"/>
                  </a:cubicBezTo>
                  <a:cubicBezTo>
                    <a:pt x="39" y="88"/>
                    <a:pt x="69" y="101"/>
                    <a:pt x="146" y="125"/>
                  </a:cubicBezTo>
                  <a:cubicBezTo>
                    <a:pt x="159" y="129"/>
                    <a:pt x="174" y="134"/>
                    <a:pt x="190" y="138"/>
                  </a:cubicBezTo>
                  <a:cubicBezTo>
                    <a:pt x="199" y="141"/>
                    <a:pt x="208" y="144"/>
                    <a:pt x="217" y="147"/>
                  </a:cubicBezTo>
                  <a:cubicBezTo>
                    <a:pt x="222" y="138"/>
                    <a:pt x="227" y="129"/>
                    <a:pt x="231" y="121"/>
                  </a:cubicBezTo>
                  <a:cubicBezTo>
                    <a:pt x="226" y="116"/>
                    <a:pt x="220" y="111"/>
                    <a:pt x="212" y="107"/>
                  </a:cubicBezTo>
                  <a:cubicBezTo>
                    <a:pt x="152" y="71"/>
                    <a:pt x="92" y="36"/>
                    <a:pt x="32" y="0"/>
                  </a:cubicBezTo>
                  <a:close/>
                </a:path>
              </a:pathLst>
            </a:custGeom>
            <a:solidFill>
              <a:srgbClr val="F79250"/>
            </a:solidFill>
            <a:ln>
              <a:noFill/>
            </a:ln>
          </p:spPr>
          <p:txBody>
            <a:bodyPr anchorCtr="1" anchor="ctr" bIns="7900" lIns="90000" spcFirstLastPara="1" rIns="90000" wrap="square" tIns="79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84" name="Google Shape;484;p27"/>
            <p:cNvSpPr/>
            <p:nvPr/>
          </p:nvSpPr>
          <p:spPr>
            <a:xfrm>
              <a:off x="1691245" y="2464103"/>
              <a:ext cx="118476" cy="318483"/>
            </a:xfrm>
            <a:custGeom>
              <a:rect b="b" l="l" r="r" t="t"/>
              <a:pathLst>
                <a:path extrusionOk="0" h="250" w="93">
                  <a:moveTo>
                    <a:pt x="0" y="224"/>
                  </a:moveTo>
                  <a:cubicBezTo>
                    <a:pt x="0" y="226"/>
                    <a:pt x="3" y="241"/>
                    <a:pt x="15" y="247"/>
                  </a:cubicBezTo>
                  <a:cubicBezTo>
                    <a:pt x="31" y="255"/>
                    <a:pt x="48" y="243"/>
                    <a:pt x="52" y="238"/>
                  </a:cubicBezTo>
                  <a:cubicBezTo>
                    <a:pt x="54" y="235"/>
                    <a:pt x="58" y="231"/>
                    <a:pt x="62" y="225"/>
                  </a:cubicBezTo>
                  <a:cubicBezTo>
                    <a:pt x="83" y="194"/>
                    <a:pt x="87" y="162"/>
                    <a:pt x="90" y="82"/>
                  </a:cubicBezTo>
                  <a:cubicBezTo>
                    <a:pt x="91" y="67"/>
                    <a:pt x="91" y="52"/>
                    <a:pt x="92" y="36"/>
                  </a:cubicBezTo>
                  <a:cubicBezTo>
                    <a:pt x="92" y="26"/>
                    <a:pt x="92" y="17"/>
                    <a:pt x="93" y="7"/>
                  </a:cubicBezTo>
                  <a:cubicBezTo>
                    <a:pt x="83" y="5"/>
                    <a:pt x="74" y="2"/>
                    <a:pt x="64" y="0"/>
                  </a:cubicBezTo>
                  <a:cubicBezTo>
                    <a:pt x="61" y="6"/>
                    <a:pt x="58" y="14"/>
                    <a:pt x="56" y="22"/>
                  </a:cubicBezTo>
                  <a:cubicBezTo>
                    <a:pt x="37" y="90"/>
                    <a:pt x="18" y="157"/>
                    <a:pt x="0" y="224"/>
                  </a:cubicBez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85" name="Google Shape;485;p27"/>
            <p:cNvSpPr/>
            <p:nvPr/>
          </p:nvSpPr>
          <p:spPr>
            <a:xfrm>
              <a:off x="1210972" y="2525251"/>
              <a:ext cx="127393" cy="331222"/>
            </a:xfrm>
            <a:custGeom>
              <a:rect b="b" l="l" r="r" t="t"/>
              <a:pathLst>
                <a:path extrusionOk="0" h="260" w="100">
                  <a:moveTo>
                    <a:pt x="100" y="8"/>
                  </a:moveTo>
                  <a:cubicBezTo>
                    <a:pt x="99" y="16"/>
                    <a:pt x="99" y="27"/>
                    <a:pt x="97" y="40"/>
                  </a:cubicBezTo>
                  <a:cubicBezTo>
                    <a:pt x="94" y="67"/>
                    <a:pt x="90" y="90"/>
                    <a:pt x="84" y="118"/>
                  </a:cubicBezTo>
                  <a:cubicBezTo>
                    <a:pt x="84" y="120"/>
                    <a:pt x="83" y="123"/>
                    <a:pt x="83" y="125"/>
                  </a:cubicBezTo>
                  <a:cubicBezTo>
                    <a:pt x="82" y="126"/>
                    <a:pt x="82" y="128"/>
                    <a:pt x="82" y="129"/>
                  </a:cubicBezTo>
                  <a:cubicBezTo>
                    <a:pt x="81" y="135"/>
                    <a:pt x="79" y="141"/>
                    <a:pt x="78" y="147"/>
                  </a:cubicBezTo>
                  <a:cubicBezTo>
                    <a:pt x="69" y="187"/>
                    <a:pt x="58" y="223"/>
                    <a:pt x="49" y="252"/>
                  </a:cubicBezTo>
                  <a:cubicBezTo>
                    <a:pt x="48" y="255"/>
                    <a:pt x="47" y="258"/>
                    <a:pt x="46" y="260"/>
                  </a:cubicBezTo>
                  <a:cubicBezTo>
                    <a:pt x="31" y="255"/>
                    <a:pt x="15" y="249"/>
                    <a:pt x="0" y="244"/>
                  </a:cubicBezTo>
                  <a:cubicBezTo>
                    <a:pt x="0" y="242"/>
                    <a:pt x="1" y="239"/>
                    <a:pt x="1" y="236"/>
                  </a:cubicBezTo>
                  <a:cubicBezTo>
                    <a:pt x="2" y="232"/>
                    <a:pt x="2" y="230"/>
                    <a:pt x="3" y="224"/>
                  </a:cubicBezTo>
                  <a:cubicBezTo>
                    <a:pt x="3" y="221"/>
                    <a:pt x="7" y="193"/>
                    <a:pt x="16" y="128"/>
                  </a:cubicBezTo>
                  <a:cubicBezTo>
                    <a:pt x="16" y="127"/>
                    <a:pt x="16" y="127"/>
                    <a:pt x="16" y="126"/>
                  </a:cubicBezTo>
                  <a:cubicBezTo>
                    <a:pt x="18" y="114"/>
                    <a:pt x="20" y="100"/>
                    <a:pt x="22" y="84"/>
                  </a:cubicBezTo>
                  <a:cubicBezTo>
                    <a:pt x="23" y="79"/>
                    <a:pt x="24" y="74"/>
                    <a:pt x="25" y="68"/>
                  </a:cubicBezTo>
                  <a:lnTo>
                    <a:pt x="25" y="67"/>
                  </a:lnTo>
                  <a:cubicBezTo>
                    <a:pt x="26" y="56"/>
                    <a:pt x="28" y="44"/>
                    <a:pt x="30" y="31"/>
                  </a:cubicBezTo>
                  <a:cubicBezTo>
                    <a:pt x="30" y="30"/>
                    <a:pt x="40" y="5"/>
                    <a:pt x="66" y="0"/>
                  </a:cubicBezTo>
                  <a:cubicBezTo>
                    <a:pt x="83" y="-3"/>
                    <a:pt x="97" y="6"/>
                    <a:pt x="99" y="8"/>
                  </a:cubicBezTo>
                  <a:lnTo>
                    <a:pt x="100" y="8"/>
                  </a:ln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86" name="Google Shape;486;p27"/>
            <p:cNvSpPr/>
            <p:nvPr/>
          </p:nvSpPr>
          <p:spPr>
            <a:xfrm>
              <a:off x="1238999" y="2609331"/>
              <a:ext cx="71340" cy="22931"/>
            </a:xfrm>
            <a:custGeom>
              <a:rect b="b" l="l" r="r" t="t"/>
              <a:pathLst>
                <a:path extrusionOk="0" h="18" w="56">
                  <a:moveTo>
                    <a:pt x="56" y="11"/>
                  </a:moveTo>
                  <a:cubicBezTo>
                    <a:pt x="37" y="13"/>
                    <a:pt x="19" y="16"/>
                    <a:pt x="0" y="18"/>
                  </a:cubicBezTo>
                  <a:cubicBezTo>
                    <a:pt x="1" y="13"/>
                    <a:pt x="2" y="8"/>
                    <a:pt x="2" y="2"/>
                  </a:cubicBezTo>
                  <a:cubicBezTo>
                    <a:pt x="2" y="1"/>
                    <a:pt x="2" y="1"/>
                    <a:pt x="2" y="0"/>
                  </a:cubicBezTo>
                  <a:cubicBezTo>
                    <a:pt x="20" y="4"/>
                    <a:pt x="38" y="8"/>
                    <a:pt x="56" y="11"/>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87" name="Google Shape;487;p27"/>
            <p:cNvSpPr/>
            <p:nvPr/>
          </p:nvSpPr>
          <p:spPr>
            <a:xfrm>
              <a:off x="1226260" y="2507416"/>
              <a:ext cx="129941" cy="123571"/>
            </a:xfrm>
            <a:custGeom>
              <a:rect b="b" l="l" r="r" t="t"/>
              <a:pathLst>
                <a:path extrusionOk="0" h="97" w="102">
                  <a:moveTo>
                    <a:pt x="98" y="97"/>
                  </a:moveTo>
                  <a:cubicBezTo>
                    <a:pt x="82" y="95"/>
                    <a:pt x="66" y="93"/>
                    <a:pt x="49" y="90"/>
                  </a:cubicBezTo>
                  <a:cubicBezTo>
                    <a:pt x="33" y="88"/>
                    <a:pt x="15" y="85"/>
                    <a:pt x="0" y="82"/>
                  </a:cubicBezTo>
                  <a:cubicBezTo>
                    <a:pt x="11" y="59"/>
                    <a:pt x="23" y="36"/>
                    <a:pt x="34" y="13"/>
                  </a:cubicBezTo>
                  <a:cubicBezTo>
                    <a:pt x="38" y="10"/>
                    <a:pt x="44" y="6"/>
                    <a:pt x="53" y="3"/>
                  </a:cubicBezTo>
                  <a:cubicBezTo>
                    <a:pt x="64" y="-1"/>
                    <a:pt x="73" y="0"/>
                    <a:pt x="78" y="1"/>
                  </a:cubicBezTo>
                  <a:cubicBezTo>
                    <a:pt x="83" y="8"/>
                    <a:pt x="90" y="17"/>
                    <a:pt x="94" y="29"/>
                  </a:cubicBezTo>
                  <a:cubicBezTo>
                    <a:pt x="106" y="59"/>
                    <a:pt x="101" y="86"/>
                    <a:pt x="98" y="97"/>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88" name="Google Shape;488;p27"/>
            <p:cNvSpPr/>
            <p:nvPr/>
          </p:nvSpPr>
          <p:spPr>
            <a:xfrm>
              <a:off x="1328174" y="2182564"/>
              <a:ext cx="185994" cy="211473"/>
            </a:xfrm>
            <a:custGeom>
              <a:rect b="b" l="l" r="r" t="t"/>
              <a:pathLst>
                <a:path extrusionOk="0" h="166" w="146">
                  <a:moveTo>
                    <a:pt x="146" y="35"/>
                  </a:moveTo>
                  <a:cubicBezTo>
                    <a:pt x="146" y="42"/>
                    <a:pt x="139" y="48"/>
                    <a:pt x="129" y="56"/>
                  </a:cubicBezTo>
                  <a:cubicBezTo>
                    <a:pt x="111" y="70"/>
                    <a:pt x="100" y="71"/>
                    <a:pt x="91" y="77"/>
                  </a:cubicBezTo>
                  <a:cubicBezTo>
                    <a:pt x="59" y="98"/>
                    <a:pt x="78" y="160"/>
                    <a:pt x="62" y="166"/>
                  </a:cubicBezTo>
                  <a:cubicBezTo>
                    <a:pt x="46" y="171"/>
                    <a:pt x="-17" y="111"/>
                    <a:pt x="3" y="54"/>
                  </a:cubicBezTo>
                  <a:cubicBezTo>
                    <a:pt x="15" y="18"/>
                    <a:pt x="55" y="-2"/>
                    <a:pt x="88" y="0"/>
                  </a:cubicBezTo>
                  <a:cubicBezTo>
                    <a:pt x="116" y="2"/>
                    <a:pt x="147" y="19"/>
                    <a:pt x="146" y="35"/>
                  </a:cubicBezTo>
                  <a:close/>
                </a:path>
              </a:pathLst>
            </a:custGeom>
            <a:solidFill>
              <a:schemeClr val="dk1"/>
            </a:solidFill>
            <a:ln>
              <a:noFill/>
            </a:ln>
          </p:spPr>
          <p:txBody>
            <a:bodyPr anchorCtr="1" anchor="ctr" bIns="14750" lIns="90000" spcFirstLastPara="1" rIns="90000" wrap="square" tIns="147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89" name="Google Shape;489;p27"/>
            <p:cNvSpPr/>
            <p:nvPr/>
          </p:nvSpPr>
          <p:spPr>
            <a:xfrm>
              <a:off x="1390597" y="2316327"/>
              <a:ext cx="38218" cy="50957"/>
            </a:xfrm>
            <a:custGeom>
              <a:rect b="b" l="l" r="r" t="t"/>
              <a:pathLst>
                <a:path extrusionOk="0" h="40" w="30">
                  <a:moveTo>
                    <a:pt x="30" y="20"/>
                  </a:moveTo>
                  <a:cubicBezTo>
                    <a:pt x="30" y="31"/>
                    <a:pt x="24" y="40"/>
                    <a:pt x="15" y="40"/>
                  </a:cubicBezTo>
                  <a:cubicBezTo>
                    <a:pt x="7" y="40"/>
                    <a:pt x="0" y="31"/>
                    <a:pt x="0" y="20"/>
                  </a:cubicBezTo>
                  <a:cubicBezTo>
                    <a:pt x="0" y="9"/>
                    <a:pt x="7" y="0"/>
                    <a:pt x="15" y="0"/>
                  </a:cubicBezTo>
                  <a:cubicBezTo>
                    <a:pt x="24" y="0"/>
                    <a:pt x="30" y="9"/>
                    <a:pt x="30" y="20"/>
                  </a:cubicBez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0" name="Google Shape;490;p27"/>
            <p:cNvSpPr/>
            <p:nvPr/>
          </p:nvSpPr>
          <p:spPr>
            <a:xfrm>
              <a:off x="937077" y="2362188"/>
              <a:ext cx="354153" cy="359249"/>
            </a:xfrm>
            <a:custGeom>
              <a:rect b="b" l="l" r="r" t="t"/>
              <a:pathLst>
                <a:path extrusionOk="0" h="282" w="278">
                  <a:moveTo>
                    <a:pt x="278" y="1"/>
                  </a:moveTo>
                  <a:cubicBezTo>
                    <a:pt x="159" y="-10"/>
                    <a:pt x="53" y="46"/>
                    <a:pt x="15" y="135"/>
                  </a:cubicBezTo>
                  <a:cubicBezTo>
                    <a:pt x="-11" y="197"/>
                    <a:pt x="3" y="256"/>
                    <a:pt x="10" y="282"/>
                  </a:cubicBezTo>
                  <a:cubicBezTo>
                    <a:pt x="8" y="260"/>
                    <a:pt x="9" y="230"/>
                    <a:pt x="20" y="199"/>
                  </a:cubicBezTo>
                  <a:cubicBezTo>
                    <a:pt x="56" y="95"/>
                    <a:pt x="170" y="61"/>
                    <a:pt x="185" y="57"/>
                  </a:cubicBezTo>
                  <a:lnTo>
                    <a:pt x="278" y="1"/>
                  </a:lnTo>
                  <a:close/>
                </a:path>
              </a:pathLst>
            </a:custGeom>
            <a:solidFill>
              <a:srgbClr val="00000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91" name="Google Shape;491;p27"/>
            <p:cNvSpPr/>
            <p:nvPr/>
          </p:nvSpPr>
          <p:spPr>
            <a:xfrm>
              <a:off x="1422445" y="2939279"/>
              <a:ext cx="119750" cy="112106"/>
            </a:xfrm>
            <a:custGeom>
              <a:rect b="b" l="l" r="r" t="t"/>
              <a:pathLst>
                <a:path extrusionOk="0" h="88" w="94">
                  <a:moveTo>
                    <a:pt x="67" y="88"/>
                  </a:moveTo>
                  <a:cubicBezTo>
                    <a:pt x="67" y="88"/>
                    <a:pt x="70" y="86"/>
                    <a:pt x="71" y="83"/>
                  </a:cubicBezTo>
                  <a:cubicBezTo>
                    <a:pt x="71" y="83"/>
                    <a:pt x="77" y="86"/>
                    <a:pt x="80" y="82"/>
                  </a:cubicBezTo>
                  <a:cubicBezTo>
                    <a:pt x="80" y="81"/>
                    <a:pt x="82" y="79"/>
                    <a:pt x="82" y="76"/>
                  </a:cubicBezTo>
                  <a:cubicBezTo>
                    <a:pt x="82" y="75"/>
                    <a:pt x="82" y="74"/>
                    <a:pt x="82" y="74"/>
                  </a:cubicBezTo>
                  <a:cubicBezTo>
                    <a:pt x="83" y="72"/>
                    <a:pt x="86" y="74"/>
                    <a:pt x="88" y="72"/>
                  </a:cubicBezTo>
                  <a:cubicBezTo>
                    <a:pt x="90" y="70"/>
                    <a:pt x="91" y="66"/>
                    <a:pt x="90" y="63"/>
                  </a:cubicBezTo>
                  <a:cubicBezTo>
                    <a:pt x="88" y="60"/>
                    <a:pt x="86" y="59"/>
                    <a:pt x="86" y="59"/>
                  </a:cubicBezTo>
                  <a:cubicBezTo>
                    <a:pt x="86" y="59"/>
                    <a:pt x="89" y="61"/>
                    <a:pt x="91" y="60"/>
                  </a:cubicBezTo>
                  <a:cubicBezTo>
                    <a:pt x="93" y="59"/>
                    <a:pt x="94" y="56"/>
                    <a:pt x="94" y="53"/>
                  </a:cubicBezTo>
                  <a:cubicBezTo>
                    <a:pt x="94" y="50"/>
                    <a:pt x="92" y="49"/>
                    <a:pt x="91" y="48"/>
                  </a:cubicBezTo>
                  <a:cubicBezTo>
                    <a:pt x="77" y="36"/>
                    <a:pt x="70" y="29"/>
                    <a:pt x="69" y="29"/>
                  </a:cubicBezTo>
                  <a:cubicBezTo>
                    <a:pt x="69" y="29"/>
                    <a:pt x="54" y="19"/>
                    <a:pt x="54" y="18"/>
                  </a:cubicBezTo>
                  <a:cubicBezTo>
                    <a:pt x="54" y="18"/>
                    <a:pt x="70" y="30"/>
                    <a:pt x="77" y="26"/>
                  </a:cubicBezTo>
                  <a:cubicBezTo>
                    <a:pt x="79" y="25"/>
                    <a:pt x="82" y="22"/>
                    <a:pt x="82" y="19"/>
                  </a:cubicBezTo>
                  <a:cubicBezTo>
                    <a:pt x="82" y="16"/>
                    <a:pt x="76" y="15"/>
                    <a:pt x="67" y="12"/>
                  </a:cubicBezTo>
                  <a:cubicBezTo>
                    <a:pt x="62" y="10"/>
                    <a:pt x="55" y="7"/>
                    <a:pt x="47" y="4"/>
                  </a:cubicBezTo>
                  <a:cubicBezTo>
                    <a:pt x="36" y="3"/>
                    <a:pt x="25" y="1"/>
                    <a:pt x="14" y="0"/>
                  </a:cubicBezTo>
                  <a:cubicBezTo>
                    <a:pt x="10" y="9"/>
                    <a:pt x="5" y="18"/>
                    <a:pt x="0" y="27"/>
                  </a:cubicBezTo>
                  <a:cubicBezTo>
                    <a:pt x="11" y="46"/>
                    <a:pt x="20" y="60"/>
                    <a:pt x="21" y="62"/>
                  </a:cubicBezTo>
                  <a:cubicBezTo>
                    <a:pt x="23" y="64"/>
                    <a:pt x="24" y="67"/>
                    <a:pt x="24" y="67"/>
                  </a:cubicBezTo>
                  <a:cubicBezTo>
                    <a:pt x="26" y="70"/>
                    <a:pt x="28" y="71"/>
                    <a:pt x="28" y="72"/>
                  </a:cubicBezTo>
                  <a:cubicBezTo>
                    <a:pt x="32" y="77"/>
                    <a:pt x="64" y="90"/>
                    <a:pt x="68" y="88"/>
                  </a:cubicBezTo>
                  <a:lnTo>
                    <a:pt x="67" y="88"/>
                  </a:ln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2" name="Google Shape;492;p27"/>
            <p:cNvSpPr/>
            <p:nvPr/>
          </p:nvSpPr>
          <p:spPr>
            <a:xfrm>
              <a:off x="1498881" y="2988963"/>
              <a:ext cx="39492" cy="33122"/>
            </a:xfrm>
            <a:custGeom>
              <a:rect b="b" l="l" r="r" t="t"/>
              <a:pathLst>
                <a:path extrusionOk="0" h="26" w="31">
                  <a:moveTo>
                    <a:pt x="27" y="26"/>
                  </a:moveTo>
                  <a:cubicBezTo>
                    <a:pt x="27" y="26"/>
                    <a:pt x="26" y="26"/>
                    <a:pt x="25" y="25"/>
                  </a:cubicBezTo>
                  <a:lnTo>
                    <a:pt x="1" y="6"/>
                  </a:lnTo>
                  <a:cubicBezTo>
                    <a:pt x="-1" y="5"/>
                    <a:pt x="-1" y="3"/>
                    <a:pt x="0" y="2"/>
                  </a:cubicBezTo>
                  <a:cubicBezTo>
                    <a:pt x="1" y="0"/>
                    <a:pt x="3" y="0"/>
                    <a:pt x="5" y="1"/>
                  </a:cubicBezTo>
                  <a:lnTo>
                    <a:pt x="29" y="20"/>
                  </a:lnTo>
                  <a:cubicBezTo>
                    <a:pt x="30" y="21"/>
                    <a:pt x="31" y="23"/>
                    <a:pt x="30" y="24"/>
                  </a:cubicBezTo>
                  <a:cubicBezTo>
                    <a:pt x="29" y="25"/>
                    <a:pt x="28" y="26"/>
                    <a:pt x="27" y="26"/>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93" name="Google Shape;493;p27"/>
            <p:cNvSpPr/>
            <p:nvPr/>
          </p:nvSpPr>
          <p:spPr>
            <a:xfrm>
              <a:off x="1491237" y="3009346"/>
              <a:ext cx="40766" cy="30574"/>
            </a:xfrm>
            <a:custGeom>
              <a:rect b="b" l="l" r="r" t="t"/>
              <a:pathLst>
                <a:path extrusionOk="0" h="24" w="32">
                  <a:moveTo>
                    <a:pt x="28" y="24"/>
                  </a:moveTo>
                  <a:cubicBezTo>
                    <a:pt x="28" y="24"/>
                    <a:pt x="27" y="24"/>
                    <a:pt x="26" y="23"/>
                  </a:cubicBezTo>
                  <a:lnTo>
                    <a:pt x="1" y="6"/>
                  </a:lnTo>
                  <a:cubicBezTo>
                    <a:pt x="0" y="5"/>
                    <a:pt x="-1" y="3"/>
                    <a:pt x="0" y="1"/>
                  </a:cubicBezTo>
                  <a:cubicBezTo>
                    <a:pt x="1" y="0"/>
                    <a:pt x="4" y="-1"/>
                    <a:pt x="5" y="0"/>
                  </a:cubicBezTo>
                  <a:lnTo>
                    <a:pt x="30" y="18"/>
                  </a:lnTo>
                  <a:cubicBezTo>
                    <a:pt x="32" y="19"/>
                    <a:pt x="32" y="21"/>
                    <a:pt x="31" y="23"/>
                  </a:cubicBezTo>
                  <a:cubicBezTo>
                    <a:pt x="30" y="23"/>
                    <a:pt x="29" y="24"/>
                    <a:pt x="28" y="24"/>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94" name="Google Shape;494;p27"/>
            <p:cNvSpPr/>
            <p:nvPr/>
          </p:nvSpPr>
          <p:spPr>
            <a:xfrm>
              <a:off x="1479772" y="3024633"/>
              <a:ext cx="39492" cy="29300"/>
            </a:xfrm>
            <a:custGeom>
              <a:rect b="b" l="l" r="r" t="t"/>
              <a:pathLst>
                <a:path extrusionOk="0" h="23" w="31">
                  <a:moveTo>
                    <a:pt x="27" y="22"/>
                  </a:moveTo>
                  <a:lnTo>
                    <a:pt x="25" y="22"/>
                  </a:lnTo>
                  <a:lnTo>
                    <a:pt x="1" y="6"/>
                  </a:lnTo>
                  <a:cubicBezTo>
                    <a:pt x="0" y="5"/>
                    <a:pt x="-1" y="2"/>
                    <a:pt x="0" y="1"/>
                  </a:cubicBezTo>
                  <a:cubicBezTo>
                    <a:pt x="1" y="0"/>
                    <a:pt x="4" y="-1"/>
                    <a:pt x="5" y="0"/>
                  </a:cubicBezTo>
                  <a:lnTo>
                    <a:pt x="29" y="16"/>
                  </a:lnTo>
                  <a:cubicBezTo>
                    <a:pt x="30" y="18"/>
                    <a:pt x="31" y="20"/>
                    <a:pt x="29" y="21"/>
                  </a:cubicBezTo>
                  <a:cubicBezTo>
                    <a:pt x="29" y="22"/>
                    <a:pt x="28" y="23"/>
                    <a:pt x="27" y="23"/>
                  </a:cubicBezTo>
                  <a:lnTo>
                    <a:pt x="27" y="22"/>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95" name="Google Shape;495;p27"/>
            <p:cNvSpPr/>
            <p:nvPr/>
          </p:nvSpPr>
          <p:spPr>
            <a:xfrm>
              <a:off x="1754941" y="2351997"/>
              <a:ext cx="118476" cy="122297"/>
            </a:xfrm>
            <a:custGeom>
              <a:rect b="b" l="l" r="r" t="t"/>
              <a:pathLst>
                <a:path extrusionOk="0" h="96" w="93">
                  <a:moveTo>
                    <a:pt x="36" y="93"/>
                  </a:moveTo>
                  <a:cubicBezTo>
                    <a:pt x="28" y="94"/>
                    <a:pt x="20" y="94"/>
                    <a:pt x="11" y="95"/>
                  </a:cubicBezTo>
                  <a:cubicBezTo>
                    <a:pt x="10" y="78"/>
                    <a:pt x="9" y="61"/>
                    <a:pt x="8" y="45"/>
                  </a:cubicBezTo>
                  <a:cubicBezTo>
                    <a:pt x="2" y="40"/>
                    <a:pt x="-1" y="35"/>
                    <a:pt x="0" y="32"/>
                  </a:cubicBezTo>
                  <a:cubicBezTo>
                    <a:pt x="2" y="30"/>
                    <a:pt x="9" y="31"/>
                    <a:pt x="13" y="32"/>
                  </a:cubicBezTo>
                  <a:cubicBezTo>
                    <a:pt x="21" y="35"/>
                    <a:pt x="26" y="42"/>
                    <a:pt x="28" y="45"/>
                  </a:cubicBezTo>
                  <a:cubicBezTo>
                    <a:pt x="29" y="46"/>
                    <a:pt x="37" y="50"/>
                    <a:pt x="46" y="48"/>
                  </a:cubicBezTo>
                  <a:cubicBezTo>
                    <a:pt x="53" y="46"/>
                    <a:pt x="57" y="42"/>
                    <a:pt x="58" y="40"/>
                  </a:cubicBezTo>
                  <a:cubicBezTo>
                    <a:pt x="61" y="37"/>
                    <a:pt x="63" y="34"/>
                    <a:pt x="66" y="31"/>
                  </a:cubicBezTo>
                  <a:cubicBezTo>
                    <a:pt x="74" y="21"/>
                    <a:pt x="81" y="12"/>
                    <a:pt x="88" y="3"/>
                  </a:cubicBezTo>
                  <a:cubicBezTo>
                    <a:pt x="90" y="1"/>
                    <a:pt x="91" y="0"/>
                    <a:pt x="92" y="0"/>
                  </a:cubicBezTo>
                  <a:cubicBezTo>
                    <a:pt x="93" y="1"/>
                    <a:pt x="89" y="10"/>
                    <a:pt x="85" y="20"/>
                  </a:cubicBezTo>
                  <a:cubicBezTo>
                    <a:pt x="76" y="42"/>
                    <a:pt x="72" y="53"/>
                    <a:pt x="70" y="57"/>
                  </a:cubicBezTo>
                  <a:cubicBezTo>
                    <a:pt x="59" y="81"/>
                    <a:pt x="52" y="96"/>
                    <a:pt x="42" y="96"/>
                  </a:cubicBezTo>
                  <a:cubicBezTo>
                    <a:pt x="40" y="96"/>
                    <a:pt x="38" y="94"/>
                    <a:pt x="36" y="93"/>
                  </a:cubicBez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6" name="Google Shape;496;p27"/>
            <p:cNvSpPr/>
            <p:nvPr/>
          </p:nvSpPr>
          <p:spPr>
            <a:xfrm>
              <a:off x="1790611" y="2409324"/>
              <a:ext cx="14013" cy="35670"/>
            </a:xfrm>
            <a:custGeom>
              <a:rect b="b" l="l" r="r" t="t"/>
              <a:pathLst>
                <a:path extrusionOk="0" h="28" w="11">
                  <a:moveTo>
                    <a:pt x="6" y="28"/>
                  </a:moveTo>
                  <a:cubicBezTo>
                    <a:pt x="3" y="27"/>
                    <a:pt x="3" y="25"/>
                    <a:pt x="3" y="23"/>
                  </a:cubicBezTo>
                  <a:cubicBezTo>
                    <a:pt x="4" y="20"/>
                    <a:pt x="5" y="17"/>
                    <a:pt x="4" y="14"/>
                  </a:cubicBezTo>
                  <a:cubicBezTo>
                    <a:pt x="4" y="11"/>
                    <a:pt x="2" y="8"/>
                    <a:pt x="0" y="5"/>
                  </a:cubicBezTo>
                  <a:cubicBezTo>
                    <a:pt x="-1" y="4"/>
                    <a:pt x="-1" y="2"/>
                    <a:pt x="1" y="0"/>
                  </a:cubicBezTo>
                  <a:cubicBezTo>
                    <a:pt x="2" y="-1"/>
                    <a:pt x="4" y="-1"/>
                    <a:pt x="6" y="1"/>
                  </a:cubicBezTo>
                  <a:cubicBezTo>
                    <a:pt x="8" y="5"/>
                    <a:pt x="10" y="9"/>
                    <a:pt x="11" y="13"/>
                  </a:cubicBezTo>
                  <a:cubicBezTo>
                    <a:pt x="11" y="17"/>
                    <a:pt x="11" y="21"/>
                    <a:pt x="10" y="25"/>
                  </a:cubicBezTo>
                  <a:cubicBezTo>
                    <a:pt x="9" y="26"/>
                    <a:pt x="8" y="27"/>
                    <a:pt x="6" y="27"/>
                  </a:cubicBezTo>
                  <a:lnTo>
                    <a:pt x="6" y="28"/>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97" name="Google Shape;497;p27"/>
            <p:cNvSpPr/>
            <p:nvPr/>
          </p:nvSpPr>
          <p:spPr>
            <a:xfrm>
              <a:off x="1478498" y="2367284"/>
              <a:ext cx="45862" cy="24205"/>
            </a:xfrm>
            <a:custGeom>
              <a:rect b="b" l="l" r="r" t="t"/>
              <a:pathLst>
                <a:path extrusionOk="0" h="19" w="36">
                  <a:moveTo>
                    <a:pt x="36" y="0"/>
                  </a:moveTo>
                  <a:cubicBezTo>
                    <a:pt x="35" y="9"/>
                    <a:pt x="28" y="17"/>
                    <a:pt x="19" y="19"/>
                  </a:cubicBezTo>
                  <a:cubicBezTo>
                    <a:pt x="12" y="20"/>
                    <a:pt x="5" y="17"/>
                    <a:pt x="0" y="11"/>
                  </a:cubicBezTo>
                  <a:cubicBezTo>
                    <a:pt x="5" y="9"/>
                    <a:pt x="10" y="7"/>
                    <a:pt x="15" y="6"/>
                  </a:cubicBezTo>
                  <a:cubicBezTo>
                    <a:pt x="22" y="4"/>
                    <a:pt x="29" y="2"/>
                    <a:pt x="36" y="0"/>
                  </a:cubicBez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8" name="Google Shape;498;p27"/>
            <p:cNvSpPr/>
            <p:nvPr/>
          </p:nvSpPr>
          <p:spPr>
            <a:xfrm>
              <a:off x="1544743" y="3497262"/>
              <a:ext cx="205103" cy="382180"/>
            </a:xfrm>
            <a:custGeom>
              <a:rect b="b" l="l" r="r" t="t"/>
              <a:pathLst>
                <a:path extrusionOk="0" h="300" w="161">
                  <a:moveTo>
                    <a:pt x="160" y="249"/>
                  </a:moveTo>
                  <a:cubicBezTo>
                    <a:pt x="160" y="249"/>
                    <a:pt x="161" y="251"/>
                    <a:pt x="161" y="252"/>
                  </a:cubicBezTo>
                  <a:cubicBezTo>
                    <a:pt x="161" y="255"/>
                    <a:pt x="158" y="278"/>
                    <a:pt x="139" y="291"/>
                  </a:cubicBezTo>
                  <a:cubicBezTo>
                    <a:pt x="124" y="302"/>
                    <a:pt x="108" y="301"/>
                    <a:pt x="96" y="299"/>
                  </a:cubicBezTo>
                  <a:cubicBezTo>
                    <a:pt x="89" y="298"/>
                    <a:pt x="84" y="295"/>
                    <a:pt x="83" y="295"/>
                  </a:cubicBezTo>
                  <a:cubicBezTo>
                    <a:pt x="82" y="294"/>
                    <a:pt x="80" y="294"/>
                    <a:pt x="79" y="293"/>
                  </a:cubicBezTo>
                  <a:cubicBezTo>
                    <a:pt x="72" y="289"/>
                    <a:pt x="62" y="280"/>
                    <a:pt x="41" y="245"/>
                  </a:cubicBezTo>
                  <a:cubicBezTo>
                    <a:pt x="12" y="195"/>
                    <a:pt x="-3" y="170"/>
                    <a:pt x="0" y="144"/>
                  </a:cubicBezTo>
                  <a:cubicBezTo>
                    <a:pt x="7" y="129"/>
                    <a:pt x="14" y="113"/>
                    <a:pt x="21" y="98"/>
                  </a:cubicBezTo>
                  <a:cubicBezTo>
                    <a:pt x="24" y="91"/>
                    <a:pt x="28" y="84"/>
                    <a:pt x="31" y="77"/>
                  </a:cubicBezTo>
                  <a:cubicBezTo>
                    <a:pt x="34" y="51"/>
                    <a:pt x="36" y="25"/>
                    <a:pt x="39" y="0"/>
                  </a:cubicBezTo>
                  <a:cubicBezTo>
                    <a:pt x="65" y="4"/>
                    <a:pt x="91" y="8"/>
                    <a:pt x="117" y="12"/>
                  </a:cubicBezTo>
                  <a:cubicBezTo>
                    <a:pt x="110" y="34"/>
                    <a:pt x="103" y="57"/>
                    <a:pt x="95" y="79"/>
                  </a:cubicBezTo>
                  <a:cubicBezTo>
                    <a:pt x="102" y="102"/>
                    <a:pt x="110" y="127"/>
                    <a:pt x="120" y="152"/>
                  </a:cubicBezTo>
                  <a:cubicBezTo>
                    <a:pt x="133" y="187"/>
                    <a:pt x="146" y="220"/>
                    <a:pt x="160" y="24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99" name="Google Shape;499;p27"/>
            <p:cNvSpPr/>
            <p:nvPr/>
          </p:nvSpPr>
          <p:spPr>
            <a:xfrm>
              <a:off x="1544743" y="3680708"/>
              <a:ext cx="122298" cy="197460"/>
            </a:xfrm>
            <a:custGeom>
              <a:rect b="b" l="l" r="r" t="t"/>
              <a:pathLst>
                <a:path extrusionOk="0" h="155" w="96">
                  <a:moveTo>
                    <a:pt x="96" y="155"/>
                  </a:moveTo>
                  <a:cubicBezTo>
                    <a:pt x="89" y="154"/>
                    <a:pt x="84" y="151"/>
                    <a:pt x="83" y="151"/>
                  </a:cubicBezTo>
                  <a:cubicBezTo>
                    <a:pt x="82" y="150"/>
                    <a:pt x="80" y="150"/>
                    <a:pt x="79" y="149"/>
                  </a:cubicBezTo>
                  <a:cubicBezTo>
                    <a:pt x="72" y="145"/>
                    <a:pt x="62" y="136"/>
                    <a:pt x="41" y="101"/>
                  </a:cubicBezTo>
                  <a:cubicBezTo>
                    <a:pt x="12" y="51"/>
                    <a:pt x="-3" y="26"/>
                    <a:pt x="0" y="0"/>
                  </a:cubicBezTo>
                  <a:cubicBezTo>
                    <a:pt x="9" y="14"/>
                    <a:pt x="18" y="28"/>
                    <a:pt x="27" y="43"/>
                  </a:cubicBezTo>
                  <a:cubicBezTo>
                    <a:pt x="41" y="65"/>
                    <a:pt x="55" y="88"/>
                    <a:pt x="68" y="110"/>
                  </a:cubicBezTo>
                  <a:cubicBezTo>
                    <a:pt x="73" y="118"/>
                    <a:pt x="78" y="126"/>
                    <a:pt x="83" y="133"/>
                  </a:cubicBezTo>
                  <a:cubicBezTo>
                    <a:pt x="87" y="141"/>
                    <a:pt x="92" y="148"/>
                    <a:pt x="96" y="155"/>
                  </a:cubicBezTo>
                  <a:close/>
                </a:path>
              </a:pathLst>
            </a:custGeom>
            <a:solidFill>
              <a:schemeClr val="dk1"/>
            </a:solidFill>
            <a:ln>
              <a:noFill/>
            </a:ln>
          </p:spPr>
          <p:txBody>
            <a:bodyPr anchorCtr="1" anchor="ctr" bIns="10800" lIns="90000" spcFirstLastPara="1" rIns="90000" wrap="square" tIns="108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00" name="Google Shape;500;p27"/>
            <p:cNvSpPr/>
            <p:nvPr/>
          </p:nvSpPr>
          <p:spPr>
            <a:xfrm>
              <a:off x="1645383" y="3809375"/>
              <a:ext cx="105736" cy="70066"/>
            </a:xfrm>
            <a:custGeom>
              <a:rect b="b" l="l" r="r" t="t"/>
              <a:pathLst>
                <a:path extrusionOk="0" h="55" w="83">
                  <a:moveTo>
                    <a:pt x="82" y="7"/>
                  </a:moveTo>
                  <a:cubicBezTo>
                    <a:pt x="82" y="10"/>
                    <a:pt x="79" y="33"/>
                    <a:pt x="60" y="46"/>
                  </a:cubicBezTo>
                  <a:cubicBezTo>
                    <a:pt x="45" y="57"/>
                    <a:pt x="29" y="56"/>
                    <a:pt x="17" y="54"/>
                  </a:cubicBezTo>
                  <a:cubicBezTo>
                    <a:pt x="10" y="53"/>
                    <a:pt x="5" y="50"/>
                    <a:pt x="4" y="50"/>
                  </a:cubicBezTo>
                  <a:cubicBezTo>
                    <a:pt x="3" y="49"/>
                    <a:pt x="1" y="49"/>
                    <a:pt x="0" y="48"/>
                  </a:cubicBezTo>
                  <a:cubicBezTo>
                    <a:pt x="1" y="43"/>
                    <a:pt x="2" y="38"/>
                    <a:pt x="4" y="34"/>
                  </a:cubicBezTo>
                  <a:cubicBezTo>
                    <a:pt x="6" y="31"/>
                    <a:pt x="7" y="28"/>
                    <a:pt x="9" y="26"/>
                  </a:cubicBezTo>
                  <a:cubicBezTo>
                    <a:pt x="12" y="21"/>
                    <a:pt x="16" y="17"/>
                    <a:pt x="21" y="13"/>
                  </a:cubicBezTo>
                  <a:cubicBezTo>
                    <a:pt x="25" y="10"/>
                    <a:pt x="30" y="7"/>
                    <a:pt x="36" y="4"/>
                  </a:cubicBezTo>
                  <a:cubicBezTo>
                    <a:pt x="39" y="3"/>
                    <a:pt x="42" y="3"/>
                    <a:pt x="44" y="2"/>
                  </a:cubicBezTo>
                  <a:cubicBezTo>
                    <a:pt x="55" y="-1"/>
                    <a:pt x="66" y="-1"/>
                    <a:pt x="75" y="2"/>
                  </a:cubicBezTo>
                  <a:cubicBezTo>
                    <a:pt x="77" y="3"/>
                    <a:pt x="80" y="4"/>
                    <a:pt x="81" y="4"/>
                  </a:cubicBezTo>
                  <a:cubicBezTo>
                    <a:pt x="81" y="5"/>
                    <a:pt x="82" y="6"/>
                    <a:pt x="83" y="7"/>
                  </a:cubicBezTo>
                  <a:lnTo>
                    <a:pt x="82" y="7"/>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501" name="Google Shape;501;p27"/>
            <p:cNvGrpSpPr/>
            <p:nvPr/>
          </p:nvGrpSpPr>
          <p:grpSpPr>
            <a:xfrm>
              <a:off x="1616083" y="3599176"/>
              <a:ext cx="104462" cy="169433"/>
              <a:chOff x="1768483" y="3599176"/>
              <a:chExt cx="104462" cy="169433"/>
            </a:xfrm>
          </p:grpSpPr>
          <p:sp>
            <p:nvSpPr>
              <p:cNvPr id="502" name="Google Shape;502;p27"/>
              <p:cNvSpPr/>
              <p:nvPr/>
            </p:nvSpPr>
            <p:spPr>
              <a:xfrm>
                <a:off x="1804153" y="3736761"/>
                <a:ext cx="68792" cy="31848"/>
              </a:xfrm>
              <a:custGeom>
                <a:rect b="b" l="l" r="r" t="t"/>
                <a:pathLst>
                  <a:path extrusionOk="0" h="25" w="54">
                    <a:moveTo>
                      <a:pt x="54" y="8"/>
                    </a:moveTo>
                    <a:lnTo>
                      <a:pt x="2" y="25"/>
                    </a:lnTo>
                    <a:lnTo>
                      <a:pt x="0" y="17"/>
                    </a:lnTo>
                    <a:lnTo>
                      <a:pt x="51" y="0"/>
                    </a:lnTo>
                    <a:lnTo>
                      <a:pt x="54" y="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3" name="Google Shape;503;p27"/>
              <p:cNvSpPr/>
              <p:nvPr/>
            </p:nvSpPr>
            <p:spPr>
              <a:xfrm>
                <a:off x="1797783" y="3717652"/>
                <a:ext cx="68792" cy="31848"/>
              </a:xfrm>
              <a:custGeom>
                <a:rect b="b" l="l" r="r" t="t"/>
                <a:pathLst>
                  <a:path extrusionOk="0" h="25" w="54">
                    <a:moveTo>
                      <a:pt x="54" y="8"/>
                    </a:moveTo>
                    <a:lnTo>
                      <a:pt x="2" y="25"/>
                    </a:lnTo>
                    <a:lnTo>
                      <a:pt x="0" y="17"/>
                    </a:lnTo>
                    <a:lnTo>
                      <a:pt x="51" y="0"/>
                    </a:lnTo>
                    <a:lnTo>
                      <a:pt x="54" y="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4" name="Google Shape;504;p27"/>
              <p:cNvSpPr/>
              <p:nvPr/>
            </p:nvSpPr>
            <p:spPr>
              <a:xfrm>
                <a:off x="1790140" y="3703639"/>
                <a:ext cx="68792" cy="31848"/>
              </a:xfrm>
              <a:custGeom>
                <a:rect b="b" l="l" r="r" t="t"/>
                <a:pathLst>
                  <a:path extrusionOk="0" h="25" w="54">
                    <a:moveTo>
                      <a:pt x="54" y="8"/>
                    </a:moveTo>
                    <a:lnTo>
                      <a:pt x="3" y="25"/>
                    </a:lnTo>
                    <a:lnTo>
                      <a:pt x="0" y="16"/>
                    </a:lnTo>
                    <a:lnTo>
                      <a:pt x="51" y="0"/>
                    </a:lnTo>
                    <a:lnTo>
                      <a:pt x="54" y="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5" name="Google Shape;505;p27"/>
              <p:cNvSpPr/>
              <p:nvPr/>
            </p:nvSpPr>
            <p:spPr>
              <a:xfrm>
                <a:off x="1785044" y="3684530"/>
                <a:ext cx="68792" cy="31848"/>
              </a:xfrm>
              <a:custGeom>
                <a:rect b="b" l="l" r="r" t="t"/>
                <a:pathLst>
                  <a:path extrusionOk="0" h="25" w="54">
                    <a:moveTo>
                      <a:pt x="54" y="8"/>
                    </a:moveTo>
                    <a:lnTo>
                      <a:pt x="3" y="25"/>
                    </a:lnTo>
                    <a:lnTo>
                      <a:pt x="0" y="17"/>
                    </a:lnTo>
                    <a:lnTo>
                      <a:pt x="52" y="0"/>
                    </a:lnTo>
                    <a:lnTo>
                      <a:pt x="54" y="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6" name="Google Shape;506;p27"/>
              <p:cNvSpPr/>
              <p:nvPr/>
            </p:nvSpPr>
            <p:spPr>
              <a:xfrm>
                <a:off x="1779948" y="3664147"/>
                <a:ext cx="68792" cy="31848"/>
              </a:xfrm>
              <a:custGeom>
                <a:rect b="b" l="l" r="r" t="t"/>
                <a:pathLst>
                  <a:path extrusionOk="0" h="25" w="54">
                    <a:moveTo>
                      <a:pt x="54" y="8"/>
                    </a:moveTo>
                    <a:lnTo>
                      <a:pt x="3" y="25"/>
                    </a:lnTo>
                    <a:lnTo>
                      <a:pt x="0" y="17"/>
                    </a:lnTo>
                    <a:lnTo>
                      <a:pt x="51" y="0"/>
                    </a:lnTo>
                    <a:lnTo>
                      <a:pt x="54" y="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7" name="Google Shape;507;p27"/>
              <p:cNvSpPr/>
              <p:nvPr/>
            </p:nvSpPr>
            <p:spPr>
              <a:xfrm>
                <a:off x="1779948" y="3643764"/>
                <a:ext cx="68792" cy="31848"/>
              </a:xfrm>
              <a:custGeom>
                <a:rect b="b" l="l" r="r" t="t"/>
                <a:pathLst>
                  <a:path extrusionOk="0" h="25" w="54">
                    <a:moveTo>
                      <a:pt x="54" y="8"/>
                    </a:moveTo>
                    <a:lnTo>
                      <a:pt x="2" y="25"/>
                    </a:lnTo>
                    <a:lnTo>
                      <a:pt x="0" y="16"/>
                    </a:lnTo>
                    <a:lnTo>
                      <a:pt x="51" y="0"/>
                    </a:lnTo>
                    <a:lnTo>
                      <a:pt x="54" y="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8" name="Google Shape;508;p27"/>
              <p:cNvSpPr/>
              <p:nvPr/>
            </p:nvSpPr>
            <p:spPr>
              <a:xfrm>
                <a:off x="1772305" y="3618285"/>
                <a:ext cx="68792" cy="31848"/>
              </a:xfrm>
              <a:custGeom>
                <a:rect b="b" l="l" r="r" t="t"/>
                <a:pathLst>
                  <a:path extrusionOk="0" h="25" w="54">
                    <a:moveTo>
                      <a:pt x="54" y="8"/>
                    </a:moveTo>
                    <a:lnTo>
                      <a:pt x="2" y="25"/>
                    </a:lnTo>
                    <a:lnTo>
                      <a:pt x="0" y="17"/>
                    </a:lnTo>
                    <a:lnTo>
                      <a:pt x="51" y="0"/>
                    </a:lnTo>
                    <a:lnTo>
                      <a:pt x="54" y="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9" name="Google Shape;509;p27"/>
              <p:cNvSpPr/>
              <p:nvPr/>
            </p:nvSpPr>
            <p:spPr>
              <a:xfrm>
                <a:off x="1768483" y="3599176"/>
                <a:ext cx="68792" cy="31848"/>
              </a:xfrm>
              <a:custGeom>
                <a:rect b="b" l="l" r="r" t="t"/>
                <a:pathLst>
                  <a:path extrusionOk="0" h="25" w="54">
                    <a:moveTo>
                      <a:pt x="54" y="8"/>
                    </a:moveTo>
                    <a:lnTo>
                      <a:pt x="3" y="25"/>
                    </a:lnTo>
                    <a:lnTo>
                      <a:pt x="0" y="17"/>
                    </a:lnTo>
                    <a:lnTo>
                      <a:pt x="51" y="0"/>
                    </a:lnTo>
                    <a:lnTo>
                      <a:pt x="54" y="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510" name="Google Shape;510;p27"/>
            <p:cNvSpPr/>
            <p:nvPr/>
          </p:nvSpPr>
          <p:spPr>
            <a:xfrm>
              <a:off x="3537172" y="1894655"/>
              <a:ext cx="273895" cy="407658"/>
            </a:xfrm>
            <a:custGeom>
              <a:rect b="b" l="l" r="r" t="t"/>
              <a:pathLst>
                <a:path extrusionOk="0" h="320" w="215">
                  <a:moveTo>
                    <a:pt x="81" y="306"/>
                  </a:moveTo>
                  <a:cubicBezTo>
                    <a:pt x="63" y="323"/>
                    <a:pt x="37" y="324"/>
                    <a:pt x="19" y="312"/>
                  </a:cubicBezTo>
                  <a:cubicBezTo>
                    <a:pt x="3" y="300"/>
                    <a:pt x="-4" y="279"/>
                    <a:pt x="2" y="259"/>
                  </a:cubicBezTo>
                  <a:cubicBezTo>
                    <a:pt x="6" y="252"/>
                    <a:pt x="9" y="245"/>
                    <a:pt x="12" y="238"/>
                  </a:cubicBezTo>
                  <a:cubicBezTo>
                    <a:pt x="16" y="230"/>
                    <a:pt x="20" y="222"/>
                    <a:pt x="24" y="214"/>
                  </a:cubicBezTo>
                  <a:cubicBezTo>
                    <a:pt x="26" y="211"/>
                    <a:pt x="27" y="209"/>
                    <a:pt x="29" y="206"/>
                  </a:cubicBezTo>
                  <a:cubicBezTo>
                    <a:pt x="35" y="193"/>
                    <a:pt x="41" y="180"/>
                    <a:pt x="48" y="168"/>
                  </a:cubicBezTo>
                  <a:cubicBezTo>
                    <a:pt x="57" y="148"/>
                    <a:pt x="67" y="129"/>
                    <a:pt x="77" y="109"/>
                  </a:cubicBezTo>
                  <a:cubicBezTo>
                    <a:pt x="82" y="98"/>
                    <a:pt x="88" y="88"/>
                    <a:pt x="93" y="77"/>
                  </a:cubicBezTo>
                  <a:cubicBezTo>
                    <a:pt x="124" y="51"/>
                    <a:pt x="155" y="26"/>
                    <a:pt x="186" y="0"/>
                  </a:cubicBezTo>
                  <a:cubicBezTo>
                    <a:pt x="193" y="12"/>
                    <a:pt x="203" y="30"/>
                    <a:pt x="209" y="54"/>
                  </a:cubicBezTo>
                  <a:cubicBezTo>
                    <a:pt x="212" y="64"/>
                    <a:pt x="216" y="81"/>
                    <a:pt x="215" y="100"/>
                  </a:cubicBezTo>
                  <a:cubicBezTo>
                    <a:pt x="213" y="134"/>
                    <a:pt x="193" y="159"/>
                    <a:pt x="177" y="179"/>
                  </a:cubicBezTo>
                  <a:cubicBezTo>
                    <a:pt x="170" y="187"/>
                    <a:pt x="163" y="196"/>
                    <a:pt x="156" y="206"/>
                  </a:cubicBezTo>
                  <a:cubicBezTo>
                    <a:pt x="150" y="213"/>
                    <a:pt x="144" y="220"/>
                    <a:pt x="139" y="228"/>
                  </a:cubicBezTo>
                  <a:cubicBezTo>
                    <a:pt x="133" y="236"/>
                    <a:pt x="126" y="244"/>
                    <a:pt x="120" y="253"/>
                  </a:cubicBezTo>
                  <a:cubicBezTo>
                    <a:pt x="119" y="255"/>
                    <a:pt x="118" y="256"/>
                    <a:pt x="116" y="258"/>
                  </a:cubicBezTo>
                  <a:cubicBezTo>
                    <a:pt x="116" y="259"/>
                    <a:pt x="115" y="259"/>
                    <a:pt x="115" y="260"/>
                  </a:cubicBezTo>
                  <a:cubicBezTo>
                    <a:pt x="104" y="274"/>
                    <a:pt x="93" y="290"/>
                    <a:pt x="81" y="306"/>
                  </a:cubicBezTo>
                  <a:close/>
                </a:path>
              </a:pathLst>
            </a:custGeom>
            <a:solidFill>
              <a:srgbClr val="B768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1" name="Google Shape;511;p27"/>
            <p:cNvSpPr/>
            <p:nvPr/>
          </p:nvSpPr>
          <p:spPr>
            <a:xfrm>
              <a:off x="3593225" y="1867903"/>
              <a:ext cx="229308" cy="312113"/>
            </a:xfrm>
            <a:custGeom>
              <a:rect b="b" l="l" r="r" t="t"/>
              <a:pathLst>
                <a:path extrusionOk="0" h="245" w="180">
                  <a:moveTo>
                    <a:pt x="118" y="245"/>
                  </a:moveTo>
                  <a:cubicBezTo>
                    <a:pt x="78" y="220"/>
                    <a:pt x="39" y="195"/>
                    <a:pt x="0" y="170"/>
                  </a:cubicBezTo>
                  <a:cubicBezTo>
                    <a:pt x="9" y="150"/>
                    <a:pt x="21" y="129"/>
                    <a:pt x="36" y="106"/>
                  </a:cubicBezTo>
                  <a:cubicBezTo>
                    <a:pt x="56" y="77"/>
                    <a:pt x="77" y="54"/>
                    <a:pt x="95" y="35"/>
                  </a:cubicBezTo>
                  <a:cubicBezTo>
                    <a:pt x="111" y="23"/>
                    <a:pt x="127" y="12"/>
                    <a:pt x="143" y="0"/>
                  </a:cubicBezTo>
                  <a:cubicBezTo>
                    <a:pt x="154" y="14"/>
                    <a:pt x="178" y="51"/>
                    <a:pt x="180" y="102"/>
                  </a:cubicBezTo>
                  <a:cubicBezTo>
                    <a:pt x="182" y="184"/>
                    <a:pt x="127" y="236"/>
                    <a:pt x="118" y="245"/>
                  </a:cubicBezTo>
                  <a:close/>
                </a:path>
              </a:pathLst>
            </a:custGeom>
            <a:solidFill>
              <a:schemeClr val="dk1"/>
            </a:solidFill>
            <a:ln>
              <a:noFill/>
            </a:ln>
          </p:spPr>
          <p:txBody>
            <a:bodyPr anchorCtr="1" anchor="ctr" bIns="43200" lIns="90000" spcFirstLastPara="1" rIns="90000" wrap="square" tIns="43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12" name="Google Shape;512;p27"/>
            <p:cNvSpPr/>
            <p:nvPr/>
          </p:nvSpPr>
          <p:spPr>
            <a:xfrm>
              <a:off x="3189389" y="2461555"/>
              <a:ext cx="769455" cy="249691"/>
            </a:xfrm>
            <a:custGeom>
              <a:rect b="b" l="l" r="r" t="t"/>
              <a:pathLst>
                <a:path extrusionOk="0" h="196" w="604">
                  <a:moveTo>
                    <a:pt x="533" y="150"/>
                  </a:moveTo>
                  <a:cubicBezTo>
                    <a:pt x="532" y="150"/>
                    <a:pt x="518" y="153"/>
                    <a:pt x="499" y="155"/>
                  </a:cubicBezTo>
                  <a:cubicBezTo>
                    <a:pt x="489" y="156"/>
                    <a:pt x="482" y="156"/>
                    <a:pt x="478" y="156"/>
                  </a:cubicBezTo>
                  <a:lnTo>
                    <a:pt x="203" y="172"/>
                  </a:lnTo>
                  <a:lnTo>
                    <a:pt x="169" y="174"/>
                  </a:lnTo>
                  <a:lnTo>
                    <a:pt x="156" y="175"/>
                  </a:lnTo>
                  <a:lnTo>
                    <a:pt x="154" y="175"/>
                  </a:lnTo>
                  <a:cubicBezTo>
                    <a:pt x="151" y="175"/>
                    <a:pt x="149" y="175"/>
                    <a:pt x="146" y="175"/>
                  </a:cubicBezTo>
                  <a:cubicBezTo>
                    <a:pt x="143" y="176"/>
                    <a:pt x="140" y="177"/>
                    <a:pt x="137" y="178"/>
                  </a:cubicBezTo>
                  <a:cubicBezTo>
                    <a:pt x="136" y="178"/>
                    <a:pt x="134" y="178"/>
                    <a:pt x="133" y="179"/>
                  </a:cubicBezTo>
                  <a:cubicBezTo>
                    <a:pt x="130" y="179"/>
                    <a:pt x="126" y="180"/>
                    <a:pt x="122" y="181"/>
                  </a:cubicBezTo>
                  <a:cubicBezTo>
                    <a:pt x="117" y="182"/>
                    <a:pt x="112" y="183"/>
                    <a:pt x="107" y="184"/>
                  </a:cubicBezTo>
                  <a:cubicBezTo>
                    <a:pt x="107" y="184"/>
                    <a:pt x="106" y="184"/>
                    <a:pt x="106" y="185"/>
                  </a:cubicBezTo>
                  <a:cubicBezTo>
                    <a:pt x="90" y="188"/>
                    <a:pt x="75" y="192"/>
                    <a:pt x="59" y="196"/>
                  </a:cubicBezTo>
                  <a:cubicBezTo>
                    <a:pt x="62" y="181"/>
                    <a:pt x="56" y="166"/>
                    <a:pt x="43" y="158"/>
                  </a:cubicBezTo>
                  <a:cubicBezTo>
                    <a:pt x="30" y="151"/>
                    <a:pt x="12" y="152"/>
                    <a:pt x="0" y="164"/>
                  </a:cubicBezTo>
                  <a:cubicBezTo>
                    <a:pt x="6" y="148"/>
                    <a:pt x="16" y="130"/>
                    <a:pt x="33" y="115"/>
                  </a:cubicBezTo>
                  <a:cubicBezTo>
                    <a:pt x="35" y="113"/>
                    <a:pt x="36" y="111"/>
                    <a:pt x="39" y="110"/>
                  </a:cubicBezTo>
                  <a:cubicBezTo>
                    <a:pt x="50" y="105"/>
                    <a:pt x="62" y="100"/>
                    <a:pt x="74" y="96"/>
                  </a:cubicBezTo>
                  <a:cubicBezTo>
                    <a:pt x="77" y="94"/>
                    <a:pt x="80" y="93"/>
                    <a:pt x="83" y="92"/>
                  </a:cubicBezTo>
                  <a:cubicBezTo>
                    <a:pt x="87" y="91"/>
                    <a:pt x="91" y="89"/>
                    <a:pt x="95" y="88"/>
                  </a:cubicBezTo>
                  <a:cubicBezTo>
                    <a:pt x="98" y="87"/>
                    <a:pt x="101" y="85"/>
                    <a:pt x="104" y="84"/>
                  </a:cubicBezTo>
                  <a:cubicBezTo>
                    <a:pt x="111" y="82"/>
                    <a:pt x="117" y="80"/>
                    <a:pt x="124" y="78"/>
                  </a:cubicBezTo>
                  <a:cubicBezTo>
                    <a:pt x="130" y="76"/>
                    <a:pt x="135" y="74"/>
                    <a:pt x="142" y="72"/>
                  </a:cubicBezTo>
                  <a:cubicBezTo>
                    <a:pt x="144" y="71"/>
                    <a:pt x="145" y="71"/>
                    <a:pt x="147" y="70"/>
                  </a:cubicBezTo>
                  <a:cubicBezTo>
                    <a:pt x="173" y="61"/>
                    <a:pt x="201" y="53"/>
                    <a:pt x="231" y="45"/>
                  </a:cubicBezTo>
                  <a:cubicBezTo>
                    <a:pt x="324" y="20"/>
                    <a:pt x="408" y="7"/>
                    <a:pt x="477" y="0"/>
                  </a:cubicBezTo>
                  <a:cubicBezTo>
                    <a:pt x="504" y="6"/>
                    <a:pt x="531" y="13"/>
                    <a:pt x="560" y="22"/>
                  </a:cubicBezTo>
                  <a:cubicBezTo>
                    <a:pt x="575" y="27"/>
                    <a:pt x="590" y="32"/>
                    <a:pt x="604" y="37"/>
                  </a:cubicBezTo>
                  <a:cubicBezTo>
                    <a:pt x="602" y="43"/>
                    <a:pt x="565" y="144"/>
                    <a:pt x="534" y="150"/>
                  </a:cubicBezTo>
                  <a:lnTo>
                    <a:pt x="533" y="150"/>
                  </a:lnTo>
                  <a:close/>
                </a:path>
              </a:pathLst>
            </a:custGeom>
            <a:solidFill>
              <a:srgbClr val="B76835"/>
            </a:solidFill>
            <a:ln>
              <a:noFill/>
            </a:ln>
          </p:spPr>
          <p:txBody>
            <a:bodyPr anchorCtr="1" anchor="ctr" bIns="25550" lIns="90000" spcFirstLastPara="1" rIns="90000" wrap="square" tIns="255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3" name="Google Shape;513;p27"/>
            <p:cNvSpPr/>
            <p:nvPr/>
          </p:nvSpPr>
          <p:spPr>
            <a:xfrm>
              <a:off x="3486215" y="2504869"/>
              <a:ext cx="605118" cy="515942"/>
            </a:xfrm>
            <a:custGeom>
              <a:rect b="b" l="l" r="r" t="t"/>
              <a:pathLst>
                <a:path extrusionOk="0" h="405" w="475">
                  <a:moveTo>
                    <a:pt x="461" y="133"/>
                  </a:moveTo>
                  <a:cubicBezTo>
                    <a:pt x="460" y="134"/>
                    <a:pt x="449" y="142"/>
                    <a:pt x="434" y="153"/>
                  </a:cubicBezTo>
                  <a:cubicBezTo>
                    <a:pt x="425" y="159"/>
                    <a:pt x="419" y="163"/>
                    <a:pt x="415" y="165"/>
                  </a:cubicBezTo>
                  <a:lnTo>
                    <a:pt x="203" y="300"/>
                  </a:lnTo>
                  <a:lnTo>
                    <a:pt x="183" y="313"/>
                  </a:lnTo>
                  <a:lnTo>
                    <a:pt x="154" y="331"/>
                  </a:lnTo>
                  <a:lnTo>
                    <a:pt x="147" y="336"/>
                  </a:lnTo>
                  <a:lnTo>
                    <a:pt x="143" y="338"/>
                  </a:lnTo>
                  <a:cubicBezTo>
                    <a:pt x="143" y="338"/>
                    <a:pt x="142" y="339"/>
                    <a:pt x="141" y="339"/>
                  </a:cubicBezTo>
                  <a:cubicBezTo>
                    <a:pt x="139" y="340"/>
                    <a:pt x="137" y="342"/>
                    <a:pt x="135" y="343"/>
                  </a:cubicBezTo>
                  <a:cubicBezTo>
                    <a:pt x="132" y="346"/>
                    <a:pt x="130" y="348"/>
                    <a:pt x="128" y="350"/>
                  </a:cubicBezTo>
                  <a:cubicBezTo>
                    <a:pt x="127" y="351"/>
                    <a:pt x="126" y="352"/>
                    <a:pt x="125" y="353"/>
                  </a:cubicBezTo>
                  <a:cubicBezTo>
                    <a:pt x="122" y="355"/>
                    <a:pt x="120" y="358"/>
                    <a:pt x="116" y="360"/>
                  </a:cubicBezTo>
                  <a:cubicBezTo>
                    <a:pt x="113" y="363"/>
                    <a:pt x="109" y="367"/>
                    <a:pt x="105" y="370"/>
                  </a:cubicBezTo>
                  <a:cubicBezTo>
                    <a:pt x="105" y="371"/>
                    <a:pt x="104" y="371"/>
                    <a:pt x="104" y="371"/>
                  </a:cubicBezTo>
                  <a:cubicBezTo>
                    <a:pt x="92" y="382"/>
                    <a:pt x="80" y="393"/>
                    <a:pt x="69" y="404"/>
                  </a:cubicBezTo>
                  <a:cubicBezTo>
                    <a:pt x="64" y="390"/>
                    <a:pt x="52" y="380"/>
                    <a:pt x="37" y="379"/>
                  </a:cubicBezTo>
                  <a:cubicBezTo>
                    <a:pt x="21" y="378"/>
                    <a:pt x="6" y="389"/>
                    <a:pt x="2" y="405"/>
                  </a:cubicBezTo>
                  <a:cubicBezTo>
                    <a:pt x="-1" y="388"/>
                    <a:pt x="-1" y="367"/>
                    <a:pt x="6" y="346"/>
                  </a:cubicBezTo>
                  <a:cubicBezTo>
                    <a:pt x="7" y="344"/>
                    <a:pt x="8" y="341"/>
                    <a:pt x="9" y="339"/>
                  </a:cubicBezTo>
                  <a:cubicBezTo>
                    <a:pt x="17" y="329"/>
                    <a:pt x="25" y="319"/>
                    <a:pt x="33" y="309"/>
                  </a:cubicBezTo>
                  <a:cubicBezTo>
                    <a:pt x="35" y="306"/>
                    <a:pt x="37" y="304"/>
                    <a:pt x="39" y="301"/>
                  </a:cubicBezTo>
                  <a:cubicBezTo>
                    <a:pt x="42" y="299"/>
                    <a:pt x="45" y="295"/>
                    <a:pt x="48" y="292"/>
                  </a:cubicBezTo>
                  <a:cubicBezTo>
                    <a:pt x="50" y="290"/>
                    <a:pt x="52" y="287"/>
                    <a:pt x="54" y="285"/>
                  </a:cubicBezTo>
                  <a:cubicBezTo>
                    <a:pt x="58" y="280"/>
                    <a:pt x="63" y="274"/>
                    <a:pt x="68" y="270"/>
                  </a:cubicBezTo>
                  <a:cubicBezTo>
                    <a:pt x="72" y="265"/>
                    <a:pt x="76" y="260"/>
                    <a:pt x="81" y="256"/>
                  </a:cubicBezTo>
                  <a:cubicBezTo>
                    <a:pt x="82" y="255"/>
                    <a:pt x="82" y="254"/>
                    <a:pt x="83" y="253"/>
                  </a:cubicBezTo>
                  <a:cubicBezTo>
                    <a:pt x="84" y="252"/>
                    <a:pt x="84" y="252"/>
                    <a:pt x="85" y="251"/>
                  </a:cubicBezTo>
                  <a:cubicBezTo>
                    <a:pt x="103" y="231"/>
                    <a:pt x="124" y="210"/>
                    <a:pt x="146" y="189"/>
                  </a:cubicBezTo>
                  <a:cubicBezTo>
                    <a:pt x="215" y="122"/>
                    <a:pt x="283" y="70"/>
                    <a:pt x="339" y="30"/>
                  </a:cubicBezTo>
                  <a:cubicBezTo>
                    <a:pt x="365" y="22"/>
                    <a:pt x="392" y="15"/>
                    <a:pt x="422" y="9"/>
                  </a:cubicBezTo>
                  <a:cubicBezTo>
                    <a:pt x="438" y="5"/>
                    <a:pt x="453" y="3"/>
                    <a:pt x="468" y="0"/>
                  </a:cubicBezTo>
                  <a:cubicBezTo>
                    <a:pt x="469" y="6"/>
                    <a:pt x="486" y="113"/>
                    <a:pt x="461" y="133"/>
                  </a:cubicBezTo>
                  <a:close/>
                </a:path>
              </a:pathLst>
            </a:custGeom>
            <a:solidFill>
              <a:srgbClr val="B768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4" name="Google Shape;514;p27"/>
            <p:cNvSpPr/>
            <p:nvPr/>
          </p:nvSpPr>
          <p:spPr>
            <a:xfrm>
              <a:off x="3719344" y="1843698"/>
              <a:ext cx="371988" cy="761811"/>
            </a:xfrm>
            <a:custGeom>
              <a:rect b="b" l="l" r="r" t="t"/>
              <a:pathLst>
                <a:path extrusionOk="0" h="598" w="292">
                  <a:moveTo>
                    <a:pt x="291" y="502"/>
                  </a:moveTo>
                  <a:cubicBezTo>
                    <a:pt x="292" y="510"/>
                    <a:pt x="291" y="518"/>
                    <a:pt x="291" y="524"/>
                  </a:cubicBezTo>
                  <a:cubicBezTo>
                    <a:pt x="291" y="526"/>
                    <a:pt x="291" y="527"/>
                    <a:pt x="291" y="528"/>
                  </a:cubicBezTo>
                  <a:cubicBezTo>
                    <a:pt x="290" y="533"/>
                    <a:pt x="290" y="539"/>
                    <a:pt x="288" y="544"/>
                  </a:cubicBezTo>
                  <a:lnTo>
                    <a:pt x="268" y="578"/>
                  </a:lnTo>
                  <a:cubicBezTo>
                    <a:pt x="257" y="579"/>
                    <a:pt x="246" y="581"/>
                    <a:pt x="237" y="583"/>
                  </a:cubicBezTo>
                  <a:cubicBezTo>
                    <a:pt x="233" y="584"/>
                    <a:pt x="228" y="585"/>
                    <a:pt x="225" y="586"/>
                  </a:cubicBezTo>
                  <a:cubicBezTo>
                    <a:pt x="207" y="590"/>
                    <a:pt x="192" y="593"/>
                    <a:pt x="169" y="596"/>
                  </a:cubicBezTo>
                  <a:cubicBezTo>
                    <a:pt x="158" y="597"/>
                    <a:pt x="153" y="598"/>
                    <a:pt x="147" y="597"/>
                  </a:cubicBezTo>
                  <a:cubicBezTo>
                    <a:pt x="132" y="595"/>
                    <a:pt x="116" y="576"/>
                    <a:pt x="100" y="547"/>
                  </a:cubicBezTo>
                  <a:cubicBezTo>
                    <a:pt x="93" y="536"/>
                    <a:pt x="87" y="524"/>
                    <a:pt x="81" y="510"/>
                  </a:cubicBezTo>
                  <a:cubicBezTo>
                    <a:pt x="46" y="436"/>
                    <a:pt x="14" y="333"/>
                    <a:pt x="0" y="281"/>
                  </a:cubicBezTo>
                  <a:lnTo>
                    <a:pt x="0" y="279"/>
                  </a:lnTo>
                  <a:cubicBezTo>
                    <a:pt x="1" y="253"/>
                    <a:pt x="1" y="228"/>
                    <a:pt x="3" y="203"/>
                  </a:cubicBezTo>
                  <a:cubicBezTo>
                    <a:pt x="4" y="195"/>
                    <a:pt x="4" y="187"/>
                    <a:pt x="4" y="179"/>
                  </a:cubicBezTo>
                  <a:cubicBezTo>
                    <a:pt x="5" y="173"/>
                    <a:pt x="5" y="167"/>
                    <a:pt x="5" y="161"/>
                  </a:cubicBezTo>
                  <a:cubicBezTo>
                    <a:pt x="5" y="154"/>
                    <a:pt x="6" y="148"/>
                    <a:pt x="7" y="142"/>
                  </a:cubicBezTo>
                  <a:cubicBezTo>
                    <a:pt x="8" y="131"/>
                    <a:pt x="8" y="119"/>
                    <a:pt x="10" y="108"/>
                  </a:cubicBezTo>
                  <a:cubicBezTo>
                    <a:pt x="11" y="86"/>
                    <a:pt x="14" y="63"/>
                    <a:pt x="16" y="41"/>
                  </a:cubicBezTo>
                  <a:cubicBezTo>
                    <a:pt x="17" y="41"/>
                    <a:pt x="18" y="40"/>
                    <a:pt x="18" y="40"/>
                  </a:cubicBezTo>
                  <a:cubicBezTo>
                    <a:pt x="35" y="30"/>
                    <a:pt x="54" y="20"/>
                    <a:pt x="77" y="11"/>
                  </a:cubicBezTo>
                  <a:cubicBezTo>
                    <a:pt x="87" y="7"/>
                    <a:pt x="97" y="3"/>
                    <a:pt x="107" y="0"/>
                  </a:cubicBezTo>
                  <a:cubicBezTo>
                    <a:pt x="123" y="9"/>
                    <a:pt x="142" y="22"/>
                    <a:pt x="160" y="38"/>
                  </a:cubicBezTo>
                  <a:cubicBezTo>
                    <a:pt x="173" y="50"/>
                    <a:pt x="184" y="61"/>
                    <a:pt x="193" y="73"/>
                  </a:cubicBezTo>
                  <a:cubicBezTo>
                    <a:pt x="238" y="134"/>
                    <a:pt x="238" y="198"/>
                    <a:pt x="250" y="287"/>
                  </a:cubicBezTo>
                  <a:cubicBezTo>
                    <a:pt x="250" y="288"/>
                    <a:pt x="250" y="290"/>
                    <a:pt x="250" y="291"/>
                  </a:cubicBezTo>
                  <a:cubicBezTo>
                    <a:pt x="253" y="324"/>
                    <a:pt x="256" y="356"/>
                    <a:pt x="259" y="388"/>
                  </a:cubicBezTo>
                  <a:cubicBezTo>
                    <a:pt x="263" y="399"/>
                    <a:pt x="267" y="410"/>
                    <a:pt x="270" y="420"/>
                  </a:cubicBezTo>
                  <a:cubicBezTo>
                    <a:pt x="272" y="426"/>
                    <a:pt x="273" y="432"/>
                    <a:pt x="275" y="438"/>
                  </a:cubicBezTo>
                  <a:cubicBezTo>
                    <a:pt x="279" y="446"/>
                    <a:pt x="283" y="458"/>
                    <a:pt x="286" y="472"/>
                  </a:cubicBezTo>
                  <a:cubicBezTo>
                    <a:pt x="288" y="481"/>
                    <a:pt x="290" y="491"/>
                    <a:pt x="291" y="502"/>
                  </a:cubicBezTo>
                  <a:close/>
                </a:path>
              </a:pathLst>
            </a:custGeom>
            <a:solidFill>
              <a:srgbClr val="B768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5" name="Google Shape;515;p27"/>
            <p:cNvSpPr/>
            <p:nvPr/>
          </p:nvSpPr>
          <p:spPr>
            <a:xfrm>
              <a:off x="3684948" y="1715031"/>
              <a:ext cx="220390" cy="205103"/>
            </a:xfrm>
            <a:custGeom>
              <a:rect b="b" l="l" r="r" t="t"/>
              <a:pathLst>
                <a:path extrusionOk="0" h="161" w="173">
                  <a:moveTo>
                    <a:pt x="173" y="142"/>
                  </a:moveTo>
                  <a:cubicBezTo>
                    <a:pt x="156" y="140"/>
                    <a:pt x="132" y="140"/>
                    <a:pt x="105" y="145"/>
                  </a:cubicBezTo>
                  <a:cubicBezTo>
                    <a:pt x="84" y="149"/>
                    <a:pt x="67" y="156"/>
                    <a:pt x="53" y="161"/>
                  </a:cubicBezTo>
                  <a:cubicBezTo>
                    <a:pt x="48" y="151"/>
                    <a:pt x="44" y="140"/>
                    <a:pt x="39" y="129"/>
                  </a:cubicBezTo>
                  <a:cubicBezTo>
                    <a:pt x="37" y="123"/>
                    <a:pt x="34" y="117"/>
                    <a:pt x="31" y="110"/>
                  </a:cubicBezTo>
                  <a:cubicBezTo>
                    <a:pt x="30" y="108"/>
                    <a:pt x="30" y="107"/>
                    <a:pt x="29" y="105"/>
                  </a:cubicBezTo>
                  <a:cubicBezTo>
                    <a:pt x="21" y="86"/>
                    <a:pt x="13" y="67"/>
                    <a:pt x="5" y="49"/>
                  </a:cubicBezTo>
                  <a:cubicBezTo>
                    <a:pt x="4" y="46"/>
                    <a:pt x="2" y="43"/>
                    <a:pt x="1" y="40"/>
                  </a:cubicBezTo>
                  <a:cubicBezTo>
                    <a:pt x="1" y="39"/>
                    <a:pt x="1" y="39"/>
                    <a:pt x="0" y="38"/>
                  </a:cubicBezTo>
                  <a:cubicBezTo>
                    <a:pt x="23" y="27"/>
                    <a:pt x="44" y="16"/>
                    <a:pt x="66" y="5"/>
                  </a:cubicBezTo>
                  <a:cubicBezTo>
                    <a:pt x="69" y="3"/>
                    <a:pt x="73" y="1"/>
                    <a:pt x="77" y="0"/>
                  </a:cubicBezTo>
                  <a:cubicBezTo>
                    <a:pt x="79" y="4"/>
                    <a:pt x="81" y="9"/>
                    <a:pt x="84" y="14"/>
                  </a:cubicBezTo>
                  <a:cubicBezTo>
                    <a:pt x="100" y="42"/>
                    <a:pt x="109" y="60"/>
                    <a:pt x="111" y="63"/>
                  </a:cubicBezTo>
                  <a:cubicBezTo>
                    <a:pt x="119" y="78"/>
                    <a:pt x="136" y="103"/>
                    <a:pt x="173" y="142"/>
                  </a:cubicBezTo>
                  <a:close/>
                </a:path>
              </a:pathLst>
            </a:custGeom>
            <a:solidFill>
              <a:srgbClr val="B76835"/>
            </a:solidFill>
            <a:ln>
              <a:noFill/>
            </a:ln>
          </p:spPr>
          <p:txBody>
            <a:bodyPr anchorCtr="1" anchor="ctr" bIns="12950" lIns="90000" spcFirstLastPara="1" rIns="90000" wrap="square" tIns="129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6" name="Google Shape;516;p27"/>
            <p:cNvSpPr/>
            <p:nvPr/>
          </p:nvSpPr>
          <p:spPr>
            <a:xfrm>
              <a:off x="3691318" y="1767262"/>
              <a:ext cx="91723" cy="87901"/>
            </a:xfrm>
            <a:custGeom>
              <a:rect b="b" l="l" r="r" t="t"/>
              <a:pathLst>
                <a:path extrusionOk="0" h="69" w="72">
                  <a:moveTo>
                    <a:pt x="72" y="0"/>
                  </a:moveTo>
                  <a:cubicBezTo>
                    <a:pt x="57" y="23"/>
                    <a:pt x="41" y="46"/>
                    <a:pt x="26" y="69"/>
                  </a:cubicBezTo>
                  <a:cubicBezTo>
                    <a:pt x="25" y="68"/>
                    <a:pt x="25" y="66"/>
                    <a:pt x="24" y="64"/>
                  </a:cubicBezTo>
                  <a:cubicBezTo>
                    <a:pt x="16" y="46"/>
                    <a:pt x="8" y="26"/>
                    <a:pt x="0" y="8"/>
                  </a:cubicBezTo>
                  <a:cubicBezTo>
                    <a:pt x="24" y="5"/>
                    <a:pt x="48" y="3"/>
                    <a:pt x="72" y="0"/>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17" name="Google Shape;517;p27"/>
            <p:cNvSpPr/>
            <p:nvPr/>
          </p:nvSpPr>
          <p:spPr>
            <a:xfrm>
              <a:off x="3639087" y="1605473"/>
              <a:ext cx="149050" cy="211473"/>
            </a:xfrm>
            <a:custGeom>
              <a:rect b="b" l="l" r="r" t="t"/>
              <a:pathLst>
                <a:path extrusionOk="0" h="166" w="117">
                  <a:moveTo>
                    <a:pt x="58" y="166"/>
                  </a:moveTo>
                  <a:cubicBezTo>
                    <a:pt x="26" y="166"/>
                    <a:pt x="0" y="140"/>
                    <a:pt x="0" y="108"/>
                  </a:cubicBezTo>
                  <a:lnTo>
                    <a:pt x="0" y="24"/>
                  </a:lnTo>
                  <a:cubicBezTo>
                    <a:pt x="1" y="11"/>
                    <a:pt x="12" y="0"/>
                    <a:pt x="24" y="0"/>
                  </a:cubicBezTo>
                  <a:lnTo>
                    <a:pt x="93" y="0"/>
                  </a:lnTo>
                  <a:cubicBezTo>
                    <a:pt x="106" y="0"/>
                    <a:pt x="117" y="11"/>
                    <a:pt x="117" y="24"/>
                  </a:cubicBezTo>
                  <a:lnTo>
                    <a:pt x="117" y="108"/>
                  </a:lnTo>
                  <a:cubicBezTo>
                    <a:pt x="117" y="140"/>
                    <a:pt x="90" y="166"/>
                    <a:pt x="58" y="166"/>
                  </a:cubicBezTo>
                  <a:close/>
                </a:path>
              </a:pathLst>
            </a:custGeom>
            <a:solidFill>
              <a:srgbClr val="B76835"/>
            </a:solidFill>
            <a:ln>
              <a:noFill/>
            </a:ln>
          </p:spPr>
          <p:txBody>
            <a:bodyPr anchorCtr="1" anchor="ctr" bIns="14750" lIns="90000" spcFirstLastPara="1" rIns="90000" wrap="square" tIns="147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8" name="Google Shape;518;p27"/>
            <p:cNvSpPr/>
            <p:nvPr/>
          </p:nvSpPr>
          <p:spPr>
            <a:xfrm>
              <a:off x="3640361" y="1571076"/>
              <a:ext cx="180898" cy="173255"/>
            </a:xfrm>
            <a:custGeom>
              <a:rect b="b" l="l" r="r" t="t"/>
              <a:pathLst>
                <a:path extrusionOk="0" h="136" w="142">
                  <a:moveTo>
                    <a:pt x="116" y="136"/>
                  </a:moveTo>
                  <a:cubicBezTo>
                    <a:pt x="102" y="136"/>
                    <a:pt x="88" y="136"/>
                    <a:pt x="74" y="136"/>
                  </a:cubicBezTo>
                  <a:cubicBezTo>
                    <a:pt x="49" y="107"/>
                    <a:pt x="25" y="79"/>
                    <a:pt x="0" y="51"/>
                  </a:cubicBezTo>
                  <a:cubicBezTo>
                    <a:pt x="1" y="43"/>
                    <a:pt x="4" y="31"/>
                    <a:pt x="12" y="21"/>
                  </a:cubicBezTo>
                  <a:cubicBezTo>
                    <a:pt x="40" y="-11"/>
                    <a:pt x="111" y="-6"/>
                    <a:pt x="134" y="30"/>
                  </a:cubicBezTo>
                  <a:cubicBezTo>
                    <a:pt x="150" y="56"/>
                    <a:pt x="137" y="92"/>
                    <a:pt x="134" y="103"/>
                  </a:cubicBezTo>
                  <a:cubicBezTo>
                    <a:pt x="128" y="118"/>
                    <a:pt x="121" y="129"/>
                    <a:pt x="116" y="136"/>
                  </a:cubicBezTo>
                  <a:close/>
                </a:path>
              </a:pathLst>
            </a:custGeom>
            <a:solidFill>
              <a:srgbClr val="B76835"/>
            </a:solidFill>
            <a:ln>
              <a:noFill/>
            </a:ln>
          </p:spPr>
          <p:txBody>
            <a:bodyPr anchorCtr="1" anchor="ctr" bIns="3950" lIns="90000" spcFirstLastPara="1" rIns="90000" wrap="square" tIns="39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9" name="Google Shape;519;p27"/>
            <p:cNvSpPr/>
            <p:nvPr/>
          </p:nvSpPr>
          <p:spPr>
            <a:xfrm>
              <a:off x="3651826" y="1768536"/>
              <a:ext cx="43314" cy="20383"/>
            </a:xfrm>
            <a:custGeom>
              <a:rect b="b" l="l" r="r" t="t"/>
              <a:pathLst>
                <a:path extrusionOk="0" h="16" w="34">
                  <a:moveTo>
                    <a:pt x="0" y="0"/>
                  </a:moveTo>
                  <a:cubicBezTo>
                    <a:pt x="3" y="7"/>
                    <a:pt x="11" y="13"/>
                    <a:pt x="18" y="15"/>
                  </a:cubicBezTo>
                  <a:cubicBezTo>
                    <a:pt x="27" y="17"/>
                    <a:pt x="36" y="11"/>
                    <a:pt x="33" y="0"/>
                  </a:cubicBezTo>
                  <a:cubicBezTo>
                    <a:pt x="28" y="1"/>
                    <a:pt x="21" y="3"/>
                    <a:pt x="10" y="2"/>
                  </a:cubicBezTo>
                  <a:cubicBezTo>
                    <a:pt x="7" y="1"/>
                    <a:pt x="3" y="1"/>
                    <a:pt x="0" y="0"/>
                  </a:cubicBez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0" name="Google Shape;520;p27"/>
            <p:cNvSpPr/>
            <p:nvPr/>
          </p:nvSpPr>
          <p:spPr>
            <a:xfrm>
              <a:off x="3180471" y="2596592"/>
              <a:ext cx="174529" cy="550339"/>
            </a:xfrm>
            <a:custGeom>
              <a:rect b="b" l="l" r="r" t="t"/>
              <a:pathLst>
                <a:path extrusionOk="0" h="432" w="137">
                  <a:moveTo>
                    <a:pt x="0" y="44"/>
                  </a:moveTo>
                  <a:cubicBezTo>
                    <a:pt x="0" y="46"/>
                    <a:pt x="0" y="48"/>
                    <a:pt x="0" y="50"/>
                  </a:cubicBezTo>
                  <a:cubicBezTo>
                    <a:pt x="-1" y="60"/>
                    <a:pt x="0" y="68"/>
                    <a:pt x="0" y="74"/>
                  </a:cubicBezTo>
                  <a:cubicBezTo>
                    <a:pt x="1" y="154"/>
                    <a:pt x="24" y="225"/>
                    <a:pt x="44" y="282"/>
                  </a:cubicBezTo>
                  <a:cubicBezTo>
                    <a:pt x="47" y="293"/>
                    <a:pt x="51" y="302"/>
                    <a:pt x="54" y="312"/>
                  </a:cubicBezTo>
                  <a:cubicBezTo>
                    <a:pt x="59" y="328"/>
                    <a:pt x="64" y="342"/>
                    <a:pt x="67" y="355"/>
                  </a:cubicBezTo>
                  <a:cubicBezTo>
                    <a:pt x="70" y="365"/>
                    <a:pt x="72" y="374"/>
                    <a:pt x="74" y="384"/>
                  </a:cubicBezTo>
                  <a:cubicBezTo>
                    <a:pt x="76" y="392"/>
                    <a:pt x="78" y="399"/>
                    <a:pt x="80" y="406"/>
                  </a:cubicBezTo>
                  <a:cubicBezTo>
                    <a:pt x="81" y="411"/>
                    <a:pt x="82" y="415"/>
                    <a:pt x="83" y="420"/>
                  </a:cubicBezTo>
                  <a:cubicBezTo>
                    <a:pt x="84" y="423"/>
                    <a:pt x="85" y="427"/>
                    <a:pt x="86" y="431"/>
                  </a:cubicBezTo>
                  <a:cubicBezTo>
                    <a:pt x="103" y="431"/>
                    <a:pt x="120" y="431"/>
                    <a:pt x="137" y="432"/>
                  </a:cubicBezTo>
                  <a:cubicBezTo>
                    <a:pt x="137" y="427"/>
                    <a:pt x="136" y="423"/>
                    <a:pt x="136" y="419"/>
                  </a:cubicBezTo>
                  <a:cubicBezTo>
                    <a:pt x="136" y="412"/>
                    <a:pt x="136" y="406"/>
                    <a:pt x="135" y="400"/>
                  </a:cubicBezTo>
                  <a:cubicBezTo>
                    <a:pt x="135" y="388"/>
                    <a:pt x="134" y="377"/>
                    <a:pt x="134" y="367"/>
                  </a:cubicBezTo>
                  <a:cubicBezTo>
                    <a:pt x="134" y="341"/>
                    <a:pt x="134" y="320"/>
                    <a:pt x="134" y="303"/>
                  </a:cubicBezTo>
                  <a:cubicBezTo>
                    <a:pt x="134" y="297"/>
                    <a:pt x="134" y="291"/>
                    <a:pt x="134" y="285"/>
                  </a:cubicBezTo>
                  <a:cubicBezTo>
                    <a:pt x="134" y="278"/>
                    <a:pt x="134" y="272"/>
                    <a:pt x="134" y="271"/>
                  </a:cubicBezTo>
                  <a:cubicBezTo>
                    <a:pt x="134" y="255"/>
                    <a:pt x="133" y="175"/>
                    <a:pt x="132" y="155"/>
                  </a:cubicBezTo>
                  <a:cubicBezTo>
                    <a:pt x="131" y="129"/>
                    <a:pt x="123" y="79"/>
                    <a:pt x="77" y="0"/>
                  </a:cubicBezTo>
                  <a:cubicBezTo>
                    <a:pt x="62" y="3"/>
                    <a:pt x="50" y="6"/>
                    <a:pt x="45" y="7"/>
                  </a:cubicBezTo>
                  <a:cubicBezTo>
                    <a:pt x="44" y="7"/>
                    <a:pt x="42" y="8"/>
                    <a:pt x="39" y="9"/>
                  </a:cubicBezTo>
                  <a:cubicBezTo>
                    <a:pt x="36" y="10"/>
                    <a:pt x="33" y="11"/>
                    <a:pt x="30" y="13"/>
                  </a:cubicBezTo>
                  <a:cubicBezTo>
                    <a:pt x="28" y="15"/>
                    <a:pt x="26" y="16"/>
                    <a:pt x="24" y="18"/>
                  </a:cubicBezTo>
                  <a:cubicBezTo>
                    <a:pt x="13" y="26"/>
                    <a:pt x="5" y="36"/>
                    <a:pt x="0" y="44"/>
                  </a:cubicBezTo>
                  <a:close/>
                </a:path>
              </a:pathLst>
            </a:custGeom>
            <a:solidFill>
              <a:srgbClr val="B768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1" name="Google Shape;521;p27"/>
            <p:cNvSpPr/>
            <p:nvPr/>
          </p:nvSpPr>
          <p:spPr>
            <a:xfrm>
              <a:off x="3160088" y="3117630"/>
              <a:ext cx="225486" cy="175803"/>
            </a:xfrm>
            <a:custGeom>
              <a:rect b="b" l="l" r="r" t="t"/>
              <a:pathLst>
                <a:path extrusionOk="0" h="138" w="177">
                  <a:moveTo>
                    <a:pt x="0" y="122"/>
                  </a:moveTo>
                  <a:cubicBezTo>
                    <a:pt x="3" y="126"/>
                    <a:pt x="18" y="133"/>
                    <a:pt x="19" y="134"/>
                  </a:cubicBezTo>
                  <a:cubicBezTo>
                    <a:pt x="19" y="134"/>
                    <a:pt x="32" y="139"/>
                    <a:pt x="34" y="138"/>
                  </a:cubicBezTo>
                  <a:cubicBezTo>
                    <a:pt x="34" y="141"/>
                    <a:pt x="131" y="111"/>
                    <a:pt x="137" y="105"/>
                  </a:cubicBezTo>
                  <a:cubicBezTo>
                    <a:pt x="148" y="102"/>
                    <a:pt x="176" y="91"/>
                    <a:pt x="177" y="70"/>
                  </a:cubicBezTo>
                  <a:cubicBezTo>
                    <a:pt x="177" y="67"/>
                    <a:pt x="177" y="63"/>
                    <a:pt x="169" y="42"/>
                  </a:cubicBezTo>
                  <a:cubicBezTo>
                    <a:pt x="167" y="37"/>
                    <a:pt x="168" y="40"/>
                    <a:pt x="164" y="31"/>
                  </a:cubicBezTo>
                  <a:cubicBezTo>
                    <a:pt x="161" y="23"/>
                    <a:pt x="156" y="13"/>
                    <a:pt x="150" y="0"/>
                  </a:cubicBezTo>
                  <a:cubicBezTo>
                    <a:pt x="145" y="2"/>
                    <a:pt x="138" y="5"/>
                    <a:pt x="129" y="8"/>
                  </a:cubicBezTo>
                  <a:cubicBezTo>
                    <a:pt x="120" y="10"/>
                    <a:pt x="113" y="10"/>
                    <a:pt x="107" y="10"/>
                  </a:cubicBezTo>
                  <a:cubicBezTo>
                    <a:pt x="91" y="30"/>
                    <a:pt x="76" y="50"/>
                    <a:pt x="61" y="70"/>
                  </a:cubicBezTo>
                  <a:cubicBezTo>
                    <a:pt x="50" y="80"/>
                    <a:pt x="39" y="90"/>
                    <a:pt x="27" y="101"/>
                  </a:cubicBezTo>
                  <a:cubicBezTo>
                    <a:pt x="25" y="102"/>
                    <a:pt x="21" y="103"/>
                    <a:pt x="16" y="105"/>
                  </a:cubicBezTo>
                  <a:cubicBezTo>
                    <a:pt x="8" y="107"/>
                    <a:pt x="4" y="107"/>
                    <a:pt x="2" y="111"/>
                  </a:cubicBezTo>
                  <a:cubicBezTo>
                    <a:pt x="0" y="114"/>
                    <a:pt x="-1" y="119"/>
                    <a:pt x="0" y="122"/>
                  </a:cubicBezTo>
                  <a:close/>
                </a:path>
              </a:pathLst>
            </a:custGeom>
            <a:solidFill>
              <a:srgbClr val="B76835"/>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2" name="Google Shape;522;p27"/>
            <p:cNvSpPr/>
            <p:nvPr/>
          </p:nvSpPr>
          <p:spPr>
            <a:xfrm>
              <a:off x="3134610" y="3155848"/>
              <a:ext cx="282813" cy="156694"/>
            </a:xfrm>
            <a:custGeom>
              <a:rect b="b" l="l" r="r" t="t"/>
              <a:pathLst>
                <a:path extrusionOk="0" h="123" w="222">
                  <a:moveTo>
                    <a:pt x="222" y="46"/>
                  </a:moveTo>
                  <a:cubicBezTo>
                    <a:pt x="222" y="48"/>
                    <a:pt x="222" y="51"/>
                    <a:pt x="222" y="53"/>
                  </a:cubicBezTo>
                  <a:cubicBezTo>
                    <a:pt x="220" y="65"/>
                    <a:pt x="215" y="74"/>
                    <a:pt x="213" y="78"/>
                  </a:cubicBezTo>
                  <a:cubicBezTo>
                    <a:pt x="155" y="93"/>
                    <a:pt x="97" y="107"/>
                    <a:pt x="40" y="122"/>
                  </a:cubicBezTo>
                  <a:cubicBezTo>
                    <a:pt x="23" y="125"/>
                    <a:pt x="8" y="117"/>
                    <a:pt x="2" y="105"/>
                  </a:cubicBezTo>
                  <a:cubicBezTo>
                    <a:pt x="2" y="104"/>
                    <a:pt x="1" y="103"/>
                    <a:pt x="1" y="102"/>
                  </a:cubicBezTo>
                  <a:cubicBezTo>
                    <a:pt x="-4" y="90"/>
                    <a:pt x="3" y="78"/>
                    <a:pt x="4" y="76"/>
                  </a:cubicBezTo>
                  <a:cubicBezTo>
                    <a:pt x="9" y="72"/>
                    <a:pt x="13" y="69"/>
                    <a:pt x="18" y="65"/>
                  </a:cubicBezTo>
                  <a:cubicBezTo>
                    <a:pt x="21" y="63"/>
                    <a:pt x="24" y="61"/>
                    <a:pt x="27" y="59"/>
                  </a:cubicBezTo>
                  <a:cubicBezTo>
                    <a:pt x="49" y="42"/>
                    <a:pt x="72" y="25"/>
                    <a:pt x="95" y="9"/>
                  </a:cubicBezTo>
                  <a:cubicBezTo>
                    <a:pt x="87" y="0"/>
                    <a:pt x="132" y="-5"/>
                    <a:pt x="131" y="9"/>
                  </a:cubicBezTo>
                  <a:cubicBezTo>
                    <a:pt x="138" y="5"/>
                    <a:pt x="151" y="0"/>
                    <a:pt x="167" y="0"/>
                  </a:cubicBezTo>
                  <a:cubicBezTo>
                    <a:pt x="175" y="0"/>
                    <a:pt x="195" y="1"/>
                    <a:pt x="209" y="15"/>
                  </a:cubicBezTo>
                  <a:cubicBezTo>
                    <a:pt x="215" y="22"/>
                    <a:pt x="218" y="30"/>
                    <a:pt x="219" y="36"/>
                  </a:cubicBezTo>
                  <a:cubicBezTo>
                    <a:pt x="221" y="41"/>
                    <a:pt x="221" y="45"/>
                    <a:pt x="222" y="46"/>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23" name="Google Shape;523;p27"/>
            <p:cNvSpPr/>
            <p:nvPr/>
          </p:nvSpPr>
          <p:spPr>
            <a:xfrm>
              <a:off x="3133336" y="3201709"/>
              <a:ext cx="284087" cy="110832"/>
            </a:xfrm>
            <a:custGeom>
              <a:rect b="b" l="l" r="r" t="t"/>
              <a:pathLst>
                <a:path extrusionOk="0" h="87" w="223">
                  <a:moveTo>
                    <a:pt x="223" y="10"/>
                  </a:moveTo>
                  <a:cubicBezTo>
                    <a:pt x="223" y="13"/>
                    <a:pt x="223" y="15"/>
                    <a:pt x="223" y="17"/>
                  </a:cubicBezTo>
                  <a:cubicBezTo>
                    <a:pt x="222" y="29"/>
                    <a:pt x="217" y="38"/>
                    <a:pt x="214" y="42"/>
                  </a:cubicBezTo>
                  <a:cubicBezTo>
                    <a:pt x="157" y="57"/>
                    <a:pt x="99" y="72"/>
                    <a:pt x="41" y="86"/>
                  </a:cubicBezTo>
                  <a:cubicBezTo>
                    <a:pt x="25" y="89"/>
                    <a:pt x="10" y="81"/>
                    <a:pt x="4" y="69"/>
                  </a:cubicBezTo>
                  <a:cubicBezTo>
                    <a:pt x="1" y="65"/>
                    <a:pt x="-2" y="59"/>
                    <a:pt x="1" y="57"/>
                  </a:cubicBezTo>
                  <a:cubicBezTo>
                    <a:pt x="4" y="53"/>
                    <a:pt x="17" y="62"/>
                    <a:pt x="29" y="65"/>
                  </a:cubicBezTo>
                  <a:cubicBezTo>
                    <a:pt x="53" y="73"/>
                    <a:pt x="74" y="59"/>
                    <a:pt x="98" y="48"/>
                  </a:cubicBezTo>
                  <a:cubicBezTo>
                    <a:pt x="118" y="39"/>
                    <a:pt x="149" y="30"/>
                    <a:pt x="191" y="28"/>
                  </a:cubicBezTo>
                  <a:cubicBezTo>
                    <a:pt x="201" y="19"/>
                    <a:pt x="211" y="9"/>
                    <a:pt x="221" y="0"/>
                  </a:cubicBezTo>
                  <a:cubicBezTo>
                    <a:pt x="223" y="5"/>
                    <a:pt x="223" y="9"/>
                    <a:pt x="223" y="10"/>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24" name="Google Shape;524;p27"/>
            <p:cNvSpPr/>
            <p:nvPr/>
          </p:nvSpPr>
          <p:spPr>
            <a:xfrm>
              <a:off x="3486215" y="2932910"/>
              <a:ext cx="216568" cy="546517"/>
            </a:xfrm>
            <a:custGeom>
              <a:rect b="b" l="l" r="r" t="t"/>
              <a:pathLst>
                <a:path extrusionOk="0" h="429" w="170">
                  <a:moveTo>
                    <a:pt x="0" y="51"/>
                  </a:moveTo>
                  <a:cubicBezTo>
                    <a:pt x="0" y="53"/>
                    <a:pt x="0" y="55"/>
                    <a:pt x="1" y="57"/>
                  </a:cubicBezTo>
                  <a:cubicBezTo>
                    <a:pt x="1" y="67"/>
                    <a:pt x="2" y="76"/>
                    <a:pt x="2" y="82"/>
                  </a:cubicBezTo>
                  <a:cubicBezTo>
                    <a:pt x="11" y="161"/>
                    <a:pt x="40" y="230"/>
                    <a:pt x="65" y="285"/>
                  </a:cubicBezTo>
                  <a:cubicBezTo>
                    <a:pt x="69" y="295"/>
                    <a:pt x="73" y="304"/>
                    <a:pt x="77" y="313"/>
                  </a:cubicBezTo>
                  <a:cubicBezTo>
                    <a:pt x="84" y="329"/>
                    <a:pt x="90" y="343"/>
                    <a:pt x="94" y="355"/>
                  </a:cubicBezTo>
                  <a:cubicBezTo>
                    <a:pt x="98" y="365"/>
                    <a:pt x="101" y="374"/>
                    <a:pt x="104" y="384"/>
                  </a:cubicBezTo>
                  <a:cubicBezTo>
                    <a:pt x="106" y="391"/>
                    <a:pt x="108" y="398"/>
                    <a:pt x="111" y="405"/>
                  </a:cubicBezTo>
                  <a:cubicBezTo>
                    <a:pt x="112" y="410"/>
                    <a:pt x="114" y="414"/>
                    <a:pt x="115" y="418"/>
                  </a:cubicBezTo>
                  <a:cubicBezTo>
                    <a:pt x="116" y="422"/>
                    <a:pt x="118" y="426"/>
                    <a:pt x="119" y="429"/>
                  </a:cubicBezTo>
                  <a:cubicBezTo>
                    <a:pt x="136" y="428"/>
                    <a:pt x="153" y="427"/>
                    <a:pt x="170" y="426"/>
                  </a:cubicBezTo>
                  <a:cubicBezTo>
                    <a:pt x="169" y="421"/>
                    <a:pt x="169" y="417"/>
                    <a:pt x="169" y="413"/>
                  </a:cubicBezTo>
                  <a:cubicBezTo>
                    <a:pt x="167" y="407"/>
                    <a:pt x="167" y="400"/>
                    <a:pt x="166" y="394"/>
                  </a:cubicBezTo>
                  <a:cubicBezTo>
                    <a:pt x="164" y="382"/>
                    <a:pt x="163" y="371"/>
                    <a:pt x="162" y="361"/>
                  </a:cubicBezTo>
                  <a:cubicBezTo>
                    <a:pt x="159" y="336"/>
                    <a:pt x="157" y="315"/>
                    <a:pt x="156" y="298"/>
                  </a:cubicBezTo>
                  <a:cubicBezTo>
                    <a:pt x="155" y="292"/>
                    <a:pt x="155" y="285"/>
                    <a:pt x="154" y="279"/>
                  </a:cubicBezTo>
                  <a:cubicBezTo>
                    <a:pt x="154" y="272"/>
                    <a:pt x="153" y="267"/>
                    <a:pt x="153" y="266"/>
                  </a:cubicBezTo>
                  <a:cubicBezTo>
                    <a:pt x="152" y="250"/>
                    <a:pt x="144" y="170"/>
                    <a:pt x="142" y="150"/>
                  </a:cubicBezTo>
                  <a:cubicBezTo>
                    <a:pt x="138" y="125"/>
                    <a:pt x="126" y="76"/>
                    <a:pt x="73" y="0"/>
                  </a:cubicBezTo>
                  <a:cubicBezTo>
                    <a:pt x="58" y="5"/>
                    <a:pt x="47" y="9"/>
                    <a:pt x="42" y="11"/>
                  </a:cubicBezTo>
                  <a:cubicBezTo>
                    <a:pt x="41" y="11"/>
                    <a:pt x="38" y="12"/>
                    <a:pt x="36" y="13"/>
                  </a:cubicBezTo>
                  <a:cubicBezTo>
                    <a:pt x="33" y="14"/>
                    <a:pt x="30" y="16"/>
                    <a:pt x="28" y="18"/>
                  </a:cubicBezTo>
                  <a:cubicBezTo>
                    <a:pt x="26" y="20"/>
                    <a:pt x="24" y="22"/>
                    <a:pt x="22" y="23"/>
                  </a:cubicBezTo>
                  <a:cubicBezTo>
                    <a:pt x="11" y="33"/>
                    <a:pt x="5" y="43"/>
                    <a:pt x="0" y="52"/>
                  </a:cubicBezTo>
                  <a:lnTo>
                    <a:pt x="0" y="51"/>
                  </a:lnTo>
                  <a:close/>
                </a:path>
              </a:pathLst>
            </a:custGeom>
            <a:solidFill>
              <a:srgbClr val="B768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5" name="Google Shape;525;p27"/>
            <p:cNvSpPr/>
            <p:nvPr/>
          </p:nvSpPr>
          <p:spPr>
            <a:xfrm>
              <a:off x="3521885" y="3446304"/>
              <a:ext cx="219116" cy="189816"/>
            </a:xfrm>
            <a:custGeom>
              <a:rect b="b" l="l" r="r" t="t"/>
              <a:pathLst>
                <a:path extrusionOk="0" h="149" w="172">
                  <a:moveTo>
                    <a:pt x="0" y="134"/>
                  </a:moveTo>
                  <a:cubicBezTo>
                    <a:pt x="2" y="139"/>
                    <a:pt x="19" y="145"/>
                    <a:pt x="19" y="145"/>
                  </a:cubicBezTo>
                  <a:cubicBezTo>
                    <a:pt x="20" y="146"/>
                    <a:pt x="33" y="150"/>
                    <a:pt x="34" y="148"/>
                  </a:cubicBezTo>
                  <a:cubicBezTo>
                    <a:pt x="34" y="151"/>
                    <a:pt x="130" y="112"/>
                    <a:pt x="135" y="106"/>
                  </a:cubicBezTo>
                  <a:cubicBezTo>
                    <a:pt x="145" y="102"/>
                    <a:pt x="173" y="88"/>
                    <a:pt x="172" y="68"/>
                  </a:cubicBezTo>
                  <a:cubicBezTo>
                    <a:pt x="172" y="65"/>
                    <a:pt x="171" y="60"/>
                    <a:pt x="161" y="41"/>
                  </a:cubicBezTo>
                  <a:cubicBezTo>
                    <a:pt x="158" y="35"/>
                    <a:pt x="160" y="38"/>
                    <a:pt x="156" y="30"/>
                  </a:cubicBezTo>
                  <a:cubicBezTo>
                    <a:pt x="152" y="23"/>
                    <a:pt x="146" y="12"/>
                    <a:pt x="138" y="0"/>
                  </a:cubicBezTo>
                  <a:cubicBezTo>
                    <a:pt x="134" y="3"/>
                    <a:pt x="127" y="7"/>
                    <a:pt x="119" y="10"/>
                  </a:cubicBezTo>
                  <a:cubicBezTo>
                    <a:pt x="110" y="13"/>
                    <a:pt x="102" y="14"/>
                    <a:pt x="96" y="14"/>
                  </a:cubicBezTo>
                  <a:cubicBezTo>
                    <a:pt x="83" y="35"/>
                    <a:pt x="69" y="56"/>
                    <a:pt x="56" y="78"/>
                  </a:cubicBezTo>
                  <a:cubicBezTo>
                    <a:pt x="46" y="89"/>
                    <a:pt x="36" y="100"/>
                    <a:pt x="25" y="111"/>
                  </a:cubicBezTo>
                  <a:cubicBezTo>
                    <a:pt x="23" y="112"/>
                    <a:pt x="19" y="114"/>
                    <a:pt x="15" y="116"/>
                  </a:cubicBezTo>
                  <a:cubicBezTo>
                    <a:pt x="6" y="120"/>
                    <a:pt x="3" y="120"/>
                    <a:pt x="1" y="124"/>
                  </a:cubicBezTo>
                  <a:cubicBezTo>
                    <a:pt x="0" y="127"/>
                    <a:pt x="-1" y="132"/>
                    <a:pt x="0" y="135"/>
                  </a:cubicBezTo>
                  <a:lnTo>
                    <a:pt x="0" y="134"/>
                  </a:lnTo>
                  <a:close/>
                </a:path>
              </a:pathLst>
            </a:custGeom>
            <a:solidFill>
              <a:srgbClr val="B76835"/>
            </a:solidFill>
            <a:ln>
              <a:noFill/>
            </a:ln>
          </p:spPr>
          <p:txBody>
            <a:bodyPr anchorCtr="1" anchor="ctr" bIns="8625" lIns="90000" spcFirstLastPara="1" rIns="90000" wrap="square" tIns="8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6" name="Google Shape;526;p27"/>
            <p:cNvSpPr/>
            <p:nvPr/>
          </p:nvSpPr>
          <p:spPr>
            <a:xfrm>
              <a:off x="3496406" y="3485796"/>
              <a:ext cx="276443" cy="170707"/>
            </a:xfrm>
            <a:custGeom>
              <a:rect b="b" l="l" r="r" t="t"/>
              <a:pathLst>
                <a:path extrusionOk="0" h="134" w="217">
                  <a:moveTo>
                    <a:pt x="216" y="41"/>
                  </a:moveTo>
                  <a:cubicBezTo>
                    <a:pt x="217" y="43"/>
                    <a:pt x="217" y="45"/>
                    <a:pt x="217" y="48"/>
                  </a:cubicBezTo>
                  <a:cubicBezTo>
                    <a:pt x="217" y="60"/>
                    <a:pt x="213" y="69"/>
                    <a:pt x="211" y="73"/>
                  </a:cubicBezTo>
                  <a:cubicBezTo>
                    <a:pt x="155" y="93"/>
                    <a:pt x="98" y="113"/>
                    <a:pt x="42" y="133"/>
                  </a:cubicBezTo>
                  <a:cubicBezTo>
                    <a:pt x="26" y="136"/>
                    <a:pt x="11" y="130"/>
                    <a:pt x="4" y="119"/>
                  </a:cubicBezTo>
                  <a:cubicBezTo>
                    <a:pt x="3" y="118"/>
                    <a:pt x="3" y="117"/>
                    <a:pt x="2" y="116"/>
                  </a:cubicBezTo>
                  <a:cubicBezTo>
                    <a:pt x="-3" y="104"/>
                    <a:pt x="2" y="92"/>
                    <a:pt x="3" y="89"/>
                  </a:cubicBezTo>
                  <a:cubicBezTo>
                    <a:pt x="7" y="85"/>
                    <a:pt x="12" y="82"/>
                    <a:pt x="16" y="78"/>
                  </a:cubicBezTo>
                  <a:cubicBezTo>
                    <a:pt x="19" y="75"/>
                    <a:pt x="21" y="73"/>
                    <a:pt x="24" y="71"/>
                  </a:cubicBezTo>
                  <a:cubicBezTo>
                    <a:pt x="45" y="52"/>
                    <a:pt x="66" y="34"/>
                    <a:pt x="87" y="15"/>
                  </a:cubicBezTo>
                  <a:cubicBezTo>
                    <a:pt x="79" y="7"/>
                    <a:pt x="124" y="-2"/>
                    <a:pt x="123" y="12"/>
                  </a:cubicBezTo>
                  <a:cubicBezTo>
                    <a:pt x="130" y="8"/>
                    <a:pt x="142" y="1"/>
                    <a:pt x="158" y="0"/>
                  </a:cubicBezTo>
                  <a:cubicBezTo>
                    <a:pt x="167" y="-1"/>
                    <a:pt x="186" y="-2"/>
                    <a:pt x="201" y="12"/>
                  </a:cubicBezTo>
                  <a:cubicBezTo>
                    <a:pt x="208" y="18"/>
                    <a:pt x="211" y="26"/>
                    <a:pt x="213" y="32"/>
                  </a:cubicBezTo>
                  <a:cubicBezTo>
                    <a:pt x="215" y="37"/>
                    <a:pt x="216" y="41"/>
                    <a:pt x="216" y="42"/>
                  </a:cubicBezTo>
                  <a:lnTo>
                    <a:pt x="216" y="41"/>
                  </a:lnTo>
                  <a:close/>
                </a:path>
              </a:pathLst>
            </a:custGeom>
            <a:solidFill>
              <a:schemeClr val="dk1"/>
            </a:solidFill>
            <a:ln>
              <a:noFill/>
            </a:ln>
          </p:spPr>
          <p:txBody>
            <a:bodyPr anchorCtr="1" anchor="ctr" bIns="3225" lIns="90000" spcFirstLastPara="1" rIns="90000" wrap="square" tIns="32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27" name="Google Shape;527;p27"/>
            <p:cNvSpPr/>
            <p:nvPr/>
          </p:nvSpPr>
          <p:spPr>
            <a:xfrm>
              <a:off x="3495132" y="3525288"/>
              <a:ext cx="277717" cy="129941"/>
            </a:xfrm>
            <a:custGeom>
              <a:rect b="b" l="l" r="r" t="t"/>
              <a:pathLst>
                <a:path extrusionOk="0" h="102" w="218">
                  <a:moveTo>
                    <a:pt x="217" y="9"/>
                  </a:moveTo>
                  <a:cubicBezTo>
                    <a:pt x="218" y="12"/>
                    <a:pt x="218" y="14"/>
                    <a:pt x="218" y="16"/>
                  </a:cubicBezTo>
                  <a:cubicBezTo>
                    <a:pt x="218" y="29"/>
                    <a:pt x="214" y="38"/>
                    <a:pt x="212" y="42"/>
                  </a:cubicBezTo>
                  <a:cubicBezTo>
                    <a:pt x="156" y="62"/>
                    <a:pt x="99" y="82"/>
                    <a:pt x="43" y="101"/>
                  </a:cubicBezTo>
                  <a:cubicBezTo>
                    <a:pt x="27" y="105"/>
                    <a:pt x="12" y="99"/>
                    <a:pt x="5" y="88"/>
                  </a:cubicBezTo>
                  <a:cubicBezTo>
                    <a:pt x="2" y="83"/>
                    <a:pt x="-2" y="78"/>
                    <a:pt x="0" y="75"/>
                  </a:cubicBezTo>
                  <a:cubicBezTo>
                    <a:pt x="3" y="71"/>
                    <a:pt x="17" y="79"/>
                    <a:pt x="29" y="82"/>
                  </a:cubicBezTo>
                  <a:cubicBezTo>
                    <a:pt x="54" y="87"/>
                    <a:pt x="74" y="71"/>
                    <a:pt x="96" y="59"/>
                  </a:cubicBezTo>
                  <a:cubicBezTo>
                    <a:pt x="116" y="48"/>
                    <a:pt x="145" y="36"/>
                    <a:pt x="188" y="30"/>
                  </a:cubicBezTo>
                  <a:cubicBezTo>
                    <a:pt x="197" y="20"/>
                    <a:pt x="206" y="10"/>
                    <a:pt x="215" y="0"/>
                  </a:cubicBezTo>
                  <a:cubicBezTo>
                    <a:pt x="217" y="5"/>
                    <a:pt x="217" y="9"/>
                    <a:pt x="218" y="10"/>
                  </a:cubicBezTo>
                  <a:lnTo>
                    <a:pt x="217" y="9"/>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28" name="Google Shape;528;p27"/>
            <p:cNvSpPr/>
            <p:nvPr/>
          </p:nvSpPr>
          <p:spPr>
            <a:xfrm>
              <a:off x="3338439" y="1791467"/>
              <a:ext cx="299374" cy="521038"/>
            </a:xfrm>
            <a:custGeom>
              <a:rect b="b" l="l" r="r" t="t"/>
              <a:pathLst>
                <a:path extrusionOk="0" h="409" w="235">
                  <a:moveTo>
                    <a:pt x="104" y="89"/>
                  </a:moveTo>
                  <a:cubicBezTo>
                    <a:pt x="104" y="61"/>
                    <a:pt x="110" y="41"/>
                    <a:pt x="115" y="28"/>
                  </a:cubicBezTo>
                  <a:cubicBezTo>
                    <a:pt x="120" y="16"/>
                    <a:pt x="127" y="5"/>
                    <a:pt x="123" y="1"/>
                  </a:cubicBezTo>
                  <a:cubicBezTo>
                    <a:pt x="119" y="-3"/>
                    <a:pt x="107" y="4"/>
                    <a:pt x="104" y="5"/>
                  </a:cubicBezTo>
                  <a:cubicBezTo>
                    <a:pt x="97" y="8"/>
                    <a:pt x="83" y="17"/>
                    <a:pt x="74" y="40"/>
                  </a:cubicBezTo>
                  <a:lnTo>
                    <a:pt x="13" y="41"/>
                  </a:lnTo>
                  <a:cubicBezTo>
                    <a:pt x="13" y="41"/>
                    <a:pt x="7" y="43"/>
                    <a:pt x="5" y="50"/>
                  </a:cubicBezTo>
                  <a:cubicBezTo>
                    <a:pt x="3" y="56"/>
                    <a:pt x="5" y="61"/>
                    <a:pt x="5" y="62"/>
                  </a:cubicBezTo>
                  <a:cubicBezTo>
                    <a:pt x="4" y="63"/>
                    <a:pt x="1" y="66"/>
                    <a:pt x="0" y="71"/>
                  </a:cubicBezTo>
                  <a:cubicBezTo>
                    <a:pt x="-1" y="77"/>
                    <a:pt x="0" y="81"/>
                    <a:pt x="0" y="83"/>
                  </a:cubicBezTo>
                  <a:cubicBezTo>
                    <a:pt x="0" y="86"/>
                    <a:pt x="-3" y="95"/>
                    <a:pt x="3" y="105"/>
                  </a:cubicBezTo>
                  <a:cubicBezTo>
                    <a:pt x="9" y="115"/>
                    <a:pt x="22" y="120"/>
                    <a:pt x="35" y="118"/>
                  </a:cubicBezTo>
                  <a:cubicBezTo>
                    <a:pt x="42" y="121"/>
                    <a:pt x="50" y="124"/>
                    <a:pt x="57" y="127"/>
                  </a:cubicBezTo>
                  <a:cubicBezTo>
                    <a:pt x="60" y="145"/>
                    <a:pt x="81" y="252"/>
                    <a:pt x="108" y="327"/>
                  </a:cubicBezTo>
                  <a:cubicBezTo>
                    <a:pt x="112" y="336"/>
                    <a:pt x="122" y="362"/>
                    <a:pt x="146" y="385"/>
                  </a:cubicBezTo>
                  <a:cubicBezTo>
                    <a:pt x="158" y="396"/>
                    <a:pt x="171" y="408"/>
                    <a:pt x="190" y="409"/>
                  </a:cubicBezTo>
                  <a:cubicBezTo>
                    <a:pt x="214" y="409"/>
                    <a:pt x="230" y="393"/>
                    <a:pt x="235" y="389"/>
                  </a:cubicBezTo>
                  <a:cubicBezTo>
                    <a:pt x="232" y="383"/>
                    <a:pt x="229" y="377"/>
                    <a:pt x="227" y="369"/>
                  </a:cubicBezTo>
                  <a:cubicBezTo>
                    <a:pt x="220" y="347"/>
                    <a:pt x="219" y="327"/>
                    <a:pt x="221" y="312"/>
                  </a:cubicBezTo>
                  <a:cubicBezTo>
                    <a:pt x="182" y="238"/>
                    <a:pt x="143" y="163"/>
                    <a:pt x="104" y="89"/>
                  </a:cubicBezTo>
                  <a:close/>
                </a:path>
              </a:pathLst>
            </a:custGeom>
            <a:solidFill>
              <a:srgbClr val="B768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9" name="Google Shape;529;p27"/>
            <p:cNvSpPr/>
            <p:nvPr/>
          </p:nvSpPr>
          <p:spPr>
            <a:xfrm>
              <a:off x="3342261" y="1838602"/>
              <a:ext cx="71340" cy="38218"/>
            </a:xfrm>
            <a:custGeom>
              <a:rect b="b" l="l" r="r" t="t"/>
              <a:pathLst>
                <a:path extrusionOk="0" h="30" w="56">
                  <a:moveTo>
                    <a:pt x="29" y="30"/>
                  </a:moveTo>
                  <a:cubicBezTo>
                    <a:pt x="25" y="30"/>
                    <a:pt x="20" y="30"/>
                    <a:pt x="15" y="30"/>
                  </a:cubicBezTo>
                  <a:cubicBezTo>
                    <a:pt x="11" y="30"/>
                    <a:pt x="7" y="30"/>
                    <a:pt x="5" y="30"/>
                  </a:cubicBezTo>
                  <a:lnTo>
                    <a:pt x="3" y="30"/>
                  </a:lnTo>
                  <a:cubicBezTo>
                    <a:pt x="1" y="30"/>
                    <a:pt x="0" y="29"/>
                    <a:pt x="0" y="27"/>
                  </a:cubicBezTo>
                  <a:cubicBezTo>
                    <a:pt x="0" y="26"/>
                    <a:pt x="1" y="23"/>
                    <a:pt x="3" y="23"/>
                  </a:cubicBezTo>
                  <a:lnTo>
                    <a:pt x="5" y="23"/>
                  </a:lnTo>
                  <a:cubicBezTo>
                    <a:pt x="7" y="23"/>
                    <a:pt x="11" y="23"/>
                    <a:pt x="15" y="24"/>
                  </a:cubicBezTo>
                  <a:cubicBezTo>
                    <a:pt x="41" y="24"/>
                    <a:pt x="46" y="23"/>
                    <a:pt x="47" y="21"/>
                  </a:cubicBezTo>
                  <a:cubicBezTo>
                    <a:pt x="49" y="19"/>
                    <a:pt x="50" y="15"/>
                    <a:pt x="48" y="12"/>
                  </a:cubicBezTo>
                  <a:cubicBezTo>
                    <a:pt x="47" y="9"/>
                    <a:pt x="45" y="7"/>
                    <a:pt x="43" y="6"/>
                  </a:cubicBezTo>
                  <a:cubicBezTo>
                    <a:pt x="42" y="5"/>
                    <a:pt x="41" y="3"/>
                    <a:pt x="42" y="2"/>
                  </a:cubicBezTo>
                  <a:cubicBezTo>
                    <a:pt x="43" y="0"/>
                    <a:pt x="45" y="0"/>
                    <a:pt x="47" y="0"/>
                  </a:cubicBezTo>
                  <a:cubicBezTo>
                    <a:pt x="49" y="2"/>
                    <a:pt x="53" y="5"/>
                    <a:pt x="55" y="10"/>
                  </a:cubicBezTo>
                  <a:cubicBezTo>
                    <a:pt x="56" y="15"/>
                    <a:pt x="56" y="21"/>
                    <a:pt x="52" y="25"/>
                  </a:cubicBezTo>
                  <a:cubicBezTo>
                    <a:pt x="49" y="29"/>
                    <a:pt x="45" y="30"/>
                    <a:pt x="28" y="30"/>
                  </a:cubicBezTo>
                  <a:lnTo>
                    <a:pt x="29" y="3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30" name="Google Shape;530;p27"/>
            <p:cNvSpPr/>
            <p:nvPr/>
          </p:nvSpPr>
          <p:spPr>
            <a:xfrm>
              <a:off x="3337165" y="1869177"/>
              <a:ext cx="73888" cy="33122"/>
            </a:xfrm>
            <a:custGeom>
              <a:rect b="b" l="l" r="r" t="t"/>
              <a:pathLst>
                <a:path extrusionOk="0" h="26" w="58">
                  <a:moveTo>
                    <a:pt x="3" y="26"/>
                  </a:moveTo>
                  <a:cubicBezTo>
                    <a:pt x="1" y="26"/>
                    <a:pt x="0" y="24"/>
                    <a:pt x="0" y="22"/>
                  </a:cubicBezTo>
                  <a:cubicBezTo>
                    <a:pt x="0" y="21"/>
                    <a:pt x="1" y="19"/>
                    <a:pt x="3" y="19"/>
                  </a:cubicBezTo>
                  <a:cubicBezTo>
                    <a:pt x="16" y="19"/>
                    <a:pt x="28" y="18"/>
                    <a:pt x="38" y="18"/>
                  </a:cubicBezTo>
                  <a:cubicBezTo>
                    <a:pt x="44" y="18"/>
                    <a:pt x="50" y="18"/>
                    <a:pt x="51" y="16"/>
                  </a:cubicBezTo>
                  <a:cubicBezTo>
                    <a:pt x="52" y="14"/>
                    <a:pt x="51" y="10"/>
                    <a:pt x="47" y="5"/>
                  </a:cubicBezTo>
                  <a:cubicBezTo>
                    <a:pt x="46" y="4"/>
                    <a:pt x="47" y="2"/>
                    <a:pt x="48" y="1"/>
                  </a:cubicBezTo>
                  <a:cubicBezTo>
                    <a:pt x="49" y="0"/>
                    <a:pt x="51" y="0"/>
                    <a:pt x="53" y="1"/>
                  </a:cubicBezTo>
                  <a:cubicBezTo>
                    <a:pt x="56" y="5"/>
                    <a:pt x="60" y="12"/>
                    <a:pt x="57" y="18"/>
                  </a:cubicBezTo>
                  <a:cubicBezTo>
                    <a:pt x="55" y="24"/>
                    <a:pt x="47" y="24"/>
                    <a:pt x="38" y="25"/>
                  </a:cubicBezTo>
                  <a:cubicBezTo>
                    <a:pt x="28" y="25"/>
                    <a:pt x="16" y="25"/>
                    <a:pt x="3" y="25"/>
                  </a:cubicBezTo>
                  <a:lnTo>
                    <a:pt x="3" y="26"/>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31" name="Google Shape;531;p27"/>
            <p:cNvSpPr/>
            <p:nvPr/>
          </p:nvSpPr>
          <p:spPr>
            <a:xfrm>
              <a:off x="3339713" y="1893381"/>
              <a:ext cx="70066" cy="35670"/>
            </a:xfrm>
            <a:custGeom>
              <a:rect b="b" l="l" r="r" t="t"/>
              <a:pathLst>
                <a:path extrusionOk="0" h="28" w="55">
                  <a:moveTo>
                    <a:pt x="10" y="28"/>
                  </a:moveTo>
                  <a:cubicBezTo>
                    <a:pt x="8" y="28"/>
                    <a:pt x="5" y="28"/>
                    <a:pt x="3" y="28"/>
                  </a:cubicBezTo>
                  <a:cubicBezTo>
                    <a:pt x="2" y="28"/>
                    <a:pt x="0" y="27"/>
                    <a:pt x="0" y="25"/>
                  </a:cubicBezTo>
                  <a:cubicBezTo>
                    <a:pt x="0" y="24"/>
                    <a:pt x="2" y="21"/>
                    <a:pt x="4" y="21"/>
                  </a:cubicBezTo>
                  <a:cubicBezTo>
                    <a:pt x="7" y="21"/>
                    <a:pt x="13" y="21"/>
                    <a:pt x="21" y="21"/>
                  </a:cubicBezTo>
                  <a:cubicBezTo>
                    <a:pt x="37" y="21"/>
                    <a:pt x="46" y="20"/>
                    <a:pt x="48" y="16"/>
                  </a:cubicBezTo>
                  <a:cubicBezTo>
                    <a:pt x="49" y="13"/>
                    <a:pt x="48" y="9"/>
                    <a:pt x="46" y="4"/>
                  </a:cubicBezTo>
                  <a:cubicBezTo>
                    <a:pt x="45" y="3"/>
                    <a:pt x="46" y="1"/>
                    <a:pt x="47" y="0"/>
                  </a:cubicBezTo>
                  <a:cubicBezTo>
                    <a:pt x="49" y="-1"/>
                    <a:pt x="51" y="0"/>
                    <a:pt x="52" y="1"/>
                  </a:cubicBezTo>
                  <a:cubicBezTo>
                    <a:pt x="56" y="10"/>
                    <a:pt x="55" y="16"/>
                    <a:pt x="53" y="19"/>
                  </a:cubicBezTo>
                  <a:cubicBezTo>
                    <a:pt x="49" y="26"/>
                    <a:pt x="39" y="27"/>
                    <a:pt x="21" y="28"/>
                  </a:cubicBezTo>
                  <a:cubicBezTo>
                    <a:pt x="17" y="28"/>
                    <a:pt x="13" y="28"/>
                    <a:pt x="10" y="28"/>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32" name="Google Shape;532;p27"/>
            <p:cNvSpPr/>
            <p:nvPr/>
          </p:nvSpPr>
          <p:spPr>
            <a:xfrm>
              <a:off x="3425066" y="1843698"/>
              <a:ext cx="17835" cy="48409"/>
            </a:xfrm>
            <a:custGeom>
              <a:rect b="b" l="l" r="r" t="t"/>
              <a:pathLst>
                <a:path extrusionOk="0" h="38" w="14">
                  <a:moveTo>
                    <a:pt x="10" y="38"/>
                  </a:moveTo>
                  <a:cubicBezTo>
                    <a:pt x="10" y="38"/>
                    <a:pt x="8" y="38"/>
                    <a:pt x="8" y="37"/>
                  </a:cubicBezTo>
                  <a:cubicBezTo>
                    <a:pt x="5" y="34"/>
                    <a:pt x="3" y="31"/>
                    <a:pt x="2" y="28"/>
                  </a:cubicBezTo>
                  <a:cubicBezTo>
                    <a:pt x="-3" y="16"/>
                    <a:pt x="0" y="6"/>
                    <a:pt x="2" y="2"/>
                  </a:cubicBezTo>
                  <a:cubicBezTo>
                    <a:pt x="3" y="0"/>
                    <a:pt x="5" y="-1"/>
                    <a:pt x="6" y="0"/>
                  </a:cubicBezTo>
                  <a:cubicBezTo>
                    <a:pt x="8" y="1"/>
                    <a:pt x="9" y="2"/>
                    <a:pt x="8" y="4"/>
                  </a:cubicBezTo>
                  <a:cubicBezTo>
                    <a:pt x="7" y="7"/>
                    <a:pt x="4" y="16"/>
                    <a:pt x="8" y="25"/>
                  </a:cubicBezTo>
                  <a:cubicBezTo>
                    <a:pt x="9" y="28"/>
                    <a:pt x="10" y="30"/>
                    <a:pt x="13" y="33"/>
                  </a:cubicBezTo>
                  <a:cubicBezTo>
                    <a:pt x="14" y="34"/>
                    <a:pt x="14" y="36"/>
                    <a:pt x="13" y="37"/>
                  </a:cubicBezTo>
                  <a:cubicBezTo>
                    <a:pt x="12" y="38"/>
                    <a:pt x="11" y="38"/>
                    <a:pt x="10" y="38"/>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33" name="Google Shape;533;p27"/>
            <p:cNvSpPr/>
            <p:nvPr/>
          </p:nvSpPr>
          <p:spPr>
            <a:xfrm>
              <a:off x="3591951" y="2827173"/>
              <a:ext cx="152872" cy="105736"/>
            </a:xfrm>
            <a:custGeom>
              <a:rect b="b" l="l" r="r" t="t"/>
              <a:pathLst>
                <a:path extrusionOk="0" h="83" w="120">
                  <a:moveTo>
                    <a:pt x="120" y="47"/>
                  </a:moveTo>
                  <a:lnTo>
                    <a:pt x="100" y="60"/>
                  </a:lnTo>
                  <a:lnTo>
                    <a:pt x="71" y="78"/>
                  </a:lnTo>
                  <a:lnTo>
                    <a:pt x="64" y="83"/>
                  </a:lnTo>
                  <a:cubicBezTo>
                    <a:pt x="42" y="55"/>
                    <a:pt x="21" y="28"/>
                    <a:pt x="0" y="0"/>
                  </a:cubicBezTo>
                  <a:cubicBezTo>
                    <a:pt x="28" y="9"/>
                    <a:pt x="55" y="18"/>
                    <a:pt x="83" y="27"/>
                  </a:cubicBezTo>
                  <a:cubicBezTo>
                    <a:pt x="96" y="34"/>
                    <a:pt x="108" y="41"/>
                    <a:pt x="120" y="4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34" name="Google Shape;534;p27"/>
            <p:cNvSpPr/>
            <p:nvPr/>
          </p:nvSpPr>
          <p:spPr>
            <a:xfrm>
              <a:off x="3419970" y="2534169"/>
              <a:ext cx="28027" cy="147776"/>
            </a:xfrm>
            <a:custGeom>
              <a:rect b="b" l="l" r="r" t="t"/>
              <a:pathLst>
                <a:path extrusionOk="0" h="116" w="22">
                  <a:moveTo>
                    <a:pt x="22" y="115"/>
                  </a:moveTo>
                  <a:lnTo>
                    <a:pt x="22" y="71"/>
                  </a:lnTo>
                  <a:cubicBezTo>
                    <a:pt x="18" y="47"/>
                    <a:pt x="13" y="23"/>
                    <a:pt x="9" y="0"/>
                  </a:cubicBezTo>
                  <a:cubicBezTo>
                    <a:pt x="6" y="39"/>
                    <a:pt x="3" y="77"/>
                    <a:pt x="0" y="116"/>
                  </a:cubicBezTo>
                  <a:lnTo>
                    <a:pt x="22" y="115"/>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35" name="Google Shape;535;p27"/>
            <p:cNvSpPr/>
            <p:nvPr/>
          </p:nvSpPr>
          <p:spPr>
            <a:xfrm>
              <a:off x="3430162" y="2459007"/>
              <a:ext cx="456068" cy="230582"/>
            </a:xfrm>
            <a:custGeom>
              <a:rect b="b" l="l" r="r" t="t"/>
              <a:pathLst>
                <a:path extrusionOk="0" h="181" w="358">
                  <a:moveTo>
                    <a:pt x="280" y="163"/>
                  </a:moveTo>
                  <a:cubicBezTo>
                    <a:pt x="189" y="169"/>
                    <a:pt x="99" y="175"/>
                    <a:pt x="8" y="181"/>
                  </a:cubicBezTo>
                  <a:cubicBezTo>
                    <a:pt x="5" y="139"/>
                    <a:pt x="3" y="97"/>
                    <a:pt x="0" y="55"/>
                  </a:cubicBezTo>
                  <a:cubicBezTo>
                    <a:pt x="79" y="37"/>
                    <a:pt x="161" y="21"/>
                    <a:pt x="247" y="7"/>
                  </a:cubicBezTo>
                  <a:cubicBezTo>
                    <a:pt x="263" y="5"/>
                    <a:pt x="280" y="2"/>
                    <a:pt x="296" y="0"/>
                  </a:cubicBezTo>
                  <a:cubicBezTo>
                    <a:pt x="317" y="22"/>
                    <a:pt x="337" y="45"/>
                    <a:pt x="358" y="67"/>
                  </a:cubicBezTo>
                  <a:cubicBezTo>
                    <a:pt x="332" y="99"/>
                    <a:pt x="306" y="131"/>
                    <a:pt x="280" y="163"/>
                  </a:cubicBezTo>
                  <a:close/>
                </a:path>
              </a:pathLst>
            </a:custGeom>
            <a:solidFill>
              <a:schemeClr val="accent1"/>
            </a:solidFill>
            <a:ln>
              <a:noFill/>
            </a:ln>
          </p:spPr>
          <p:txBody>
            <a:bodyPr anchorCtr="1" anchor="ctr" bIns="20150" lIns="90000" spcFirstLastPara="1" rIns="90000" wrap="square" tIns="201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6" name="Google Shape;536;p27"/>
            <p:cNvSpPr/>
            <p:nvPr/>
          </p:nvSpPr>
          <p:spPr>
            <a:xfrm>
              <a:off x="3580486" y="2456459"/>
              <a:ext cx="532504" cy="468807"/>
            </a:xfrm>
            <a:custGeom>
              <a:rect b="b" l="l" r="r" t="t"/>
              <a:pathLst>
                <a:path extrusionOk="0" h="368" w="418">
                  <a:moveTo>
                    <a:pt x="397" y="0"/>
                  </a:moveTo>
                  <a:cubicBezTo>
                    <a:pt x="403" y="9"/>
                    <a:pt x="431" y="62"/>
                    <a:pt x="410" y="126"/>
                  </a:cubicBezTo>
                  <a:cubicBezTo>
                    <a:pt x="393" y="179"/>
                    <a:pt x="353" y="205"/>
                    <a:pt x="342" y="212"/>
                  </a:cubicBezTo>
                  <a:cubicBezTo>
                    <a:pt x="263" y="264"/>
                    <a:pt x="185" y="316"/>
                    <a:pt x="107" y="368"/>
                  </a:cubicBezTo>
                  <a:cubicBezTo>
                    <a:pt x="71" y="339"/>
                    <a:pt x="36" y="312"/>
                    <a:pt x="0" y="284"/>
                  </a:cubicBezTo>
                  <a:cubicBezTo>
                    <a:pt x="78" y="208"/>
                    <a:pt x="156" y="133"/>
                    <a:pt x="235" y="57"/>
                  </a:cubicBezTo>
                  <a:cubicBezTo>
                    <a:pt x="289" y="38"/>
                    <a:pt x="343" y="19"/>
                    <a:pt x="398" y="0"/>
                  </a:cubicBezTo>
                  <a:lnTo>
                    <a:pt x="397"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7" name="Google Shape;537;p27"/>
            <p:cNvSpPr/>
            <p:nvPr/>
          </p:nvSpPr>
          <p:spPr>
            <a:xfrm>
              <a:off x="3696414" y="1843698"/>
              <a:ext cx="411480" cy="707033"/>
            </a:xfrm>
            <a:custGeom>
              <a:rect b="b" l="l" r="r" t="t"/>
              <a:pathLst>
                <a:path extrusionOk="0" h="555" w="323">
                  <a:moveTo>
                    <a:pt x="322" y="522"/>
                  </a:moveTo>
                  <a:cubicBezTo>
                    <a:pt x="320" y="523"/>
                    <a:pt x="315" y="525"/>
                    <a:pt x="309" y="528"/>
                  </a:cubicBezTo>
                  <a:cubicBezTo>
                    <a:pt x="281" y="540"/>
                    <a:pt x="205" y="573"/>
                    <a:pt x="140" y="542"/>
                  </a:cubicBezTo>
                  <a:cubicBezTo>
                    <a:pt x="134" y="540"/>
                    <a:pt x="136" y="540"/>
                    <a:pt x="125" y="534"/>
                  </a:cubicBezTo>
                  <a:cubicBezTo>
                    <a:pt x="78" y="508"/>
                    <a:pt x="35" y="499"/>
                    <a:pt x="5" y="495"/>
                  </a:cubicBezTo>
                  <a:cubicBezTo>
                    <a:pt x="1" y="441"/>
                    <a:pt x="-1" y="381"/>
                    <a:pt x="1" y="315"/>
                  </a:cubicBezTo>
                  <a:cubicBezTo>
                    <a:pt x="5" y="211"/>
                    <a:pt x="18" y="119"/>
                    <a:pt x="35" y="41"/>
                  </a:cubicBezTo>
                  <a:cubicBezTo>
                    <a:pt x="39" y="63"/>
                    <a:pt x="46" y="68"/>
                    <a:pt x="51" y="70"/>
                  </a:cubicBezTo>
                  <a:cubicBezTo>
                    <a:pt x="77" y="79"/>
                    <a:pt x="122" y="6"/>
                    <a:pt x="126" y="0"/>
                  </a:cubicBezTo>
                  <a:cubicBezTo>
                    <a:pt x="150" y="13"/>
                    <a:pt x="183" y="34"/>
                    <a:pt x="210" y="70"/>
                  </a:cubicBezTo>
                  <a:cubicBezTo>
                    <a:pt x="211" y="72"/>
                    <a:pt x="212" y="72"/>
                    <a:pt x="212" y="73"/>
                  </a:cubicBezTo>
                  <a:cubicBezTo>
                    <a:pt x="257" y="134"/>
                    <a:pt x="256" y="198"/>
                    <a:pt x="269" y="288"/>
                  </a:cubicBezTo>
                  <a:cubicBezTo>
                    <a:pt x="269" y="289"/>
                    <a:pt x="269" y="290"/>
                    <a:pt x="269" y="292"/>
                  </a:cubicBezTo>
                  <a:cubicBezTo>
                    <a:pt x="277" y="349"/>
                    <a:pt x="292" y="428"/>
                    <a:pt x="323" y="522"/>
                  </a:cubicBezTo>
                  <a:lnTo>
                    <a:pt x="322" y="522"/>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38" name="Google Shape;538;p27"/>
            <p:cNvSpPr/>
            <p:nvPr/>
          </p:nvSpPr>
          <p:spPr>
            <a:xfrm>
              <a:off x="3858203" y="1890833"/>
              <a:ext cx="161789" cy="449698"/>
            </a:xfrm>
            <a:custGeom>
              <a:rect b="b" l="l" r="r" t="t"/>
              <a:pathLst>
                <a:path extrusionOk="0" h="353" w="127">
                  <a:moveTo>
                    <a:pt x="110" y="316"/>
                  </a:moveTo>
                  <a:cubicBezTo>
                    <a:pt x="103" y="339"/>
                    <a:pt x="82" y="355"/>
                    <a:pt x="60" y="353"/>
                  </a:cubicBezTo>
                  <a:cubicBezTo>
                    <a:pt x="41" y="352"/>
                    <a:pt x="23" y="337"/>
                    <a:pt x="18" y="317"/>
                  </a:cubicBezTo>
                  <a:cubicBezTo>
                    <a:pt x="17" y="310"/>
                    <a:pt x="17" y="302"/>
                    <a:pt x="16" y="295"/>
                  </a:cubicBezTo>
                  <a:cubicBezTo>
                    <a:pt x="15" y="286"/>
                    <a:pt x="14" y="277"/>
                    <a:pt x="13" y="268"/>
                  </a:cubicBezTo>
                  <a:cubicBezTo>
                    <a:pt x="13" y="265"/>
                    <a:pt x="13" y="262"/>
                    <a:pt x="13" y="259"/>
                  </a:cubicBezTo>
                  <a:cubicBezTo>
                    <a:pt x="11" y="245"/>
                    <a:pt x="10" y="231"/>
                    <a:pt x="9" y="217"/>
                  </a:cubicBezTo>
                  <a:cubicBezTo>
                    <a:pt x="7" y="195"/>
                    <a:pt x="5" y="173"/>
                    <a:pt x="3" y="151"/>
                  </a:cubicBezTo>
                  <a:cubicBezTo>
                    <a:pt x="1" y="139"/>
                    <a:pt x="1" y="127"/>
                    <a:pt x="0" y="115"/>
                  </a:cubicBezTo>
                  <a:cubicBezTo>
                    <a:pt x="12" y="77"/>
                    <a:pt x="25" y="39"/>
                    <a:pt x="38" y="0"/>
                  </a:cubicBezTo>
                  <a:cubicBezTo>
                    <a:pt x="51" y="7"/>
                    <a:pt x="68" y="17"/>
                    <a:pt x="86" y="34"/>
                  </a:cubicBezTo>
                  <a:cubicBezTo>
                    <a:pt x="94" y="41"/>
                    <a:pt x="107" y="54"/>
                    <a:pt x="115" y="70"/>
                  </a:cubicBezTo>
                  <a:cubicBezTo>
                    <a:pt x="132" y="100"/>
                    <a:pt x="127" y="132"/>
                    <a:pt x="124" y="157"/>
                  </a:cubicBezTo>
                  <a:cubicBezTo>
                    <a:pt x="123" y="168"/>
                    <a:pt x="122" y="179"/>
                    <a:pt x="120" y="191"/>
                  </a:cubicBezTo>
                  <a:cubicBezTo>
                    <a:pt x="119" y="200"/>
                    <a:pt x="119" y="209"/>
                    <a:pt x="118" y="219"/>
                  </a:cubicBezTo>
                  <a:cubicBezTo>
                    <a:pt x="117" y="229"/>
                    <a:pt x="116" y="239"/>
                    <a:pt x="115" y="250"/>
                  </a:cubicBezTo>
                  <a:cubicBezTo>
                    <a:pt x="115" y="252"/>
                    <a:pt x="114" y="254"/>
                    <a:pt x="114" y="256"/>
                  </a:cubicBezTo>
                  <a:cubicBezTo>
                    <a:pt x="114" y="257"/>
                    <a:pt x="114" y="258"/>
                    <a:pt x="114" y="259"/>
                  </a:cubicBezTo>
                  <a:cubicBezTo>
                    <a:pt x="112" y="277"/>
                    <a:pt x="111" y="295"/>
                    <a:pt x="110" y="316"/>
                  </a:cubicBezTo>
                  <a:close/>
                </a:path>
              </a:pathLst>
            </a:custGeom>
            <a:solidFill>
              <a:srgbClr val="B768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9" name="Google Shape;539;p27"/>
            <p:cNvSpPr/>
            <p:nvPr/>
          </p:nvSpPr>
          <p:spPr>
            <a:xfrm>
              <a:off x="3849286" y="1867903"/>
              <a:ext cx="191090" cy="282813"/>
            </a:xfrm>
            <a:custGeom>
              <a:rect b="b" l="l" r="r" t="t"/>
              <a:pathLst>
                <a:path extrusionOk="0" h="222" w="150">
                  <a:moveTo>
                    <a:pt x="142" y="222"/>
                  </a:moveTo>
                  <a:cubicBezTo>
                    <a:pt x="96" y="221"/>
                    <a:pt x="49" y="220"/>
                    <a:pt x="3" y="220"/>
                  </a:cubicBezTo>
                  <a:cubicBezTo>
                    <a:pt x="0" y="199"/>
                    <a:pt x="-1" y="174"/>
                    <a:pt x="0" y="147"/>
                  </a:cubicBezTo>
                  <a:cubicBezTo>
                    <a:pt x="2" y="111"/>
                    <a:pt x="7" y="80"/>
                    <a:pt x="13" y="55"/>
                  </a:cubicBezTo>
                  <a:cubicBezTo>
                    <a:pt x="21" y="37"/>
                    <a:pt x="28" y="18"/>
                    <a:pt x="36" y="0"/>
                  </a:cubicBezTo>
                  <a:cubicBezTo>
                    <a:pt x="52" y="6"/>
                    <a:pt x="92" y="25"/>
                    <a:pt x="121" y="68"/>
                  </a:cubicBezTo>
                  <a:cubicBezTo>
                    <a:pt x="166" y="136"/>
                    <a:pt x="146" y="210"/>
                    <a:pt x="143" y="222"/>
                  </a:cubicBezTo>
                  <a:lnTo>
                    <a:pt x="142" y="222"/>
                  </a:lnTo>
                  <a:close/>
                </a:path>
              </a:pathLst>
            </a:custGeom>
            <a:solidFill>
              <a:schemeClr val="dk1"/>
            </a:solidFill>
            <a:ln>
              <a:noFill/>
            </a:ln>
          </p:spPr>
          <p:txBody>
            <a:bodyPr anchorCtr="1" anchor="ctr" bIns="34900" lIns="90000" spcFirstLastPara="1" rIns="90000" wrap="square" tIns="349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40" name="Google Shape;540;p27"/>
            <p:cNvSpPr/>
            <p:nvPr/>
          </p:nvSpPr>
          <p:spPr>
            <a:xfrm>
              <a:off x="3607238" y="2504869"/>
              <a:ext cx="268800" cy="160515"/>
            </a:xfrm>
            <a:custGeom>
              <a:rect b="b" l="l" r="r" t="t"/>
              <a:pathLst>
                <a:path extrusionOk="0" h="126" w="211">
                  <a:moveTo>
                    <a:pt x="141" y="126"/>
                  </a:moveTo>
                  <a:lnTo>
                    <a:pt x="0" y="85"/>
                  </a:lnTo>
                  <a:lnTo>
                    <a:pt x="70" y="0"/>
                  </a:lnTo>
                  <a:lnTo>
                    <a:pt x="211" y="41"/>
                  </a:lnTo>
                  <a:lnTo>
                    <a:pt x="141" y="126"/>
                  </a:lnTo>
                  <a:close/>
                </a:path>
              </a:pathLst>
            </a:custGeom>
            <a:solidFill>
              <a:schemeClr val="dk1"/>
            </a:solidFill>
            <a:ln>
              <a:noFill/>
            </a:ln>
          </p:spPr>
          <p:txBody>
            <a:bodyPr anchorCtr="1" anchor="ctr" bIns="350" lIns="90000" spcFirstLastPara="1" rIns="90000" wrap="square" tIns="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41" name="Google Shape;541;p27"/>
            <p:cNvSpPr/>
            <p:nvPr/>
          </p:nvSpPr>
          <p:spPr>
            <a:xfrm>
              <a:off x="3237798" y="2306135"/>
              <a:ext cx="546517" cy="360523"/>
            </a:xfrm>
            <a:custGeom>
              <a:rect b="b" l="l" r="r" t="t"/>
              <a:pathLst>
                <a:path extrusionOk="0" h="283" w="429">
                  <a:moveTo>
                    <a:pt x="429" y="283"/>
                  </a:moveTo>
                  <a:lnTo>
                    <a:pt x="82" y="208"/>
                  </a:lnTo>
                  <a:lnTo>
                    <a:pt x="0" y="0"/>
                  </a:lnTo>
                  <a:lnTo>
                    <a:pt x="348" y="75"/>
                  </a:lnTo>
                  <a:lnTo>
                    <a:pt x="429" y="28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42" name="Google Shape;542;p27"/>
            <p:cNvSpPr/>
            <p:nvPr/>
          </p:nvSpPr>
          <p:spPr>
            <a:xfrm>
              <a:off x="3625074" y="2242439"/>
              <a:ext cx="375810" cy="319757"/>
            </a:xfrm>
            <a:custGeom>
              <a:rect b="b" l="l" r="r" t="t"/>
              <a:pathLst>
                <a:path extrusionOk="0" h="251" w="295">
                  <a:moveTo>
                    <a:pt x="278" y="104"/>
                  </a:moveTo>
                  <a:cubicBezTo>
                    <a:pt x="256" y="132"/>
                    <a:pt x="170" y="188"/>
                    <a:pt x="47" y="251"/>
                  </a:cubicBezTo>
                  <a:cubicBezTo>
                    <a:pt x="27" y="245"/>
                    <a:pt x="-1" y="235"/>
                    <a:pt x="0" y="228"/>
                  </a:cubicBezTo>
                  <a:cubicBezTo>
                    <a:pt x="10" y="214"/>
                    <a:pt x="20" y="207"/>
                    <a:pt x="23" y="205"/>
                  </a:cubicBezTo>
                  <a:cubicBezTo>
                    <a:pt x="42" y="187"/>
                    <a:pt x="61" y="169"/>
                    <a:pt x="80" y="151"/>
                  </a:cubicBezTo>
                  <a:cubicBezTo>
                    <a:pt x="126" y="107"/>
                    <a:pt x="172" y="64"/>
                    <a:pt x="217" y="20"/>
                  </a:cubicBezTo>
                  <a:cubicBezTo>
                    <a:pt x="222" y="15"/>
                    <a:pt x="233" y="6"/>
                    <a:pt x="248" y="2"/>
                  </a:cubicBezTo>
                  <a:cubicBezTo>
                    <a:pt x="258" y="-1"/>
                    <a:pt x="267" y="0"/>
                    <a:pt x="273" y="0"/>
                  </a:cubicBezTo>
                  <a:cubicBezTo>
                    <a:pt x="275" y="3"/>
                    <a:pt x="277" y="7"/>
                    <a:pt x="279" y="11"/>
                  </a:cubicBezTo>
                  <a:cubicBezTo>
                    <a:pt x="282" y="19"/>
                    <a:pt x="284" y="25"/>
                    <a:pt x="284" y="27"/>
                  </a:cubicBezTo>
                  <a:cubicBezTo>
                    <a:pt x="290" y="50"/>
                    <a:pt x="294" y="54"/>
                    <a:pt x="295" y="64"/>
                  </a:cubicBezTo>
                  <a:cubicBezTo>
                    <a:pt x="296" y="81"/>
                    <a:pt x="285" y="95"/>
                    <a:pt x="278" y="104"/>
                  </a:cubicBezTo>
                  <a:close/>
                </a:path>
              </a:pathLst>
            </a:custGeom>
            <a:solidFill>
              <a:srgbClr val="B768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3" name="Google Shape;543;p27"/>
            <p:cNvSpPr/>
            <p:nvPr/>
          </p:nvSpPr>
          <p:spPr>
            <a:xfrm>
              <a:off x="3543542" y="2479390"/>
              <a:ext cx="136311" cy="54779"/>
            </a:xfrm>
            <a:custGeom>
              <a:rect b="b" l="l" r="r" t="t"/>
              <a:pathLst>
                <a:path extrusionOk="0" h="43" w="107">
                  <a:moveTo>
                    <a:pt x="75" y="43"/>
                  </a:moveTo>
                  <a:cubicBezTo>
                    <a:pt x="68" y="41"/>
                    <a:pt x="61" y="39"/>
                    <a:pt x="54" y="38"/>
                  </a:cubicBezTo>
                  <a:cubicBezTo>
                    <a:pt x="17" y="22"/>
                    <a:pt x="-1" y="12"/>
                    <a:pt x="0" y="7"/>
                  </a:cubicBezTo>
                  <a:cubicBezTo>
                    <a:pt x="1" y="4"/>
                    <a:pt x="8" y="3"/>
                    <a:pt x="22" y="3"/>
                  </a:cubicBezTo>
                  <a:cubicBezTo>
                    <a:pt x="50" y="2"/>
                    <a:pt x="79" y="1"/>
                    <a:pt x="107" y="0"/>
                  </a:cubicBezTo>
                  <a:cubicBezTo>
                    <a:pt x="96" y="14"/>
                    <a:pt x="86" y="28"/>
                    <a:pt x="75" y="43"/>
                  </a:cubicBezTo>
                  <a:close/>
                </a:path>
              </a:pathLst>
            </a:custGeom>
            <a:solidFill>
              <a:srgbClr val="B76835"/>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4" name="Google Shape;544;p27"/>
            <p:cNvSpPr/>
            <p:nvPr/>
          </p:nvSpPr>
          <p:spPr>
            <a:xfrm>
              <a:off x="3491311" y="2513786"/>
              <a:ext cx="205103" cy="75162"/>
            </a:xfrm>
            <a:custGeom>
              <a:rect b="b" l="l" r="r" t="t"/>
              <a:pathLst>
                <a:path extrusionOk="0" h="59" w="161">
                  <a:moveTo>
                    <a:pt x="161" y="34"/>
                  </a:moveTo>
                  <a:cubicBezTo>
                    <a:pt x="154" y="39"/>
                    <a:pt x="147" y="44"/>
                    <a:pt x="138" y="48"/>
                  </a:cubicBezTo>
                  <a:cubicBezTo>
                    <a:pt x="95" y="68"/>
                    <a:pt x="51" y="55"/>
                    <a:pt x="35" y="49"/>
                  </a:cubicBezTo>
                  <a:cubicBezTo>
                    <a:pt x="24" y="41"/>
                    <a:pt x="13" y="33"/>
                    <a:pt x="2" y="25"/>
                  </a:cubicBezTo>
                  <a:cubicBezTo>
                    <a:pt x="1" y="23"/>
                    <a:pt x="-1" y="19"/>
                    <a:pt x="1" y="16"/>
                  </a:cubicBezTo>
                  <a:cubicBezTo>
                    <a:pt x="3" y="14"/>
                    <a:pt x="8" y="15"/>
                    <a:pt x="14" y="17"/>
                  </a:cubicBezTo>
                  <a:cubicBezTo>
                    <a:pt x="21" y="18"/>
                    <a:pt x="30" y="20"/>
                    <a:pt x="41" y="22"/>
                  </a:cubicBezTo>
                  <a:cubicBezTo>
                    <a:pt x="14" y="11"/>
                    <a:pt x="1" y="3"/>
                    <a:pt x="2" y="1"/>
                  </a:cubicBezTo>
                  <a:cubicBezTo>
                    <a:pt x="2" y="-1"/>
                    <a:pt x="14" y="0"/>
                    <a:pt x="38" y="6"/>
                  </a:cubicBezTo>
                  <a:cubicBezTo>
                    <a:pt x="62" y="5"/>
                    <a:pt x="85" y="3"/>
                    <a:pt x="110" y="2"/>
                  </a:cubicBezTo>
                  <a:cubicBezTo>
                    <a:pt x="127" y="13"/>
                    <a:pt x="144" y="23"/>
                    <a:pt x="161" y="34"/>
                  </a:cubicBezTo>
                  <a:close/>
                </a:path>
              </a:pathLst>
            </a:custGeom>
            <a:solidFill>
              <a:srgbClr val="B76835"/>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5" name="Google Shape;545;p27"/>
            <p:cNvSpPr/>
            <p:nvPr/>
          </p:nvSpPr>
          <p:spPr>
            <a:xfrm>
              <a:off x="3583034" y="2123963"/>
              <a:ext cx="24205" cy="77710"/>
            </a:xfrm>
            <a:custGeom>
              <a:rect b="b" l="l" r="r" t="t"/>
              <a:pathLst>
                <a:path extrusionOk="0" h="61" w="19">
                  <a:moveTo>
                    <a:pt x="16" y="61"/>
                  </a:moveTo>
                  <a:cubicBezTo>
                    <a:pt x="14" y="61"/>
                    <a:pt x="13" y="60"/>
                    <a:pt x="13" y="58"/>
                  </a:cubicBezTo>
                  <a:lnTo>
                    <a:pt x="0" y="4"/>
                  </a:lnTo>
                  <a:cubicBezTo>
                    <a:pt x="0" y="2"/>
                    <a:pt x="1" y="0"/>
                    <a:pt x="3" y="0"/>
                  </a:cubicBezTo>
                  <a:cubicBezTo>
                    <a:pt x="5" y="0"/>
                    <a:pt x="6" y="1"/>
                    <a:pt x="7" y="2"/>
                  </a:cubicBezTo>
                  <a:lnTo>
                    <a:pt x="19" y="57"/>
                  </a:lnTo>
                  <a:cubicBezTo>
                    <a:pt x="19" y="58"/>
                    <a:pt x="18" y="60"/>
                    <a:pt x="17" y="61"/>
                  </a:cubicBezTo>
                  <a:lnTo>
                    <a:pt x="16" y="61"/>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46" name="Google Shape;546;p27"/>
            <p:cNvSpPr/>
            <p:nvPr/>
          </p:nvSpPr>
          <p:spPr>
            <a:xfrm>
              <a:off x="3621252" y="1560885"/>
              <a:ext cx="212747" cy="183446"/>
            </a:xfrm>
            <a:custGeom>
              <a:rect b="b" l="l" r="r" t="t"/>
              <a:pathLst>
                <a:path extrusionOk="0" h="144" w="167">
                  <a:moveTo>
                    <a:pt x="137" y="139"/>
                  </a:moveTo>
                  <a:cubicBezTo>
                    <a:pt x="133" y="144"/>
                    <a:pt x="131" y="144"/>
                    <a:pt x="131" y="144"/>
                  </a:cubicBezTo>
                  <a:cubicBezTo>
                    <a:pt x="127" y="143"/>
                    <a:pt x="125" y="136"/>
                    <a:pt x="126" y="127"/>
                  </a:cubicBezTo>
                  <a:cubicBezTo>
                    <a:pt x="100" y="107"/>
                    <a:pt x="91" y="89"/>
                    <a:pt x="88" y="76"/>
                  </a:cubicBezTo>
                  <a:cubicBezTo>
                    <a:pt x="85" y="66"/>
                    <a:pt x="86" y="58"/>
                    <a:pt x="80" y="55"/>
                  </a:cubicBezTo>
                  <a:cubicBezTo>
                    <a:pt x="68" y="47"/>
                    <a:pt x="50" y="73"/>
                    <a:pt x="28" y="68"/>
                  </a:cubicBezTo>
                  <a:cubicBezTo>
                    <a:pt x="12" y="65"/>
                    <a:pt x="-1" y="49"/>
                    <a:pt x="0" y="36"/>
                  </a:cubicBezTo>
                  <a:cubicBezTo>
                    <a:pt x="2" y="13"/>
                    <a:pt x="50" y="4"/>
                    <a:pt x="56" y="3"/>
                  </a:cubicBezTo>
                  <a:cubicBezTo>
                    <a:pt x="72" y="0"/>
                    <a:pt x="126" y="-10"/>
                    <a:pt x="153" y="26"/>
                  </a:cubicBezTo>
                  <a:cubicBezTo>
                    <a:pt x="175" y="55"/>
                    <a:pt x="170" y="104"/>
                    <a:pt x="137" y="139"/>
                  </a:cubicBezTo>
                  <a:close/>
                </a:path>
              </a:pathLst>
            </a:custGeom>
            <a:solidFill>
              <a:schemeClr val="dk1"/>
            </a:solidFill>
            <a:ln>
              <a:noFill/>
            </a:ln>
          </p:spPr>
          <p:txBody>
            <a:bodyPr anchorCtr="1" anchor="ctr" bIns="6825" lIns="90000" spcFirstLastPara="1" rIns="90000" wrap="square" tIns="6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47" name="Google Shape;547;p27"/>
            <p:cNvSpPr/>
            <p:nvPr/>
          </p:nvSpPr>
          <p:spPr>
            <a:xfrm>
              <a:off x="3635265" y="1613116"/>
              <a:ext cx="63697" cy="52231"/>
            </a:xfrm>
            <a:custGeom>
              <a:rect b="b" l="l" r="r" t="t"/>
              <a:pathLst>
                <a:path extrusionOk="0" h="41" w="50">
                  <a:moveTo>
                    <a:pt x="1" y="0"/>
                  </a:moveTo>
                  <a:cubicBezTo>
                    <a:pt x="0" y="15"/>
                    <a:pt x="8" y="29"/>
                    <a:pt x="20" y="36"/>
                  </a:cubicBezTo>
                  <a:cubicBezTo>
                    <a:pt x="34" y="44"/>
                    <a:pt x="47" y="40"/>
                    <a:pt x="50" y="39"/>
                  </a:cubicBezTo>
                  <a:cubicBezTo>
                    <a:pt x="47" y="38"/>
                    <a:pt x="38" y="36"/>
                    <a:pt x="31" y="29"/>
                  </a:cubicBezTo>
                  <a:cubicBezTo>
                    <a:pt x="20" y="18"/>
                    <a:pt x="21" y="3"/>
                    <a:pt x="21" y="0"/>
                  </a:cubicBezTo>
                  <a:lnTo>
                    <a:pt x="0" y="0"/>
                  </a:lnTo>
                  <a:lnTo>
                    <a:pt x="1" y="0"/>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48" name="Google Shape;548;p27"/>
            <p:cNvSpPr/>
            <p:nvPr/>
          </p:nvSpPr>
          <p:spPr>
            <a:xfrm>
              <a:off x="3738453" y="1669169"/>
              <a:ext cx="45862" cy="67518"/>
            </a:xfrm>
            <a:custGeom>
              <a:rect b="b" l="l" r="r" t="t"/>
              <a:pathLst>
                <a:path extrusionOk="0" h="53" w="36">
                  <a:moveTo>
                    <a:pt x="0" y="28"/>
                  </a:moveTo>
                  <a:cubicBezTo>
                    <a:pt x="1" y="42"/>
                    <a:pt x="10" y="54"/>
                    <a:pt x="20" y="53"/>
                  </a:cubicBezTo>
                  <a:cubicBezTo>
                    <a:pt x="30" y="52"/>
                    <a:pt x="37" y="40"/>
                    <a:pt x="36" y="25"/>
                  </a:cubicBezTo>
                  <a:cubicBezTo>
                    <a:pt x="35" y="11"/>
                    <a:pt x="26" y="0"/>
                    <a:pt x="16" y="0"/>
                  </a:cubicBezTo>
                  <a:cubicBezTo>
                    <a:pt x="6" y="1"/>
                    <a:pt x="-1" y="13"/>
                    <a:pt x="0" y="28"/>
                  </a:cubicBezTo>
                  <a:close/>
                </a:path>
              </a:pathLst>
            </a:custGeom>
            <a:solidFill>
              <a:srgbClr val="B76835"/>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9" name="Google Shape;549;p27"/>
            <p:cNvSpPr/>
            <p:nvPr/>
          </p:nvSpPr>
          <p:spPr>
            <a:xfrm>
              <a:off x="3585582" y="1672991"/>
              <a:ext cx="78984" cy="78984"/>
            </a:xfrm>
            <a:custGeom>
              <a:rect b="b" l="l" r="r" t="t"/>
              <a:pathLst>
                <a:path extrusionOk="0" h="62" w="62">
                  <a:moveTo>
                    <a:pt x="31" y="62"/>
                  </a:moveTo>
                  <a:cubicBezTo>
                    <a:pt x="14" y="62"/>
                    <a:pt x="0" y="48"/>
                    <a:pt x="0" y="31"/>
                  </a:cubicBezTo>
                  <a:cubicBezTo>
                    <a:pt x="0" y="14"/>
                    <a:pt x="14" y="0"/>
                    <a:pt x="31" y="0"/>
                  </a:cubicBezTo>
                  <a:cubicBezTo>
                    <a:pt x="48" y="0"/>
                    <a:pt x="62" y="14"/>
                    <a:pt x="62" y="31"/>
                  </a:cubicBezTo>
                  <a:cubicBezTo>
                    <a:pt x="62" y="48"/>
                    <a:pt x="48" y="62"/>
                    <a:pt x="31" y="62"/>
                  </a:cubicBezTo>
                  <a:moveTo>
                    <a:pt x="31" y="7"/>
                  </a:moveTo>
                  <a:cubicBezTo>
                    <a:pt x="18" y="7"/>
                    <a:pt x="7" y="18"/>
                    <a:pt x="7" y="31"/>
                  </a:cubicBezTo>
                  <a:cubicBezTo>
                    <a:pt x="7" y="45"/>
                    <a:pt x="18" y="55"/>
                    <a:pt x="31" y="55"/>
                  </a:cubicBezTo>
                  <a:cubicBezTo>
                    <a:pt x="45" y="55"/>
                    <a:pt x="55" y="45"/>
                    <a:pt x="55" y="31"/>
                  </a:cubicBezTo>
                  <a:cubicBezTo>
                    <a:pt x="55" y="18"/>
                    <a:pt x="45" y="7"/>
                    <a:pt x="31" y="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50" name="Google Shape;550;p27"/>
            <p:cNvSpPr/>
            <p:nvPr/>
          </p:nvSpPr>
          <p:spPr>
            <a:xfrm>
              <a:off x="3668387" y="1676813"/>
              <a:ext cx="78984" cy="78984"/>
            </a:xfrm>
            <a:custGeom>
              <a:rect b="b" l="l" r="r" t="t"/>
              <a:pathLst>
                <a:path extrusionOk="0" h="62" w="62">
                  <a:moveTo>
                    <a:pt x="31" y="62"/>
                  </a:moveTo>
                  <a:cubicBezTo>
                    <a:pt x="14" y="62"/>
                    <a:pt x="0" y="48"/>
                    <a:pt x="0" y="31"/>
                  </a:cubicBezTo>
                  <a:cubicBezTo>
                    <a:pt x="0" y="14"/>
                    <a:pt x="14" y="0"/>
                    <a:pt x="31" y="0"/>
                  </a:cubicBezTo>
                  <a:cubicBezTo>
                    <a:pt x="49" y="0"/>
                    <a:pt x="62" y="14"/>
                    <a:pt x="62" y="31"/>
                  </a:cubicBezTo>
                  <a:cubicBezTo>
                    <a:pt x="62" y="48"/>
                    <a:pt x="48" y="62"/>
                    <a:pt x="31" y="62"/>
                  </a:cubicBezTo>
                  <a:moveTo>
                    <a:pt x="31" y="7"/>
                  </a:moveTo>
                  <a:cubicBezTo>
                    <a:pt x="17" y="7"/>
                    <a:pt x="6" y="18"/>
                    <a:pt x="6" y="31"/>
                  </a:cubicBezTo>
                  <a:cubicBezTo>
                    <a:pt x="6" y="45"/>
                    <a:pt x="18" y="55"/>
                    <a:pt x="31" y="55"/>
                  </a:cubicBezTo>
                  <a:cubicBezTo>
                    <a:pt x="45" y="55"/>
                    <a:pt x="55" y="45"/>
                    <a:pt x="55" y="31"/>
                  </a:cubicBezTo>
                  <a:cubicBezTo>
                    <a:pt x="55" y="18"/>
                    <a:pt x="44" y="7"/>
                    <a:pt x="31" y="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51" name="Google Shape;551;p27"/>
            <p:cNvSpPr/>
            <p:nvPr/>
          </p:nvSpPr>
          <p:spPr>
            <a:xfrm>
              <a:off x="3660744" y="1712483"/>
              <a:ext cx="11465" cy="7644"/>
            </a:xfrm>
            <a:custGeom>
              <a:rect b="b" l="l" r="r" t="t"/>
              <a:pathLst>
                <a:path extrusionOk="0" h="6" w="9">
                  <a:moveTo>
                    <a:pt x="0" y="0"/>
                  </a:moveTo>
                  <a:lnTo>
                    <a:pt x="9" y="0"/>
                  </a:lnTo>
                  <a:lnTo>
                    <a:pt x="9" y="6"/>
                  </a:lnTo>
                  <a:lnTo>
                    <a:pt x="0" y="6"/>
                  </a:lnTo>
                  <a:lnTo>
                    <a:pt x="0" y="0"/>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 name="Shape 555"/>
        <p:cNvGrpSpPr/>
        <p:nvPr/>
      </p:nvGrpSpPr>
      <p:grpSpPr>
        <a:xfrm>
          <a:off x="0" y="0"/>
          <a:ext cx="0" cy="0"/>
          <a:chOff x="0" y="0"/>
          <a:chExt cx="0" cy="0"/>
        </a:xfrm>
      </p:grpSpPr>
      <p:sp>
        <p:nvSpPr>
          <p:cNvPr id="556" name="Google Shape;556;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graphicFrame>
        <p:nvGraphicFramePr>
          <p:cNvPr id="557" name="Google Shape;557;p28"/>
          <p:cNvGraphicFramePr/>
          <p:nvPr/>
        </p:nvGraphicFramePr>
        <p:xfrm>
          <a:off x="720000" y="1614825"/>
          <a:ext cx="3000000" cy="3000000"/>
        </p:xfrm>
        <a:graphic>
          <a:graphicData uri="http://schemas.openxmlformats.org/drawingml/2006/table">
            <a:tbl>
              <a:tblPr>
                <a:noFill/>
                <a:tableStyleId>{E22FE6B2-1C68-4C78-A1E7-1DA69A85DEB9}</a:tableStyleId>
              </a:tblPr>
              <a:tblGrid>
                <a:gridCol w="2287400"/>
                <a:gridCol w="5416600"/>
              </a:tblGrid>
              <a:tr h="361525">
                <a:tc>
                  <a:txBody>
                    <a:bodyPr/>
                    <a:lstStyle/>
                    <a:p>
                      <a:pPr indent="0" lvl="0" marL="0" rtl="0" algn="l">
                        <a:lnSpc>
                          <a:spcPct val="115000"/>
                        </a:lnSpc>
                        <a:spcBef>
                          <a:spcPts val="0"/>
                        </a:spcBef>
                        <a:spcAft>
                          <a:spcPts val="0"/>
                        </a:spcAft>
                        <a:buNone/>
                      </a:pPr>
                      <a:r>
                        <a:rPr b="1" lang="en" sz="1000" u="sng">
                          <a:solidFill>
                            <a:schemeClr val="hlink"/>
                          </a:solidFill>
                          <a:latin typeface="Roboto"/>
                          <a:ea typeface="Roboto"/>
                          <a:cs typeface="Roboto"/>
                          <a:sym typeface="Roboto"/>
                          <a:hlinkClick action="ppaction://hlinksldjump" r:id="rId3"/>
                        </a:rPr>
                        <a:t>Fonts</a:t>
                      </a:r>
                      <a:endParaRPr b="1" sz="1000" u="sng">
                        <a:solidFill>
                          <a:schemeClr val="dk1"/>
                        </a:solidFill>
                        <a:latin typeface="Roboto"/>
                        <a:ea typeface="Roboto"/>
                        <a:cs typeface="Roboto"/>
                        <a:sym typeface="Robo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c>
                  <a:txBody>
                    <a:bodyPr/>
                    <a:lstStyle/>
                    <a:p>
                      <a:pPr indent="0" lvl="0" marL="0" rtl="0" algn="l">
                        <a:lnSpc>
                          <a:spcPct val="115000"/>
                        </a:lnSpc>
                        <a:spcBef>
                          <a:spcPts val="0"/>
                        </a:spcBef>
                        <a:spcAft>
                          <a:spcPts val="1600"/>
                        </a:spcAft>
                        <a:buNone/>
                      </a:pPr>
                      <a:r>
                        <a:rPr lang="en" sz="1000">
                          <a:solidFill>
                            <a:schemeClr val="dk1"/>
                          </a:solidFill>
                          <a:latin typeface="Roboto"/>
                          <a:ea typeface="Roboto"/>
                          <a:cs typeface="Roboto"/>
                          <a:sym typeface="Roboto"/>
                        </a:rPr>
                        <a:t>To view this template correctly in PowerPoint, download and install the fonts we used</a:t>
                      </a:r>
                      <a:endParaRPr sz="1000">
                        <a:solidFill>
                          <a:schemeClr val="dk1"/>
                        </a:solidFill>
                        <a:latin typeface="Roboto"/>
                        <a:ea typeface="Roboto"/>
                        <a:cs typeface="Roboto"/>
                        <a:sym typeface="Robo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61525">
                <a:tc>
                  <a:txBody>
                    <a:bodyPr/>
                    <a:lstStyle/>
                    <a:p>
                      <a:pPr indent="0" lvl="0" marL="0" rtl="0" algn="l">
                        <a:lnSpc>
                          <a:spcPct val="115000"/>
                        </a:lnSpc>
                        <a:spcBef>
                          <a:spcPts val="0"/>
                        </a:spcBef>
                        <a:spcAft>
                          <a:spcPts val="0"/>
                        </a:spcAft>
                        <a:buNone/>
                      </a:pPr>
                      <a:r>
                        <a:rPr b="1" lang="en" sz="1000" u="sng">
                          <a:solidFill>
                            <a:schemeClr val="hlink"/>
                          </a:solidFill>
                          <a:latin typeface="Roboto"/>
                          <a:ea typeface="Roboto"/>
                          <a:cs typeface="Roboto"/>
                          <a:sym typeface="Roboto"/>
                          <a:hlinkClick action="ppaction://hlinksldjump" r:id="rId4"/>
                        </a:rPr>
                        <a:t>Used</a:t>
                      </a:r>
                      <a:r>
                        <a:rPr lang="en" sz="1000">
                          <a:solidFill>
                            <a:schemeClr val="dk1"/>
                          </a:solidFill>
                          <a:latin typeface="Roboto"/>
                          <a:ea typeface="Roboto"/>
                          <a:cs typeface="Roboto"/>
                          <a:sym typeface="Roboto"/>
                        </a:rPr>
                        <a:t> and </a:t>
                      </a:r>
                      <a:r>
                        <a:rPr b="1" lang="en" sz="1000" u="sng">
                          <a:solidFill>
                            <a:schemeClr val="hlink"/>
                          </a:solidFill>
                          <a:latin typeface="Roboto"/>
                          <a:ea typeface="Roboto"/>
                          <a:cs typeface="Roboto"/>
                          <a:sym typeface="Roboto"/>
                          <a:hlinkClick action="ppaction://hlinksldjump" r:id="rId5"/>
                        </a:rPr>
                        <a:t>alternative</a:t>
                      </a:r>
                      <a:r>
                        <a:rPr b="1" lang="en" sz="1000" u="sng">
                          <a:solidFill>
                            <a:schemeClr val="hlink"/>
                          </a:solidFill>
                          <a:latin typeface="Roboto"/>
                          <a:ea typeface="Roboto"/>
                          <a:cs typeface="Roboto"/>
                          <a:sym typeface="Roboto"/>
                          <a:hlinkClick action="ppaction://hlinksldjump" r:id="rId6"/>
                        </a:rPr>
                        <a:t> resources</a:t>
                      </a:r>
                      <a:endParaRPr b="1" sz="1000" u="sng">
                        <a:solidFill>
                          <a:schemeClr val="dk1"/>
                        </a:solidFill>
                        <a:latin typeface="Roboto"/>
                        <a:ea typeface="Roboto"/>
                        <a:cs typeface="Roboto"/>
                        <a:sym typeface="Robo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c>
                  <a:txBody>
                    <a:bodyPr/>
                    <a:lstStyle/>
                    <a:p>
                      <a:pPr indent="0" lvl="0" marL="0" marR="0" rtl="0" algn="l">
                        <a:lnSpc>
                          <a:spcPct val="115000"/>
                        </a:lnSpc>
                        <a:spcBef>
                          <a:spcPts val="0"/>
                        </a:spcBef>
                        <a:spcAft>
                          <a:spcPts val="1600"/>
                        </a:spcAft>
                        <a:buNone/>
                      </a:pPr>
                      <a:r>
                        <a:rPr lang="en" sz="1000">
                          <a:solidFill>
                            <a:schemeClr val="dk1"/>
                          </a:solidFill>
                          <a:latin typeface="Roboto"/>
                          <a:ea typeface="Roboto"/>
                          <a:cs typeface="Roboto"/>
                          <a:sym typeface="Roboto"/>
                        </a:rPr>
                        <a:t>An assortment of graphic resources that are suitable for use in this presentation</a:t>
                      </a:r>
                      <a:endParaRPr sz="1000">
                        <a:solidFill>
                          <a:schemeClr val="dk1"/>
                        </a:solidFill>
                        <a:latin typeface="Roboto"/>
                        <a:ea typeface="Roboto"/>
                        <a:cs typeface="Roboto"/>
                        <a:sym typeface="Robo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61525">
                <a:tc>
                  <a:txBody>
                    <a:bodyPr/>
                    <a:lstStyle/>
                    <a:p>
                      <a:pPr indent="0" lvl="0" marL="0" rtl="0" algn="l">
                        <a:lnSpc>
                          <a:spcPct val="115000"/>
                        </a:lnSpc>
                        <a:spcBef>
                          <a:spcPts val="0"/>
                        </a:spcBef>
                        <a:spcAft>
                          <a:spcPts val="0"/>
                        </a:spcAft>
                        <a:buNone/>
                      </a:pPr>
                      <a:r>
                        <a:rPr b="1" lang="en" sz="1000" u="sng">
                          <a:solidFill>
                            <a:schemeClr val="hlink"/>
                          </a:solidFill>
                          <a:latin typeface="Roboto"/>
                          <a:ea typeface="Roboto"/>
                          <a:cs typeface="Roboto"/>
                          <a:sym typeface="Roboto"/>
                          <a:hlinkClick action="ppaction://hlinksldjump" r:id="rId7"/>
                        </a:rPr>
                        <a:t>Thanks slide</a:t>
                      </a:r>
                      <a:endParaRPr b="1" sz="1000" u="sng">
                        <a:solidFill>
                          <a:schemeClr val="dk1"/>
                        </a:solidFill>
                        <a:latin typeface="Roboto"/>
                        <a:ea typeface="Roboto"/>
                        <a:cs typeface="Roboto"/>
                        <a:sym typeface="Robo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c>
                  <a:txBody>
                    <a:bodyPr/>
                    <a:lstStyle/>
                    <a:p>
                      <a:pPr indent="0" lvl="0" marL="0" rtl="0" algn="l">
                        <a:lnSpc>
                          <a:spcPct val="115000"/>
                        </a:lnSpc>
                        <a:spcBef>
                          <a:spcPts val="0"/>
                        </a:spcBef>
                        <a:spcAft>
                          <a:spcPts val="1600"/>
                        </a:spcAft>
                        <a:buNone/>
                      </a:pPr>
                      <a:r>
                        <a:rPr lang="en" sz="1000">
                          <a:solidFill>
                            <a:schemeClr val="dk1"/>
                          </a:solidFill>
                          <a:latin typeface="Roboto"/>
                          <a:ea typeface="Roboto"/>
                          <a:cs typeface="Roboto"/>
                          <a:sym typeface="Roboto"/>
                        </a:rPr>
                        <a:t>You must keep it so that proper credits for our design are given</a:t>
                      </a:r>
                      <a:endParaRPr sz="1000">
                        <a:solidFill>
                          <a:schemeClr val="dk1"/>
                        </a:solidFill>
                        <a:latin typeface="Roboto"/>
                        <a:ea typeface="Roboto"/>
                        <a:cs typeface="Roboto"/>
                        <a:sym typeface="Robo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61525">
                <a:tc>
                  <a:txBody>
                    <a:bodyPr/>
                    <a:lstStyle/>
                    <a:p>
                      <a:pPr indent="0" lvl="0" marL="0" rtl="0" algn="l">
                        <a:lnSpc>
                          <a:spcPct val="115000"/>
                        </a:lnSpc>
                        <a:spcBef>
                          <a:spcPts val="0"/>
                        </a:spcBef>
                        <a:spcAft>
                          <a:spcPts val="0"/>
                        </a:spcAft>
                        <a:buNone/>
                      </a:pPr>
                      <a:r>
                        <a:rPr b="1" lang="en" sz="1000" u="sng">
                          <a:solidFill>
                            <a:schemeClr val="hlink"/>
                          </a:solidFill>
                          <a:latin typeface="Roboto"/>
                          <a:ea typeface="Roboto"/>
                          <a:cs typeface="Roboto"/>
                          <a:sym typeface="Roboto"/>
                          <a:hlinkClick action="ppaction://hlinksldjump" r:id="rId8"/>
                        </a:rPr>
                        <a:t>Colors</a:t>
                      </a:r>
                      <a:endParaRPr b="1" sz="1000" u="sng">
                        <a:solidFill>
                          <a:schemeClr val="dk1"/>
                        </a:solidFill>
                        <a:latin typeface="Roboto"/>
                        <a:ea typeface="Roboto"/>
                        <a:cs typeface="Roboto"/>
                        <a:sym typeface="Robo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c>
                  <a:txBody>
                    <a:bodyPr/>
                    <a:lstStyle/>
                    <a:p>
                      <a:pPr indent="0" lvl="0" marL="0" rtl="0" algn="l">
                        <a:lnSpc>
                          <a:spcPct val="115000"/>
                        </a:lnSpc>
                        <a:spcBef>
                          <a:spcPts val="0"/>
                        </a:spcBef>
                        <a:spcAft>
                          <a:spcPts val="1600"/>
                        </a:spcAft>
                        <a:buNone/>
                      </a:pPr>
                      <a:r>
                        <a:rPr lang="en" sz="1000">
                          <a:solidFill>
                            <a:schemeClr val="dk1"/>
                          </a:solidFill>
                          <a:latin typeface="Roboto"/>
                          <a:ea typeface="Roboto"/>
                          <a:cs typeface="Roboto"/>
                          <a:sym typeface="Roboto"/>
                        </a:rPr>
                        <a:t>All the colors used in this presentation</a:t>
                      </a:r>
                      <a:endParaRPr sz="1000">
                        <a:solidFill>
                          <a:schemeClr val="dk1"/>
                        </a:solidFill>
                        <a:latin typeface="Roboto"/>
                        <a:ea typeface="Roboto"/>
                        <a:cs typeface="Roboto"/>
                        <a:sym typeface="Robo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61525">
                <a:tc>
                  <a:txBody>
                    <a:bodyPr/>
                    <a:lstStyle/>
                    <a:p>
                      <a:pPr indent="0" lvl="0" marL="0" rtl="0" algn="l">
                        <a:lnSpc>
                          <a:spcPct val="115000"/>
                        </a:lnSpc>
                        <a:spcBef>
                          <a:spcPts val="0"/>
                        </a:spcBef>
                        <a:spcAft>
                          <a:spcPts val="0"/>
                        </a:spcAft>
                        <a:buNone/>
                      </a:pPr>
                      <a:r>
                        <a:rPr b="1" lang="en" sz="1000" u="sng">
                          <a:solidFill>
                            <a:schemeClr val="hlink"/>
                          </a:solidFill>
                          <a:latin typeface="Roboto"/>
                          <a:ea typeface="Roboto"/>
                          <a:cs typeface="Roboto"/>
                          <a:sym typeface="Roboto"/>
                          <a:hlinkClick action="ppaction://hlinksldjump" r:id="rId9"/>
                        </a:rPr>
                        <a:t>Icons</a:t>
                      </a:r>
                      <a:r>
                        <a:rPr lang="en" sz="1000">
                          <a:latin typeface="Roboto"/>
                          <a:ea typeface="Roboto"/>
                          <a:cs typeface="Roboto"/>
                          <a:sym typeface="Roboto"/>
                        </a:rPr>
                        <a:t> </a:t>
                      </a:r>
                      <a:r>
                        <a:rPr lang="en" sz="1000">
                          <a:solidFill>
                            <a:schemeClr val="dk1"/>
                          </a:solidFill>
                          <a:latin typeface="Roboto"/>
                          <a:ea typeface="Roboto"/>
                          <a:cs typeface="Roboto"/>
                          <a:sym typeface="Roboto"/>
                        </a:rPr>
                        <a:t>and </a:t>
                      </a:r>
                      <a:r>
                        <a:rPr b="1" lang="en" sz="1000" u="sng">
                          <a:solidFill>
                            <a:schemeClr val="hlink"/>
                          </a:solidFill>
                          <a:latin typeface="Roboto"/>
                          <a:ea typeface="Roboto"/>
                          <a:cs typeface="Roboto"/>
                          <a:sym typeface="Roboto"/>
                          <a:hlinkClick action="ppaction://hlinksldjump" r:id="rId10"/>
                        </a:rPr>
                        <a:t>infographic resources</a:t>
                      </a:r>
                      <a:endParaRPr b="1" sz="1000" u="sng">
                        <a:solidFill>
                          <a:schemeClr val="dk1"/>
                        </a:solidFill>
                        <a:latin typeface="Roboto"/>
                        <a:ea typeface="Roboto"/>
                        <a:cs typeface="Roboto"/>
                        <a:sym typeface="Robo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c>
                  <a:txBody>
                    <a:bodyPr/>
                    <a:lstStyle/>
                    <a:p>
                      <a:pPr indent="0" lvl="0" marL="0" rtl="0" algn="l">
                        <a:lnSpc>
                          <a:spcPct val="115000"/>
                        </a:lnSpc>
                        <a:spcBef>
                          <a:spcPts val="0"/>
                        </a:spcBef>
                        <a:spcAft>
                          <a:spcPts val="0"/>
                        </a:spcAft>
                        <a:buNone/>
                      </a:pPr>
                      <a:r>
                        <a:rPr lang="en" sz="1000">
                          <a:solidFill>
                            <a:schemeClr val="dk1"/>
                          </a:solidFill>
                          <a:latin typeface="Roboto"/>
                          <a:ea typeface="Roboto"/>
                          <a:cs typeface="Roboto"/>
                          <a:sym typeface="Roboto"/>
                        </a:rPr>
                        <a:t>These can be used in the template, and their size and color can be edited</a:t>
                      </a:r>
                      <a:endParaRPr sz="1000">
                        <a:solidFill>
                          <a:schemeClr val="dk1"/>
                        </a:solidFill>
                        <a:latin typeface="Roboto"/>
                        <a:ea typeface="Roboto"/>
                        <a:cs typeface="Roboto"/>
                        <a:sym typeface="Robo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61525">
                <a:tc>
                  <a:txBody>
                    <a:bodyPr/>
                    <a:lstStyle/>
                    <a:p>
                      <a:pPr indent="0" lvl="0" marL="0" rtl="0" algn="l">
                        <a:lnSpc>
                          <a:spcPct val="115000"/>
                        </a:lnSpc>
                        <a:spcBef>
                          <a:spcPts val="0"/>
                        </a:spcBef>
                        <a:spcAft>
                          <a:spcPts val="0"/>
                        </a:spcAft>
                        <a:buNone/>
                      </a:pPr>
                      <a:r>
                        <a:rPr lang="en" sz="1000">
                          <a:solidFill>
                            <a:schemeClr val="dk1"/>
                          </a:solidFill>
                          <a:latin typeface="Roboto"/>
                          <a:ea typeface="Roboto"/>
                          <a:cs typeface="Roboto"/>
                          <a:sym typeface="Roboto"/>
                        </a:rPr>
                        <a:t>Editable presentation theme </a:t>
                      </a:r>
                      <a:endParaRPr sz="1000">
                        <a:solidFill>
                          <a:schemeClr val="dk1"/>
                        </a:solidFill>
                        <a:latin typeface="Roboto"/>
                        <a:ea typeface="Roboto"/>
                        <a:cs typeface="Roboto"/>
                        <a:sym typeface="Robo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c>
                  <a:txBody>
                    <a:bodyPr/>
                    <a:lstStyle/>
                    <a:p>
                      <a:pPr indent="0" lvl="0" marL="0" rtl="0" algn="l">
                        <a:lnSpc>
                          <a:spcPct val="115000"/>
                        </a:lnSpc>
                        <a:spcBef>
                          <a:spcPts val="0"/>
                        </a:spcBef>
                        <a:spcAft>
                          <a:spcPts val="1600"/>
                        </a:spcAft>
                        <a:buNone/>
                      </a:pPr>
                      <a:r>
                        <a:rPr lang="en" sz="1000">
                          <a:solidFill>
                            <a:schemeClr val="dk1"/>
                          </a:solidFill>
                          <a:latin typeface="Roboto"/>
                          <a:ea typeface="Roboto"/>
                          <a:cs typeface="Roboto"/>
                          <a:sym typeface="Roboto"/>
                        </a:rPr>
                        <a:t>You can edit the master slides easily. For more info, click </a:t>
                      </a:r>
                      <a:r>
                        <a:rPr b="1" lang="en" sz="1000" u="sng">
                          <a:solidFill>
                            <a:schemeClr val="dk1"/>
                          </a:solidFill>
                          <a:latin typeface="Roboto"/>
                          <a:ea typeface="Roboto"/>
                          <a:cs typeface="Roboto"/>
                          <a:sym typeface="Roboto"/>
                          <a:hlinkClick r:id="rId11">
                            <a:extLst>
                              <a:ext uri="{A12FA001-AC4F-418D-AE19-62706E023703}">
                                <ahyp:hlinkClr val="tx"/>
                              </a:ext>
                            </a:extLst>
                          </a:hlinkClick>
                        </a:rPr>
                        <a:t>here</a:t>
                      </a:r>
                      <a:endParaRPr sz="1000">
                        <a:solidFill>
                          <a:schemeClr val="dk1"/>
                        </a:solidFill>
                        <a:latin typeface="Roboto"/>
                        <a:ea typeface="Roboto"/>
                        <a:cs typeface="Roboto"/>
                        <a:sym typeface="Robo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sp>
        <p:nvSpPr>
          <p:cNvPr id="558" name="Google Shape;558;p28"/>
          <p:cNvSpPr txBox="1"/>
          <p:nvPr/>
        </p:nvSpPr>
        <p:spPr>
          <a:xfrm>
            <a:off x="720000" y="1131325"/>
            <a:ext cx="7704000" cy="369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Roboto"/>
                <a:ea typeface="Roboto"/>
                <a:cs typeface="Roboto"/>
                <a:sym typeface="Roboto"/>
              </a:rPr>
              <a:t>You can delete this slide when you’re done editing the presentation</a:t>
            </a:r>
            <a:endParaRPr sz="1200">
              <a:solidFill>
                <a:schemeClr val="dk1"/>
              </a:solidFill>
              <a:latin typeface="Roboto"/>
              <a:ea typeface="Roboto"/>
              <a:cs typeface="Roboto"/>
              <a:sym typeface="Roboto"/>
            </a:endParaRPr>
          </a:p>
        </p:txBody>
      </p:sp>
      <p:sp>
        <p:nvSpPr>
          <p:cNvPr id="559" name="Google Shape;559;p28"/>
          <p:cNvSpPr txBox="1"/>
          <p:nvPr/>
        </p:nvSpPr>
        <p:spPr>
          <a:xfrm>
            <a:off x="720068" y="4133675"/>
            <a:ext cx="2643300" cy="46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chemeClr val="dk1"/>
                </a:solidFill>
                <a:latin typeface="Roboto"/>
                <a:ea typeface="Roboto"/>
                <a:cs typeface="Roboto"/>
                <a:sym typeface="Roboto"/>
              </a:rPr>
              <a:t>For more info:</a:t>
            </a:r>
            <a:br>
              <a:rPr b="1" lang="en" sz="1000">
                <a:solidFill>
                  <a:schemeClr val="dk1"/>
                </a:solidFill>
                <a:latin typeface="Roboto"/>
                <a:ea typeface="Roboto"/>
                <a:cs typeface="Roboto"/>
                <a:sym typeface="Roboto"/>
              </a:rPr>
            </a:br>
            <a:r>
              <a:rPr b="1" lang="en" sz="1000" u="sng">
                <a:solidFill>
                  <a:schemeClr val="dk1"/>
                </a:solidFill>
                <a:latin typeface="Roboto"/>
                <a:ea typeface="Roboto"/>
                <a:cs typeface="Roboto"/>
                <a:sym typeface="Roboto"/>
                <a:hlinkClick r:id="rId12">
                  <a:extLst>
                    <a:ext uri="{A12FA001-AC4F-418D-AE19-62706E023703}">
                      <ahyp:hlinkClr val="tx"/>
                    </a:ext>
                  </a:extLst>
                </a:hlinkClick>
              </a:rPr>
              <a:t>SLIDESGO</a:t>
            </a:r>
            <a:r>
              <a:rPr b="1" lang="en" sz="1000">
                <a:solidFill>
                  <a:schemeClr val="dk1"/>
                </a:solidFill>
                <a:latin typeface="Roboto"/>
                <a:ea typeface="Roboto"/>
                <a:cs typeface="Roboto"/>
                <a:sym typeface="Roboto"/>
              </a:rPr>
              <a:t> | </a:t>
            </a:r>
            <a:r>
              <a:rPr b="1" lang="en" sz="1000" u="sng">
                <a:solidFill>
                  <a:schemeClr val="dk1"/>
                </a:solidFill>
                <a:latin typeface="Roboto"/>
                <a:ea typeface="Roboto"/>
                <a:cs typeface="Roboto"/>
                <a:sym typeface="Roboto"/>
                <a:hlinkClick r:id="rId13">
                  <a:extLst>
                    <a:ext uri="{A12FA001-AC4F-418D-AE19-62706E023703}">
                      <ahyp:hlinkClr val="tx"/>
                    </a:ext>
                  </a:extLst>
                </a:hlinkClick>
              </a:rPr>
              <a:t>BLOG</a:t>
            </a:r>
            <a:r>
              <a:rPr b="1" lang="en" sz="1000">
                <a:solidFill>
                  <a:schemeClr val="dk1"/>
                </a:solidFill>
                <a:latin typeface="Roboto"/>
                <a:ea typeface="Roboto"/>
                <a:cs typeface="Roboto"/>
                <a:sym typeface="Roboto"/>
              </a:rPr>
              <a:t> | </a:t>
            </a:r>
            <a:r>
              <a:rPr b="1" lang="en" sz="1000" u="sng">
                <a:solidFill>
                  <a:schemeClr val="dk1"/>
                </a:solidFill>
                <a:latin typeface="Roboto"/>
                <a:ea typeface="Roboto"/>
                <a:cs typeface="Roboto"/>
                <a:sym typeface="Roboto"/>
                <a:hlinkClick r:id="rId14">
                  <a:extLst>
                    <a:ext uri="{A12FA001-AC4F-418D-AE19-62706E023703}">
                      <ahyp:hlinkClr val="tx"/>
                    </a:ext>
                  </a:extLst>
                </a:hlinkClick>
              </a:rPr>
              <a:t>FAQs</a:t>
            </a:r>
            <a:endParaRPr b="1" sz="1000" u="sng">
              <a:solidFill>
                <a:schemeClr val="dk1"/>
              </a:solidFill>
              <a:latin typeface="Roboto"/>
              <a:ea typeface="Roboto"/>
              <a:cs typeface="Roboto"/>
              <a:sym typeface="Roboto"/>
            </a:endParaRPr>
          </a:p>
        </p:txBody>
      </p:sp>
      <p:sp>
        <p:nvSpPr>
          <p:cNvPr id="560" name="Google Shape;560;p28"/>
          <p:cNvSpPr txBox="1"/>
          <p:nvPr/>
        </p:nvSpPr>
        <p:spPr>
          <a:xfrm>
            <a:off x="4493932" y="4133675"/>
            <a:ext cx="3930000" cy="461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chemeClr val="dk1"/>
                </a:solidFill>
                <a:latin typeface="Roboto"/>
                <a:ea typeface="Roboto"/>
                <a:cs typeface="Roboto"/>
                <a:sym typeface="Roboto"/>
              </a:rPr>
              <a:t>You can visit our sister </a:t>
            </a:r>
            <a:r>
              <a:rPr lang="en" sz="1000">
                <a:solidFill>
                  <a:schemeClr val="dk1"/>
                </a:solidFill>
                <a:latin typeface="Roboto"/>
                <a:ea typeface="Roboto"/>
                <a:cs typeface="Roboto"/>
                <a:sym typeface="Roboto"/>
              </a:rPr>
              <a:t>projects</a:t>
            </a:r>
            <a:r>
              <a:rPr lang="en" sz="1000">
                <a:solidFill>
                  <a:schemeClr val="dk1"/>
                </a:solidFill>
                <a:latin typeface="Roboto"/>
                <a:ea typeface="Roboto"/>
                <a:cs typeface="Roboto"/>
                <a:sym typeface="Roboto"/>
              </a:rPr>
              <a:t>:</a:t>
            </a:r>
            <a:br>
              <a:rPr b="1" lang="en" sz="1000">
                <a:solidFill>
                  <a:schemeClr val="dk1"/>
                </a:solidFill>
                <a:latin typeface="Roboto"/>
                <a:ea typeface="Roboto"/>
                <a:cs typeface="Roboto"/>
                <a:sym typeface="Roboto"/>
              </a:rPr>
            </a:br>
            <a:r>
              <a:rPr b="1" lang="en" sz="1000" u="sng">
                <a:solidFill>
                  <a:schemeClr val="dk1"/>
                </a:solidFill>
                <a:latin typeface="Roboto"/>
                <a:ea typeface="Roboto"/>
                <a:cs typeface="Roboto"/>
                <a:sym typeface="Roboto"/>
                <a:hlinkClick r:id="rId15">
                  <a:extLst>
                    <a:ext uri="{A12FA001-AC4F-418D-AE19-62706E023703}">
                      <ahyp:hlinkClr val="tx"/>
                    </a:ext>
                  </a:extLst>
                </a:hlinkClick>
              </a:rPr>
              <a:t>FREEPIK</a:t>
            </a:r>
            <a:r>
              <a:rPr b="1" lang="en" sz="1000">
                <a:solidFill>
                  <a:schemeClr val="dk1"/>
                </a:solidFill>
                <a:latin typeface="Roboto"/>
                <a:ea typeface="Roboto"/>
                <a:cs typeface="Roboto"/>
                <a:sym typeface="Roboto"/>
              </a:rPr>
              <a:t> | </a:t>
            </a:r>
            <a:r>
              <a:rPr b="1" lang="en" sz="1000" u="sng">
                <a:solidFill>
                  <a:schemeClr val="dk1"/>
                </a:solidFill>
                <a:latin typeface="Roboto"/>
                <a:ea typeface="Roboto"/>
                <a:cs typeface="Roboto"/>
                <a:sym typeface="Roboto"/>
                <a:hlinkClick r:id="rId16">
                  <a:extLst>
                    <a:ext uri="{A12FA001-AC4F-418D-AE19-62706E023703}">
                      <ahyp:hlinkClr val="tx"/>
                    </a:ext>
                  </a:extLst>
                </a:hlinkClick>
              </a:rPr>
              <a:t>FLATICON</a:t>
            </a:r>
            <a:r>
              <a:rPr b="1" lang="en" sz="1000">
                <a:solidFill>
                  <a:schemeClr val="dk1"/>
                </a:solidFill>
                <a:latin typeface="Roboto"/>
                <a:ea typeface="Roboto"/>
                <a:cs typeface="Roboto"/>
                <a:sym typeface="Roboto"/>
              </a:rPr>
              <a:t> | </a:t>
            </a:r>
            <a:r>
              <a:rPr b="1" lang="en" sz="1000" u="sng">
                <a:solidFill>
                  <a:schemeClr val="dk1"/>
                </a:solidFill>
                <a:latin typeface="Roboto"/>
                <a:ea typeface="Roboto"/>
                <a:cs typeface="Roboto"/>
                <a:sym typeface="Roboto"/>
                <a:hlinkClick r:id="rId17">
                  <a:extLst>
                    <a:ext uri="{A12FA001-AC4F-418D-AE19-62706E023703}">
                      <ahyp:hlinkClr val="tx"/>
                    </a:ext>
                  </a:extLst>
                </a:hlinkClick>
              </a:rPr>
              <a:t>STORYSET</a:t>
            </a:r>
            <a:r>
              <a:rPr b="1" lang="en" sz="1000">
                <a:solidFill>
                  <a:schemeClr val="dk1"/>
                </a:solidFill>
                <a:latin typeface="Roboto"/>
                <a:ea typeface="Roboto"/>
                <a:cs typeface="Roboto"/>
                <a:sym typeface="Roboto"/>
              </a:rPr>
              <a:t> | </a:t>
            </a:r>
            <a:r>
              <a:rPr b="1" lang="en" sz="1000" u="sng">
                <a:solidFill>
                  <a:schemeClr val="dk1"/>
                </a:solidFill>
                <a:latin typeface="Roboto"/>
                <a:ea typeface="Roboto"/>
                <a:cs typeface="Roboto"/>
                <a:sym typeface="Roboto"/>
                <a:hlinkClick r:id="rId18">
                  <a:extLst>
                    <a:ext uri="{A12FA001-AC4F-418D-AE19-62706E023703}">
                      <ahyp:hlinkClr val="tx"/>
                    </a:ext>
                  </a:extLst>
                </a:hlinkClick>
              </a:rPr>
              <a:t>WEPIK</a:t>
            </a:r>
            <a:r>
              <a:rPr b="1" lang="en" sz="1000">
                <a:solidFill>
                  <a:schemeClr val="dk1"/>
                </a:solidFill>
                <a:latin typeface="Roboto"/>
                <a:ea typeface="Roboto"/>
                <a:cs typeface="Roboto"/>
                <a:sym typeface="Roboto"/>
              </a:rPr>
              <a:t> | </a:t>
            </a:r>
            <a:r>
              <a:rPr b="1" lang="en" sz="1000" u="sng">
                <a:solidFill>
                  <a:schemeClr val="dk1"/>
                </a:solidFill>
                <a:latin typeface="Roboto"/>
                <a:ea typeface="Roboto"/>
                <a:cs typeface="Roboto"/>
                <a:sym typeface="Roboto"/>
                <a:hlinkClick r:id="rId19">
                  <a:extLst>
                    <a:ext uri="{A12FA001-AC4F-418D-AE19-62706E023703}">
                      <ahyp:hlinkClr val="tx"/>
                    </a:ext>
                  </a:extLst>
                </a:hlinkClick>
              </a:rPr>
              <a:t>VIDEVO</a:t>
            </a:r>
            <a:endParaRPr b="1" sz="1000">
              <a:solidFill>
                <a:schemeClr val="dk1"/>
              </a:solidFill>
              <a:latin typeface="Roboto"/>
              <a:ea typeface="Roboto"/>
              <a:cs typeface="Roboto"/>
              <a:sym typeface="Robot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4" name="Shape 564"/>
        <p:cNvGrpSpPr/>
        <p:nvPr/>
      </p:nvGrpSpPr>
      <p:grpSpPr>
        <a:xfrm>
          <a:off x="0" y="0"/>
          <a:ext cx="0" cy="0"/>
          <a:chOff x="0" y="0"/>
          <a:chExt cx="0" cy="0"/>
        </a:xfrm>
      </p:grpSpPr>
      <p:sp>
        <p:nvSpPr>
          <p:cNvPr id="565" name="Google Shape;565;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566" name="Google Shape;566;p29"/>
          <p:cNvSpPr txBox="1"/>
          <p:nvPr>
            <p:ph idx="2" type="title"/>
          </p:nvPr>
        </p:nvSpPr>
        <p:spPr>
          <a:xfrm>
            <a:off x="1531119" y="1510783"/>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567" name="Google Shape;567;p29"/>
          <p:cNvSpPr txBox="1"/>
          <p:nvPr>
            <p:ph idx="3" type="title"/>
          </p:nvPr>
        </p:nvSpPr>
        <p:spPr>
          <a:xfrm>
            <a:off x="4572069" y="1510766"/>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568" name="Google Shape;568;p29"/>
          <p:cNvSpPr txBox="1"/>
          <p:nvPr>
            <p:ph idx="4" type="title"/>
          </p:nvPr>
        </p:nvSpPr>
        <p:spPr>
          <a:xfrm>
            <a:off x="1531119" y="2464591"/>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569" name="Google Shape;569;p29"/>
          <p:cNvSpPr txBox="1"/>
          <p:nvPr>
            <p:ph idx="5" type="title"/>
          </p:nvPr>
        </p:nvSpPr>
        <p:spPr>
          <a:xfrm>
            <a:off x="4572069" y="2464591"/>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570" name="Google Shape;570;p29"/>
          <p:cNvSpPr txBox="1"/>
          <p:nvPr>
            <p:ph idx="6" type="title"/>
          </p:nvPr>
        </p:nvSpPr>
        <p:spPr>
          <a:xfrm>
            <a:off x="1531119" y="3418433"/>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571" name="Google Shape;571;p29"/>
          <p:cNvSpPr txBox="1"/>
          <p:nvPr>
            <p:ph idx="7" type="title"/>
          </p:nvPr>
        </p:nvSpPr>
        <p:spPr>
          <a:xfrm>
            <a:off x="4572069" y="3418416"/>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572" name="Google Shape;572;p29"/>
          <p:cNvSpPr txBox="1"/>
          <p:nvPr>
            <p:ph idx="1" type="subTitle"/>
          </p:nvPr>
        </p:nvSpPr>
        <p:spPr>
          <a:xfrm>
            <a:off x="2265831" y="1510775"/>
            <a:ext cx="2306100" cy="6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Campaign objectives</a:t>
            </a:r>
            <a:endParaRPr/>
          </a:p>
        </p:txBody>
      </p:sp>
      <p:sp>
        <p:nvSpPr>
          <p:cNvPr id="573" name="Google Shape;573;p29"/>
          <p:cNvSpPr txBox="1"/>
          <p:nvPr>
            <p:ph idx="8" type="subTitle"/>
          </p:nvPr>
        </p:nvSpPr>
        <p:spPr>
          <a:xfrm>
            <a:off x="2265831" y="2464591"/>
            <a:ext cx="2306100" cy="6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Target audience identification</a:t>
            </a:r>
            <a:endParaRPr/>
          </a:p>
        </p:txBody>
      </p:sp>
      <p:sp>
        <p:nvSpPr>
          <p:cNvPr id="574" name="Google Shape;574;p29"/>
          <p:cNvSpPr txBox="1"/>
          <p:nvPr>
            <p:ph idx="9" type="subTitle"/>
          </p:nvPr>
        </p:nvSpPr>
        <p:spPr>
          <a:xfrm>
            <a:off x="2265831" y="3418425"/>
            <a:ext cx="2306100" cy="6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 strategy</a:t>
            </a:r>
            <a:endParaRPr/>
          </a:p>
        </p:txBody>
      </p:sp>
      <p:sp>
        <p:nvSpPr>
          <p:cNvPr id="575" name="Google Shape;575;p29"/>
          <p:cNvSpPr txBox="1"/>
          <p:nvPr>
            <p:ph idx="13" type="subTitle"/>
          </p:nvPr>
        </p:nvSpPr>
        <p:spPr>
          <a:xfrm>
            <a:off x="5306781" y="1510775"/>
            <a:ext cx="2306100" cy="6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 design and creation</a:t>
            </a:r>
            <a:endParaRPr/>
          </a:p>
        </p:txBody>
      </p:sp>
      <p:sp>
        <p:nvSpPr>
          <p:cNvPr id="576" name="Google Shape;576;p29"/>
          <p:cNvSpPr txBox="1"/>
          <p:nvPr>
            <p:ph idx="14" type="subTitle"/>
          </p:nvPr>
        </p:nvSpPr>
        <p:spPr>
          <a:xfrm>
            <a:off x="5306781" y="2464591"/>
            <a:ext cx="2306100" cy="6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Promotion and distribution</a:t>
            </a:r>
            <a:endParaRPr/>
          </a:p>
        </p:txBody>
      </p:sp>
      <p:sp>
        <p:nvSpPr>
          <p:cNvPr id="577" name="Google Shape;577;p29"/>
          <p:cNvSpPr txBox="1"/>
          <p:nvPr>
            <p:ph idx="15" type="subTitle"/>
          </p:nvPr>
        </p:nvSpPr>
        <p:spPr>
          <a:xfrm>
            <a:off x="5306781" y="3418425"/>
            <a:ext cx="2306100" cy="6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Metrics and analysis</a:t>
            </a:r>
            <a:endParaRPr/>
          </a:p>
        </p:txBody>
      </p:sp>
      <p:grpSp>
        <p:nvGrpSpPr>
          <p:cNvPr id="578" name="Google Shape;578;p29"/>
          <p:cNvGrpSpPr/>
          <p:nvPr/>
        </p:nvGrpSpPr>
        <p:grpSpPr>
          <a:xfrm>
            <a:off x="61727" y="2022880"/>
            <a:ext cx="1469254" cy="2967573"/>
            <a:chOff x="52177" y="2022880"/>
            <a:chExt cx="1469254" cy="2967573"/>
          </a:xfrm>
        </p:grpSpPr>
        <p:sp>
          <p:nvSpPr>
            <p:cNvPr id="579" name="Google Shape;579;p29"/>
            <p:cNvSpPr/>
            <p:nvPr/>
          </p:nvSpPr>
          <p:spPr>
            <a:xfrm>
              <a:off x="52177" y="3763446"/>
              <a:ext cx="573507" cy="1150638"/>
            </a:xfrm>
            <a:custGeom>
              <a:rect b="b" l="l" r="r" t="t"/>
              <a:pathLst>
                <a:path extrusionOk="0" h="632" w="315">
                  <a:moveTo>
                    <a:pt x="312" y="632"/>
                  </a:moveTo>
                  <a:lnTo>
                    <a:pt x="3" y="632"/>
                  </a:lnTo>
                  <a:cubicBezTo>
                    <a:pt x="1" y="632"/>
                    <a:pt x="0" y="630"/>
                    <a:pt x="0" y="628"/>
                  </a:cubicBezTo>
                  <a:lnTo>
                    <a:pt x="0" y="3"/>
                  </a:lnTo>
                  <a:cubicBezTo>
                    <a:pt x="0" y="1"/>
                    <a:pt x="1" y="0"/>
                    <a:pt x="3" y="0"/>
                  </a:cubicBezTo>
                  <a:lnTo>
                    <a:pt x="312" y="0"/>
                  </a:lnTo>
                  <a:cubicBezTo>
                    <a:pt x="314" y="0"/>
                    <a:pt x="315" y="2"/>
                    <a:pt x="315" y="3"/>
                  </a:cubicBezTo>
                  <a:lnTo>
                    <a:pt x="315" y="628"/>
                  </a:lnTo>
                  <a:cubicBezTo>
                    <a:pt x="315" y="630"/>
                    <a:pt x="314" y="632"/>
                    <a:pt x="312" y="632"/>
                  </a:cubicBezTo>
                  <a:moveTo>
                    <a:pt x="6" y="625"/>
                  </a:moveTo>
                  <a:lnTo>
                    <a:pt x="309" y="625"/>
                  </a:lnTo>
                  <a:lnTo>
                    <a:pt x="309" y="6"/>
                  </a:lnTo>
                  <a:lnTo>
                    <a:pt x="6" y="6"/>
                  </a:lnTo>
                  <a:lnTo>
                    <a:pt x="6" y="625"/>
                  </a:lnTo>
                  <a:close/>
                </a:path>
              </a:pathLst>
            </a:custGeom>
            <a:solidFill>
              <a:srgbClr val="00000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80" name="Google Shape;580;p29"/>
            <p:cNvSpPr/>
            <p:nvPr/>
          </p:nvSpPr>
          <p:spPr>
            <a:xfrm>
              <a:off x="703973" y="3111661"/>
              <a:ext cx="799269" cy="1795141"/>
            </a:xfrm>
            <a:custGeom>
              <a:rect b="b" l="l" r="r" t="t"/>
              <a:pathLst>
                <a:path extrusionOk="0" h="986" w="439">
                  <a:moveTo>
                    <a:pt x="0" y="0"/>
                  </a:moveTo>
                  <a:lnTo>
                    <a:pt x="439" y="0"/>
                  </a:lnTo>
                  <a:lnTo>
                    <a:pt x="439" y="986"/>
                  </a:lnTo>
                  <a:lnTo>
                    <a:pt x="0" y="986"/>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581" name="Google Shape;581;p29"/>
            <p:cNvGrpSpPr/>
            <p:nvPr/>
          </p:nvGrpSpPr>
          <p:grpSpPr>
            <a:xfrm>
              <a:off x="112256" y="3868966"/>
              <a:ext cx="451518" cy="848398"/>
              <a:chOff x="205803" y="3762816"/>
              <a:chExt cx="388136" cy="729303"/>
            </a:xfrm>
          </p:grpSpPr>
          <p:sp>
            <p:nvSpPr>
              <p:cNvPr id="582" name="Google Shape;582;p29"/>
              <p:cNvSpPr/>
              <p:nvPr/>
            </p:nvSpPr>
            <p:spPr>
              <a:xfrm>
                <a:off x="205803" y="3762816"/>
                <a:ext cx="34431" cy="45386"/>
              </a:xfrm>
              <a:custGeom>
                <a:rect b="b" l="l" r="r" t="t"/>
                <a:pathLst>
                  <a:path extrusionOk="0" h="29" w="22">
                    <a:moveTo>
                      <a:pt x="0" y="0"/>
                    </a:moveTo>
                    <a:lnTo>
                      <a:pt x="22" y="0"/>
                    </a:lnTo>
                    <a:lnTo>
                      <a:pt x="22"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3" name="Google Shape;583;p29"/>
              <p:cNvSpPr/>
              <p:nvPr/>
            </p:nvSpPr>
            <p:spPr>
              <a:xfrm>
                <a:off x="279361" y="3762816"/>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4" name="Google Shape;584;p29"/>
              <p:cNvSpPr/>
              <p:nvPr/>
            </p:nvSpPr>
            <p:spPr>
              <a:xfrm>
                <a:off x="346658" y="3762816"/>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5" name="Google Shape;585;p29"/>
              <p:cNvSpPr/>
              <p:nvPr/>
            </p:nvSpPr>
            <p:spPr>
              <a:xfrm>
                <a:off x="420216" y="3762816"/>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6" name="Google Shape;586;p29"/>
              <p:cNvSpPr/>
              <p:nvPr/>
            </p:nvSpPr>
            <p:spPr>
              <a:xfrm>
                <a:off x="489079" y="3762816"/>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7" name="Google Shape;587;p29"/>
              <p:cNvSpPr/>
              <p:nvPr/>
            </p:nvSpPr>
            <p:spPr>
              <a:xfrm>
                <a:off x="561072" y="3762816"/>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8" name="Google Shape;588;p29"/>
              <p:cNvSpPr/>
              <p:nvPr/>
            </p:nvSpPr>
            <p:spPr>
              <a:xfrm>
                <a:off x="205803" y="3859848"/>
                <a:ext cx="34431" cy="45386"/>
              </a:xfrm>
              <a:custGeom>
                <a:rect b="b" l="l" r="r" t="t"/>
                <a:pathLst>
                  <a:path extrusionOk="0" h="29" w="22">
                    <a:moveTo>
                      <a:pt x="0" y="0"/>
                    </a:moveTo>
                    <a:lnTo>
                      <a:pt x="22" y="0"/>
                    </a:lnTo>
                    <a:lnTo>
                      <a:pt x="22"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9" name="Google Shape;589;p29"/>
              <p:cNvSpPr/>
              <p:nvPr/>
            </p:nvSpPr>
            <p:spPr>
              <a:xfrm>
                <a:off x="279361" y="3859848"/>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0" name="Google Shape;590;p29"/>
              <p:cNvSpPr/>
              <p:nvPr/>
            </p:nvSpPr>
            <p:spPr>
              <a:xfrm>
                <a:off x="346658" y="3859848"/>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1" name="Google Shape;591;p29"/>
              <p:cNvSpPr/>
              <p:nvPr/>
            </p:nvSpPr>
            <p:spPr>
              <a:xfrm>
                <a:off x="420216" y="3859848"/>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2" name="Google Shape;592;p29"/>
              <p:cNvSpPr/>
              <p:nvPr/>
            </p:nvSpPr>
            <p:spPr>
              <a:xfrm>
                <a:off x="489079" y="3859848"/>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3" name="Google Shape;593;p29"/>
              <p:cNvSpPr/>
              <p:nvPr/>
            </p:nvSpPr>
            <p:spPr>
              <a:xfrm>
                <a:off x="561072" y="3859848"/>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4" name="Google Shape;594;p29"/>
              <p:cNvSpPr/>
              <p:nvPr/>
            </p:nvSpPr>
            <p:spPr>
              <a:xfrm>
                <a:off x="205803" y="3958444"/>
                <a:ext cx="34431" cy="45386"/>
              </a:xfrm>
              <a:custGeom>
                <a:rect b="b" l="l" r="r" t="t"/>
                <a:pathLst>
                  <a:path extrusionOk="0" h="29" w="22">
                    <a:moveTo>
                      <a:pt x="0" y="0"/>
                    </a:moveTo>
                    <a:lnTo>
                      <a:pt x="22" y="0"/>
                    </a:lnTo>
                    <a:lnTo>
                      <a:pt x="22"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5" name="Google Shape;595;p29"/>
              <p:cNvSpPr/>
              <p:nvPr/>
            </p:nvSpPr>
            <p:spPr>
              <a:xfrm>
                <a:off x="279361" y="3958444"/>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6" name="Google Shape;596;p29"/>
              <p:cNvSpPr/>
              <p:nvPr/>
            </p:nvSpPr>
            <p:spPr>
              <a:xfrm>
                <a:off x="346658" y="3958444"/>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7" name="Google Shape;597;p29"/>
              <p:cNvSpPr/>
              <p:nvPr/>
            </p:nvSpPr>
            <p:spPr>
              <a:xfrm>
                <a:off x="420216" y="3958444"/>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8" name="Google Shape;598;p29"/>
              <p:cNvSpPr/>
              <p:nvPr/>
            </p:nvSpPr>
            <p:spPr>
              <a:xfrm>
                <a:off x="489079" y="3958444"/>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9" name="Google Shape;599;p29"/>
              <p:cNvSpPr/>
              <p:nvPr/>
            </p:nvSpPr>
            <p:spPr>
              <a:xfrm>
                <a:off x="561072" y="3958444"/>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0" name="Google Shape;600;p29"/>
              <p:cNvSpPr/>
              <p:nvPr/>
            </p:nvSpPr>
            <p:spPr>
              <a:xfrm>
                <a:off x="205803" y="4055476"/>
                <a:ext cx="34431" cy="45386"/>
              </a:xfrm>
              <a:custGeom>
                <a:rect b="b" l="l" r="r" t="t"/>
                <a:pathLst>
                  <a:path extrusionOk="0" h="29" w="22">
                    <a:moveTo>
                      <a:pt x="0" y="0"/>
                    </a:moveTo>
                    <a:lnTo>
                      <a:pt x="22" y="0"/>
                    </a:lnTo>
                    <a:lnTo>
                      <a:pt x="22"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1" name="Google Shape;601;p29"/>
              <p:cNvSpPr/>
              <p:nvPr/>
            </p:nvSpPr>
            <p:spPr>
              <a:xfrm>
                <a:off x="279361" y="4055476"/>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2" name="Google Shape;602;p29"/>
              <p:cNvSpPr/>
              <p:nvPr/>
            </p:nvSpPr>
            <p:spPr>
              <a:xfrm>
                <a:off x="346658" y="4055476"/>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3" name="Google Shape;603;p29"/>
              <p:cNvSpPr/>
              <p:nvPr/>
            </p:nvSpPr>
            <p:spPr>
              <a:xfrm>
                <a:off x="420216" y="4055476"/>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4" name="Google Shape;604;p29"/>
              <p:cNvSpPr/>
              <p:nvPr/>
            </p:nvSpPr>
            <p:spPr>
              <a:xfrm>
                <a:off x="489079" y="4055476"/>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5" name="Google Shape;605;p29"/>
              <p:cNvSpPr/>
              <p:nvPr/>
            </p:nvSpPr>
            <p:spPr>
              <a:xfrm>
                <a:off x="561072" y="4055476"/>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6" name="Google Shape;606;p29"/>
              <p:cNvSpPr/>
              <p:nvPr/>
            </p:nvSpPr>
            <p:spPr>
              <a:xfrm>
                <a:off x="205803" y="4154073"/>
                <a:ext cx="34431" cy="45386"/>
              </a:xfrm>
              <a:custGeom>
                <a:rect b="b" l="l" r="r" t="t"/>
                <a:pathLst>
                  <a:path extrusionOk="0" h="29" w="22">
                    <a:moveTo>
                      <a:pt x="0" y="0"/>
                    </a:moveTo>
                    <a:lnTo>
                      <a:pt x="22" y="0"/>
                    </a:lnTo>
                    <a:lnTo>
                      <a:pt x="22"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7" name="Google Shape;607;p29"/>
              <p:cNvSpPr/>
              <p:nvPr/>
            </p:nvSpPr>
            <p:spPr>
              <a:xfrm>
                <a:off x="279361" y="4154073"/>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8" name="Google Shape;608;p29"/>
              <p:cNvSpPr/>
              <p:nvPr/>
            </p:nvSpPr>
            <p:spPr>
              <a:xfrm>
                <a:off x="346658" y="4154073"/>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9" name="Google Shape;609;p29"/>
              <p:cNvSpPr/>
              <p:nvPr/>
            </p:nvSpPr>
            <p:spPr>
              <a:xfrm>
                <a:off x="420216" y="4154073"/>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0" name="Google Shape;610;p29"/>
              <p:cNvSpPr/>
              <p:nvPr/>
            </p:nvSpPr>
            <p:spPr>
              <a:xfrm>
                <a:off x="489079" y="4154073"/>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1" name="Google Shape;611;p29"/>
              <p:cNvSpPr/>
              <p:nvPr/>
            </p:nvSpPr>
            <p:spPr>
              <a:xfrm>
                <a:off x="561072" y="4154073"/>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2" name="Google Shape;612;p29"/>
              <p:cNvSpPr/>
              <p:nvPr/>
            </p:nvSpPr>
            <p:spPr>
              <a:xfrm>
                <a:off x="205803" y="4251105"/>
                <a:ext cx="34431" cy="45386"/>
              </a:xfrm>
              <a:custGeom>
                <a:rect b="b" l="l" r="r" t="t"/>
                <a:pathLst>
                  <a:path extrusionOk="0" h="29" w="22">
                    <a:moveTo>
                      <a:pt x="0" y="0"/>
                    </a:moveTo>
                    <a:lnTo>
                      <a:pt x="22" y="0"/>
                    </a:lnTo>
                    <a:lnTo>
                      <a:pt x="22"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3" name="Google Shape;613;p29"/>
              <p:cNvSpPr/>
              <p:nvPr/>
            </p:nvSpPr>
            <p:spPr>
              <a:xfrm>
                <a:off x="279361" y="4251105"/>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4" name="Google Shape;614;p29"/>
              <p:cNvSpPr/>
              <p:nvPr/>
            </p:nvSpPr>
            <p:spPr>
              <a:xfrm>
                <a:off x="346658" y="4251105"/>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5" name="Google Shape;615;p29"/>
              <p:cNvSpPr/>
              <p:nvPr/>
            </p:nvSpPr>
            <p:spPr>
              <a:xfrm>
                <a:off x="420216" y="4251105"/>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6" name="Google Shape;616;p29"/>
              <p:cNvSpPr/>
              <p:nvPr/>
            </p:nvSpPr>
            <p:spPr>
              <a:xfrm>
                <a:off x="489079" y="4251105"/>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7" name="Google Shape;617;p29"/>
              <p:cNvSpPr/>
              <p:nvPr/>
            </p:nvSpPr>
            <p:spPr>
              <a:xfrm>
                <a:off x="561072" y="4251105"/>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8" name="Google Shape;618;p29"/>
              <p:cNvSpPr/>
              <p:nvPr/>
            </p:nvSpPr>
            <p:spPr>
              <a:xfrm>
                <a:off x="205803" y="4349701"/>
                <a:ext cx="34431" cy="45386"/>
              </a:xfrm>
              <a:custGeom>
                <a:rect b="b" l="l" r="r" t="t"/>
                <a:pathLst>
                  <a:path extrusionOk="0" h="29" w="22">
                    <a:moveTo>
                      <a:pt x="0" y="0"/>
                    </a:moveTo>
                    <a:lnTo>
                      <a:pt x="22" y="0"/>
                    </a:lnTo>
                    <a:lnTo>
                      <a:pt x="22"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9" name="Google Shape;619;p29"/>
              <p:cNvSpPr/>
              <p:nvPr/>
            </p:nvSpPr>
            <p:spPr>
              <a:xfrm>
                <a:off x="279361" y="4349701"/>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0" name="Google Shape;620;p29"/>
              <p:cNvSpPr/>
              <p:nvPr/>
            </p:nvSpPr>
            <p:spPr>
              <a:xfrm>
                <a:off x="346658" y="4349701"/>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1" name="Google Shape;621;p29"/>
              <p:cNvSpPr/>
              <p:nvPr/>
            </p:nvSpPr>
            <p:spPr>
              <a:xfrm>
                <a:off x="420216" y="4349701"/>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2" name="Google Shape;622;p29"/>
              <p:cNvSpPr/>
              <p:nvPr/>
            </p:nvSpPr>
            <p:spPr>
              <a:xfrm>
                <a:off x="489079" y="4349701"/>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3" name="Google Shape;623;p29"/>
              <p:cNvSpPr/>
              <p:nvPr/>
            </p:nvSpPr>
            <p:spPr>
              <a:xfrm>
                <a:off x="561072" y="4349701"/>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4" name="Google Shape;624;p29"/>
              <p:cNvSpPr/>
              <p:nvPr/>
            </p:nvSpPr>
            <p:spPr>
              <a:xfrm>
                <a:off x="205803" y="4446733"/>
                <a:ext cx="34431" cy="45386"/>
              </a:xfrm>
              <a:custGeom>
                <a:rect b="b" l="l" r="r" t="t"/>
                <a:pathLst>
                  <a:path extrusionOk="0" h="29" w="22">
                    <a:moveTo>
                      <a:pt x="0" y="0"/>
                    </a:moveTo>
                    <a:lnTo>
                      <a:pt x="22" y="0"/>
                    </a:lnTo>
                    <a:lnTo>
                      <a:pt x="22"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5" name="Google Shape;625;p29"/>
              <p:cNvSpPr/>
              <p:nvPr/>
            </p:nvSpPr>
            <p:spPr>
              <a:xfrm>
                <a:off x="279361" y="4446733"/>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6" name="Google Shape;626;p29"/>
              <p:cNvSpPr/>
              <p:nvPr/>
            </p:nvSpPr>
            <p:spPr>
              <a:xfrm>
                <a:off x="346658" y="4446733"/>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7" name="Google Shape;627;p29"/>
              <p:cNvSpPr/>
              <p:nvPr/>
            </p:nvSpPr>
            <p:spPr>
              <a:xfrm>
                <a:off x="420216" y="4446733"/>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8" name="Google Shape;628;p29"/>
              <p:cNvSpPr/>
              <p:nvPr/>
            </p:nvSpPr>
            <p:spPr>
              <a:xfrm>
                <a:off x="489079" y="4446733"/>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9" name="Google Shape;629;p29"/>
              <p:cNvSpPr/>
              <p:nvPr/>
            </p:nvSpPr>
            <p:spPr>
              <a:xfrm>
                <a:off x="561072" y="4446733"/>
                <a:ext cx="32866" cy="45386"/>
              </a:xfrm>
              <a:custGeom>
                <a:rect b="b" l="l" r="r" t="t"/>
                <a:pathLst>
                  <a:path extrusionOk="0" h="29" w="21">
                    <a:moveTo>
                      <a:pt x="0" y="0"/>
                    </a:moveTo>
                    <a:lnTo>
                      <a:pt x="21" y="0"/>
                    </a:lnTo>
                    <a:lnTo>
                      <a:pt x="21" y="29"/>
                    </a:lnTo>
                    <a:lnTo>
                      <a:pt x="0" y="2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630" name="Google Shape;630;p29"/>
            <p:cNvGrpSpPr/>
            <p:nvPr/>
          </p:nvGrpSpPr>
          <p:grpSpPr>
            <a:xfrm>
              <a:off x="769507" y="3280913"/>
              <a:ext cx="586246" cy="1323574"/>
              <a:chOff x="770791" y="3257312"/>
              <a:chExt cx="503951" cy="1137775"/>
            </a:xfrm>
          </p:grpSpPr>
          <p:sp>
            <p:nvSpPr>
              <p:cNvPr id="631" name="Google Shape;631;p29"/>
              <p:cNvSpPr/>
              <p:nvPr/>
            </p:nvSpPr>
            <p:spPr>
              <a:xfrm>
                <a:off x="770791" y="3257312"/>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2" name="Google Shape;632;p29"/>
              <p:cNvSpPr/>
              <p:nvPr/>
            </p:nvSpPr>
            <p:spPr>
              <a:xfrm>
                <a:off x="866260" y="3257312"/>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3" name="Google Shape;633;p29"/>
              <p:cNvSpPr/>
              <p:nvPr/>
            </p:nvSpPr>
            <p:spPr>
              <a:xfrm>
                <a:off x="952338" y="3257312"/>
                <a:ext cx="43822" cy="117377"/>
              </a:xfrm>
              <a:custGeom>
                <a:rect b="b" l="l" r="r" t="t"/>
                <a:pathLst>
                  <a:path extrusionOk="0" h="75" w="28">
                    <a:moveTo>
                      <a:pt x="0" y="0"/>
                    </a:moveTo>
                    <a:lnTo>
                      <a:pt x="28" y="0"/>
                    </a:lnTo>
                    <a:lnTo>
                      <a:pt x="28"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4" name="Google Shape;634;p29"/>
              <p:cNvSpPr/>
              <p:nvPr/>
            </p:nvSpPr>
            <p:spPr>
              <a:xfrm>
                <a:off x="1047807" y="3257312"/>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5" name="Google Shape;635;p29"/>
              <p:cNvSpPr/>
              <p:nvPr/>
            </p:nvSpPr>
            <p:spPr>
              <a:xfrm>
                <a:off x="1137016" y="3257312"/>
                <a:ext cx="43822" cy="117377"/>
              </a:xfrm>
              <a:custGeom>
                <a:rect b="b" l="l" r="r" t="t"/>
                <a:pathLst>
                  <a:path extrusionOk="0" h="75" w="28">
                    <a:moveTo>
                      <a:pt x="0" y="0"/>
                    </a:moveTo>
                    <a:lnTo>
                      <a:pt x="28" y="0"/>
                    </a:lnTo>
                    <a:lnTo>
                      <a:pt x="28"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6" name="Google Shape;636;p29"/>
              <p:cNvSpPr/>
              <p:nvPr/>
            </p:nvSpPr>
            <p:spPr>
              <a:xfrm>
                <a:off x="1232484" y="3257312"/>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7" name="Google Shape;637;p29"/>
              <p:cNvSpPr/>
              <p:nvPr/>
            </p:nvSpPr>
            <p:spPr>
              <a:xfrm>
                <a:off x="770791" y="3467026"/>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8" name="Google Shape;638;p29"/>
              <p:cNvSpPr/>
              <p:nvPr/>
            </p:nvSpPr>
            <p:spPr>
              <a:xfrm>
                <a:off x="866260" y="3467026"/>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9" name="Google Shape;639;p29"/>
              <p:cNvSpPr/>
              <p:nvPr/>
            </p:nvSpPr>
            <p:spPr>
              <a:xfrm>
                <a:off x="952338" y="3467026"/>
                <a:ext cx="43822" cy="117377"/>
              </a:xfrm>
              <a:custGeom>
                <a:rect b="b" l="l" r="r" t="t"/>
                <a:pathLst>
                  <a:path extrusionOk="0" h="75" w="28">
                    <a:moveTo>
                      <a:pt x="0" y="0"/>
                    </a:moveTo>
                    <a:lnTo>
                      <a:pt x="28" y="0"/>
                    </a:lnTo>
                    <a:lnTo>
                      <a:pt x="28"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0" name="Google Shape;640;p29"/>
              <p:cNvSpPr/>
              <p:nvPr/>
            </p:nvSpPr>
            <p:spPr>
              <a:xfrm>
                <a:off x="1047807" y="3467026"/>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1" name="Google Shape;641;p29"/>
              <p:cNvSpPr/>
              <p:nvPr/>
            </p:nvSpPr>
            <p:spPr>
              <a:xfrm>
                <a:off x="1137016" y="3467026"/>
                <a:ext cx="43822" cy="117377"/>
              </a:xfrm>
              <a:custGeom>
                <a:rect b="b" l="l" r="r" t="t"/>
                <a:pathLst>
                  <a:path extrusionOk="0" h="75" w="28">
                    <a:moveTo>
                      <a:pt x="0" y="0"/>
                    </a:moveTo>
                    <a:lnTo>
                      <a:pt x="28" y="0"/>
                    </a:lnTo>
                    <a:lnTo>
                      <a:pt x="28"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2" name="Google Shape;642;p29"/>
              <p:cNvSpPr/>
              <p:nvPr/>
            </p:nvSpPr>
            <p:spPr>
              <a:xfrm>
                <a:off x="1232484" y="3467026"/>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3" name="Google Shape;643;p29"/>
              <p:cNvSpPr/>
              <p:nvPr/>
            </p:nvSpPr>
            <p:spPr>
              <a:xfrm>
                <a:off x="770791" y="3676739"/>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4" name="Google Shape;644;p29"/>
              <p:cNvSpPr/>
              <p:nvPr/>
            </p:nvSpPr>
            <p:spPr>
              <a:xfrm>
                <a:off x="866260" y="3676739"/>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5" name="Google Shape;645;p29"/>
              <p:cNvSpPr/>
              <p:nvPr/>
            </p:nvSpPr>
            <p:spPr>
              <a:xfrm>
                <a:off x="952338" y="3676739"/>
                <a:ext cx="43822" cy="117377"/>
              </a:xfrm>
              <a:custGeom>
                <a:rect b="b" l="l" r="r" t="t"/>
                <a:pathLst>
                  <a:path extrusionOk="0" h="75" w="28">
                    <a:moveTo>
                      <a:pt x="0" y="0"/>
                    </a:moveTo>
                    <a:lnTo>
                      <a:pt x="28" y="0"/>
                    </a:lnTo>
                    <a:lnTo>
                      <a:pt x="28"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6" name="Google Shape;646;p29"/>
              <p:cNvSpPr/>
              <p:nvPr/>
            </p:nvSpPr>
            <p:spPr>
              <a:xfrm>
                <a:off x="1047807" y="3676739"/>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7" name="Google Shape;647;p29"/>
              <p:cNvSpPr/>
              <p:nvPr/>
            </p:nvSpPr>
            <p:spPr>
              <a:xfrm>
                <a:off x="1137016" y="3676739"/>
                <a:ext cx="43822" cy="117377"/>
              </a:xfrm>
              <a:custGeom>
                <a:rect b="b" l="l" r="r" t="t"/>
                <a:pathLst>
                  <a:path extrusionOk="0" h="75" w="28">
                    <a:moveTo>
                      <a:pt x="0" y="0"/>
                    </a:moveTo>
                    <a:lnTo>
                      <a:pt x="28" y="0"/>
                    </a:lnTo>
                    <a:lnTo>
                      <a:pt x="28"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8" name="Google Shape;648;p29"/>
              <p:cNvSpPr/>
              <p:nvPr/>
            </p:nvSpPr>
            <p:spPr>
              <a:xfrm>
                <a:off x="1232484" y="3676739"/>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9" name="Google Shape;649;p29"/>
              <p:cNvSpPr/>
              <p:nvPr/>
            </p:nvSpPr>
            <p:spPr>
              <a:xfrm>
                <a:off x="770791" y="3873933"/>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0" name="Google Shape;650;p29"/>
              <p:cNvSpPr/>
              <p:nvPr/>
            </p:nvSpPr>
            <p:spPr>
              <a:xfrm>
                <a:off x="866260" y="3873933"/>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1" name="Google Shape;651;p29"/>
              <p:cNvSpPr/>
              <p:nvPr/>
            </p:nvSpPr>
            <p:spPr>
              <a:xfrm>
                <a:off x="952338" y="3873933"/>
                <a:ext cx="43822" cy="117377"/>
              </a:xfrm>
              <a:custGeom>
                <a:rect b="b" l="l" r="r" t="t"/>
                <a:pathLst>
                  <a:path extrusionOk="0" h="75" w="28">
                    <a:moveTo>
                      <a:pt x="0" y="0"/>
                    </a:moveTo>
                    <a:lnTo>
                      <a:pt x="28" y="0"/>
                    </a:lnTo>
                    <a:lnTo>
                      <a:pt x="28"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2" name="Google Shape;652;p29"/>
              <p:cNvSpPr/>
              <p:nvPr/>
            </p:nvSpPr>
            <p:spPr>
              <a:xfrm>
                <a:off x="1047807" y="3873933"/>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3" name="Google Shape;653;p29"/>
              <p:cNvSpPr/>
              <p:nvPr/>
            </p:nvSpPr>
            <p:spPr>
              <a:xfrm>
                <a:off x="1137016" y="3873933"/>
                <a:ext cx="43822" cy="117377"/>
              </a:xfrm>
              <a:custGeom>
                <a:rect b="b" l="l" r="r" t="t"/>
                <a:pathLst>
                  <a:path extrusionOk="0" h="75" w="28">
                    <a:moveTo>
                      <a:pt x="0" y="0"/>
                    </a:moveTo>
                    <a:lnTo>
                      <a:pt x="28" y="0"/>
                    </a:lnTo>
                    <a:lnTo>
                      <a:pt x="28"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4" name="Google Shape;654;p29"/>
              <p:cNvSpPr/>
              <p:nvPr/>
            </p:nvSpPr>
            <p:spPr>
              <a:xfrm>
                <a:off x="1232484" y="3873933"/>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5" name="Google Shape;655;p29"/>
              <p:cNvSpPr/>
              <p:nvPr/>
            </p:nvSpPr>
            <p:spPr>
              <a:xfrm>
                <a:off x="770791" y="4069561"/>
                <a:ext cx="42257" cy="118942"/>
              </a:xfrm>
              <a:custGeom>
                <a:rect b="b" l="l" r="r" t="t"/>
                <a:pathLst>
                  <a:path extrusionOk="0" h="76" w="27">
                    <a:moveTo>
                      <a:pt x="0" y="0"/>
                    </a:moveTo>
                    <a:lnTo>
                      <a:pt x="27" y="0"/>
                    </a:lnTo>
                    <a:lnTo>
                      <a:pt x="27" y="76"/>
                    </a:lnTo>
                    <a:lnTo>
                      <a:pt x="0" y="76"/>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6" name="Google Shape;656;p29"/>
              <p:cNvSpPr/>
              <p:nvPr/>
            </p:nvSpPr>
            <p:spPr>
              <a:xfrm>
                <a:off x="866260" y="4069561"/>
                <a:ext cx="42257" cy="118942"/>
              </a:xfrm>
              <a:custGeom>
                <a:rect b="b" l="l" r="r" t="t"/>
                <a:pathLst>
                  <a:path extrusionOk="0" h="76" w="27">
                    <a:moveTo>
                      <a:pt x="0" y="0"/>
                    </a:moveTo>
                    <a:lnTo>
                      <a:pt x="27" y="0"/>
                    </a:lnTo>
                    <a:lnTo>
                      <a:pt x="27" y="76"/>
                    </a:lnTo>
                    <a:lnTo>
                      <a:pt x="0" y="76"/>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7" name="Google Shape;657;p29"/>
              <p:cNvSpPr/>
              <p:nvPr/>
            </p:nvSpPr>
            <p:spPr>
              <a:xfrm>
                <a:off x="952338" y="4069561"/>
                <a:ext cx="43822" cy="118942"/>
              </a:xfrm>
              <a:custGeom>
                <a:rect b="b" l="l" r="r" t="t"/>
                <a:pathLst>
                  <a:path extrusionOk="0" h="76" w="28">
                    <a:moveTo>
                      <a:pt x="0" y="0"/>
                    </a:moveTo>
                    <a:lnTo>
                      <a:pt x="28" y="0"/>
                    </a:lnTo>
                    <a:lnTo>
                      <a:pt x="28" y="76"/>
                    </a:lnTo>
                    <a:lnTo>
                      <a:pt x="0" y="76"/>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8" name="Google Shape;658;p29"/>
              <p:cNvSpPr/>
              <p:nvPr/>
            </p:nvSpPr>
            <p:spPr>
              <a:xfrm>
                <a:off x="1047807" y="4069561"/>
                <a:ext cx="42257" cy="118942"/>
              </a:xfrm>
              <a:custGeom>
                <a:rect b="b" l="l" r="r" t="t"/>
                <a:pathLst>
                  <a:path extrusionOk="0" h="76" w="27">
                    <a:moveTo>
                      <a:pt x="0" y="0"/>
                    </a:moveTo>
                    <a:lnTo>
                      <a:pt x="27" y="0"/>
                    </a:lnTo>
                    <a:lnTo>
                      <a:pt x="27" y="76"/>
                    </a:lnTo>
                    <a:lnTo>
                      <a:pt x="0" y="76"/>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9" name="Google Shape;659;p29"/>
              <p:cNvSpPr/>
              <p:nvPr/>
            </p:nvSpPr>
            <p:spPr>
              <a:xfrm>
                <a:off x="1137016" y="4069561"/>
                <a:ext cx="43822" cy="118942"/>
              </a:xfrm>
              <a:custGeom>
                <a:rect b="b" l="l" r="r" t="t"/>
                <a:pathLst>
                  <a:path extrusionOk="0" h="76" w="28">
                    <a:moveTo>
                      <a:pt x="0" y="0"/>
                    </a:moveTo>
                    <a:lnTo>
                      <a:pt x="28" y="0"/>
                    </a:lnTo>
                    <a:lnTo>
                      <a:pt x="28" y="76"/>
                    </a:lnTo>
                    <a:lnTo>
                      <a:pt x="0" y="76"/>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0" name="Google Shape;660;p29"/>
              <p:cNvSpPr/>
              <p:nvPr/>
            </p:nvSpPr>
            <p:spPr>
              <a:xfrm>
                <a:off x="1232484" y="4069561"/>
                <a:ext cx="42257" cy="118942"/>
              </a:xfrm>
              <a:custGeom>
                <a:rect b="b" l="l" r="r" t="t"/>
                <a:pathLst>
                  <a:path extrusionOk="0" h="76" w="27">
                    <a:moveTo>
                      <a:pt x="0" y="0"/>
                    </a:moveTo>
                    <a:lnTo>
                      <a:pt x="27" y="0"/>
                    </a:lnTo>
                    <a:lnTo>
                      <a:pt x="27" y="76"/>
                    </a:lnTo>
                    <a:lnTo>
                      <a:pt x="0" y="76"/>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1" name="Google Shape;661;p29"/>
              <p:cNvSpPr/>
              <p:nvPr/>
            </p:nvSpPr>
            <p:spPr>
              <a:xfrm>
                <a:off x="770791" y="4069561"/>
                <a:ext cx="42257" cy="118942"/>
              </a:xfrm>
              <a:custGeom>
                <a:rect b="b" l="l" r="r" t="t"/>
                <a:pathLst>
                  <a:path extrusionOk="0" h="76" w="27">
                    <a:moveTo>
                      <a:pt x="0" y="0"/>
                    </a:moveTo>
                    <a:lnTo>
                      <a:pt x="27" y="0"/>
                    </a:lnTo>
                    <a:lnTo>
                      <a:pt x="27" y="76"/>
                    </a:lnTo>
                    <a:lnTo>
                      <a:pt x="0" y="76"/>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2" name="Google Shape;662;p29"/>
              <p:cNvSpPr/>
              <p:nvPr/>
            </p:nvSpPr>
            <p:spPr>
              <a:xfrm>
                <a:off x="866260" y="4069561"/>
                <a:ext cx="42257" cy="118942"/>
              </a:xfrm>
              <a:custGeom>
                <a:rect b="b" l="l" r="r" t="t"/>
                <a:pathLst>
                  <a:path extrusionOk="0" h="76" w="27">
                    <a:moveTo>
                      <a:pt x="0" y="0"/>
                    </a:moveTo>
                    <a:lnTo>
                      <a:pt x="27" y="0"/>
                    </a:lnTo>
                    <a:lnTo>
                      <a:pt x="27" y="76"/>
                    </a:lnTo>
                    <a:lnTo>
                      <a:pt x="0" y="76"/>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3" name="Google Shape;663;p29"/>
              <p:cNvSpPr/>
              <p:nvPr/>
            </p:nvSpPr>
            <p:spPr>
              <a:xfrm>
                <a:off x="952338" y="4069561"/>
                <a:ext cx="43822" cy="118942"/>
              </a:xfrm>
              <a:custGeom>
                <a:rect b="b" l="l" r="r" t="t"/>
                <a:pathLst>
                  <a:path extrusionOk="0" h="76" w="28">
                    <a:moveTo>
                      <a:pt x="0" y="0"/>
                    </a:moveTo>
                    <a:lnTo>
                      <a:pt x="28" y="0"/>
                    </a:lnTo>
                    <a:lnTo>
                      <a:pt x="28" y="76"/>
                    </a:lnTo>
                    <a:lnTo>
                      <a:pt x="0" y="76"/>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4" name="Google Shape;664;p29"/>
              <p:cNvSpPr/>
              <p:nvPr/>
            </p:nvSpPr>
            <p:spPr>
              <a:xfrm>
                <a:off x="1047807" y="4069561"/>
                <a:ext cx="42257" cy="118942"/>
              </a:xfrm>
              <a:custGeom>
                <a:rect b="b" l="l" r="r" t="t"/>
                <a:pathLst>
                  <a:path extrusionOk="0" h="76" w="27">
                    <a:moveTo>
                      <a:pt x="0" y="0"/>
                    </a:moveTo>
                    <a:lnTo>
                      <a:pt x="27" y="0"/>
                    </a:lnTo>
                    <a:lnTo>
                      <a:pt x="27" y="76"/>
                    </a:lnTo>
                    <a:lnTo>
                      <a:pt x="0" y="76"/>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5" name="Google Shape;665;p29"/>
              <p:cNvSpPr/>
              <p:nvPr/>
            </p:nvSpPr>
            <p:spPr>
              <a:xfrm>
                <a:off x="1137016" y="4069561"/>
                <a:ext cx="43822" cy="118942"/>
              </a:xfrm>
              <a:custGeom>
                <a:rect b="b" l="l" r="r" t="t"/>
                <a:pathLst>
                  <a:path extrusionOk="0" h="76" w="28">
                    <a:moveTo>
                      <a:pt x="0" y="0"/>
                    </a:moveTo>
                    <a:lnTo>
                      <a:pt x="28" y="0"/>
                    </a:lnTo>
                    <a:lnTo>
                      <a:pt x="28" y="76"/>
                    </a:lnTo>
                    <a:lnTo>
                      <a:pt x="0" y="76"/>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6" name="Google Shape;666;p29"/>
              <p:cNvSpPr/>
              <p:nvPr/>
            </p:nvSpPr>
            <p:spPr>
              <a:xfrm>
                <a:off x="1232484" y="4069561"/>
                <a:ext cx="42257" cy="118942"/>
              </a:xfrm>
              <a:custGeom>
                <a:rect b="b" l="l" r="r" t="t"/>
                <a:pathLst>
                  <a:path extrusionOk="0" h="76" w="27">
                    <a:moveTo>
                      <a:pt x="0" y="0"/>
                    </a:moveTo>
                    <a:lnTo>
                      <a:pt x="27" y="0"/>
                    </a:lnTo>
                    <a:lnTo>
                      <a:pt x="27" y="76"/>
                    </a:lnTo>
                    <a:lnTo>
                      <a:pt x="0" y="76"/>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7" name="Google Shape;667;p29"/>
              <p:cNvSpPr/>
              <p:nvPr/>
            </p:nvSpPr>
            <p:spPr>
              <a:xfrm>
                <a:off x="770791" y="4277710"/>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8" name="Google Shape;668;p29"/>
              <p:cNvSpPr/>
              <p:nvPr/>
            </p:nvSpPr>
            <p:spPr>
              <a:xfrm>
                <a:off x="866260" y="4277710"/>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9" name="Google Shape;669;p29"/>
              <p:cNvSpPr/>
              <p:nvPr/>
            </p:nvSpPr>
            <p:spPr>
              <a:xfrm>
                <a:off x="952338" y="4277710"/>
                <a:ext cx="43822" cy="117377"/>
              </a:xfrm>
              <a:custGeom>
                <a:rect b="b" l="l" r="r" t="t"/>
                <a:pathLst>
                  <a:path extrusionOk="0" h="75" w="28">
                    <a:moveTo>
                      <a:pt x="0" y="0"/>
                    </a:moveTo>
                    <a:lnTo>
                      <a:pt x="28" y="0"/>
                    </a:lnTo>
                    <a:lnTo>
                      <a:pt x="28"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70" name="Google Shape;670;p29"/>
              <p:cNvSpPr/>
              <p:nvPr/>
            </p:nvSpPr>
            <p:spPr>
              <a:xfrm>
                <a:off x="1047807" y="4277710"/>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71" name="Google Shape;671;p29"/>
              <p:cNvSpPr/>
              <p:nvPr/>
            </p:nvSpPr>
            <p:spPr>
              <a:xfrm>
                <a:off x="1137016" y="4277710"/>
                <a:ext cx="43822" cy="117377"/>
              </a:xfrm>
              <a:custGeom>
                <a:rect b="b" l="l" r="r" t="t"/>
                <a:pathLst>
                  <a:path extrusionOk="0" h="75" w="28">
                    <a:moveTo>
                      <a:pt x="0" y="0"/>
                    </a:moveTo>
                    <a:lnTo>
                      <a:pt x="28" y="0"/>
                    </a:lnTo>
                    <a:lnTo>
                      <a:pt x="28"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72" name="Google Shape;672;p29"/>
              <p:cNvSpPr/>
              <p:nvPr/>
            </p:nvSpPr>
            <p:spPr>
              <a:xfrm>
                <a:off x="1232484" y="4277710"/>
                <a:ext cx="42257" cy="117377"/>
              </a:xfrm>
              <a:custGeom>
                <a:rect b="b" l="l" r="r" t="t"/>
                <a:pathLst>
                  <a:path extrusionOk="0" h="75" w="27">
                    <a:moveTo>
                      <a:pt x="0" y="0"/>
                    </a:moveTo>
                    <a:lnTo>
                      <a:pt x="27" y="0"/>
                    </a:lnTo>
                    <a:lnTo>
                      <a:pt x="27" y="75"/>
                    </a:lnTo>
                    <a:lnTo>
                      <a:pt x="0" y="7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673" name="Google Shape;673;p29"/>
            <p:cNvSpPr/>
            <p:nvPr/>
          </p:nvSpPr>
          <p:spPr>
            <a:xfrm>
              <a:off x="724000" y="2328790"/>
              <a:ext cx="464268" cy="464261"/>
            </a:xfrm>
            <a:custGeom>
              <a:rect b="b" l="l" r="r" t="t"/>
              <a:pathLst>
                <a:path extrusionOk="0" h="255" w="255">
                  <a:moveTo>
                    <a:pt x="255" y="128"/>
                  </a:moveTo>
                  <a:cubicBezTo>
                    <a:pt x="255" y="150"/>
                    <a:pt x="249" y="172"/>
                    <a:pt x="238" y="192"/>
                  </a:cubicBezTo>
                  <a:cubicBezTo>
                    <a:pt x="227" y="211"/>
                    <a:pt x="211" y="227"/>
                    <a:pt x="191" y="238"/>
                  </a:cubicBezTo>
                  <a:cubicBezTo>
                    <a:pt x="172" y="249"/>
                    <a:pt x="150" y="255"/>
                    <a:pt x="127" y="255"/>
                  </a:cubicBezTo>
                  <a:cubicBezTo>
                    <a:pt x="105" y="255"/>
                    <a:pt x="84" y="249"/>
                    <a:pt x="64" y="238"/>
                  </a:cubicBezTo>
                  <a:cubicBezTo>
                    <a:pt x="45" y="227"/>
                    <a:pt x="28" y="211"/>
                    <a:pt x="17" y="192"/>
                  </a:cubicBezTo>
                  <a:cubicBezTo>
                    <a:pt x="6" y="172"/>
                    <a:pt x="0" y="150"/>
                    <a:pt x="0" y="128"/>
                  </a:cubicBezTo>
                  <a:cubicBezTo>
                    <a:pt x="0" y="105"/>
                    <a:pt x="6" y="83"/>
                    <a:pt x="17" y="64"/>
                  </a:cubicBezTo>
                  <a:cubicBezTo>
                    <a:pt x="28" y="45"/>
                    <a:pt x="45" y="28"/>
                    <a:pt x="64" y="17"/>
                  </a:cubicBezTo>
                  <a:cubicBezTo>
                    <a:pt x="84" y="5"/>
                    <a:pt x="105" y="0"/>
                    <a:pt x="127" y="0"/>
                  </a:cubicBezTo>
                  <a:cubicBezTo>
                    <a:pt x="150" y="0"/>
                    <a:pt x="172" y="5"/>
                    <a:pt x="191" y="17"/>
                  </a:cubicBezTo>
                  <a:cubicBezTo>
                    <a:pt x="211" y="28"/>
                    <a:pt x="227" y="45"/>
                    <a:pt x="238" y="64"/>
                  </a:cubicBezTo>
                  <a:cubicBezTo>
                    <a:pt x="249" y="83"/>
                    <a:pt x="255" y="105"/>
                    <a:pt x="255" y="128"/>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674" name="Google Shape;674;p29"/>
            <p:cNvGrpSpPr/>
            <p:nvPr/>
          </p:nvGrpSpPr>
          <p:grpSpPr>
            <a:xfrm>
              <a:off x="95871" y="2022880"/>
              <a:ext cx="1172491" cy="1283521"/>
              <a:chOff x="191717" y="2175878"/>
              <a:chExt cx="1007901" cy="1103345"/>
            </a:xfrm>
          </p:grpSpPr>
          <p:sp>
            <p:nvSpPr>
              <p:cNvPr id="675" name="Google Shape;675;p29"/>
              <p:cNvSpPr/>
              <p:nvPr/>
            </p:nvSpPr>
            <p:spPr>
              <a:xfrm>
                <a:off x="692537" y="2748678"/>
                <a:ext cx="424132" cy="159633"/>
              </a:xfrm>
              <a:custGeom>
                <a:rect b="b" l="l" r="r" t="t"/>
                <a:pathLst>
                  <a:path extrusionOk="0" h="102" w="271">
                    <a:moveTo>
                      <a:pt x="146" y="102"/>
                    </a:moveTo>
                    <a:cubicBezTo>
                      <a:pt x="83" y="102"/>
                      <a:pt x="25" y="64"/>
                      <a:pt x="0" y="5"/>
                    </a:cubicBezTo>
                    <a:cubicBezTo>
                      <a:pt x="-1" y="4"/>
                      <a:pt x="0" y="2"/>
                      <a:pt x="2" y="1"/>
                    </a:cubicBezTo>
                    <a:cubicBezTo>
                      <a:pt x="3" y="0"/>
                      <a:pt x="6" y="1"/>
                      <a:pt x="6" y="3"/>
                    </a:cubicBezTo>
                    <a:cubicBezTo>
                      <a:pt x="30" y="59"/>
                      <a:pt x="85" y="96"/>
                      <a:pt x="146" y="96"/>
                    </a:cubicBezTo>
                    <a:cubicBezTo>
                      <a:pt x="192" y="96"/>
                      <a:pt x="235" y="75"/>
                      <a:pt x="264" y="40"/>
                    </a:cubicBezTo>
                    <a:cubicBezTo>
                      <a:pt x="265" y="39"/>
                      <a:pt x="267" y="38"/>
                      <a:pt x="269" y="39"/>
                    </a:cubicBezTo>
                    <a:cubicBezTo>
                      <a:pt x="270" y="40"/>
                      <a:pt x="271" y="43"/>
                      <a:pt x="270" y="44"/>
                    </a:cubicBezTo>
                    <a:cubicBezTo>
                      <a:pt x="239" y="81"/>
                      <a:pt x="194" y="102"/>
                      <a:pt x="147" y="102"/>
                    </a:cubicBezTo>
                    <a:lnTo>
                      <a:pt x="146" y="102"/>
                    </a:ln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76" name="Google Shape;676;p29"/>
              <p:cNvSpPr/>
              <p:nvPr/>
            </p:nvSpPr>
            <p:spPr>
              <a:xfrm>
                <a:off x="1138581" y="2554614"/>
                <a:ext cx="31301" cy="206584"/>
              </a:xfrm>
              <a:custGeom>
                <a:rect b="b" l="l" r="r" t="t"/>
                <a:pathLst>
                  <a:path extrusionOk="0" h="132" w="20">
                    <a:moveTo>
                      <a:pt x="5" y="131"/>
                    </a:moveTo>
                    <a:cubicBezTo>
                      <a:pt x="5" y="131"/>
                      <a:pt x="4" y="131"/>
                      <a:pt x="3" y="131"/>
                    </a:cubicBezTo>
                    <a:cubicBezTo>
                      <a:pt x="2" y="130"/>
                      <a:pt x="1" y="128"/>
                      <a:pt x="1" y="127"/>
                    </a:cubicBezTo>
                    <a:cubicBezTo>
                      <a:pt x="10" y="108"/>
                      <a:pt x="14" y="88"/>
                      <a:pt x="14" y="67"/>
                    </a:cubicBezTo>
                    <a:cubicBezTo>
                      <a:pt x="14" y="46"/>
                      <a:pt x="9" y="24"/>
                      <a:pt x="0" y="5"/>
                    </a:cubicBezTo>
                    <a:cubicBezTo>
                      <a:pt x="0" y="3"/>
                      <a:pt x="0" y="1"/>
                      <a:pt x="2" y="1"/>
                    </a:cubicBezTo>
                    <a:cubicBezTo>
                      <a:pt x="4" y="0"/>
                      <a:pt x="6" y="1"/>
                      <a:pt x="7" y="2"/>
                    </a:cubicBezTo>
                    <a:cubicBezTo>
                      <a:pt x="16" y="23"/>
                      <a:pt x="20" y="44"/>
                      <a:pt x="20" y="67"/>
                    </a:cubicBezTo>
                    <a:cubicBezTo>
                      <a:pt x="20" y="89"/>
                      <a:pt x="16" y="110"/>
                      <a:pt x="8" y="129"/>
                    </a:cubicBezTo>
                    <a:cubicBezTo>
                      <a:pt x="7" y="131"/>
                      <a:pt x="6" y="132"/>
                      <a:pt x="4" y="132"/>
                    </a:cubicBezTo>
                    <a:lnTo>
                      <a:pt x="5" y="131"/>
                    </a:lnTo>
                    <a:close/>
                  </a:path>
                </a:pathLst>
              </a:custGeom>
              <a:solidFill>
                <a:schemeClr val="dk1"/>
              </a:solidFill>
              <a:ln cap="flat" cmpd="sng" w="9525">
                <a:solidFill>
                  <a:schemeClr val="dk1"/>
                </a:solidFill>
                <a:prstDash val="solid"/>
                <a:round/>
                <a:headEnd len="sm" w="sm" type="none"/>
                <a:tailEnd len="sm" w="sm" type="none"/>
              </a:ln>
            </p:spPr>
            <p:txBody>
              <a:bodyPr anchorCtr="1" anchor="ctr" bIns="2500" lIns="90000" spcFirstLastPara="1" rIns="90000" wrap="square" tIns="2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77" name="Google Shape;677;p29"/>
              <p:cNvSpPr/>
              <p:nvPr/>
            </p:nvSpPr>
            <p:spPr>
              <a:xfrm>
                <a:off x="964859" y="2413762"/>
                <a:ext cx="136161" cy="79816"/>
              </a:xfrm>
              <a:custGeom>
                <a:rect b="b" l="l" r="r" t="t"/>
                <a:pathLst>
                  <a:path extrusionOk="0" h="51" w="87">
                    <a:moveTo>
                      <a:pt x="84" y="51"/>
                    </a:moveTo>
                    <a:cubicBezTo>
                      <a:pt x="84" y="51"/>
                      <a:pt x="82" y="51"/>
                      <a:pt x="81" y="50"/>
                    </a:cubicBezTo>
                    <a:cubicBezTo>
                      <a:pt x="60" y="28"/>
                      <a:pt x="33" y="13"/>
                      <a:pt x="3" y="7"/>
                    </a:cubicBezTo>
                    <a:cubicBezTo>
                      <a:pt x="1" y="7"/>
                      <a:pt x="0" y="5"/>
                      <a:pt x="0" y="3"/>
                    </a:cubicBezTo>
                    <a:cubicBezTo>
                      <a:pt x="0" y="1"/>
                      <a:pt x="2" y="0"/>
                      <a:pt x="4" y="1"/>
                    </a:cubicBezTo>
                    <a:cubicBezTo>
                      <a:pt x="35" y="7"/>
                      <a:pt x="64" y="23"/>
                      <a:pt x="86" y="45"/>
                    </a:cubicBezTo>
                    <a:cubicBezTo>
                      <a:pt x="87" y="47"/>
                      <a:pt x="87" y="49"/>
                      <a:pt x="86" y="50"/>
                    </a:cubicBezTo>
                    <a:cubicBezTo>
                      <a:pt x="86" y="51"/>
                      <a:pt x="84" y="51"/>
                      <a:pt x="84" y="51"/>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78" name="Google Shape;678;p29"/>
              <p:cNvSpPr/>
              <p:nvPr/>
            </p:nvSpPr>
            <p:spPr>
              <a:xfrm>
                <a:off x="687842" y="2412197"/>
                <a:ext cx="209719" cy="165893"/>
              </a:xfrm>
              <a:custGeom>
                <a:rect b="b" l="l" r="r" t="t"/>
                <a:pathLst>
                  <a:path extrusionOk="0" h="106" w="134">
                    <a:moveTo>
                      <a:pt x="4" y="106"/>
                    </a:moveTo>
                    <a:cubicBezTo>
                      <a:pt x="1" y="105"/>
                      <a:pt x="0" y="103"/>
                      <a:pt x="0" y="101"/>
                    </a:cubicBezTo>
                    <a:cubicBezTo>
                      <a:pt x="21" y="46"/>
                      <a:pt x="71" y="7"/>
                      <a:pt x="130" y="0"/>
                    </a:cubicBezTo>
                    <a:cubicBezTo>
                      <a:pt x="132" y="0"/>
                      <a:pt x="134" y="1"/>
                      <a:pt x="134" y="3"/>
                    </a:cubicBezTo>
                    <a:cubicBezTo>
                      <a:pt x="134" y="5"/>
                      <a:pt x="133" y="6"/>
                      <a:pt x="131" y="6"/>
                    </a:cubicBezTo>
                    <a:cubicBezTo>
                      <a:pt x="75" y="13"/>
                      <a:pt x="27" y="50"/>
                      <a:pt x="7" y="104"/>
                    </a:cubicBezTo>
                    <a:cubicBezTo>
                      <a:pt x="6" y="105"/>
                      <a:pt x="5" y="106"/>
                      <a:pt x="4" y="106"/>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79" name="Google Shape;679;p29"/>
              <p:cNvSpPr/>
              <p:nvPr/>
            </p:nvSpPr>
            <p:spPr>
              <a:xfrm>
                <a:off x="672192" y="2567135"/>
                <a:ext cx="26606" cy="143983"/>
              </a:xfrm>
              <a:custGeom>
                <a:rect b="b" l="l" r="r" t="t"/>
                <a:pathLst>
                  <a:path extrusionOk="0" h="92" w="17">
                    <a:moveTo>
                      <a:pt x="6" y="92"/>
                    </a:moveTo>
                    <a:cubicBezTo>
                      <a:pt x="5" y="92"/>
                      <a:pt x="3" y="91"/>
                      <a:pt x="3" y="89"/>
                    </a:cubicBezTo>
                    <a:cubicBezTo>
                      <a:pt x="1" y="79"/>
                      <a:pt x="0" y="69"/>
                      <a:pt x="0" y="59"/>
                    </a:cubicBezTo>
                    <a:cubicBezTo>
                      <a:pt x="0" y="39"/>
                      <a:pt x="3" y="20"/>
                      <a:pt x="10" y="2"/>
                    </a:cubicBezTo>
                    <a:cubicBezTo>
                      <a:pt x="11" y="1"/>
                      <a:pt x="13" y="0"/>
                      <a:pt x="15" y="0"/>
                    </a:cubicBezTo>
                    <a:cubicBezTo>
                      <a:pt x="16" y="1"/>
                      <a:pt x="17" y="3"/>
                      <a:pt x="16" y="5"/>
                    </a:cubicBezTo>
                    <a:cubicBezTo>
                      <a:pt x="10" y="22"/>
                      <a:pt x="6" y="40"/>
                      <a:pt x="6" y="59"/>
                    </a:cubicBezTo>
                    <a:cubicBezTo>
                      <a:pt x="6" y="69"/>
                      <a:pt x="7" y="78"/>
                      <a:pt x="9" y="88"/>
                    </a:cubicBezTo>
                    <a:cubicBezTo>
                      <a:pt x="10" y="90"/>
                      <a:pt x="8" y="92"/>
                      <a:pt x="7" y="92"/>
                    </a:cubicBezTo>
                    <a:lnTo>
                      <a:pt x="6" y="92"/>
                    </a:ln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80" name="Google Shape;680;p29"/>
              <p:cNvSpPr/>
              <p:nvPr/>
            </p:nvSpPr>
            <p:spPr>
              <a:xfrm>
                <a:off x="1091629" y="2349596"/>
                <a:ext cx="107989" cy="75121"/>
              </a:xfrm>
              <a:custGeom>
                <a:rect b="b" l="l" r="r" t="t"/>
                <a:pathLst>
                  <a:path extrusionOk="0" h="48" w="69">
                    <a:moveTo>
                      <a:pt x="66" y="48"/>
                    </a:moveTo>
                    <a:lnTo>
                      <a:pt x="64" y="48"/>
                    </a:lnTo>
                    <a:cubicBezTo>
                      <a:pt x="45" y="31"/>
                      <a:pt x="24" y="18"/>
                      <a:pt x="1" y="7"/>
                    </a:cubicBezTo>
                    <a:cubicBezTo>
                      <a:pt x="0" y="7"/>
                      <a:pt x="-1" y="5"/>
                      <a:pt x="0" y="3"/>
                    </a:cubicBezTo>
                    <a:cubicBezTo>
                      <a:pt x="1" y="1"/>
                      <a:pt x="2" y="0"/>
                      <a:pt x="4" y="1"/>
                    </a:cubicBezTo>
                    <a:cubicBezTo>
                      <a:pt x="27" y="12"/>
                      <a:pt x="49" y="26"/>
                      <a:pt x="68" y="42"/>
                    </a:cubicBezTo>
                    <a:cubicBezTo>
                      <a:pt x="69" y="44"/>
                      <a:pt x="70" y="46"/>
                      <a:pt x="68" y="47"/>
                    </a:cubicBezTo>
                    <a:cubicBezTo>
                      <a:pt x="68" y="48"/>
                      <a:pt x="67" y="48"/>
                      <a:pt x="66" y="48"/>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81" name="Google Shape;681;p29"/>
              <p:cNvSpPr/>
              <p:nvPr/>
            </p:nvSpPr>
            <p:spPr>
              <a:xfrm>
                <a:off x="492209" y="2308905"/>
                <a:ext cx="544642" cy="292660"/>
              </a:xfrm>
              <a:custGeom>
                <a:rect b="b" l="l" r="r" t="t"/>
                <a:pathLst>
                  <a:path extrusionOk="0" h="187" w="348">
                    <a:moveTo>
                      <a:pt x="3" y="187"/>
                    </a:moveTo>
                    <a:cubicBezTo>
                      <a:pt x="0" y="186"/>
                      <a:pt x="0" y="184"/>
                      <a:pt x="0" y="183"/>
                    </a:cubicBezTo>
                    <a:cubicBezTo>
                      <a:pt x="42" y="74"/>
                      <a:pt x="149" y="0"/>
                      <a:pt x="266" y="0"/>
                    </a:cubicBezTo>
                    <a:cubicBezTo>
                      <a:pt x="293" y="0"/>
                      <a:pt x="320" y="4"/>
                      <a:pt x="346" y="12"/>
                    </a:cubicBezTo>
                    <a:cubicBezTo>
                      <a:pt x="348" y="12"/>
                      <a:pt x="348" y="14"/>
                      <a:pt x="348" y="16"/>
                    </a:cubicBezTo>
                    <a:cubicBezTo>
                      <a:pt x="347" y="17"/>
                      <a:pt x="345" y="18"/>
                      <a:pt x="344" y="18"/>
                    </a:cubicBezTo>
                    <a:cubicBezTo>
                      <a:pt x="318" y="11"/>
                      <a:pt x="292" y="7"/>
                      <a:pt x="266" y="7"/>
                    </a:cubicBezTo>
                    <a:cubicBezTo>
                      <a:pt x="152" y="7"/>
                      <a:pt x="47" y="79"/>
                      <a:pt x="6" y="185"/>
                    </a:cubicBezTo>
                    <a:cubicBezTo>
                      <a:pt x="5" y="186"/>
                      <a:pt x="4" y="187"/>
                      <a:pt x="3" y="187"/>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22300" lIns="90000" spcFirstLastPara="1" rIns="90000" wrap="square" tIns="22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82" name="Google Shape;682;p29"/>
              <p:cNvSpPr/>
              <p:nvPr/>
            </p:nvSpPr>
            <p:spPr>
              <a:xfrm>
                <a:off x="462473" y="2718942"/>
                <a:ext cx="28171" cy="158068"/>
              </a:xfrm>
              <a:custGeom>
                <a:rect b="b" l="l" r="r" t="t"/>
                <a:pathLst>
                  <a:path extrusionOk="0" h="101" w="18">
                    <a:moveTo>
                      <a:pt x="14" y="101"/>
                    </a:moveTo>
                    <a:cubicBezTo>
                      <a:pt x="13" y="101"/>
                      <a:pt x="11" y="100"/>
                      <a:pt x="11" y="99"/>
                    </a:cubicBezTo>
                    <a:cubicBezTo>
                      <a:pt x="4" y="74"/>
                      <a:pt x="0" y="49"/>
                      <a:pt x="0" y="23"/>
                    </a:cubicBezTo>
                    <a:cubicBezTo>
                      <a:pt x="0" y="17"/>
                      <a:pt x="0" y="10"/>
                      <a:pt x="1" y="3"/>
                    </a:cubicBezTo>
                    <a:cubicBezTo>
                      <a:pt x="1" y="1"/>
                      <a:pt x="3" y="0"/>
                      <a:pt x="5" y="0"/>
                    </a:cubicBezTo>
                    <a:cubicBezTo>
                      <a:pt x="6" y="0"/>
                      <a:pt x="8" y="1"/>
                      <a:pt x="8" y="3"/>
                    </a:cubicBezTo>
                    <a:cubicBezTo>
                      <a:pt x="7" y="10"/>
                      <a:pt x="7" y="16"/>
                      <a:pt x="7" y="23"/>
                    </a:cubicBezTo>
                    <a:cubicBezTo>
                      <a:pt x="7" y="48"/>
                      <a:pt x="10" y="73"/>
                      <a:pt x="17" y="97"/>
                    </a:cubicBezTo>
                    <a:cubicBezTo>
                      <a:pt x="18" y="99"/>
                      <a:pt x="17" y="101"/>
                      <a:pt x="15" y="101"/>
                    </a:cubicBezTo>
                    <a:cubicBezTo>
                      <a:pt x="14" y="101"/>
                      <a:pt x="14" y="101"/>
                      <a:pt x="14" y="101"/>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83" name="Google Shape;683;p29"/>
              <p:cNvSpPr/>
              <p:nvPr/>
            </p:nvSpPr>
            <p:spPr>
              <a:xfrm>
                <a:off x="443692" y="2175878"/>
                <a:ext cx="532122" cy="143983"/>
              </a:xfrm>
              <a:custGeom>
                <a:rect b="b" l="l" r="r" t="t"/>
                <a:pathLst>
                  <a:path extrusionOk="0" h="92" w="340">
                    <a:moveTo>
                      <a:pt x="3" y="92"/>
                    </a:moveTo>
                    <a:cubicBezTo>
                      <a:pt x="3" y="92"/>
                      <a:pt x="1" y="91"/>
                      <a:pt x="0" y="91"/>
                    </a:cubicBezTo>
                    <a:cubicBezTo>
                      <a:pt x="-1" y="89"/>
                      <a:pt x="-1" y="87"/>
                      <a:pt x="1" y="86"/>
                    </a:cubicBezTo>
                    <a:cubicBezTo>
                      <a:pt x="74" y="30"/>
                      <a:pt x="161" y="0"/>
                      <a:pt x="253" y="0"/>
                    </a:cubicBezTo>
                    <a:cubicBezTo>
                      <a:pt x="281" y="0"/>
                      <a:pt x="310" y="3"/>
                      <a:pt x="337" y="9"/>
                    </a:cubicBezTo>
                    <a:cubicBezTo>
                      <a:pt x="339" y="9"/>
                      <a:pt x="340" y="11"/>
                      <a:pt x="340" y="12"/>
                    </a:cubicBezTo>
                    <a:cubicBezTo>
                      <a:pt x="340" y="14"/>
                      <a:pt x="338" y="15"/>
                      <a:pt x="336" y="15"/>
                    </a:cubicBezTo>
                    <a:cubicBezTo>
                      <a:pt x="309" y="10"/>
                      <a:pt x="281" y="7"/>
                      <a:pt x="253" y="7"/>
                    </a:cubicBezTo>
                    <a:cubicBezTo>
                      <a:pt x="162" y="7"/>
                      <a:pt x="76" y="36"/>
                      <a:pt x="5" y="91"/>
                    </a:cubicBezTo>
                    <a:cubicBezTo>
                      <a:pt x="4" y="92"/>
                      <a:pt x="3" y="92"/>
                      <a:pt x="3" y="92"/>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84" name="Google Shape;684;p29"/>
              <p:cNvSpPr/>
              <p:nvPr/>
            </p:nvSpPr>
            <p:spPr>
              <a:xfrm>
                <a:off x="285621" y="2355856"/>
                <a:ext cx="114250" cy="139287"/>
              </a:xfrm>
              <a:custGeom>
                <a:rect b="b" l="l" r="r" t="t"/>
                <a:pathLst>
                  <a:path extrusionOk="0" h="89" w="73">
                    <a:moveTo>
                      <a:pt x="3" y="89"/>
                    </a:moveTo>
                    <a:cubicBezTo>
                      <a:pt x="3" y="89"/>
                      <a:pt x="2" y="89"/>
                      <a:pt x="1" y="88"/>
                    </a:cubicBezTo>
                    <a:cubicBezTo>
                      <a:pt x="0" y="87"/>
                      <a:pt x="-1" y="85"/>
                      <a:pt x="0" y="84"/>
                    </a:cubicBezTo>
                    <a:cubicBezTo>
                      <a:pt x="19" y="54"/>
                      <a:pt x="41" y="26"/>
                      <a:pt x="67" y="1"/>
                    </a:cubicBezTo>
                    <a:cubicBezTo>
                      <a:pt x="68" y="0"/>
                      <a:pt x="70" y="-1"/>
                      <a:pt x="71" y="1"/>
                    </a:cubicBezTo>
                    <a:cubicBezTo>
                      <a:pt x="73" y="2"/>
                      <a:pt x="73" y="5"/>
                      <a:pt x="71" y="6"/>
                    </a:cubicBezTo>
                    <a:cubicBezTo>
                      <a:pt x="46" y="30"/>
                      <a:pt x="25" y="58"/>
                      <a:pt x="6" y="87"/>
                    </a:cubicBezTo>
                    <a:cubicBezTo>
                      <a:pt x="6" y="88"/>
                      <a:pt x="5" y="89"/>
                      <a:pt x="3" y="89"/>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85" name="Google Shape;685;p29"/>
              <p:cNvSpPr/>
              <p:nvPr/>
            </p:nvSpPr>
            <p:spPr>
              <a:xfrm>
                <a:off x="243364" y="2529574"/>
                <a:ext cx="28171" cy="48516"/>
              </a:xfrm>
              <a:custGeom>
                <a:rect b="b" l="l" r="r" t="t"/>
                <a:pathLst>
                  <a:path extrusionOk="0" h="31" w="18">
                    <a:moveTo>
                      <a:pt x="3" y="31"/>
                    </a:moveTo>
                    <a:lnTo>
                      <a:pt x="2" y="30"/>
                    </a:lnTo>
                    <a:cubicBezTo>
                      <a:pt x="0" y="30"/>
                      <a:pt x="0" y="28"/>
                      <a:pt x="0" y="26"/>
                    </a:cubicBezTo>
                    <a:cubicBezTo>
                      <a:pt x="4" y="18"/>
                      <a:pt x="7" y="10"/>
                      <a:pt x="11" y="2"/>
                    </a:cubicBezTo>
                    <a:cubicBezTo>
                      <a:pt x="12" y="1"/>
                      <a:pt x="15" y="0"/>
                      <a:pt x="16" y="1"/>
                    </a:cubicBezTo>
                    <a:cubicBezTo>
                      <a:pt x="18" y="2"/>
                      <a:pt x="18" y="4"/>
                      <a:pt x="17" y="5"/>
                    </a:cubicBezTo>
                    <a:cubicBezTo>
                      <a:pt x="14" y="13"/>
                      <a:pt x="10" y="21"/>
                      <a:pt x="7" y="29"/>
                    </a:cubicBezTo>
                    <a:cubicBezTo>
                      <a:pt x="6" y="30"/>
                      <a:pt x="5" y="31"/>
                      <a:pt x="3" y="31"/>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86" name="Google Shape;686;p29"/>
              <p:cNvSpPr/>
              <p:nvPr/>
            </p:nvSpPr>
            <p:spPr>
              <a:xfrm>
                <a:off x="191717" y="2590610"/>
                <a:ext cx="53212" cy="367782"/>
              </a:xfrm>
              <a:custGeom>
                <a:rect b="b" l="l" r="r" t="t"/>
                <a:pathLst>
                  <a:path extrusionOk="0" h="235" w="34">
                    <a:moveTo>
                      <a:pt x="12" y="235"/>
                    </a:moveTo>
                    <a:cubicBezTo>
                      <a:pt x="10" y="235"/>
                      <a:pt x="9" y="233"/>
                      <a:pt x="9" y="232"/>
                    </a:cubicBezTo>
                    <a:cubicBezTo>
                      <a:pt x="3" y="205"/>
                      <a:pt x="0" y="177"/>
                      <a:pt x="0" y="149"/>
                    </a:cubicBezTo>
                    <a:cubicBezTo>
                      <a:pt x="0" y="99"/>
                      <a:pt x="9" y="50"/>
                      <a:pt x="27" y="3"/>
                    </a:cubicBezTo>
                    <a:cubicBezTo>
                      <a:pt x="27" y="1"/>
                      <a:pt x="29" y="0"/>
                      <a:pt x="31" y="1"/>
                    </a:cubicBezTo>
                    <a:cubicBezTo>
                      <a:pt x="33" y="1"/>
                      <a:pt x="34" y="4"/>
                      <a:pt x="33" y="5"/>
                    </a:cubicBezTo>
                    <a:cubicBezTo>
                      <a:pt x="15" y="51"/>
                      <a:pt x="7" y="100"/>
                      <a:pt x="7" y="149"/>
                    </a:cubicBezTo>
                    <a:cubicBezTo>
                      <a:pt x="7" y="176"/>
                      <a:pt x="9" y="204"/>
                      <a:pt x="15" y="231"/>
                    </a:cubicBezTo>
                    <a:cubicBezTo>
                      <a:pt x="15" y="232"/>
                      <a:pt x="14" y="234"/>
                      <a:pt x="12" y="23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39600" lIns="90000" spcFirstLastPara="1" rIns="90000" wrap="square" tIns="39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87" name="Google Shape;687;p29"/>
              <p:cNvSpPr/>
              <p:nvPr/>
            </p:nvSpPr>
            <p:spPr>
              <a:xfrm>
                <a:off x="216758" y="2994387"/>
                <a:ext cx="32866" cy="73556"/>
              </a:xfrm>
              <a:custGeom>
                <a:rect b="b" l="l" r="r" t="t"/>
                <a:pathLst>
                  <a:path extrusionOk="0" h="47" w="21">
                    <a:moveTo>
                      <a:pt x="17" y="47"/>
                    </a:moveTo>
                    <a:cubicBezTo>
                      <a:pt x="17" y="47"/>
                      <a:pt x="14" y="46"/>
                      <a:pt x="14" y="45"/>
                    </a:cubicBezTo>
                    <a:cubicBezTo>
                      <a:pt x="8" y="32"/>
                      <a:pt x="4" y="18"/>
                      <a:pt x="0" y="4"/>
                    </a:cubicBezTo>
                    <a:cubicBezTo>
                      <a:pt x="-1" y="2"/>
                      <a:pt x="0" y="1"/>
                      <a:pt x="2" y="0"/>
                    </a:cubicBezTo>
                    <a:cubicBezTo>
                      <a:pt x="4" y="0"/>
                      <a:pt x="6" y="1"/>
                      <a:pt x="6" y="3"/>
                    </a:cubicBezTo>
                    <a:cubicBezTo>
                      <a:pt x="10" y="16"/>
                      <a:pt x="15" y="30"/>
                      <a:pt x="20" y="43"/>
                    </a:cubicBezTo>
                    <a:cubicBezTo>
                      <a:pt x="21" y="45"/>
                      <a:pt x="20" y="47"/>
                      <a:pt x="18" y="47"/>
                    </a:cubicBezTo>
                    <a:cubicBezTo>
                      <a:pt x="17" y="47"/>
                      <a:pt x="17" y="47"/>
                      <a:pt x="17" y="47"/>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88" name="Google Shape;688;p29"/>
              <p:cNvSpPr/>
              <p:nvPr/>
            </p:nvSpPr>
            <p:spPr>
              <a:xfrm>
                <a:off x="260580" y="3105504"/>
                <a:ext cx="125205" cy="173718"/>
              </a:xfrm>
              <a:custGeom>
                <a:rect b="b" l="l" r="r" t="t"/>
                <a:pathLst>
                  <a:path extrusionOk="0" h="111" w="80">
                    <a:moveTo>
                      <a:pt x="76" y="110"/>
                    </a:moveTo>
                    <a:cubicBezTo>
                      <a:pt x="76" y="110"/>
                      <a:pt x="74" y="110"/>
                      <a:pt x="74" y="109"/>
                    </a:cubicBezTo>
                    <a:cubicBezTo>
                      <a:pt x="44" y="79"/>
                      <a:pt x="19" y="44"/>
                      <a:pt x="0" y="6"/>
                    </a:cubicBezTo>
                    <a:cubicBezTo>
                      <a:pt x="-1" y="4"/>
                      <a:pt x="0" y="2"/>
                      <a:pt x="1" y="1"/>
                    </a:cubicBezTo>
                    <a:cubicBezTo>
                      <a:pt x="3" y="0"/>
                      <a:pt x="5" y="1"/>
                      <a:pt x="6" y="3"/>
                    </a:cubicBezTo>
                    <a:cubicBezTo>
                      <a:pt x="25" y="40"/>
                      <a:pt x="49" y="75"/>
                      <a:pt x="79" y="105"/>
                    </a:cubicBezTo>
                    <a:cubicBezTo>
                      <a:pt x="80" y="106"/>
                      <a:pt x="80" y="108"/>
                      <a:pt x="79" y="109"/>
                    </a:cubicBezTo>
                    <a:cubicBezTo>
                      <a:pt x="78" y="110"/>
                      <a:pt x="77" y="111"/>
                      <a:pt x="76" y="111"/>
                    </a:cubicBezTo>
                    <a:lnTo>
                      <a:pt x="76" y="110"/>
                    </a:ln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sp>
          <p:nvSpPr>
            <p:cNvPr id="689" name="Google Shape;689;p29"/>
            <p:cNvSpPr/>
            <p:nvPr/>
          </p:nvSpPr>
          <p:spPr>
            <a:xfrm>
              <a:off x="802288" y="2468979"/>
              <a:ext cx="129267" cy="189346"/>
            </a:xfrm>
            <a:custGeom>
              <a:rect b="b" l="l" r="r" t="t"/>
              <a:pathLst>
                <a:path extrusionOk="0" h="104" w="71">
                  <a:moveTo>
                    <a:pt x="63" y="44"/>
                  </a:moveTo>
                  <a:cubicBezTo>
                    <a:pt x="57" y="38"/>
                    <a:pt x="50" y="35"/>
                    <a:pt x="39" y="35"/>
                  </a:cubicBezTo>
                  <a:cubicBezTo>
                    <a:pt x="37" y="35"/>
                    <a:pt x="34" y="35"/>
                    <a:pt x="31" y="36"/>
                  </a:cubicBezTo>
                  <a:cubicBezTo>
                    <a:pt x="29" y="37"/>
                    <a:pt x="27" y="38"/>
                    <a:pt x="25" y="39"/>
                  </a:cubicBezTo>
                  <a:lnTo>
                    <a:pt x="27" y="19"/>
                  </a:lnTo>
                  <a:lnTo>
                    <a:pt x="67" y="19"/>
                  </a:lnTo>
                  <a:lnTo>
                    <a:pt x="67" y="0"/>
                  </a:lnTo>
                  <a:lnTo>
                    <a:pt x="8" y="0"/>
                  </a:lnTo>
                  <a:lnTo>
                    <a:pt x="2" y="52"/>
                  </a:lnTo>
                  <a:lnTo>
                    <a:pt x="20" y="57"/>
                  </a:lnTo>
                  <a:cubicBezTo>
                    <a:pt x="23" y="53"/>
                    <a:pt x="27" y="52"/>
                    <a:pt x="33" y="52"/>
                  </a:cubicBezTo>
                  <a:cubicBezTo>
                    <a:pt x="42" y="52"/>
                    <a:pt x="47" y="57"/>
                    <a:pt x="47" y="68"/>
                  </a:cubicBezTo>
                  <a:cubicBezTo>
                    <a:pt x="47" y="79"/>
                    <a:pt x="44" y="85"/>
                    <a:pt x="36" y="85"/>
                  </a:cubicBezTo>
                  <a:cubicBezTo>
                    <a:pt x="32" y="85"/>
                    <a:pt x="29" y="84"/>
                    <a:pt x="27" y="82"/>
                  </a:cubicBezTo>
                  <a:cubicBezTo>
                    <a:pt x="25" y="80"/>
                    <a:pt x="24" y="77"/>
                    <a:pt x="24" y="74"/>
                  </a:cubicBezTo>
                  <a:lnTo>
                    <a:pt x="0" y="74"/>
                  </a:lnTo>
                  <a:cubicBezTo>
                    <a:pt x="0" y="79"/>
                    <a:pt x="2" y="84"/>
                    <a:pt x="5" y="89"/>
                  </a:cubicBezTo>
                  <a:cubicBezTo>
                    <a:pt x="8" y="94"/>
                    <a:pt x="12" y="97"/>
                    <a:pt x="18" y="100"/>
                  </a:cubicBezTo>
                  <a:cubicBezTo>
                    <a:pt x="24" y="102"/>
                    <a:pt x="30" y="104"/>
                    <a:pt x="36" y="104"/>
                  </a:cubicBezTo>
                  <a:cubicBezTo>
                    <a:pt x="43" y="104"/>
                    <a:pt x="49" y="102"/>
                    <a:pt x="55" y="99"/>
                  </a:cubicBezTo>
                  <a:cubicBezTo>
                    <a:pt x="60" y="97"/>
                    <a:pt x="64" y="93"/>
                    <a:pt x="67" y="87"/>
                  </a:cubicBezTo>
                  <a:cubicBezTo>
                    <a:pt x="70" y="82"/>
                    <a:pt x="71" y="76"/>
                    <a:pt x="71" y="69"/>
                  </a:cubicBezTo>
                  <a:cubicBezTo>
                    <a:pt x="71" y="59"/>
                    <a:pt x="69" y="50"/>
                    <a:pt x="63" y="44"/>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0" name="Google Shape;690;p29"/>
            <p:cNvSpPr/>
            <p:nvPr/>
          </p:nvSpPr>
          <p:spPr>
            <a:xfrm>
              <a:off x="953403" y="2465337"/>
              <a:ext cx="154756" cy="191166"/>
            </a:xfrm>
            <a:custGeom>
              <a:rect b="b" l="l" r="r" t="t"/>
              <a:pathLst>
                <a:path extrusionOk="0" h="105" w="85">
                  <a:moveTo>
                    <a:pt x="85" y="49"/>
                  </a:moveTo>
                  <a:lnTo>
                    <a:pt x="44" y="49"/>
                  </a:lnTo>
                  <a:lnTo>
                    <a:pt x="44" y="66"/>
                  </a:lnTo>
                  <a:lnTo>
                    <a:pt x="61" y="66"/>
                  </a:lnTo>
                  <a:lnTo>
                    <a:pt x="61" y="82"/>
                  </a:lnTo>
                  <a:cubicBezTo>
                    <a:pt x="57" y="85"/>
                    <a:pt x="53" y="86"/>
                    <a:pt x="46" y="86"/>
                  </a:cubicBezTo>
                  <a:cubicBezTo>
                    <a:pt x="39" y="86"/>
                    <a:pt x="33" y="83"/>
                    <a:pt x="30" y="78"/>
                  </a:cubicBezTo>
                  <a:cubicBezTo>
                    <a:pt x="26" y="73"/>
                    <a:pt x="25" y="66"/>
                    <a:pt x="25" y="55"/>
                  </a:cubicBezTo>
                  <a:lnTo>
                    <a:pt x="25" y="49"/>
                  </a:lnTo>
                  <a:cubicBezTo>
                    <a:pt x="25" y="40"/>
                    <a:pt x="27" y="32"/>
                    <a:pt x="30" y="27"/>
                  </a:cubicBezTo>
                  <a:cubicBezTo>
                    <a:pt x="34" y="22"/>
                    <a:pt x="38" y="19"/>
                    <a:pt x="44" y="19"/>
                  </a:cubicBezTo>
                  <a:cubicBezTo>
                    <a:pt x="49" y="19"/>
                    <a:pt x="53" y="20"/>
                    <a:pt x="56" y="22"/>
                  </a:cubicBezTo>
                  <a:cubicBezTo>
                    <a:pt x="59" y="25"/>
                    <a:pt x="60" y="29"/>
                    <a:pt x="61" y="35"/>
                  </a:cubicBezTo>
                  <a:lnTo>
                    <a:pt x="85" y="35"/>
                  </a:lnTo>
                  <a:cubicBezTo>
                    <a:pt x="84" y="23"/>
                    <a:pt x="80" y="14"/>
                    <a:pt x="73" y="9"/>
                  </a:cubicBezTo>
                  <a:cubicBezTo>
                    <a:pt x="66" y="3"/>
                    <a:pt x="56" y="0"/>
                    <a:pt x="43" y="0"/>
                  </a:cubicBezTo>
                  <a:cubicBezTo>
                    <a:pt x="34" y="0"/>
                    <a:pt x="27" y="2"/>
                    <a:pt x="20" y="6"/>
                  </a:cubicBezTo>
                  <a:cubicBezTo>
                    <a:pt x="14" y="10"/>
                    <a:pt x="9" y="16"/>
                    <a:pt x="5" y="24"/>
                  </a:cubicBezTo>
                  <a:cubicBezTo>
                    <a:pt x="2" y="31"/>
                    <a:pt x="0" y="40"/>
                    <a:pt x="0" y="50"/>
                  </a:cubicBezTo>
                  <a:lnTo>
                    <a:pt x="0" y="59"/>
                  </a:lnTo>
                  <a:cubicBezTo>
                    <a:pt x="0" y="73"/>
                    <a:pt x="5" y="85"/>
                    <a:pt x="13" y="93"/>
                  </a:cubicBezTo>
                  <a:cubicBezTo>
                    <a:pt x="21" y="101"/>
                    <a:pt x="32" y="105"/>
                    <a:pt x="44" y="105"/>
                  </a:cubicBezTo>
                  <a:cubicBezTo>
                    <a:pt x="53" y="105"/>
                    <a:pt x="61" y="104"/>
                    <a:pt x="69" y="101"/>
                  </a:cubicBezTo>
                  <a:cubicBezTo>
                    <a:pt x="76" y="99"/>
                    <a:pt x="81" y="95"/>
                    <a:pt x="85" y="91"/>
                  </a:cubicBezTo>
                  <a:lnTo>
                    <a:pt x="85" y="49"/>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1" name="Google Shape;691;p29"/>
            <p:cNvSpPr/>
            <p:nvPr/>
          </p:nvSpPr>
          <p:spPr>
            <a:xfrm>
              <a:off x="325276" y="3981921"/>
              <a:ext cx="391441" cy="924880"/>
            </a:xfrm>
            <a:custGeom>
              <a:rect b="b" l="l" r="r" t="t"/>
              <a:pathLst>
                <a:path extrusionOk="0" h="508" w="215">
                  <a:moveTo>
                    <a:pt x="0" y="0"/>
                  </a:moveTo>
                  <a:lnTo>
                    <a:pt x="215" y="0"/>
                  </a:lnTo>
                  <a:lnTo>
                    <a:pt x="215" y="508"/>
                  </a:lnTo>
                  <a:lnTo>
                    <a:pt x="0" y="508"/>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692" name="Google Shape;692;p29"/>
            <p:cNvGrpSpPr/>
            <p:nvPr/>
          </p:nvGrpSpPr>
          <p:grpSpPr>
            <a:xfrm>
              <a:off x="429047" y="2645525"/>
              <a:ext cx="1092383" cy="2344929"/>
              <a:chOff x="478124" y="2711117"/>
              <a:chExt cx="939038" cy="2015756"/>
            </a:xfrm>
          </p:grpSpPr>
          <p:sp>
            <p:nvSpPr>
              <p:cNvPr id="693" name="Google Shape;693;p29"/>
              <p:cNvSpPr/>
              <p:nvPr/>
            </p:nvSpPr>
            <p:spPr>
              <a:xfrm>
                <a:off x="478124" y="2711117"/>
                <a:ext cx="474214" cy="2015756"/>
              </a:xfrm>
              <a:custGeom>
                <a:rect b="b" l="l" r="r" t="t"/>
                <a:pathLst>
                  <a:path extrusionOk="0" h="1288" w="303">
                    <a:moveTo>
                      <a:pt x="3" y="1287"/>
                    </a:moveTo>
                    <a:cubicBezTo>
                      <a:pt x="0" y="1287"/>
                      <a:pt x="-1" y="1285"/>
                      <a:pt x="0" y="1284"/>
                    </a:cubicBezTo>
                    <a:lnTo>
                      <a:pt x="296" y="4"/>
                    </a:lnTo>
                    <a:cubicBezTo>
                      <a:pt x="297" y="2"/>
                      <a:pt x="298" y="0"/>
                      <a:pt x="300" y="1"/>
                    </a:cubicBezTo>
                    <a:cubicBezTo>
                      <a:pt x="302" y="1"/>
                      <a:pt x="303" y="4"/>
                      <a:pt x="302" y="5"/>
                    </a:cubicBezTo>
                    <a:lnTo>
                      <a:pt x="6" y="1285"/>
                    </a:lnTo>
                    <a:cubicBezTo>
                      <a:pt x="6" y="1287"/>
                      <a:pt x="4" y="1288"/>
                      <a:pt x="3" y="1288"/>
                    </a:cubicBezTo>
                    <a:lnTo>
                      <a:pt x="3" y="1287"/>
                    </a:ln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94" name="Google Shape;694;p29"/>
              <p:cNvSpPr/>
              <p:nvPr/>
            </p:nvSpPr>
            <p:spPr>
              <a:xfrm>
                <a:off x="944513" y="2712682"/>
                <a:ext cx="472649" cy="2012626"/>
              </a:xfrm>
              <a:custGeom>
                <a:rect b="b" l="l" r="r" t="t"/>
                <a:pathLst>
                  <a:path extrusionOk="0" h="1286" w="302">
                    <a:moveTo>
                      <a:pt x="299" y="1286"/>
                    </a:moveTo>
                    <a:cubicBezTo>
                      <a:pt x="297" y="1286"/>
                      <a:pt x="296" y="1285"/>
                      <a:pt x="296" y="1284"/>
                    </a:cubicBezTo>
                    <a:lnTo>
                      <a:pt x="0" y="4"/>
                    </a:lnTo>
                    <a:cubicBezTo>
                      <a:pt x="-1" y="2"/>
                      <a:pt x="0" y="1"/>
                      <a:pt x="2" y="0"/>
                    </a:cubicBezTo>
                    <a:cubicBezTo>
                      <a:pt x="4" y="0"/>
                      <a:pt x="5" y="1"/>
                      <a:pt x="6" y="3"/>
                    </a:cubicBezTo>
                    <a:lnTo>
                      <a:pt x="302" y="1282"/>
                    </a:lnTo>
                    <a:cubicBezTo>
                      <a:pt x="302" y="1284"/>
                      <a:pt x="301" y="1286"/>
                      <a:pt x="300" y="1286"/>
                    </a:cubicBezTo>
                    <a:lnTo>
                      <a:pt x="299" y="1286"/>
                    </a:ln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95" name="Google Shape;695;p29"/>
              <p:cNvSpPr/>
              <p:nvPr/>
            </p:nvSpPr>
            <p:spPr>
              <a:xfrm>
                <a:off x="894431" y="2916136"/>
                <a:ext cx="122075" cy="71991"/>
              </a:xfrm>
              <a:custGeom>
                <a:rect b="b" l="l" r="r" t="t"/>
                <a:pathLst>
                  <a:path extrusionOk="0" h="46" w="78">
                    <a:moveTo>
                      <a:pt x="74" y="46"/>
                    </a:moveTo>
                    <a:lnTo>
                      <a:pt x="73" y="46"/>
                    </a:lnTo>
                    <a:lnTo>
                      <a:pt x="1" y="6"/>
                    </a:lnTo>
                    <a:cubicBezTo>
                      <a:pt x="0" y="5"/>
                      <a:pt x="-1" y="3"/>
                      <a:pt x="0" y="2"/>
                    </a:cubicBezTo>
                    <a:cubicBezTo>
                      <a:pt x="1" y="0"/>
                      <a:pt x="3" y="0"/>
                      <a:pt x="5" y="0"/>
                    </a:cubicBezTo>
                    <a:lnTo>
                      <a:pt x="76" y="40"/>
                    </a:lnTo>
                    <a:cubicBezTo>
                      <a:pt x="77" y="41"/>
                      <a:pt x="78" y="43"/>
                      <a:pt x="77" y="44"/>
                    </a:cubicBezTo>
                    <a:cubicBezTo>
                      <a:pt x="77" y="45"/>
                      <a:pt x="75" y="46"/>
                      <a:pt x="74" y="46"/>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96" name="Google Shape;696;p29"/>
              <p:cNvSpPr/>
              <p:nvPr/>
            </p:nvSpPr>
            <p:spPr>
              <a:xfrm>
                <a:off x="842784" y="2977172"/>
                <a:ext cx="173722" cy="170588"/>
              </a:xfrm>
              <a:custGeom>
                <a:rect b="b" l="l" r="r" t="t"/>
                <a:pathLst>
                  <a:path extrusionOk="0" h="109" w="111">
                    <a:moveTo>
                      <a:pt x="3" y="109"/>
                    </a:moveTo>
                    <a:cubicBezTo>
                      <a:pt x="3" y="109"/>
                      <a:pt x="2" y="109"/>
                      <a:pt x="1" y="108"/>
                    </a:cubicBezTo>
                    <a:cubicBezTo>
                      <a:pt x="0" y="107"/>
                      <a:pt x="0" y="104"/>
                      <a:pt x="1" y="103"/>
                    </a:cubicBezTo>
                    <a:lnTo>
                      <a:pt x="105" y="1"/>
                    </a:lnTo>
                    <a:cubicBezTo>
                      <a:pt x="105" y="1"/>
                      <a:pt x="109" y="-1"/>
                      <a:pt x="110" y="1"/>
                    </a:cubicBezTo>
                    <a:cubicBezTo>
                      <a:pt x="112" y="2"/>
                      <a:pt x="111" y="5"/>
                      <a:pt x="110" y="6"/>
                    </a:cubicBezTo>
                    <a:lnTo>
                      <a:pt x="6" y="108"/>
                    </a:lnTo>
                    <a:cubicBezTo>
                      <a:pt x="6" y="108"/>
                      <a:pt x="4" y="109"/>
                      <a:pt x="3" y="109"/>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97" name="Google Shape;697;p29"/>
              <p:cNvSpPr/>
              <p:nvPr/>
            </p:nvSpPr>
            <p:spPr>
              <a:xfrm>
                <a:off x="844349" y="3136805"/>
                <a:ext cx="237890" cy="134592"/>
              </a:xfrm>
              <a:custGeom>
                <a:rect b="b" l="l" r="r" t="t"/>
                <a:pathLst>
                  <a:path extrusionOk="0" h="86" w="152">
                    <a:moveTo>
                      <a:pt x="148" y="86"/>
                    </a:moveTo>
                    <a:cubicBezTo>
                      <a:pt x="148" y="86"/>
                      <a:pt x="147" y="86"/>
                      <a:pt x="146" y="86"/>
                    </a:cubicBezTo>
                    <a:lnTo>
                      <a:pt x="1" y="6"/>
                    </a:lnTo>
                    <a:cubicBezTo>
                      <a:pt x="-1" y="6"/>
                      <a:pt x="-1" y="4"/>
                      <a:pt x="0" y="2"/>
                    </a:cubicBezTo>
                    <a:cubicBezTo>
                      <a:pt x="0" y="0"/>
                      <a:pt x="2" y="0"/>
                      <a:pt x="4" y="1"/>
                    </a:cubicBezTo>
                    <a:lnTo>
                      <a:pt x="150" y="80"/>
                    </a:lnTo>
                    <a:cubicBezTo>
                      <a:pt x="151" y="81"/>
                      <a:pt x="152" y="83"/>
                      <a:pt x="151" y="84"/>
                    </a:cubicBezTo>
                    <a:cubicBezTo>
                      <a:pt x="150" y="86"/>
                      <a:pt x="149" y="86"/>
                      <a:pt x="148" y="86"/>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98" name="Google Shape;698;p29"/>
              <p:cNvSpPr/>
              <p:nvPr/>
            </p:nvSpPr>
            <p:spPr>
              <a:xfrm>
                <a:off x="766095" y="3260442"/>
                <a:ext cx="316143" cy="197194"/>
              </a:xfrm>
              <a:custGeom>
                <a:rect b="b" l="l" r="r" t="t"/>
                <a:pathLst>
                  <a:path extrusionOk="0" h="126" w="202">
                    <a:moveTo>
                      <a:pt x="3" y="126"/>
                    </a:moveTo>
                    <a:cubicBezTo>
                      <a:pt x="3" y="126"/>
                      <a:pt x="1" y="126"/>
                      <a:pt x="0" y="125"/>
                    </a:cubicBezTo>
                    <a:cubicBezTo>
                      <a:pt x="-1" y="123"/>
                      <a:pt x="0" y="121"/>
                      <a:pt x="1" y="120"/>
                    </a:cubicBezTo>
                    <a:lnTo>
                      <a:pt x="196" y="1"/>
                    </a:lnTo>
                    <a:cubicBezTo>
                      <a:pt x="198" y="0"/>
                      <a:pt x="200" y="1"/>
                      <a:pt x="201" y="2"/>
                    </a:cubicBezTo>
                    <a:cubicBezTo>
                      <a:pt x="202" y="4"/>
                      <a:pt x="201" y="6"/>
                      <a:pt x="200" y="7"/>
                    </a:cubicBezTo>
                    <a:lnTo>
                      <a:pt x="5" y="126"/>
                    </a:lnTo>
                    <a:cubicBezTo>
                      <a:pt x="5" y="126"/>
                      <a:pt x="4" y="126"/>
                      <a:pt x="3" y="126"/>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350" lIns="90000" spcFirstLastPara="1" rIns="90000" wrap="square" tIns="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99" name="Google Shape;699;p29"/>
              <p:cNvSpPr/>
              <p:nvPr/>
            </p:nvSpPr>
            <p:spPr>
              <a:xfrm>
                <a:off x="767660" y="3448245"/>
                <a:ext cx="414742" cy="253535"/>
              </a:xfrm>
              <a:custGeom>
                <a:rect b="b" l="l" r="r" t="t"/>
                <a:pathLst>
                  <a:path extrusionOk="0" h="162" w="265">
                    <a:moveTo>
                      <a:pt x="261" y="162"/>
                    </a:moveTo>
                    <a:cubicBezTo>
                      <a:pt x="261" y="162"/>
                      <a:pt x="260" y="162"/>
                      <a:pt x="259" y="161"/>
                    </a:cubicBezTo>
                    <a:lnTo>
                      <a:pt x="1" y="6"/>
                    </a:lnTo>
                    <a:cubicBezTo>
                      <a:pt x="-1" y="5"/>
                      <a:pt x="-1" y="3"/>
                      <a:pt x="0" y="1"/>
                    </a:cubicBezTo>
                    <a:cubicBezTo>
                      <a:pt x="1" y="0"/>
                      <a:pt x="3" y="-1"/>
                      <a:pt x="4" y="0"/>
                    </a:cubicBezTo>
                    <a:lnTo>
                      <a:pt x="263" y="156"/>
                    </a:lnTo>
                    <a:cubicBezTo>
                      <a:pt x="264" y="157"/>
                      <a:pt x="265" y="159"/>
                      <a:pt x="264" y="160"/>
                    </a:cubicBezTo>
                    <a:cubicBezTo>
                      <a:pt x="263" y="161"/>
                      <a:pt x="262" y="162"/>
                      <a:pt x="261" y="162"/>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13300" lIns="90000" spcFirstLastPara="1" rIns="90000" wrap="square" tIns="13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00" name="Google Shape;700;p29"/>
              <p:cNvSpPr/>
              <p:nvPr/>
            </p:nvSpPr>
            <p:spPr>
              <a:xfrm>
                <a:off x="664366" y="3692390"/>
                <a:ext cx="516471" cy="231624"/>
              </a:xfrm>
              <a:custGeom>
                <a:rect b="b" l="l" r="r" t="t"/>
                <a:pathLst>
                  <a:path extrusionOk="0" h="148" w="330">
                    <a:moveTo>
                      <a:pt x="3" y="148"/>
                    </a:moveTo>
                    <a:cubicBezTo>
                      <a:pt x="3" y="148"/>
                      <a:pt x="0" y="147"/>
                      <a:pt x="0" y="145"/>
                    </a:cubicBezTo>
                    <a:cubicBezTo>
                      <a:pt x="-1" y="144"/>
                      <a:pt x="0" y="142"/>
                      <a:pt x="1" y="141"/>
                    </a:cubicBezTo>
                    <a:lnTo>
                      <a:pt x="325" y="0"/>
                    </a:lnTo>
                    <a:cubicBezTo>
                      <a:pt x="327" y="-1"/>
                      <a:pt x="329" y="0"/>
                      <a:pt x="330" y="1"/>
                    </a:cubicBezTo>
                    <a:cubicBezTo>
                      <a:pt x="330" y="3"/>
                      <a:pt x="330" y="5"/>
                      <a:pt x="328" y="5"/>
                    </a:cubicBezTo>
                    <a:lnTo>
                      <a:pt x="4" y="147"/>
                    </a:lnTo>
                    <a:lnTo>
                      <a:pt x="3" y="147"/>
                    </a:lnTo>
                    <a:lnTo>
                      <a:pt x="3" y="148"/>
                    </a:lnTo>
                    <a:close/>
                  </a:path>
                </a:pathLst>
              </a:custGeom>
              <a:solidFill>
                <a:schemeClr val="dk1"/>
              </a:solidFill>
              <a:ln cap="flat" cmpd="sng" w="9525">
                <a:solidFill>
                  <a:schemeClr val="dk1"/>
                </a:solidFill>
                <a:prstDash val="solid"/>
                <a:round/>
                <a:headEnd len="sm" w="sm" type="none"/>
                <a:tailEnd len="sm" w="sm" type="none"/>
              </a:ln>
            </p:spPr>
            <p:txBody>
              <a:bodyPr anchorCtr="1" anchor="ctr" bIns="8275" lIns="90000" spcFirstLastPara="1" rIns="90000" wrap="square" tIns="82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01" name="Google Shape;701;p29"/>
              <p:cNvSpPr/>
              <p:nvPr/>
            </p:nvSpPr>
            <p:spPr>
              <a:xfrm>
                <a:off x="662801" y="3913059"/>
                <a:ext cx="629156" cy="266055"/>
              </a:xfrm>
              <a:custGeom>
                <a:rect b="b" l="l" r="r" t="t"/>
                <a:pathLst>
                  <a:path extrusionOk="0" h="170" w="402">
                    <a:moveTo>
                      <a:pt x="398" y="170"/>
                    </a:moveTo>
                    <a:lnTo>
                      <a:pt x="2" y="6"/>
                    </a:lnTo>
                    <a:cubicBezTo>
                      <a:pt x="1" y="5"/>
                      <a:pt x="0" y="4"/>
                      <a:pt x="0" y="2"/>
                    </a:cubicBezTo>
                    <a:cubicBezTo>
                      <a:pt x="1" y="0"/>
                      <a:pt x="3" y="0"/>
                      <a:pt x="5" y="0"/>
                    </a:cubicBezTo>
                    <a:lnTo>
                      <a:pt x="399" y="163"/>
                    </a:lnTo>
                    <a:cubicBezTo>
                      <a:pt x="401" y="164"/>
                      <a:pt x="402" y="166"/>
                      <a:pt x="401" y="168"/>
                    </a:cubicBezTo>
                    <a:cubicBezTo>
                      <a:pt x="400" y="169"/>
                      <a:pt x="399" y="170"/>
                      <a:pt x="398" y="170"/>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16200" lIns="90000" spcFirstLastPara="1" rIns="90000" wrap="square" tIns="16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02" name="Google Shape;702;p29"/>
              <p:cNvSpPr/>
              <p:nvPr/>
            </p:nvSpPr>
            <p:spPr>
              <a:xfrm>
                <a:off x="556377" y="4168158"/>
                <a:ext cx="735580" cy="231624"/>
              </a:xfrm>
              <a:custGeom>
                <a:rect b="b" l="l" r="r" t="t"/>
                <a:pathLst>
                  <a:path extrusionOk="0" h="148" w="470">
                    <a:moveTo>
                      <a:pt x="3" y="148"/>
                    </a:moveTo>
                    <a:cubicBezTo>
                      <a:pt x="2" y="148"/>
                      <a:pt x="0" y="147"/>
                      <a:pt x="0" y="146"/>
                    </a:cubicBezTo>
                    <a:cubicBezTo>
                      <a:pt x="-1" y="144"/>
                      <a:pt x="0" y="142"/>
                      <a:pt x="2" y="141"/>
                    </a:cubicBezTo>
                    <a:lnTo>
                      <a:pt x="465" y="0"/>
                    </a:lnTo>
                    <a:cubicBezTo>
                      <a:pt x="467" y="0"/>
                      <a:pt x="469" y="1"/>
                      <a:pt x="469" y="2"/>
                    </a:cubicBezTo>
                    <a:cubicBezTo>
                      <a:pt x="470" y="4"/>
                      <a:pt x="469" y="6"/>
                      <a:pt x="467" y="6"/>
                    </a:cubicBezTo>
                    <a:lnTo>
                      <a:pt x="4" y="148"/>
                    </a:lnTo>
                    <a:lnTo>
                      <a:pt x="3" y="148"/>
                    </a:lnTo>
                    <a:close/>
                  </a:path>
                </a:pathLst>
              </a:custGeom>
              <a:solidFill>
                <a:schemeClr val="dk1"/>
              </a:solidFill>
              <a:ln cap="flat" cmpd="sng" w="9525">
                <a:solidFill>
                  <a:schemeClr val="dk1"/>
                </a:solidFill>
                <a:prstDash val="solid"/>
                <a:round/>
                <a:headEnd len="sm" w="sm" type="none"/>
                <a:tailEnd len="sm" w="sm" type="none"/>
              </a:ln>
            </p:spPr>
            <p:txBody>
              <a:bodyPr anchorCtr="1" anchor="ctr" bIns="8275" lIns="90000" spcFirstLastPara="1" rIns="90000" wrap="square" tIns="82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03" name="Google Shape;703;p29"/>
              <p:cNvSpPr/>
              <p:nvPr/>
            </p:nvSpPr>
            <p:spPr>
              <a:xfrm>
                <a:off x="556377" y="4390392"/>
                <a:ext cx="859220" cy="320831"/>
              </a:xfrm>
              <a:custGeom>
                <a:rect b="b" l="l" r="r" t="t"/>
                <a:pathLst>
                  <a:path extrusionOk="0" h="205" w="549">
                    <a:moveTo>
                      <a:pt x="545" y="205"/>
                    </a:moveTo>
                    <a:lnTo>
                      <a:pt x="2" y="6"/>
                    </a:lnTo>
                    <a:cubicBezTo>
                      <a:pt x="0" y="5"/>
                      <a:pt x="-1" y="3"/>
                      <a:pt x="0" y="2"/>
                    </a:cubicBezTo>
                    <a:cubicBezTo>
                      <a:pt x="1" y="0"/>
                      <a:pt x="3" y="-1"/>
                      <a:pt x="4" y="0"/>
                    </a:cubicBezTo>
                    <a:lnTo>
                      <a:pt x="546" y="199"/>
                    </a:lnTo>
                    <a:cubicBezTo>
                      <a:pt x="548" y="199"/>
                      <a:pt x="549" y="202"/>
                      <a:pt x="548" y="203"/>
                    </a:cubicBezTo>
                    <a:cubicBezTo>
                      <a:pt x="547" y="204"/>
                      <a:pt x="546" y="205"/>
                      <a:pt x="545" y="20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28800" lIns="90000" spcFirstLastPara="1" rIns="90000" wrap="square" tIns="288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04" name="Google Shape;704;p29"/>
              <p:cNvSpPr/>
              <p:nvPr/>
            </p:nvSpPr>
            <p:spPr>
              <a:xfrm>
                <a:off x="478124" y="4183808"/>
                <a:ext cx="802878" cy="541500"/>
              </a:xfrm>
              <a:custGeom>
                <a:rect b="b" l="l" r="r" t="t"/>
                <a:pathLst>
                  <a:path extrusionOk="0" h="346" w="513">
                    <a:moveTo>
                      <a:pt x="3" y="346"/>
                    </a:moveTo>
                    <a:cubicBezTo>
                      <a:pt x="3" y="346"/>
                      <a:pt x="1" y="346"/>
                      <a:pt x="0" y="345"/>
                    </a:cubicBezTo>
                    <a:cubicBezTo>
                      <a:pt x="-1" y="343"/>
                      <a:pt x="0" y="341"/>
                      <a:pt x="1" y="340"/>
                    </a:cubicBezTo>
                    <a:lnTo>
                      <a:pt x="508" y="0"/>
                    </a:lnTo>
                    <a:cubicBezTo>
                      <a:pt x="509" y="-1"/>
                      <a:pt x="511" y="-1"/>
                      <a:pt x="512" y="0"/>
                    </a:cubicBezTo>
                    <a:cubicBezTo>
                      <a:pt x="513" y="2"/>
                      <a:pt x="513" y="4"/>
                      <a:pt x="511" y="5"/>
                    </a:cubicBezTo>
                    <a:lnTo>
                      <a:pt x="5" y="346"/>
                    </a:lnTo>
                    <a:cubicBezTo>
                      <a:pt x="5" y="346"/>
                      <a:pt x="4" y="346"/>
                      <a:pt x="3" y="346"/>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8" name="Shape 708"/>
        <p:cNvGrpSpPr/>
        <p:nvPr/>
      </p:nvGrpSpPr>
      <p:grpSpPr>
        <a:xfrm>
          <a:off x="0" y="0"/>
          <a:ext cx="0" cy="0"/>
          <a:chOff x="0" y="0"/>
          <a:chExt cx="0" cy="0"/>
        </a:xfrm>
      </p:grpSpPr>
      <p:sp>
        <p:nvSpPr>
          <p:cNvPr id="709" name="Google Shape;709;p30"/>
          <p:cNvSpPr txBox="1"/>
          <p:nvPr>
            <p:ph type="title"/>
          </p:nvPr>
        </p:nvSpPr>
        <p:spPr>
          <a:xfrm>
            <a:off x="4184500" y="535013"/>
            <a:ext cx="4244400" cy="1160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Marketing campaign</a:t>
            </a:r>
            <a:endParaRPr/>
          </a:p>
        </p:txBody>
      </p:sp>
      <p:sp>
        <p:nvSpPr>
          <p:cNvPr id="710" name="Google Shape;710;p30"/>
          <p:cNvSpPr txBox="1"/>
          <p:nvPr>
            <p:ph idx="1" type="body"/>
          </p:nvPr>
        </p:nvSpPr>
        <p:spPr>
          <a:xfrm>
            <a:off x="4184500" y="1816463"/>
            <a:ext cx="4244400" cy="220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Creating a successful marketing campaign requires careful planning and execution. To ensure success, every campaign should include:</a:t>
            </a:r>
            <a:endParaRPr/>
          </a:p>
          <a:p>
            <a:pPr indent="-304800" lvl="0" marL="457200" rtl="0" algn="l">
              <a:spcBef>
                <a:spcPts val="1000"/>
              </a:spcBef>
              <a:spcAft>
                <a:spcPts val="0"/>
              </a:spcAft>
              <a:buSzPts val="1200"/>
              <a:buChar char="●"/>
            </a:pPr>
            <a:r>
              <a:rPr lang="en"/>
              <a:t>Clear objectives aligned with business goals</a:t>
            </a:r>
            <a:endParaRPr/>
          </a:p>
          <a:p>
            <a:pPr indent="-304800" lvl="0" marL="457200" rtl="0" algn="l">
              <a:spcBef>
                <a:spcPts val="0"/>
              </a:spcBef>
              <a:spcAft>
                <a:spcPts val="0"/>
              </a:spcAft>
              <a:buSzPts val="1200"/>
              <a:buChar char="●"/>
            </a:pPr>
            <a:r>
              <a:rPr lang="en"/>
              <a:t>A deep understanding of the target audience</a:t>
            </a:r>
            <a:endParaRPr/>
          </a:p>
          <a:p>
            <a:pPr indent="-304800" lvl="0" marL="457200" rtl="0" algn="l">
              <a:spcBef>
                <a:spcPts val="0"/>
              </a:spcBef>
              <a:spcAft>
                <a:spcPts val="0"/>
              </a:spcAft>
              <a:buSzPts val="1200"/>
              <a:buChar char="●"/>
            </a:pPr>
            <a:r>
              <a:rPr lang="en"/>
              <a:t>A comprehensive content strategy that outlines creation, distribution, and promotion</a:t>
            </a:r>
            <a:endParaRPr/>
          </a:p>
          <a:p>
            <a:pPr indent="0" lvl="0" marL="0" rtl="0" algn="l">
              <a:spcBef>
                <a:spcPts val="1000"/>
              </a:spcBef>
              <a:spcAft>
                <a:spcPts val="0"/>
              </a:spcAft>
              <a:buNone/>
            </a:pPr>
            <a:r>
              <a:rPr lang="en"/>
              <a:t>By including these essential components, businesses can create effective, efficient, and impactful campaigns</a:t>
            </a:r>
            <a:endParaRPr/>
          </a:p>
        </p:txBody>
      </p:sp>
      <p:pic>
        <p:nvPicPr>
          <p:cNvPr id="711" name="Google Shape;711;p30"/>
          <p:cNvPicPr preferRelativeResize="0"/>
          <p:nvPr>
            <p:ph idx="2" type="pic"/>
          </p:nvPr>
        </p:nvPicPr>
        <p:blipFill rotWithShape="1">
          <a:blip r:embed="rId3">
            <a:alphaModFix/>
          </a:blip>
          <a:srcRect b="0" l="24849" r="24849" t="0"/>
          <a:stretch/>
        </p:blipFill>
        <p:spPr>
          <a:xfrm>
            <a:off x="386075" y="277650"/>
            <a:ext cx="3462900" cy="4588200"/>
          </a:xfrm>
          <a:prstGeom prst="roundRect">
            <a:avLst>
              <a:gd fmla="val 5705" name="adj"/>
            </a:avLst>
          </a:prstGeom>
        </p:spPr>
      </p:pic>
      <p:grpSp>
        <p:nvGrpSpPr>
          <p:cNvPr id="712" name="Google Shape;712;p30"/>
          <p:cNvGrpSpPr/>
          <p:nvPr/>
        </p:nvGrpSpPr>
        <p:grpSpPr>
          <a:xfrm>
            <a:off x="3" y="384890"/>
            <a:ext cx="1553670" cy="1002906"/>
            <a:chOff x="5454360" y="1498680"/>
            <a:chExt cx="368640" cy="237960"/>
          </a:xfrm>
        </p:grpSpPr>
        <p:sp>
          <p:nvSpPr>
            <p:cNvPr id="713" name="Google Shape;713;p30"/>
            <p:cNvSpPr/>
            <p:nvPr/>
          </p:nvSpPr>
          <p:spPr>
            <a:xfrm>
              <a:off x="5464080" y="1505520"/>
              <a:ext cx="358920" cy="181080"/>
            </a:xfrm>
            <a:custGeom>
              <a:rect b="b" l="l" r="r" t="t"/>
              <a:pathLst>
                <a:path extrusionOk="0" h="503" w="997">
                  <a:moveTo>
                    <a:pt x="944" y="353"/>
                  </a:moveTo>
                  <a:cubicBezTo>
                    <a:pt x="944" y="353"/>
                    <a:pt x="944" y="352"/>
                    <a:pt x="944" y="351"/>
                  </a:cubicBezTo>
                  <a:cubicBezTo>
                    <a:pt x="944" y="289"/>
                    <a:pt x="905" y="237"/>
                    <a:pt x="851" y="216"/>
                  </a:cubicBezTo>
                  <a:cubicBezTo>
                    <a:pt x="833" y="94"/>
                    <a:pt x="729" y="0"/>
                    <a:pt x="602" y="0"/>
                  </a:cubicBezTo>
                  <a:cubicBezTo>
                    <a:pt x="515" y="0"/>
                    <a:pt x="438" y="44"/>
                    <a:pt x="393" y="112"/>
                  </a:cubicBezTo>
                  <a:cubicBezTo>
                    <a:pt x="372" y="104"/>
                    <a:pt x="350" y="99"/>
                    <a:pt x="326" y="99"/>
                  </a:cubicBezTo>
                  <a:cubicBezTo>
                    <a:pt x="249" y="99"/>
                    <a:pt x="183" y="143"/>
                    <a:pt x="151" y="207"/>
                  </a:cubicBezTo>
                  <a:cubicBezTo>
                    <a:pt x="148" y="207"/>
                    <a:pt x="145" y="207"/>
                    <a:pt x="143" y="207"/>
                  </a:cubicBezTo>
                  <a:cubicBezTo>
                    <a:pt x="63" y="207"/>
                    <a:pt x="0" y="271"/>
                    <a:pt x="0" y="351"/>
                  </a:cubicBezTo>
                  <a:cubicBezTo>
                    <a:pt x="0" y="430"/>
                    <a:pt x="63" y="495"/>
                    <a:pt x="143" y="495"/>
                  </a:cubicBezTo>
                  <a:cubicBezTo>
                    <a:pt x="174" y="495"/>
                    <a:pt x="203" y="485"/>
                    <a:pt x="227" y="467"/>
                  </a:cubicBezTo>
                  <a:cubicBezTo>
                    <a:pt x="256" y="485"/>
                    <a:pt x="290" y="495"/>
                    <a:pt x="326" y="495"/>
                  </a:cubicBezTo>
                  <a:cubicBezTo>
                    <a:pt x="373" y="495"/>
                    <a:pt x="415" y="478"/>
                    <a:pt x="449" y="451"/>
                  </a:cubicBezTo>
                  <a:cubicBezTo>
                    <a:pt x="492" y="484"/>
                    <a:pt x="544" y="503"/>
                    <a:pt x="602" y="503"/>
                  </a:cubicBezTo>
                  <a:cubicBezTo>
                    <a:pt x="646" y="503"/>
                    <a:pt x="687" y="492"/>
                    <a:pt x="722" y="472"/>
                  </a:cubicBezTo>
                  <a:cubicBezTo>
                    <a:pt x="745" y="487"/>
                    <a:pt x="771" y="495"/>
                    <a:pt x="799" y="495"/>
                  </a:cubicBezTo>
                  <a:cubicBezTo>
                    <a:pt x="828" y="495"/>
                    <a:pt x="852" y="487"/>
                    <a:pt x="874" y="474"/>
                  </a:cubicBezTo>
                  <a:cubicBezTo>
                    <a:pt x="887" y="487"/>
                    <a:pt x="905" y="495"/>
                    <a:pt x="925" y="495"/>
                  </a:cubicBezTo>
                  <a:cubicBezTo>
                    <a:pt x="965" y="495"/>
                    <a:pt x="997" y="463"/>
                    <a:pt x="997" y="423"/>
                  </a:cubicBezTo>
                  <a:cubicBezTo>
                    <a:pt x="997" y="390"/>
                    <a:pt x="974" y="362"/>
                    <a:pt x="943" y="354"/>
                  </a:cubicBezTo>
                  <a:lnTo>
                    <a:pt x="944" y="353"/>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4" name="Google Shape;714;p30"/>
            <p:cNvSpPr/>
            <p:nvPr/>
          </p:nvSpPr>
          <p:spPr>
            <a:xfrm>
              <a:off x="5454360" y="1498680"/>
              <a:ext cx="361440" cy="183600"/>
            </a:xfrm>
            <a:custGeom>
              <a:rect b="b" l="l" r="r" t="t"/>
              <a:pathLst>
                <a:path extrusionOk="0" h="510" w="1004">
                  <a:moveTo>
                    <a:pt x="605" y="510"/>
                  </a:moveTo>
                  <a:cubicBezTo>
                    <a:pt x="549" y="510"/>
                    <a:pt x="497" y="492"/>
                    <a:pt x="452" y="459"/>
                  </a:cubicBezTo>
                  <a:cubicBezTo>
                    <a:pt x="416" y="487"/>
                    <a:pt x="374" y="502"/>
                    <a:pt x="329" y="502"/>
                  </a:cubicBezTo>
                  <a:cubicBezTo>
                    <a:pt x="295" y="502"/>
                    <a:pt x="262" y="493"/>
                    <a:pt x="230" y="475"/>
                  </a:cubicBezTo>
                  <a:cubicBezTo>
                    <a:pt x="205" y="493"/>
                    <a:pt x="176" y="502"/>
                    <a:pt x="146" y="502"/>
                  </a:cubicBezTo>
                  <a:cubicBezTo>
                    <a:pt x="66" y="502"/>
                    <a:pt x="0" y="435"/>
                    <a:pt x="0" y="354"/>
                  </a:cubicBezTo>
                  <a:cubicBezTo>
                    <a:pt x="0" y="272"/>
                    <a:pt x="66" y="207"/>
                    <a:pt x="146" y="207"/>
                  </a:cubicBezTo>
                  <a:cubicBezTo>
                    <a:pt x="148" y="207"/>
                    <a:pt x="149" y="207"/>
                    <a:pt x="151" y="208"/>
                  </a:cubicBezTo>
                  <a:cubicBezTo>
                    <a:pt x="187" y="141"/>
                    <a:pt x="255" y="100"/>
                    <a:pt x="330" y="100"/>
                  </a:cubicBezTo>
                  <a:cubicBezTo>
                    <a:pt x="351" y="100"/>
                    <a:pt x="373" y="104"/>
                    <a:pt x="395" y="111"/>
                  </a:cubicBezTo>
                  <a:cubicBezTo>
                    <a:pt x="443" y="42"/>
                    <a:pt x="521" y="0"/>
                    <a:pt x="605" y="0"/>
                  </a:cubicBezTo>
                  <a:cubicBezTo>
                    <a:pt x="731" y="0"/>
                    <a:pt x="839" y="94"/>
                    <a:pt x="857" y="218"/>
                  </a:cubicBezTo>
                  <a:cubicBezTo>
                    <a:pt x="914" y="240"/>
                    <a:pt x="950" y="294"/>
                    <a:pt x="950" y="354"/>
                  </a:cubicBezTo>
                  <a:cubicBezTo>
                    <a:pt x="982" y="364"/>
                    <a:pt x="1004" y="393"/>
                    <a:pt x="1004" y="426"/>
                  </a:cubicBezTo>
                  <a:cubicBezTo>
                    <a:pt x="1004" y="468"/>
                    <a:pt x="970" y="502"/>
                    <a:pt x="929" y="502"/>
                  </a:cubicBezTo>
                  <a:cubicBezTo>
                    <a:pt x="909" y="502"/>
                    <a:pt x="891" y="495"/>
                    <a:pt x="877" y="481"/>
                  </a:cubicBezTo>
                  <a:cubicBezTo>
                    <a:pt x="830" y="509"/>
                    <a:pt x="771" y="508"/>
                    <a:pt x="726" y="480"/>
                  </a:cubicBezTo>
                  <a:cubicBezTo>
                    <a:pt x="689" y="499"/>
                    <a:pt x="647" y="510"/>
                    <a:pt x="605" y="510"/>
                  </a:cubicBezTo>
                  <a:moveTo>
                    <a:pt x="452" y="450"/>
                  </a:moveTo>
                  <a:lnTo>
                    <a:pt x="455" y="452"/>
                  </a:lnTo>
                  <a:cubicBezTo>
                    <a:pt x="498" y="486"/>
                    <a:pt x="551" y="503"/>
                    <a:pt x="605" y="503"/>
                  </a:cubicBezTo>
                  <a:cubicBezTo>
                    <a:pt x="647" y="503"/>
                    <a:pt x="688" y="493"/>
                    <a:pt x="724" y="473"/>
                  </a:cubicBezTo>
                  <a:lnTo>
                    <a:pt x="726" y="472"/>
                  </a:lnTo>
                  <a:lnTo>
                    <a:pt x="728" y="473"/>
                  </a:lnTo>
                  <a:cubicBezTo>
                    <a:pt x="751" y="487"/>
                    <a:pt x="777" y="495"/>
                    <a:pt x="803" y="495"/>
                  </a:cubicBezTo>
                  <a:cubicBezTo>
                    <a:pt x="829" y="495"/>
                    <a:pt x="853" y="488"/>
                    <a:pt x="876" y="474"/>
                  </a:cubicBezTo>
                  <a:lnTo>
                    <a:pt x="878" y="473"/>
                  </a:lnTo>
                  <a:lnTo>
                    <a:pt x="880" y="475"/>
                  </a:lnTo>
                  <a:cubicBezTo>
                    <a:pt x="893" y="488"/>
                    <a:pt x="910" y="495"/>
                    <a:pt x="929" y="495"/>
                  </a:cubicBezTo>
                  <a:cubicBezTo>
                    <a:pt x="967" y="495"/>
                    <a:pt x="998" y="464"/>
                    <a:pt x="998" y="426"/>
                  </a:cubicBezTo>
                  <a:cubicBezTo>
                    <a:pt x="998" y="395"/>
                    <a:pt x="976" y="368"/>
                    <a:pt x="946" y="360"/>
                  </a:cubicBezTo>
                  <a:lnTo>
                    <a:pt x="943" y="359"/>
                  </a:lnTo>
                  <a:lnTo>
                    <a:pt x="943" y="357"/>
                  </a:lnTo>
                  <a:lnTo>
                    <a:pt x="943" y="355"/>
                  </a:lnTo>
                  <a:cubicBezTo>
                    <a:pt x="943" y="295"/>
                    <a:pt x="908" y="244"/>
                    <a:pt x="853" y="223"/>
                  </a:cubicBezTo>
                  <a:lnTo>
                    <a:pt x="851" y="222"/>
                  </a:lnTo>
                  <a:lnTo>
                    <a:pt x="851" y="220"/>
                  </a:lnTo>
                  <a:cubicBezTo>
                    <a:pt x="833" y="99"/>
                    <a:pt x="728" y="7"/>
                    <a:pt x="605" y="7"/>
                  </a:cubicBezTo>
                  <a:cubicBezTo>
                    <a:pt x="522" y="7"/>
                    <a:pt x="445" y="48"/>
                    <a:pt x="399" y="117"/>
                  </a:cubicBezTo>
                  <a:lnTo>
                    <a:pt x="398" y="119"/>
                  </a:lnTo>
                  <a:lnTo>
                    <a:pt x="395" y="118"/>
                  </a:lnTo>
                  <a:cubicBezTo>
                    <a:pt x="372" y="110"/>
                    <a:pt x="351" y="106"/>
                    <a:pt x="329" y="106"/>
                  </a:cubicBezTo>
                  <a:cubicBezTo>
                    <a:pt x="257" y="106"/>
                    <a:pt x="190" y="147"/>
                    <a:pt x="157" y="213"/>
                  </a:cubicBezTo>
                  <a:lnTo>
                    <a:pt x="156" y="214"/>
                  </a:lnTo>
                  <a:lnTo>
                    <a:pt x="154" y="214"/>
                  </a:lnTo>
                  <a:cubicBezTo>
                    <a:pt x="154" y="214"/>
                    <a:pt x="151" y="214"/>
                    <a:pt x="150" y="214"/>
                  </a:cubicBezTo>
                  <a:cubicBezTo>
                    <a:pt x="149" y="214"/>
                    <a:pt x="147" y="214"/>
                    <a:pt x="146" y="214"/>
                  </a:cubicBezTo>
                  <a:cubicBezTo>
                    <a:pt x="70" y="214"/>
                    <a:pt x="6" y="276"/>
                    <a:pt x="6" y="354"/>
                  </a:cubicBezTo>
                  <a:cubicBezTo>
                    <a:pt x="6" y="431"/>
                    <a:pt x="70" y="495"/>
                    <a:pt x="146" y="495"/>
                  </a:cubicBezTo>
                  <a:cubicBezTo>
                    <a:pt x="175" y="495"/>
                    <a:pt x="204" y="486"/>
                    <a:pt x="228" y="468"/>
                  </a:cubicBezTo>
                  <a:lnTo>
                    <a:pt x="230" y="467"/>
                  </a:lnTo>
                  <a:lnTo>
                    <a:pt x="232" y="468"/>
                  </a:lnTo>
                  <a:cubicBezTo>
                    <a:pt x="263" y="486"/>
                    <a:pt x="296" y="495"/>
                    <a:pt x="330" y="495"/>
                  </a:cubicBezTo>
                  <a:cubicBezTo>
                    <a:pt x="373" y="495"/>
                    <a:pt x="415" y="480"/>
                    <a:pt x="451" y="452"/>
                  </a:cubicBezTo>
                  <a:lnTo>
                    <a:pt x="453" y="450"/>
                  </a:lnTo>
                  <a:lnTo>
                    <a:pt x="452" y="450"/>
                  </a:ln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15" name="Google Shape;715;p30"/>
            <p:cNvSpPr/>
            <p:nvPr/>
          </p:nvSpPr>
          <p:spPr>
            <a:xfrm>
              <a:off x="5604840" y="1654200"/>
              <a:ext cx="29520" cy="82440"/>
            </a:xfrm>
            <a:custGeom>
              <a:rect b="b" l="l" r="r" t="t"/>
              <a:pathLst>
                <a:path extrusionOk="0" h="229" w="82">
                  <a:moveTo>
                    <a:pt x="0" y="0"/>
                  </a:moveTo>
                  <a:lnTo>
                    <a:pt x="82" y="0"/>
                  </a:lnTo>
                  <a:lnTo>
                    <a:pt x="82" y="229"/>
                  </a:lnTo>
                  <a:lnTo>
                    <a:pt x="0" y="229"/>
                  </a:lnTo>
                  <a:lnTo>
                    <a:pt x="0" y="0"/>
                  </a:lnTo>
                  <a:close/>
                </a:path>
              </a:pathLst>
            </a:custGeom>
            <a:solidFill>
              <a:schemeClr val="accent2"/>
            </a:solidFill>
            <a:ln>
              <a:noFill/>
            </a:ln>
          </p:spPr>
          <p:txBody>
            <a:bodyPr anchorCtr="1" anchor="ctr" bIns="37425" lIns="90000" spcFirstLastPara="1" rIns="90000" wrap="square" tIns="37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6" name="Google Shape;716;p30"/>
            <p:cNvSpPr/>
            <p:nvPr/>
          </p:nvSpPr>
          <p:spPr>
            <a:xfrm>
              <a:off x="5582880" y="1623240"/>
              <a:ext cx="73440" cy="36360"/>
            </a:xfrm>
            <a:custGeom>
              <a:rect b="b" l="l" r="r" t="t"/>
              <a:pathLst>
                <a:path extrusionOk="0" h="101" w="204">
                  <a:moveTo>
                    <a:pt x="204" y="101"/>
                  </a:moveTo>
                  <a:lnTo>
                    <a:pt x="0" y="101"/>
                  </a:lnTo>
                  <a:cubicBezTo>
                    <a:pt x="35" y="67"/>
                    <a:pt x="69" y="34"/>
                    <a:pt x="104" y="0"/>
                  </a:cubicBezTo>
                  <a:lnTo>
                    <a:pt x="204" y="101"/>
                  </a:ln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7" name="Google Shape;717;p30"/>
            <p:cNvSpPr/>
            <p:nvPr/>
          </p:nvSpPr>
          <p:spPr>
            <a:xfrm>
              <a:off x="5664600" y="1623240"/>
              <a:ext cx="29160" cy="82440"/>
            </a:xfrm>
            <a:custGeom>
              <a:rect b="b" l="l" r="r" t="t"/>
              <a:pathLst>
                <a:path extrusionOk="0" h="229" w="81">
                  <a:moveTo>
                    <a:pt x="0" y="0"/>
                  </a:moveTo>
                  <a:lnTo>
                    <a:pt x="81" y="0"/>
                  </a:lnTo>
                  <a:lnTo>
                    <a:pt x="81" y="229"/>
                  </a:lnTo>
                  <a:lnTo>
                    <a:pt x="0" y="229"/>
                  </a:lnTo>
                  <a:lnTo>
                    <a:pt x="0" y="0"/>
                  </a:lnTo>
                  <a:close/>
                </a:path>
              </a:pathLst>
            </a:custGeom>
            <a:solidFill>
              <a:schemeClr val="accent2"/>
            </a:solidFill>
            <a:ln>
              <a:noFill/>
            </a:ln>
          </p:spPr>
          <p:txBody>
            <a:bodyPr anchorCtr="1" anchor="ctr" bIns="37425" lIns="90000" spcFirstLastPara="1" rIns="90000" wrap="square" tIns="37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8" name="Google Shape;718;p30"/>
            <p:cNvSpPr/>
            <p:nvPr/>
          </p:nvSpPr>
          <p:spPr>
            <a:xfrm>
              <a:off x="5642280" y="1700640"/>
              <a:ext cx="73440" cy="36000"/>
            </a:xfrm>
            <a:custGeom>
              <a:rect b="b" l="l" r="r" t="t"/>
              <a:pathLst>
                <a:path extrusionOk="0" h="100" w="204">
                  <a:moveTo>
                    <a:pt x="204" y="0"/>
                  </a:moveTo>
                  <a:lnTo>
                    <a:pt x="0" y="0"/>
                  </a:lnTo>
                  <a:cubicBezTo>
                    <a:pt x="35" y="33"/>
                    <a:pt x="70" y="67"/>
                    <a:pt x="104" y="100"/>
                  </a:cubicBezTo>
                  <a:cubicBezTo>
                    <a:pt x="138" y="67"/>
                    <a:pt x="171" y="33"/>
                    <a:pt x="204" y="0"/>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9" name="Google Shape;719;p30"/>
            <p:cNvSpPr/>
            <p:nvPr/>
          </p:nvSpPr>
          <p:spPr>
            <a:xfrm>
              <a:off x="5601240" y="1554480"/>
              <a:ext cx="41400" cy="54000"/>
            </a:xfrm>
            <a:custGeom>
              <a:rect b="b" l="l" r="r" t="t"/>
              <a:pathLst>
                <a:path extrusionOk="0" h="150" w="115">
                  <a:moveTo>
                    <a:pt x="4" y="76"/>
                  </a:moveTo>
                  <a:lnTo>
                    <a:pt x="13" y="0"/>
                  </a:lnTo>
                  <a:lnTo>
                    <a:pt x="109" y="0"/>
                  </a:lnTo>
                  <a:lnTo>
                    <a:pt x="109" y="26"/>
                  </a:lnTo>
                  <a:lnTo>
                    <a:pt x="44" y="26"/>
                  </a:lnTo>
                  <a:lnTo>
                    <a:pt x="41" y="56"/>
                  </a:lnTo>
                  <a:cubicBezTo>
                    <a:pt x="43" y="54"/>
                    <a:pt x="47" y="53"/>
                    <a:pt x="51" y="52"/>
                  </a:cubicBezTo>
                  <a:cubicBezTo>
                    <a:pt x="56" y="51"/>
                    <a:pt x="60" y="50"/>
                    <a:pt x="64" y="50"/>
                  </a:cubicBezTo>
                  <a:cubicBezTo>
                    <a:pt x="81" y="50"/>
                    <a:pt x="93" y="55"/>
                    <a:pt x="102" y="63"/>
                  </a:cubicBezTo>
                  <a:cubicBezTo>
                    <a:pt x="111" y="72"/>
                    <a:pt x="115" y="84"/>
                    <a:pt x="115" y="100"/>
                  </a:cubicBezTo>
                  <a:cubicBezTo>
                    <a:pt x="115" y="109"/>
                    <a:pt x="113" y="118"/>
                    <a:pt x="108" y="126"/>
                  </a:cubicBezTo>
                  <a:cubicBezTo>
                    <a:pt x="103" y="133"/>
                    <a:pt x="97" y="139"/>
                    <a:pt x="88" y="143"/>
                  </a:cubicBezTo>
                  <a:cubicBezTo>
                    <a:pt x="80" y="148"/>
                    <a:pt x="70" y="149"/>
                    <a:pt x="58" y="150"/>
                  </a:cubicBezTo>
                  <a:cubicBezTo>
                    <a:pt x="48" y="150"/>
                    <a:pt x="38" y="148"/>
                    <a:pt x="29" y="144"/>
                  </a:cubicBezTo>
                  <a:cubicBezTo>
                    <a:pt x="20" y="140"/>
                    <a:pt x="13" y="135"/>
                    <a:pt x="8" y="129"/>
                  </a:cubicBezTo>
                  <a:cubicBezTo>
                    <a:pt x="3" y="122"/>
                    <a:pt x="0" y="114"/>
                    <a:pt x="0" y="106"/>
                  </a:cubicBezTo>
                  <a:lnTo>
                    <a:pt x="38" y="106"/>
                  </a:lnTo>
                  <a:cubicBezTo>
                    <a:pt x="39" y="111"/>
                    <a:pt x="41" y="116"/>
                    <a:pt x="44" y="119"/>
                  </a:cubicBezTo>
                  <a:cubicBezTo>
                    <a:pt x="48" y="122"/>
                    <a:pt x="52" y="123"/>
                    <a:pt x="58" y="123"/>
                  </a:cubicBezTo>
                  <a:cubicBezTo>
                    <a:pt x="71" y="123"/>
                    <a:pt x="77" y="115"/>
                    <a:pt x="77" y="98"/>
                  </a:cubicBezTo>
                  <a:cubicBezTo>
                    <a:pt x="77" y="82"/>
                    <a:pt x="69" y="75"/>
                    <a:pt x="53" y="75"/>
                  </a:cubicBezTo>
                  <a:cubicBezTo>
                    <a:pt x="44" y="75"/>
                    <a:pt x="38" y="77"/>
                    <a:pt x="34" y="82"/>
                  </a:cubicBezTo>
                  <a:lnTo>
                    <a:pt x="3" y="76"/>
                  </a:lnTo>
                  <a:lnTo>
                    <a:pt x="4" y="76"/>
                  </a:lnTo>
                  <a:close/>
                </a:path>
              </a:pathLst>
            </a:custGeom>
            <a:solidFill>
              <a:schemeClr val="dk1"/>
            </a:solidFill>
            <a:ln>
              <a:noFill/>
            </a:ln>
          </p:spPr>
          <p:txBody>
            <a:bodyPr anchorCtr="1" anchor="ctr" bIns="9000" lIns="90000" spcFirstLastPara="1" rIns="90000" wrap="square" tIns="9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20" name="Google Shape;720;p30"/>
            <p:cNvSpPr/>
            <p:nvPr/>
          </p:nvSpPr>
          <p:spPr>
            <a:xfrm>
              <a:off x="5649840" y="1553760"/>
              <a:ext cx="49320" cy="54360"/>
            </a:xfrm>
            <a:custGeom>
              <a:rect b="b" l="l" r="r" t="t"/>
              <a:pathLst>
                <a:path extrusionOk="0" h="151" w="137">
                  <a:moveTo>
                    <a:pt x="137" y="131"/>
                  </a:moveTo>
                  <a:cubicBezTo>
                    <a:pt x="131" y="137"/>
                    <a:pt x="123" y="142"/>
                    <a:pt x="111" y="146"/>
                  </a:cubicBezTo>
                  <a:cubicBezTo>
                    <a:pt x="100" y="149"/>
                    <a:pt x="86" y="151"/>
                    <a:pt x="72" y="151"/>
                  </a:cubicBezTo>
                  <a:cubicBezTo>
                    <a:pt x="51" y="151"/>
                    <a:pt x="33" y="145"/>
                    <a:pt x="21" y="133"/>
                  </a:cubicBezTo>
                  <a:cubicBezTo>
                    <a:pt x="8" y="122"/>
                    <a:pt x="1" y="105"/>
                    <a:pt x="0" y="84"/>
                  </a:cubicBezTo>
                  <a:lnTo>
                    <a:pt x="0" y="72"/>
                  </a:lnTo>
                  <a:cubicBezTo>
                    <a:pt x="0" y="57"/>
                    <a:pt x="3" y="43"/>
                    <a:pt x="8" y="33"/>
                  </a:cubicBezTo>
                  <a:cubicBezTo>
                    <a:pt x="14" y="22"/>
                    <a:pt x="22" y="14"/>
                    <a:pt x="32" y="8"/>
                  </a:cubicBezTo>
                  <a:cubicBezTo>
                    <a:pt x="43" y="2"/>
                    <a:pt x="55" y="0"/>
                    <a:pt x="69" y="0"/>
                  </a:cubicBezTo>
                  <a:cubicBezTo>
                    <a:pt x="90" y="0"/>
                    <a:pt x="105" y="4"/>
                    <a:pt x="117" y="12"/>
                  </a:cubicBezTo>
                  <a:cubicBezTo>
                    <a:pt x="128" y="20"/>
                    <a:pt x="135" y="33"/>
                    <a:pt x="137" y="50"/>
                  </a:cubicBezTo>
                  <a:lnTo>
                    <a:pt x="99" y="50"/>
                  </a:lnTo>
                  <a:cubicBezTo>
                    <a:pt x="97" y="41"/>
                    <a:pt x="94" y="36"/>
                    <a:pt x="90" y="32"/>
                  </a:cubicBezTo>
                  <a:cubicBezTo>
                    <a:pt x="85" y="29"/>
                    <a:pt x="79" y="27"/>
                    <a:pt x="71" y="27"/>
                  </a:cubicBezTo>
                  <a:cubicBezTo>
                    <a:pt x="61" y="27"/>
                    <a:pt x="53" y="31"/>
                    <a:pt x="47" y="38"/>
                  </a:cubicBezTo>
                  <a:cubicBezTo>
                    <a:pt x="42" y="46"/>
                    <a:pt x="39" y="56"/>
                    <a:pt x="39" y="70"/>
                  </a:cubicBezTo>
                  <a:lnTo>
                    <a:pt x="39" y="79"/>
                  </a:lnTo>
                  <a:cubicBezTo>
                    <a:pt x="39" y="94"/>
                    <a:pt x="42" y="105"/>
                    <a:pt x="48" y="113"/>
                  </a:cubicBezTo>
                  <a:cubicBezTo>
                    <a:pt x="53" y="120"/>
                    <a:pt x="62" y="124"/>
                    <a:pt x="74" y="124"/>
                  </a:cubicBezTo>
                  <a:cubicBezTo>
                    <a:pt x="85" y="124"/>
                    <a:pt x="92" y="122"/>
                    <a:pt x="97" y="117"/>
                  </a:cubicBezTo>
                  <a:lnTo>
                    <a:pt x="97" y="94"/>
                  </a:lnTo>
                  <a:lnTo>
                    <a:pt x="70" y="94"/>
                  </a:lnTo>
                  <a:lnTo>
                    <a:pt x="70" y="70"/>
                  </a:lnTo>
                  <a:lnTo>
                    <a:pt x="137" y="70"/>
                  </a:lnTo>
                  <a:lnTo>
                    <a:pt x="137" y="131"/>
                  </a:lnTo>
                  <a:close/>
                </a:path>
              </a:pathLst>
            </a:custGeom>
            <a:solidFill>
              <a:schemeClr val="dk1"/>
            </a:solidFill>
            <a:ln>
              <a:noFill/>
            </a:ln>
          </p:spPr>
          <p:txBody>
            <a:bodyPr anchorCtr="1" anchor="ctr" bIns="9350" lIns="90000" spcFirstLastPara="1" rIns="90000" wrap="square" tIns="9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721" name="Google Shape;721;p30"/>
          <p:cNvGrpSpPr/>
          <p:nvPr/>
        </p:nvGrpSpPr>
        <p:grpSpPr>
          <a:xfrm rot="-509178">
            <a:off x="3621538" y="4313756"/>
            <a:ext cx="641733" cy="312203"/>
            <a:chOff x="4339800" y="2637360"/>
            <a:chExt cx="199080" cy="96840"/>
          </a:xfrm>
        </p:grpSpPr>
        <p:sp>
          <p:nvSpPr>
            <p:cNvPr id="722" name="Google Shape;722;p30"/>
            <p:cNvSpPr/>
            <p:nvPr/>
          </p:nvSpPr>
          <p:spPr>
            <a:xfrm>
              <a:off x="4340160" y="2638800"/>
              <a:ext cx="106920" cy="84600"/>
            </a:xfrm>
            <a:custGeom>
              <a:rect b="b" l="l" r="r" t="t"/>
              <a:pathLst>
                <a:path extrusionOk="0" h="235" w="297">
                  <a:moveTo>
                    <a:pt x="188" y="179"/>
                  </a:moveTo>
                  <a:cubicBezTo>
                    <a:pt x="224" y="198"/>
                    <a:pt x="261" y="216"/>
                    <a:pt x="297" y="235"/>
                  </a:cubicBezTo>
                  <a:cubicBezTo>
                    <a:pt x="284" y="204"/>
                    <a:pt x="271" y="174"/>
                    <a:pt x="258" y="143"/>
                  </a:cubicBezTo>
                  <a:cubicBezTo>
                    <a:pt x="172" y="96"/>
                    <a:pt x="86" y="48"/>
                    <a:pt x="0" y="0"/>
                  </a:cubicBezTo>
                  <a:cubicBezTo>
                    <a:pt x="62" y="60"/>
                    <a:pt x="125" y="120"/>
                    <a:pt x="188" y="179"/>
                  </a:cubicBezTo>
                  <a:close/>
                </a:path>
              </a:pathLst>
            </a:custGeom>
            <a:solidFill>
              <a:schemeClr val="dk1"/>
            </a:solidFill>
            <a:ln>
              <a:noFill/>
            </a:ln>
          </p:spPr>
          <p:txBody>
            <a:bodyPr anchorCtr="1" anchor="ctr" bIns="39600" lIns="90000" spcFirstLastPara="1" rIns="90000" wrap="square" tIns="39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23" name="Google Shape;723;p30"/>
            <p:cNvSpPr/>
            <p:nvPr/>
          </p:nvSpPr>
          <p:spPr>
            <a:xfrm>
              <a:off x="4339800" y="2638440"/>
              <a:ext cx="199080" cy="52200"/>
            </a:xfrm>
            <a:custGeom>
              <a:rect b="b" l="l" r="r" t="t"/>
              <a:pathLst>
                <a:path extrusionOk="0" h="145" w="553">
                  <a:moveTo>
                    <a:pt x="0" y="1"/>
                  </a:moveTo>
                  <a:cubicBezTo>
                    <a:pt x="99" y="47"/>
                    <a:pt x="199" y="94"/>
                    <a:pt x="298" y="140"/>
                  </a:cubicBezTo>
                  <a:cubicBezTo>
                    <a:pt x="383" y="142"/>
                    <a:pt x="468" y="144"/>
                    <a:pt x="553" y="145"/>
                  </a:cubicBezTo>
                  <a:cubicBezTo>
                    <a:pt x="369" y="97"/>
                    <a:pt x="184" y="49"/>
                    <a:pt x="0" y="0"/>
                  </a:cubicBezTo>
                  <a:lnTo>
                    <a:pt x="0" y="1"/>
                  </a:lnTo>
                  <a:close/>
                </a:path>
              </a:pathLst>
            </a:custGeom>
            <a:solidFill>
              <a:schemeClr val="dk1"/>
            </a:solidFill>
            <a:ln>
              <a:noFill/>
            </a:ln>
          </p:spPr>
          <p:txBody>
            <a:bodyPr anchorCtr="1" anchor="ctr" bIns="7200" lIns="90000" spcFirstLastPara="1" rIns="90000" wrap="square" tIns="7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24" name="Google Shape;724;p30"/>
            <p:cNvSpPr/>
            <p:nvPr/>
          </p:nvSpPr>
          <p:spPr>
            <a:xfrm>
              <a:off x="4340160" y="2638800"/>
              <a:ext cx="106920" cy="84600"/>
            </a:xfrm>
            <a:custGeom>
              <a:rect b="b" l="l" r="r" t="t"/>
              <a:pathLst>
                <a:path extrusionOk="0" h="235" w="297">
                  <a:moveTo>
                    <a:pt x="258" y="143"/>
                  </a:moveTo>
                  <a:cubicBezTo>
                    <a:pt x="271" y="174"/>
                    <a:pt x="284" y="204"/>
                    <a:pt x="297" y="235"/>
                  </a:cubicBezTo>
                  <a:lnTo>
                    <a:pt x="297" y="139"/>
                  </a:lnTo>
                  <a:cubicBezTo>
                    <a:pt x="198" y="93"/>
                    <a:pt x="99" y="46"/>
                    <a:pt x="0" y="0"/>
                  </a:cubicBezTo>
                  <a:cubicBezTo>
                    <a:pt x="86" y="48"/>
                    <a:pt x="172" y="96"/>
                    <a:pt x="258" y="143"/>
                  </a:cubicBezTo>
                  <a:close/>
                </a:path>
              </a:pathLst>
            </a:custGeom>
            <a:solidFill>
              <a:schemeClr val="dk1"/>
            </a:solidFill>
            <a:ln>
              <a:noFill/>
            </a:ln>
          </p:spPr>
          <p:txBody>
            <a:bodyPr anchorCtr="1" anchor="ctr" bIns="39600" lIns="90000" spcFirstLastPara="1" rIns="90000" wrap="square" tIns="39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25" name="Google Shape;725;p30"/>
            <p:cNvSpPr/>
            <p:nvPr/>
          </p:nvSpPr>
          <p:spPr>
            <a:xfrm>
              <a:off x="4340160" y="2638800"/>
              <a:ext cx="92880" cy="95400"/>
            </a:xfrm>
            <a:custGeom>
              <a:rect b="b" l="l" r="r" t="t"/>
              <a:pathLst>
                <a:path extrusionOk="0" h="265" w="258">
                  <a:moveTo>
                    <a:pt x="20" y="265"/>
                  </a:moveTo>
                  <a:cubicBezTo>
                    <a:pt x="64" y="242"/>
                    <a:pt x="224" y="161"/>
                    <a:pt x="258" y="143"/>
                  </a:cubicBezTo>
                  <a:cubicBezTo>
                    <a:pt x="172" y="96"/>
                    <a:pt x="86" y="48"/>
                    <a:pt x="0" y="0"/>
                  </a:cubicBezTo>
                  <a:lnTo>
                    <a:pt x="20" y="264"/>
                  </a:lnTo>
                  <a:lnTo>
                    <a:pt x="20" y="265"/>
                  </a:lnTo>
                  <a:close/>
                </a:path>
              </a:pathLst>
            </a:custGeom>
            <a:solidFill>
              <a:srgbClr val="00000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26" name="Google Shape;726;p30"/>
            <p:cNvSpPr/>
            <p:nvPr/>
          </p:nvSpPr>
          <p:spPr>
            <a:xfrm>
              <a:off x="4341600" y="2637360"/>
              <a:ext cx="106920" cy="52920"/>
            </a:xfrm>
            <a:custGeom>
              <a:rect b="b" l="l" r="r" t="t"/>
              <a:pathLst>
                <a:path extrusionOk="0" h="147" w="297">
                  <a:moveTo>
                    <a:pt x="293" y="147"/>
                  </a:moveTo>
                  <a:cubicBezTo>
                    <a:pt x="293" y="147"/>
                    <a:pt x="292" y="147"/>
                    <a:pt x="292" y="146"/>
                  </a:cubicBezTo>
                  <a:lnTo>
                    <a:pt x="2" y="7"/>
                  </a:lnTo>
                  <a:cubicBezTo>
                    <a:pt x="1" y="6"/>
                    <a:pt x="0" y="4"/>
                    <a:pt x="1" y="2"/>
                  </a:cubicBezTo>
                  <a:cubicBezTo>
                    <a:pt x="2" y="1"/>
                    <a:pt x="3" y="0"/>
                    <a:pt x="5" y="1"/>
                  </a:cubicBezTo>
                  <a:lnTo>
                    <a:pt x="295" y="140"/>
                  </a:lnTo>
                  <a:cubicBezTo>
                    <a:pt x="297" y="141"/>
                    <a:pt x="297" y="143"/>
                    <a:pt x="297" y="145"/>
                  </a:cubicBezTo>
                  <a:cubicBezTo>
                    <a:pt x="296" y="146"/>
                    <a:pt x="295" y="147"/>
                    <a:pt x="294" y="147"/>
                  </a:cubicBezTo>
                  <a:lnTo>
                    <a:pt x="293" y="147"/>
                  </a:lnTo>
                  <a:close/>
                </a:path>
              </a:pathLst>
            </a:custGeom>
            <a:solidFill>
              <a:schemeClr val="accent3"/>
            </a:solidFill>
            <a:ln>
              <a:noFill/>
            </a:ln>
          </p:spPr>
          <p:txBody>
            <a:bodyPr anchorCtr="1" anchor="ctr" bIns="7900" lIns="90000" spcFirstLastPara="1" rIns="90000" wrap="square" tIns="79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7" name="Google Shape;727;p30"/>
            <p:cNvSpPr/>
            <p:nvPr/>
          </p:nvSpPr>
          <p:spPr>
            <a:xfrm>
              <a:off x="4341600" y="2637360"/>
              <a:ext cx="92520" cy="54360"/>
            </a:xfrm>
            <a:custGeom>
              <a:rect b="b" l="l" r="r" t="t"/>
              <a:pathLst>
                <a:path extrusionOk="0" h="151" w="257">
                  <a:moveTo>
                    <a:pt x="254" y="151"/>
                  </a:moveTo>
                  <a:cubicBezTo>
                    <a:pt x="254" y="151"/>
                    <a:pt x="253" y="151"/>
                    <a:pt x="252" y="150"/>
                  </a:cubicBezTo>
                  <a:lnTo>
                    <a:pt x="2" y="7"/>
                  </a:lnTo>
                  <a:cubicBezTo>
                    <a:pt x="1" y="6"/>
                    <a:pt x="0" y="4"/>
                    <a:pt x="1" y="2"/>
                  </a:cubicBezTo>
                  <a:cubicBezTo>
                    <a:pt x="2" y="0"/>
                    <a:pt x="4" y="0"/>
                    <a:pt x="5" y="1"/>
                  </a:cubicBezTo>
                  <a:lnTo>
                    <a:pt x="256" y="144"/>
                  </a:lnTo>
                  <a:cubicBezTo>
                    <a:pt x="257" y="145"/>
                    <a:pt x="258" y="147"/>
                    <a:pt x="257" y="149"/>
                  </a:cubicBezTo>
                  <a:cubicBezTo>
                    <a:pt x="256" y="150"/>
                    <a:pt x="255" y="150"/>
                    <a:pt x="254" y="150"/>
                  </a:cubicBezTo>
                  <a:lnTo>
                    <a:pt x="254" y="151"/>
                  </a:lnTo>
                  <a:close/>
                </a:path>
              </a:pathLst>
            </a:custGeom>
            <a:solidFill>
              <a:schemeClr val="accent3"/>
            </a:solidFill>
            <a:ln>
              <a:noFill/>
            </a:ln>
          </p:spPr>
          <p:txBody>
            <a:bodyPr anchorCtr="1" anchor="ctr" bIns="9350" lIns="90000" spcFirstLastPara="1" rIns="90000" wrap="square" tIns="93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8" name="Google Shape;728;p30"/>
            <p:cNvSpPr/>
            <p:nvPr/>
          </p:nvSpPr>
          <p:spPr>
            <a:xfrm>
              <a:off x="4431600" y="2689200"/>
              <a:ext cx="16560" cy="35280"/>
            </a:xfrm>
            <a:custGeom>
              <a:rect b="b" l="l" r="r" t="t"/>
              <a:pathLst>
                <a:path extrusionOk="0" h="98" w="46">
                  <a:moveTo>
                    <a:pt x="43" y="98"/>
                  </a:moveTo>
                  <a:cubicBezTo>
                    <a:pt x="43" y="98"/>
                    <a:pt x="41" y="97"/>
                    <a:pt x="41" y="96"/>
                  </a:cubicBezTo>
                  <a:lnTo>
                    <a:pt x="1" y="5"/>
                  </a:lnTo>
                  <a:cubicBezTo>
                    <a:pt x="0" y="3"/>
                    <a:pt x="1" y="1"/>
                    <a:pt x="3" y="0"/>
                  </a:cubicBezTo>
                  <a:cubicBezTo>
                    <a:pt x="4" y="0"/>
                    <a:pt x="6" y="0"/>
                    <a:pt x="7" y="2"/>
                  </a:cubicBezTo>
                  <a:lnTo>
                    <a:pt x="46" y="93"/>
                  </a:lnTo>
                  <a:cubicBezTo>
                    <a:pt x="47" y="95"/>
                    <a:pt x="46" y="97"/>
                    <a:pt x="45" y="98"/>
                  </a:cubicBezTo>
                  <a:cubicBezTo>
                    <a:pt x="44" y="98"/>
                    <a:pt x="44" y="98"/>
                    <a:pt x="43" y="98"/>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9" name="Google Shape;729;p30"/>
            <p:cNvSpPr/>
            <p:nvPr/>
          </p:nvSpPr>
          <p:spPr>
            <a:xfrm>
              <a:off x="4406400" y="2689200"/>
              <a:ext cx="27720" cy="15120"/>
            </a:xfrm>
            <a:custGeom>
              <a:rect b="b" l="l" r="r" t="t"/>
              <a:pathLst>
                <a:path extrusionOk="0" h="42" w="77">
                  <a:moveTo>
                    <a:pt x="4" y="42"/>
                  </a:moveTo>
                  <a:cubicBezTo>
                    <a:pt x="4" y="42"/>
                    <a:pt x="2" y="42"/>
                    <a:pt x="1" y="41"/>
                  </a:cubicBezTo>
                  <a:cubicBezTo>
                    <a:pt x="0" y="39"/>
                    <a:pt x="1" y="37"/>
                    <a:pt x="2" y="36"/>
                  </a:cubicBezTo>
                  <a:lnTo>
                    <a:pt x="72" y="0"/>
                  </a:lnTo>
                  <a:cubicBezTo>
                    <a:pt x="74" y="-1"/>
                    <a:pt x="76" y="0"/>
                    <a:pt x="77" y="1"/>
                  </a:cubicBezTo>
                  <a:cubicBezTo>
                    <a:pt x="78" y="3"/>
                    <a:pt x="77" y="5"/>
                    <a:pt x="76" y="6"/>
                  </a:cubicBezTo>
                  <a:lnTo>
                    <a:pt x="5" y="42"/>
                  </a:lnTo>
                  <a:lnTo>
                    <a:pt x="4" y="42"/>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3" name="Shape 733"/>
        <p:cNvGrpSpPr/>
        <p:nvPr/>
      </p:nvGrpSpPr>
      <p:grpSpPr>
        <a:xfrm>
          <a:off x="0" y="0"/>
          <a:ext cx="0" cy="0"/>
          <a:chOff x="0" y="0"/>
          <a:chExt cx="0" cy="0"/>
        </a:xfrm>
      </p:grpSpPr>
      <p:sp>
        <p:nvSpPr>
          <p:cNvPr id="734" name="Google Shape;734;p31"/>
          <p:cNvSpPr txBox="1"/>
          <p:nvPr>
            <p:ph type="title"/>
          </p:nvPr>
        </p:nvSpPr>
        <p:spPr>
          <a:xfrm>
            <a:off x="715100" y="2412812"/>
            <a:ext cx="4126800" cy="14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Campaign objectives</a:t>
            </a:r>
            <a:endParaRPr/>
          </a:p>
        </p:txBody>
      </p:sp>
      <p:sp>
        <p:nvSpPr>
          <p:cNvPr id="735" name="Google Shape;735;p31"/>
          <p:cNvSpPr txBox="1"/>
          <p:nvPr>
            <p:ph idx="2" type="title"/>
          </p:nvPr>
        </p:nvSpPr>
        <p:spPr>
          <a:xfrm>
            <a:off x="715100" y="1271188"/>
            <a:ext cx="1089900" cy="102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grpSp>
        <p:nvGrpSpPr>
          <p:cNvPr id="736" name="Google Shape;736;p31"/>
          <p:cNvGrpSpPr/>
          <p:nvPr/>
        </p:nvGrpSpPr>
        <p:grpSpPr>
          <a:xfrm>
            <a:off x="5254460" y="560642"/>
            <a:ext cx="3029059" cy="4027227"/>
            <a:chOff x="5254460" y="560642"/>
            <a:chExt cx="3029059" cy="4027227"/>
          </a:xfrm>
        </p:grpSpPr>
        <p:sp>
          <p:nvSpPr>
            <p:cNvPr id="737" name="Google Shape;737;p31"/>
            <p:cNvSpPr/>
            <p:nvPr/>
          </p:nvSpPr>
          <p:spPr>
            <a:xfrm>
              <a:off x="7005095" y="1564570"/>
              <a:ext cx="330164" cy="310968"/>
            </a:xfrm>
            <a:custGeom>
              <a:rect b="b" l="l" r="r" t="t"/>
              <a:pathLst>
                <a:path extrusionOk="0" h="162" w="172">
                  <a:moveTo>
                    <a:pt x="172" y="142"/>
                  </a:moveTo>
                  <a:cubicBezTo>
                    <a:pt x="155" y="140"/>
                    <a:pt x="131" y="140"/>
                    <a:pt x="104" y="145"/>
                  </a:cubicBezTo>
                  <a:cubicBezTo>
                    <a:pt x="83" y="150"/>
                    <a:pt x="66" y="156"/>
                    <a:pt x="52" y="162"/>
                  </a:cubicBezTo>
                  <a:cubicBezTo>
                    <a:pt x="47" y="151"/>
                    <a:pt x="43" y="141"/>
                    <a:pt x="38" y="130"/>
                  </a:cubicBezTo>
                  <a:cubicBezTo>
                    <a:pt x="36" y="123"/>
                    <a:pt x="33" y="117"/>
                    <a:pt x="30" y="110"/>
                  </a:cubicBezTo>
                  <a:cubicBezTo>
                    <a:pt x="29" y="109"/>
                    <a:pt x="29" y="107"/>
                    <a:pt x="28" y="105"/>
                  </a:cubicBezTo>
                  <a:cubicBezTo>
                    <a:pt x="20" y="87"/>
                    <a:pt x="12" y="68"/>
                    <a:pt x="4" y="49"/>
                  </a:cubicBezTo>
                  <a:cubicBezTo>
                    <a:pt x="3" y="46"/>
                    <a:pt x="2" y="43"/>
                    <a:pt x="0" y="40"/>
                  </a:cubicBezTo>
                  <a:cubicBezTo>
                    <a:pt x="0" y="40"/>
                    <a:pt x="0" y="39"/>
                    <a:pt x="0" y="38"/>
                  </a:cubicBezTo>
                  <a:cubicBezTo>
                    <a:pt x="22" y="27"/>
                    <a:pt x="43" y="16"/>
                    <a:pt x="65" y="5"/>
                  </a:cubicBezTo>
                  <a:cubicBezTo>
                    <a:pt x="69" y="4"/>
                    <a:pt x="72" y="2"/>
                    <a:pt x="76" y="0"/>
                  </a:cubicBezTo>
                  <a:cubicBezTo>
                    <a:pt x="78" y="4"/>
                    <a:pt x="81" y="9"/>
                    <a:pt x="83" y="14"/>
                  </a:cubicBezTo>
                  <a:cubicBezTo>
                    <a:pt x="100" y="42"/>
                    <a:pt x="109" y="61"/>
                    <a:pt x="110" y="63"/>
                  </a:cubicBezTo>
                  <a:cubicBezTo>
                    <a:pt x="118" y="79"/>
                    <a:pt x="136" y="103"/>
                    <a:pt x="172" y="142"/>
                  </a:cubicBezTo>
                  <a:close/>
                </a:path>
              </a:pathLst>
            </a:custGeom>
            <a:solidFill>
              <a:srgbClr val="783F04"/>
            </a:solidFill>
            <a:ln>
              <a:noFill/>
            </a:ln>
          </p:spPr>
          <p:txBody>
            <a:bodyPr anchorCtr="1" anchor="ctr" bIns="13300" lIns="90000" spcFirstLastPara="1" rIns="90000" wrap="square" tIns="133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8" name="Google Shape;738;p31"/>
            <p:cNvSpPr/>
            <p:nvPr/>
          </p:nvSpPr>
          <p:spPr>
            <a:xfrm>
              <a:off x="7012773" y="1645191"/>
              <a:ext cx="140128" cy="132449"/>
            </a:xfrm>
            <a:custGeom>
              <a:rect b="b" l="l" r="r" t="t"/>
              <a:pathLst>
                <a:path extrusionOk="0" h="69" w="73">
                  <a:moveTo>
                    <a:pt x="73" y="0"/>
                  </a:moveTo>
                  <a:cubicBezTo>
                    <a:pt x="57" y="23"/>
                    <a:pt x="42" y="45"/>
                    <a:pt x="26" y="69"/>
                  </a:cubicBezTo>
                  <a:cubicBezTo>
                    <a:pt x="25" y="67"/>
                    <a:pt x="25" y="65"/>
                    <a:pt x="24" y="64"/>
                  </a:cubicBezTo>
                  <a:cubicBezTo>
                    <a:pt x="16" y="45"/>
                    <a:pt x="8" y="26"/>
                    <a:pt x="0" y="7"/>
                  </a:cubicBezTo>
                  <a:cubicBezTo>
                    <a:pt x="24" y="5"/>
                    <a:pt x="48" y="2"/>
                    <a:pt x="72" y="0"/>
                  </a:cubicBezTo>
                  <a:lnTo>
                    <a:pt x="73" y="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39" name="Google Shape;739;p31"/>
            <p:cNvSpPr/>
            <p:nvPr/>
          </p:nvSpPr>
          <p:spPr>
            <a:xfrm>
              <a:off x="7321822" y="2647200"/>
              <a:ext cx="332083" cy="1170929"/>
            </a:xfrm>
            <a:custGeom>
              <a:rect b="b" l="l" r="r" t="t"/>
              <a:pathLst>
                <a:path extrusionOk="0" h="610" w="173">
                  <a:moveTo>
                    <a:pt x="173" y="553"/>
                  </a:moveTo>
                  <a:cubicBezTo>
                    <a:pt x="159" y="549"/>
                    <a:pt x="144" y="554"/>
                    <a:pt x="135" y="567"/>
                  </a:cubicBezTo>
                  <a:cubicBezTo>
                    <a:pt x="126" y="580"/>
                    <a:pt x="128" y="598"/>
                    <a:pt x="139" y="610"/>
                  </a:cubicBezTo>
                  <a:cubicBezTo>
                    <a:pt x="123" y="603"/>
                    <a:pt x="105" y="592"/>
                    <a:pt x="91" y="575"/>
                  </a:cubicBezTo>
                  <a:cubicBezTo>
                    <a:pt x="90" y="573"/>
                    <a:pt x="88" y="571"/>
                    <a:pt x="86" y="569"/>
                  </a:cubicBezTo>
                  <a:cubicBezTo>
                    <a:pt x="82" y="557"/>
                    <a:pt x="78" y="545"/>
                    <a:pt x="74" y="532"/>
                  </a:cubicBezTo>
                  <a:cubicBezTo>
                    <a:pt x="73" y="529"/>
                    <a:pt x="72" y="526"/>
                    <a:pt x="71" y="523"/>
                  </a:cubicBezTo>
                  <a:cubicBezTo>
                    <a:pt x="70" y="519"/>
                    <a:pt x="68" y="515"/>
                    <a:pt x="67" y="510"/>
                  </a:cubicBezTo>
                  <a:cubicBezTo>
                    <a:pt x="64" y="501"/>
                    <a:pt x="62" y="492"/>
                    <a:pt x="59" y="482"/>
                  </a:cubicBezTo>
                  <a:cubicBezTo>
                    <a:pt x="58" y="479"/>
                    <a:pt x="57" y="476"/>
                    <a:pt x="57" y="473"/>
                  </a:cubicBezTo>
                  <a:cubicBezTo>
                    <a:pt x="55" y="470"/>
                    <a:pt x="55" y="467"/>
                    <a:pt x="54" y="464"/>
                  </a:cubicBezTo>
                  <a:cubicBezTo>
                    <a:pt x="53" y="462"/>
                    <a:pt x="53" y="460"/>
                    <a:pt x="52" y="458"/>
                  </a:cubicBezTo>
                  <a:cubicBezTo>
                    <a:pt x="52" y="457"/>
                    <a:pt x="52" y="457"/>
                    <a:pt x="51" y="456"/>
                  </a:cubicBezTo>
                  <a:cubicBezTo>
                    <a:pt x="44" y="430"/>
                    <a:pt x="38" y="403"/>
                    <a:pt x="32" y="373"/>
                  </a:cubicBezTo>
                  <a:cubicBezTo>
                    <a:pt x="12" y="279"/>
                    <a:pt x="3" y="194"/>
                    <a:pt x="0" y="124"/>
                  </a:cubicBezTo>
                  <a:cubicBezTo>
                    <a:pt x="7" y="99"/>
                    <a:pt x="15" y="72"/>
                    <a:pt x="26" y="44"/>
                  </a:cubicBezTo>
                  <a:cubicBezTo>
                    <a:pt x="31" y="28"/>
                    <a:pt x="37" y="14"/>
                    <a:pt x="43" y="0"/>
                  </a:cubicBezTo>
                  <a:cubicBezTo>
                    <a:pt x="49" y="2"/>
                    <a:pt x="148" y="44"/>
                    <a:pt x="152" y="76"/>
                  </a:cubicBezTo>
                  <a:cubicBezTo>
                    <a:pt x="152" y="78"/>
                    <a:pt x="154" y="92"/>
                    <a:pt x="155" y="110"/>
                  </a:cubicBezTo>
                  <a:cubicBezTo>
                    <a:pt x="155" y="120"/>
                    <a:pt x="155" y="128"/>
                    <a:pt x="155" y="132"/>
                  </a:cubicBezTo>
                  <a:lnTo>
                    <a:pt x="157" y="407"/>
                  </a:lnTo>
                  <a:lnTo>
                    <a:pt x="157" y="455"/>
                  </a:lnTo>
                  <a:lnTo>
                    <a:pt x="157" y="456"/>
                  </a:lnTo>
                  <a:cubicBezTo>
                    <a:pt x="157" y="459"/>
                    <a:pt x="157" y="461"/>
                    <a:pt x="157" y="464"/>
                  </a:cubicBezTo>
                  <a:cubicBezTo>
                    <a:pt x="157" y="467"/>
                    <a:pt x="158" y="470"/>
                    <a:pt x="158" y="473"/>
                  </a:cubicBezTo>
                  <a:cubicBezTo>
                    <a:pt x="159" y="474"/>
                    <a:pt x="159" y="476"/>
                    <a:pt x="159" y="477"/>
                  </a:cubicBezTo>
                  <a:cubicBezTo>
                    <a:pt x="160" y="480"/>
                    <a:pt x="161" y="484"/>
                    <a:pt x="161" y="488"/>
                  </a:cubicBezTo>
                  <a:cubicBezTo>
                    <a:pt x="162" y="493"/>
                    <a:pt x="163" y="499"/>
                    <a:pt x="164" y="504"/>
                  </a:cubicBezTo>
                  <a:cubicBezTo>
                    <a:pt x="167" y="520"/>
                    <a:pt x="170" y="536"/>
                    <a:pt x="173" y="552"/>
                  </a:cubicBezTo>
                  <a:lnTo>
                    <a:pt x="173" y="553"/>
                  </a:lnTo>
                  <a:close/>
                </a:path>
              </a:pathLst>
            </a:custGeom>
            <a:solidFill>
              <a:srgbClr val="783F0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0" name="Google Shape;740;p31"/>
            <p:cNvSpPr/>
            <p:nvPr/>
          </p:nvSpPr>
          <p:spPr>
            <a:xfrm>
              <a:off x="7488823" y="3585863"/>
              <a:ext cx="675684" cy="627695"/>
            </a:xfrm>
            <a:custGeom>
              <a:rect b="b" l="l" r="r" t="t"/>
              <a:pathLst>
                <a:path extrusionOk="0" h="327" w="352">
                  <a:moveTo>
                    <a:pt x="1" y="83"/>
                  </a:moveTo>
                  <a:cubicBezTo>
                    <a:pt x="2" y="85"/>
                    <a:pt x="3" y="87"/>
                    <a:pt x="4" y="88"/>
                  </a:cubicBezTo>
                  <a:cubicBezTo>
                    <a:pt x="10" y="96"/>
                    <a:pt x="16" y="102"/>
                    <a:pt x="20" y="107"/>
                  </a:cubicBezTo>
                  <a:cubicBezTo>
                    <a:pt x="71" y="167"/>
                    <a:pt x="135" y="208"/>
                    <a:pt x="186" y="239"/>
                  </a:cubicBezTo>
                  <a:cubicBezTo>
                    <a:pt x="195" y="245"/>
                    <a:pt x="204" y="250"/>
                    <a:pt x="213" y="255"/>
                  </a:cubicBezTo>
                  <a:cubicBezTo>
                    <a:pt x="227" y="264"/>
                    <a:pt x="240" y="273"/>
                    <a:pt x="250" y="280"/>
                  </a:cubicBezTo>
                  <a:cubicBezTo>
                    <a:pt x="258" y="286"/>
                    <a:pt x="266" y="292"/>
                    <a:pt x="274" y="298"/>
                  </a:cubicBezTo>
                  <a:cubicBezTo>
                    <a:pt x="280" y="303"/>
                    <a:pt x="286" y="307"/>
                    <a:pt x="293" y="312"/>
                  </a:cubicBezTo>
                  <a:cubicBezTo>
                    <a:pt x="296" y="315"/>
                    <a:pt x="300" y="317"/>
                    <a:pt x="303" y="320"/>
                  </a:cubicBezTo>
                  <a:cubicBezTo>
                    <a:pt x="306" y="322"/>
                    <a:pt x="309" y="325"/>
                    <a:pt x="312" y="327"/>
                  </a:cubicBezTo>
                  <a:cubicBezTo>
                    <a:pt x="326" y="316"/>
                    <a:pt x="339" y="306"/>
                    <a:pt x="352" y="295"/>
                  </a:cubicBezTo>
                  <a:cubicBezTo>
                    <a:pt x="349" y="292"/>
                    <a:pt x="347" y="289"/>
                    <a:pt x="344" y="286"/>
                  </a:cubicBezTo>
                  <a:cubicBezTo>
                    <a:pt x="339" y="281"/>
                    <a:pt x="335" y="276"/>
                    <a:pt x="331" y="271"/>
                  </a:cubicBezTo>
                  <a:cubicBezTo>
                    <a:pt x="323" y="263"/>
                    <a:pt x="316" y="254"/>
                    <a:pt x="309" y="246"/>
                  </a:cubicBezTo>
                  <a:cubicBezTo>
                    <a:pt x="293" y="228"/>
                    <a:pt x="279" y="211"/>
                    <a:pt x="268" y="198"/>
                  </a:cubicBezTo>
                  <a:cubicBezTo>
                    <a:pt x="264" y="193"/>
                    <a:pt x="260" y="188"/>
                    <a:pt x="257" y="184"/>
                  </a:cubicBezTo>
                  <a:cubicBezTo>
                    <a:pt x="252" y="178"/>
                    <a:pt x="248" y="174"/>
                    <a:pt x="248" y="173"/>
                  </a:cubicBezTo>
                  <a:cubicBezTo>
                    <a:pt x="238" y="160"/>
                    <a:pt x="186" y="99"/>
                    <a:pt x="173" y="84"/>
                  </a:cubicBezTo>
                  <a:cubicBezTo>
                    <a:pt x="156" y="65"/>
                    <a:pt x="117" y="32"/>
                    <a:pt x="31" y="0"/>
                  </a:cubicBezTo>
                  <a:cubicBezTo>
                    <a:pt x="22" y="12"/>
                    <a:pt x="15" y="22"/>
                    <a:pt x="11" y="26"/>
                  </a:cubicBezTo>
                  <a:cubicBezTo>
                    <a:pt x="11" y="27"/>
                    <a:pt x="9" y="29"/>
                    <a:pt x="8" y="31"/>
                  </a:cubicBezTo>
                  <a:cubicBezTo>
                    <a:pt x="7" y="34"/>
                    <a:pt x="5" y="37"/>
                    <a:pt x="4" y="40"/>
                  </a:cubicBezTo>
                  <a:cubicBezTo>
                    <a:pt x="3" y="43"/>
                    <a:pt x="3" y="45"/>
                    <a:pt x="2" y="48"/>
                  </a:cubicBezTo>
                  <a:cubicBezTo>
                    <a:pt x="-1" y="61"/>
                    <a:pt x="-1" y="74"/>
                    <a:pt x="1" y="83"/>
                  </a:cubicBezTo>
                  <a:close/>
                </a:path>
              </a:pathLst>
            </a:custGeom>
            <a:solidFill>
              <a:srgbClr val="783F0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1" name="Google Shape;741;p31"/>
            <p:cNvSpPr/>
            <p:nvPr/>
          </p:nvSpPr>
          <p:spPr>
            <a:xfrm>
              <a:off x="6878404" y="2622245"/>
              <a:ext cx="660327" cy="1055756"/>
            </a:xfrm>
            <a:custGeom>
              <a:rect b="b" l="l" r="r" t="t"/>
              <a:pathLst>
                <a:path extrusionOk="0" h="550" w="344">
                  <a:moveTo>
                    <a:pt x="341" y="126"/>
                  </a:moveTo>
                  <a:cubicBezTo>
                    <a:pt x="341" y="126"/>
                    <a:pt x="334" y="139"/>
                    <a:pt x="324" y="155"/>
                  </a:cubicBezTo>
                  <a:cubicBezTo>
                    <a:pt x="318" y="163"/>
                    <a:pt x="313" y="169"/>
                    <a:pt x="311" y="173"/>
                  </a:cubicBezTo>
                  <a:lnTo>
                    <a:pt x="151" y="397"/>
                  </a:lnTo>
                  <a:lnTo>
                    <a:pt x="131" y="424"/>
                  </a:lnTo>
                  <a:lnTo>
                    <a:pt x="123" y="435"/>
                  </a:lnTo>
                  <a:lnTo>
                    <a:pt x="122" y="436"/>
                  </a:lnTo>
                  <a:cubicBezTo>
                    <a:pt x="121" y="439"/>
                    <a:pt x="119" y="441"/>
                    <a:pt x="118" y="443"/>
                  </a:cubicBezTo>
                  <a:cubicBezTo>
                    <a:pt x="116" y="447"/>
                    <a:pt x="115" y="449"/>
                    <a:pt x="114" y="451"/>
                  </a:cubicBezTo>
                  <a:cubicBezTo>
                    <a:pt x="113" y="453"/>
                    <a:pt x="113" y="454"/>
                    <a:pt x="112" y="455"/>
                  </a:cubicBezTo>
                  <a:cubicBezTo>
                    <a:pt x="111" y="458"/>
                    <a:pt x="109" y="462"/>
                    <a:pt x="107" y="466"/>
                  </a:cubicBezTo>
                  <a:cubicBezTo>
                    <a:pt x="105" y="470"/>
                    <a:pt x="103" y="475"/>
                    <a:pt x="101" y="479"/>
                  </a:cubicBezTo>
                  <a:cubicBezTo>
                    <a:pt x="101" y="480"/>
                    <a:pt x="100" y="480"/>
                    <a:pt x="100" y="480"/>
                  </a:cubicBezTo>
                  <a:cubicBezTo>
                    <a:pt x="99" y="481"/>
                    <a:pt x="99" y="482"/>
                    <a:pt x="99" y="483"/>
                  </a:cubicBezTo>
                  <a:cubicBezTo>
                    <a:pt x="92" y="497"/>
                    <a:pt x="86" y="510"/>
                    <a:pt x="79" y="524"/>
                  </a:cubicBezTo>
                  <a:cubicBezTo>
                    <a:pt x="70" y="512"/>
                    <a:pt x="54" y="508"/>
                    <a:pt x="40" y="513"/>
                  </a:cubicBezTo>
                  <a:cubicBezTo>
                    <a:pt x="26" y="518"/>
                    <a:pt x="16" y="534"/>
                    <a:pt x="18" y="550"/>
                  </a:cubicBezTo>
                  <a:cubicBezTo>
                    <a:pt x="9" y="535"/>
                    <a:pt x="1" y="516"/>
                    <a:pt x="0" y="494"/>
                  </a:cubicBezTo>
                  <a:cubicBezTo>
                    <a:pt x="0" y="491"/>
                    <a:pt x="0" y="489"/>
                    <a:pt x="0" y="486"/>
                  </a:cubicBezTo>
                  <a:cubicBezTo>
                    <a:pt x="3" y="474"/>
                    <a:pt x="7" y="462"/>
                    <a:pt x="11" y="449"/>
                  </a:cubicBezTo>
                  <a:cubicBezTo>
                    <a:pt x="12" y="446"/>
                    <a:pt x="13" y="443"/>
                    <a:pt x="14" y="440"/>
                  </a:cubicBezTo>
                  <a:cubicBezTo>
                    <a:pt x="15" y="436"/>
                    <a:pt x="17" y="432"/>
                    <a:pt x="18" y="428"/>
                  </a:cubicBezTo>
                  <a:cubicBezTo>
                    <a:pt x="18" y="427"/>
                    <a:pt x="18" y="427"/>
                    <a:pt x="19" y="426"/>
                  </a:cubicBezTo>
                  <a:cubicBezTo>
                    <a:pt x="20" y="424"/>
                    <a:pt x="20" y="422"/>
                    <a:pt x="21" y="419"/>
                  </a:cubicBezTo>
                  <a:cubicBezTo>
                    <a:pt x="23" y="413"/>
                    <a:pt x="26" y="406"/>
                    <a:pt x="28" y="400"/>
                  </a:cubicBezTo>
                  <a:cubicBezTo>
                    <a:pt x="30" y="394"/>
                    <a:pt x="32" y="388"/>
                    <a:pt x="35" y="382"/>
                  </a:cubicBezTo>
                  <a:cubicBezTo>
                    <a:pt x="35" y="380"/>
                    <a:pt x="36" y="378"/>
                    <a:pt x="37" y="377"/>
                  </a:cubicBezTo>
                  <a:cubicBezTo>
                    <a:pt x="47" y="351"/>
                    <a:pt x="58" y="324"/>
                    <a:pt x="70" y="296"/>
                  </a:cubicBezTo>
                  <a:cubicBezTo>
                    <a:pt x="109" y="208"/>
                    <a:pt x="152" y="134"/>
                    <a:pt x="190" y="76"/>
                  </a:cubicBezTo>
                  <a:cubicBezTo>
                    <a:pt x="211" y="59"/>
                    <a:pt x="233" y="43"/>
                    <a:pt x="258" y="26"/>
                  </a:cubicBezTo>
                  <a:cubicBezTo>
                    <a:pt x="272" y="16"/>
                    <a:pt x="285" y="8"/>
                    <a:pt x="298" y="0"/>
                  </a:cubicBezTo>
                  <a:cubicBezTo>
                    <a:pt x="301" y="6"/>
                    <a:pt x="357" y="98"/>
                    <a:pt x="341" y="126"/>
                  </a:cubicBezTo>
                  <a:close/>
                </a:path>
              </a:pathLst>
            </a:custGeom>
            <a:solidFill>
              <a:srgbClr val="783F0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2" name="Google Shape;742;p31"/>
            <p:cNvSpPr/>
            <p:nvPr/>
          </p:nvSpPr>
          <p:spPr>
            <a:xfrm>
              <a:off x="7102992" y="1794917"/>
              <a:ext cx="499085" cy="1153653"/>
            </a:xfrm>
            <a:custGeom>
              <a:rect b="b" l="l" r="r" t="t"/>
              <a:pathLst>
                <a:path extrusionOk="0" h="601" w="260">
                  <a:moveTo>
                    <a:pt x="259" y="528"/>
                  </a:moveTo>
                  <a:cubicBezTo>
                    <a:pt x="259" y="535"/>
                    <a:pt x="258" y="542"/>
                    <a:pt x="257" y="548"/>
                  </a:cubicBezTo>
                  <a:lnTo>
                    <a:pt x="237" y="581"/>
                  </a:lnTo>
                  <a:cubicBezTo>
                    <a:pt x="225" y="583"/>
                    <a:pt x="215" y="585"/>
                    <a:pt x="206" y="587"/>
                  </a:cubicBezTo>
                  <a:cubicBezTo>
                    <a:pt x="201" y="588"/>
                    <a:pt x="197" y="589"/>
                    <a:pt x="193" y="589"/>
                  </a:cubicBezTo>
                  <a:cubicBezTo>
                    <a:pt x="176" y="593"/>
                    <a:pt x="160" y="597"/>
                    <a:pt x="137" y="599"/>
                  </a:cubicBezTo>
                  <a:cubicBezTo>
                    <a:pt x="127" y="601"/>
                    <a:pt x="122" y="601"/>
                    <a:pt x="115" y="600"/>
                  </a:cubicBezTo>
                  <a:cubicBezTo>
                    <a:pt x="96" y="598"/>
                    <a:pt x="65" y="559"/>
                    <a:pt x="50" y="513"/>
                  </a:cubicBezTo>
                  <a:cubicBezTo>
                    <a:pt x="10" y="400"/>
                    <a:pt x="1" y="69"/>
                    <a:pt x="0" y="39"/>
                  </a:cubicBezTo>
                  <a:cubicBezTo>
                    <a:pt x="30" y="26"/>
                    <a:pt x="61" y="13"/>
                    <a:pt x="91" y="0"/>
                  </a:cubicBezTo>
                  <a:cubicBezTo>
                    <a:pt x="106" y="8"/>
                    <a:pt x="123" y="19"/>
                    <a:pt x="139" y="35"/>
                  </a:cubicBezTo>
                  <a:cubicBezTo>
                    <a:pt x="173" y="66"/>
                    <a:pt x="192" y="103"/>
                    <a:pt x="204" y="142"/>
                  </a:cubicBezTo>
                  <a:cubicBezTo>
                    <a:pt x="212" y="225"/>
                    <a:pt x="220" y="308"/>
                    <a:pt x="228" y="392"/>
                  </a:cubicBezTo>
                  <a:cubicBezTo>
                    <a:pt x="231" y="403"/>
                    <a:pt x="235" y="413"/>
                    <a:pt x="238" y="424"/>
                  </a:cubicBezTo>
                  <a:cubicBezTo>
                    <a:pt x="240" y="430"/>
                    <a:pt x="242" y="436"/>
                    <a:pt x="244" y="442"/>
                  </a:cubicBezTo>
                  <a:cubicBezTo>
                    <a:pt x="248" y="450"/>
                    <a:pt x="252" y="461"/>
                    <a:pt x="255" y="476"/>
                  </a:cubicBezTo>
                  <a:cubicBezTo>
                    <a:pt x="257" y="485"/>
                    <a:pt x="259" y="494"/>
                    <a:pt x="259" y="505"/>
                  </a:cubicBezTo>
                  <a:cubicBezTo>
                    <a:pt x="260" y="513"/>
                    <a:pt x="260" y="520"/>
                    <a:pt x="259" y="527"/>
                  </a:cubicBezTo>
                  <a:lnTo>
                    <a:pt x="259" y="528"/>
                  </a:lnTo>
                  <a:close/>
                </a:path>
              </a:pathLst>
            </a:custGeom>
            <a:solidFill>
              <a:srgbClr val="783F0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3" name="Google Shape;743;p31"/>
            <p:cNvSpPr/>
            <p:nvPr/>
          </p:nvSpPr>
          <p:spPr>
            <a:xfrm>
              <a:off x="6859209" y="3564747"/>
              <a:ext cx="239945" cy="835007"/>
            </a:xfrm>
            <a:custGeom>
              <a:rect b="b" l="l" r="r" t="t"/>
              <a:pathLst>
                <a:path extrusionOk="0" h="435" w="125">
                  <a:moveTo>
                    <a:pt x="17" y="27"/>
                  </a:moveTo>
                  <a:cubicBezTo>
                    <a:pt x="16" y="29"/>
                    <a:pt x="16" y="31"/>
                    <a:pt x="15" y="32"/>
                  </a:cubicBezTo>
                  <a:cubicBezTo>
                    <a:pt x="12" y="43"/>
                    <a:pt x="11" y="51"/>
                    <a:pt x="10" y="57"/>
                  </a:cubicBezTo>
                  <a:cubicBezTo>
                    <a:pt x="-6" y="134"/>
                    <a:pt x="1" y="209"/>
                    <a:pt x="8" y="269"/>
                  </a:cubicBezTo>
                  <a:cubicBezTo>
                    <a:pt x="9" y="280"/>
                    <a:pt x="10" y="290"/>
                    <a:pt x="11" y="300"/>
                  </a:cubicBezTo>
                  <a:cubicBezTo>
                    <a:pt x="13" y="317"/>
                    <a:pt x="14" y="332"/>
                    <a:pt x="14" y="345"/>
                  </a:cubicBezTo>
                  <a:cubicBezTo>
                    <a:pt x="15" y="355"/>
                    <a:pt x="15" y="365"/>
                    <a:pt x="15" y="375"/>
                  </a:cubicBezTo>
                  <a:cubicBezTo>
                    <a:pt x="15" y="383"/>
                    <a:pt x="15" y="390"/>
                    <a:pt x="16" y="398"/>
                  </a:cubicBezTo>
                  <a:cubicBezTo>
                    <a:pt x="16" y="403"/>
                    <a:pt x="16" y="407"/>
                    <a:pt x="16" y="412"/>
                  </a:cubicBezTo>
                  <a:cubicBezTo>
                    <a:pt x="16" y="415"/>
                    <a:pt x="16" y="419"/>
                    <a:pt x="16" y="423"/>
                  </a:cubicBezTo>
                  <a:cubicBezTo>
                    <a:pt x="32" y="427"/>
                    <a:pt x="49" y="431"/>
                    <a:pt x="65" y="435"/>
                  </a:cubicBezTo>
                  <a:cubicBezTo>
                    <a:pt x="66" y="431"/>
                    <a:pt x="67" y="427"/>
                    <a:pt x="68" y="423"/>
                  </a:cubicBezTo>
                  <a:cubicBezTo>
                    <a:pt x="69" y="416"/>
                    <a:pt x="70" y="410"/>
                    <a:pt x="71" y="404"/>
                  </a:cubicBezTo>
                  <a:cubicBezTo>
                    <a:pt x="73" y="392"/>
                    <a:pt x="75" y="381"/>
                    <a:pt x="77" y="371"/>
                  </a:cubicBezTo>
                  <a:cubicBezTo>
                    <a:pt x="82" y="346"/>
                    <a:pt x="87" y="326"/>
                    <a:pt x="90" y="309"/>
                  </a:cubicBezTo>
                  <a:cubicBezTo>
                    <a:pt x="92" y="303"/>
                    <a:pt x="93" y="297"/>
                    <a:pt x="95" y="291"/>
                  </a:cubicBezTo>
                  <a:cubicBezTo>
                    <a:pt x="96" y="284"/>
                    <a:pt x="98" y="279"/>
                    <a:pt x="98" y="278"/>
                  </a:cubicBezTo>
                  <a:cubicBezTo>
                    <a:pt x="101" y="262"/>
                    <a:pt x="118" y="184"/>
                    <a:pt x="122" y="164"/>
                  </a:cubicBezTo>
                  <a:cubicBezTo>
                    <a:pt x="126" y="139"/>
                    <a:pt x="129" y="88"/>
                    <a:pt x="102" y="0"/>
                  </a:cubicBezTo>
                  <a:cubicBezTo>
                    <a:pt x="86" y="0"/>
                    <a:pt x="74" y="0"/>
                    <a:pt x="69" y="0"/>
                  </a:cubicBezTo>
                  <a:cubicBezTo>
                    <a:pt x="68" y="0"/>
                    <a:pt x="66" y="0"/>
                    <a:pt x="63" y="1"/>
                  </a:cubicBezTo>
                  <a:cubicBezTo>
                    <a:pt x="60" y="2"/>
                    <a:pt x="57" y="2"/>
                    <a:pt x="53" y="3"/>
                  </a:cubicBezTo>
                  <a:cubicBezTo>
                    <a:pt x="51" y="4"/>
                    <a:pt x="49" y="5"/>
                    <a:pt x="46" y="6"/>
                  </a:cubicBezTo>
                  <a:cubicBezTo>
                    <a:pt x="33" y="12"/>
                    <a:pt x="24" y="20"/>
                    <a:pt x="17" y="27"/>
                  </a:cubicBezTo>
                  <a:close/>
                </a:path>
              </a:pathLst>
            </a:custGeom>
            <a:solidFill>
              <a:srgbClr val="783F0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4" name="Google Shape;744;p31"/>
            <p:cNvSpPr/>
            <p:nvPr/>
          </p:nvSpPr>
          <p:spPr>
            <a:xfrm>
              <a:off x="6935991" y="1401408"/>
              <a:ext cx="222668" cy="318646"/>
            </a:xfrm>
            <a:custGeom>
              <a:rect b="b" l="l" r="r" t="t"/>
              <a:pathLst>
                <a:path extrusionOk="0" h="166" w="116">
                  <a:moveTo>
                    <a:pt x="58" y="166"/>
                  </a:moveTo>
                  <a:cubicBezTo>
                    <a:pt x="26" y="166"/>
                    <a:pt x="0" y="140"/>
                    <a:pt x="0" y="108"/>
                  </a:cubicBezTo>
                  <a:lnTo>
                    <a:pt x="0" y="23"/>
                  </a:lnTo>
                  <a:cubicBezTo>
                    <a:pt x="0" y="10"/>
                    <a:pt x="11" y="0"/>
                    <a:pt x="24" y="0"/>
                  </a:cubicBezTo>
                  <a:lnTo>
                    <a:pt x="92" y="0"/>
                  </a:lnTo>
                  <a:cubicBezTo>
                    <a:pt x="105" y="0"/>
                    <a:pt x="116" y="11"/>
                    <a:pt x="116" y="24"/>
                  </a:cubicBezTo>
                  <a:lnTo>
                    <a:pt x="116" y="108"/>
                  </a:lnTo>
                  <a:cubicBezTo>
                    <a:pt x="116" y="140"/>
                    <a:pt x="90" y="166"/>
                    <a:pt x="58" y="166"/>
                  </a:cubicBezTo>
                  <a:close/>
                </a:path>
              </a:pathLst>
            </a:custGeom>
            <a:solidFill>
              <a:srgbClr val="783F04"/>
            </a:solidFill>
            <a:ln>
              <a:noFill/>
            </a:ln>
          </p:spPr>
          <p:txBody>
            <a:bodyPr anchorCtr="1" anchor="ctr" bIns="14750" lIns="90000" spcFirstLastPara="1" rIns="90000" wrap="square" tIns="147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5" name="Google Shape;745;p31"/>
            <p:cNvSpPr/>
            <p:nvPr/>
          </p:nvSpPr>
          <p:spPr>
            <a:xfrm>
              <a:off x="6935991" y="1349580"/>
              <a:ext cx="272577" cy="259140"/>
            </a:xfrm>
            <a:custGeom>
              <a:rect b="b" l="l" r="r" t="t"/>
              <a:pathLst>
                <a:path extrusionOk="0" h="135" w="142">
                  <a:moveTo>
                    <a:pt x="116" y="135"/>
                  </a:moveTo>
                  <a:cubicBezTo>
                    <a:pt x="102" y="135"/>
                    <a:pt x="88" y="135"/>
                    <a:pt x="74" y="135"/>
                  </a:cubicBezTo>
                  <a:cubicBezTo>
                    <a:pt x="49" y="107"/>
                    <a:pt x="25" y="79"/>
                    <a:pt x="0" y="51"/>
                  </a:cubicBezTo>
                  <a:cubicBezTo>
                    <a:pt x="1" y="42"/>
                    <a:pt x="4" y="30"/>
                    <a:pt x="12" y="21"/>
                  </a:cubicBezTo>
                  <a:cubicBezTo>
                    <a:pt x="40" y="-11"/>
                    <a:pt x="111" y="-7"/>
                    <a:pt x="134" y="30"/>
                  </a:cubicBezTo>
                  <a:cubicBezTo>
                    <a:pt x="150" y="56"/>
                    <a:pt x="137" y="92"/>
                    <a:pt x="134" y="103"/>
                  </a:cubicBezTo>
                  <a:cubicBezTo>
                    <a:pt x="128" y="117"/>
                    <a:pt x="121" y="128"/>
                    <a:pt x="116" y="135"/>
                  </a:cubicBezTo>
                  <a:close/>
                </a:path>
              </a:pathLst>
            </a:custGeom>
            <a:solidFill>
              <a:srgbClr val="783F04"/>
            </a:solidFill>
            <a:ln>
              <a:noFill/>
            </a:ln>
          </p:spPr>
          <p:txBody>
            <a:bodyPr anchorCtr="1" anchor="ctr" bIns="3600" lIns="90000" spcFirstLastPara="1" rIns="90000" wrap="square" tIns="36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6" name="Google Shape;746;p31"/>
            <p:cNvSpPr/>
            <p:nvPr/>
          </p:nvSpPr>
          <p:spPr>
            <a:xfrm>
              <a:off x="7118349" y="1495466"/>
              <a:ext cx="69104" cy="103656"/>
            </a:xfrm>
            <a:custGeom>
              <a:rect b="b" l="l" r="r" t="t"/>
              <a:pathLst>
                <a:path extrusionOk="0" h="54" w="36">
                  <a:moveTo>
                    <a:pt x="0" y="28"/>
                  </a:moveTo>
                  <a:cubicBezTo>
                    <a:pt x="1" y="43"/>
                    <a:pt x="10" y="55"/>
                    <a:pt x="20" y="54"/>
                  </a:cubicBezTo>
                  <a:cubicBezTo>
                    <a:pt x="30" y="54"/>
                    <a:pt x="37" y="40"/>
                    <a:pt x="36" y="26"/>
                  </a:cubicBezTo>
                  <a:cubicBezTo>
                    <a:pt x="35" y="11"/>
                    <a:pt x="27" y="0"/>
                    <a:pt x="16" y="0"/>
                  </a:cubicBezTo>
                  <a:cubicBezTo>
                    <a:pt x="6" y="1"/>
                    <a:pt x="-1" y="14"/>
                    <a:pt x="0" y="28"/>
                  </a:cubicBezTo>
                  <a:close/>
                </a:path>
              </a:pathLst>
            </a:custGeom>
            <a:solidFill>
              <a:srgbClr val="783F0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7" name="Google Shape;747;p31"/>
            <p:cNvSpPr/>
            <p:nvPr/>
          </p:nvSpPr>
          <p:spPr>
            <a:xfrm>
              <a:off x="6953267" y="1645191"/>
              <a:ext cx="65265" cy="30713"/>
            </a:xfrm>
            <a:custGeom>
              <a:rect b="b" l="l" r="r" t="t"/>
              <a:pathLst>
                <a:path extrusionOk="0" h="16" w="34">
                  <a:moveTo>
                    <a:pt x="0" y="0"/>
                  </a:moveTo>
                  <a:cubicBezTo>
                    <a:pt x="3" y="8"/>
                    <a:pt x="11" y="14"/>
                    <a:pt x="18" y="15"/>
                  </a:cubicBezTo>
                  <a:cubicBezTo>
                    <a:pt x="27" y="17"/>
                    <a:pt x="36" y="11"/>
                    <a:pt x="33" y="0"/>
                  </a:cubicBezTo>
                  <a:cubicBezTo>
                    <a:pt x="28" y="2"/>
                    <a:pt x="20" y="4"/>
                    <a:pt x="10" y="2"/>
                  </a:cubicBezTo>
                  <a:cubicBezTo>
                    <a:pt x="6" y="2"/>
                    <a:pt x="3" y="1"/>
                    <a:pt x="0" y="0"/>
                  </a:cubicBez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8" name="Google Shape;748;p31"/>
            <p:cNvSpPr/>
            <p:nvPr/>
          </p:nvSpPr>
          <p:spPr>
            <a:xfrm>
              <a:off x="6657655" y="4355605"/>
              <a:ext cx="355118" cy="213071"/>
            </a:xfrm>
            <a:custGeom>
              <a:rect b="b" l="l" r="r" t="t"/>
              <a:pathLst>
                <a:path extrusionOk="0" h="111" w="185">
                  <a:moveTo>
                    <a:pt x="1" y="87"/>
                  </a:moveTo>
                  <a:cubicBezTo>
                    <a:pt x="2" y="92"/>
                    <a:pt x="16" y="102"/>
                    <a:pt x="16" y="103"/>
                  </a:cubicBezTo>
                  <a:cubicBezTo>
                    <a:pt x="16" y="104"/>
                    <a:pt x="28" y="111"/>
                    <a:pt x="29" y="111"/>
                  </a:cubicBezTo>
                  <a:cubicBezTo>
                    <a:pt x="29" y="113"/>
                    <a:pt x="131" y="105"/>
                    <a:pt x="138" y="101"/>
                  </a:cubicBezTo>
                  <a:cubicBezTo>
                    <a:pt x="149" y="100"/>
                    <a:pt x="179" y="95"/>
                    <a:pt x="184" y="75"/>
                  </a:cubicBezTo>
                  <a:cubicBezTo>
                    <a:pt x="185" y="72"/>
                    <a:pt x="186" y="68"/>
                    <a:pt x="182" y="46"/>
                  </a:cubicBezTo>
                  <a:cubicBezTo>
                    <a:pt x="181" y="40"/>
                    <a:pt x="182" y="43"/>
                    <a:pt x="180" y="34"/>
                  </a:cubicBezTo>
                  <a:cubicBezTo>
                    <a:pt x="179" y="26"/>
                    <a:pt x="176" y="14"/>
                    <a:pt x="173" y="0"/>
                  </a:cubicBezTo>
                  <a:cubicBezTo>
                    <a:pt x="167" y="2"/>
                    <a:pt x="160" y="3"/>
                    <a:pt x="151" y="4"/>
                  </a:cubicBezTo>
                  <a:cubicBezTo>
                    <a:pt x="142" y="4"/>
                    <a:pt x="134" y="2"/>
                    <a:pt x="128" y="1"/>
                  </a:cubicBezTo>
                  <a:cubicBezTo>
                    <a:pt x="109" y="17"/>
                    <a:pt x="90" y="33"/>
                    <a:pt x="71" y="49"/>
                  </a:cubicBezTo>
                  <a:cubicBezTo>
                    <a:pt x="58" y="57"/>
                    <a:pt x="45" y="64"/>
                    <a:pt x="31" y="72"/>
                  </a:cubicBezTo>
                  <a:cubicBezTo>
                    <a:pt x="28" y="73"/>
                    <a:pt x="24" y="73"/>
                    <a:pt x="19" y="73"/>
                  </a:cubicBezTo>
                  <a:cubicBezTo>
                    <a:pt x="10" y="74"/>
                    <a:pt x="7" y="73"/>
                    <a:pt x="4" y="77"/>
                  </a:cubicBezTo>
                  <a:cubicBezTo>
                    <a:pt x="2" y="79"/>
                    <a:pt x="0" y="83"/>
                    <a:pt x="0" y="87"/>
                  </a:cubicBezTo>
                  <a:lnTo>
                    <a:pt x="1" y="87"/>
                  </a:lnTo>
                  <a:close/>
                </a:path>
              </a:pathLst>
            </a:custGeom>
            <a:solidFill>
              <a:srgbClr val="783F0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9" name="Google Shape;749;p31"/>
            <p:cNvSpPr/>
            <p:nvPr/>
          </p:nvSpPr>
          <p:spPr>
            <a:xfrm>
              <a:off x="6617345" y="4380559"/>
              <a:ext cx="439578" cy="205392"/>
            </a:xfrm>
            <a:custGeom>
              <a:rect b="b" l="l" r="r" t="t"/>
              <a:pathLst>
                <a:path extrusionOk="0" h="107" w="229">
                  <a:moveTo>
                    <a:pt x="228" y="78"/>
                  </a:moveTo>
                  <a:cubicBezTo>
                    <a:pt x="227" y="80"/>
                    <a:pt x="227" y="83"/>
                    <a:pt x="226" y="85"/>
                  </a:cubicBezTo>
                  <a:cubicBezTo>
                    <a:pt x="222" y="96"/>
                    <a:pt x="215" y="104"/>
                    <a:pt x="212" y="107"/>
                  </a:cubicBezTo>
                  <a:cubicBezTo>
                    <a:pt x="152" y="106"/>
                    <a:pt x="92" y="106"/>
                    <a:pt x="33" y="106"/>
                  </a:cubicBezTo>
                  <a:cubicBezTo>
                    <a:pt x="16" y="104"/>
                    <a:pt x="4" y="93"/>
                    <a:pt x="1" y="80"/>
                  </a:cubicBezTo>
                  <a:cubicBezTo>
                    <a:pt x="1" y="79"/>
                    <a:pt x="0" y="78"/>
                    <a:pt x="0" y="77"/>
                  </a:cubicBezTo>
                  <a:cubicBezTo>
                    <a:pt x="-1" y="64"/>
                    <a:pt x="8" y="54"/>
                    <a:pt x="10" y="52"/>
                  </a:cubicBezTo>
                  <a:cubicBezTo>
                    <a:pt x="15" y="50"/>
                    <a:pt x="21" y="48"/>
                    <a:pt x="26" y="45"/>
                  </a:cubicBezTo>
                  <a:cubicBezTo>
                    <a:pt x="30" y="44"/>
                    <a:pt x="33" y="43"/>
                    <a:pt x="36" y="41"/>
                  </a:cubicBezTo>
                  <a:cubicBezTo>
                    <a:pt x="62" y="31"/>
                    <a:pt x="115" y="10"/>
                    <a:pt x="115" y="10"/>
                  </a:cubicBezTo>
                  <a:cubicBezTo>
                    <a:pt x="130" y="2"/>
                    <a:pt x="134" y="0"/>
                    <a:pt x="135" y="0"/>
                  </a:cubicBezTo>
                  <a:cubicBezTo>
                    <a:pt x="135" y="1"/>
                    <a:pt x="125" y="6"/>
                    <a:pt x="118" y="18"/>
                  </a:cubicBezTo>
                  <a:cubicBezTo>
                    <a:pt x="116" y="20"/>
                    <a:pt x="115" y="22"/>
                    <a:pt x="115" y="23"/>
                  </a:cubicBezTo>
                  <a:cubicBezTo>
                    <a:pt x="117" y="29"/>
                    <a:pt x="151" y="10"/>
                    <a:pt x="187" y="20"/>
                  </a:cubicBezTo>
                  <a:cubicBezTo>
                    <a:pt x="192" y="21"/>
                    <a:pt x="215" y="29"/>
                    <a:pt x="224" y="45"/>
                  </a:cubicBezTo>
                  <a:cubicBezTo>
                    <a:pt x="228" y="53"/>
                    <a:pt x="229" y="62"/>
                    <a:pt x="229" y="68"/>
                  </a:cubicBezTo>
                  <a:cubicBezTo>
                    <a:pt x="229" y="73"/>
                    <a:pt x="228" y="77"/>
                    <a:pt x="228" y="78"/>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0" name="Google Shape;750;p31"/>
            <p:cNvSpPr/>
            <p:nvPr/>
          </p:nvSpPr>
          <p:spPr>
            <a:xfrm>
              <a:off x="8018620" y="4071510"/>
              <a:ext cx="197714" cy="368555"/>
            </a:xfrm>
            <a:custGeom>
              <a:rect b="b" l="l" r="r" t="t"/>
              <a:pathLst>
                <a:path extrusionOk="0" h="192" w="103">
                  <a:moveTo>
                    <a:pt x="6" y="192"/>
                  </a:moveTo>
                  <a:cubicBezTo>
                    <a:pt x="11" y="194"/>
                    <a:pt x="27" y="188"/>
                    <a:pt x="28" y="188"/>
                  </a:cubicBezTo>
                  <a:cubicBezTo>
                    <a:pt x="29" y="188"/>
                    <a:pt x="42" y="182"/>
                    <a:pt x="42" y="181"/>
                  </a:cubicBezTo>
                  <a:cubicBezTo>
                    <a:pt x="44" y="183"/>
                    <a:pt x="93" y="93"/>
                    <a:pt x="93" y="85"/>
                  </a:cubicBezTo>
                  <a:cubicBezTo>
                    <a:pt x="98" y="75"/>
                    <a:pt x="110" y="47"/>
                    <a:pt x="97" y="32"/>
                  </a:cubicBezTo>
                  <a:cubicBezTo>
                    <a:pt x="95" y="29"/>
                    <a:pt x="91" y="26"/>
                    <a:pt x="71" y="17"/>
                  </a:cubicBezTo>
                  <a:cubicBezTo>
                    <a:pt x="66" y="15"/>
                    <a:pt x="69" y="16"/>
                    <a:pt x="60" y="13"/>
                  </a:cubicBezTo>
                  <a:cubicBezTo>
                    <a:pt x="53" y="9"/>
                    <a:pt x="42" y="5"/>
                    <a:pt x="28" y="0"/>
                  </a:cubicBezTo>
                  <a:cubicBezTo>
                    <a:pt x="26" y="6"/>
                    <a:pt x="24" y="13"/>
                    <a:pt x="19" y="20"/>
                  </a:cubicBezTo>
                  <a:cubicBezTo>
                    <a:pt x="14" y="28"/>
                    <a:pt x="9" y="34"/>
                    <a:pt x="5" y="38"/>
                  </a:cubicBezTo>
                  <a:cubicBezTo>
                    <a:pt x="7" y="63"/>
                    <a:pt x="10" y="88"/>
                    <a:pt x="14" y="112"/>
                  </a:cubicBezTo>
                  <a:cubicBezTo>
                    <a:pt x="13" y="127"/>
                    <a:pt x="12" y="143"/>
                    <a:pt x="11" y="158"/>
                  </a:cubicBezTo>
                  <a:cubicBezTo>
                    <a:pt x="10" y="161"/>
                    <a:pt x="8" y="165"/>
                    <a:pt x="6" y="169"/>
                  </a:cubicBezTo>
                  <a:cubicBezTo>
                    <a:pt x="2" y="177"/>
                    <a:pt x="-1" y="179"/>
                    <a:pt x="0" y="183"/>
                  </a:cubicBezTo>
                  <a:cubicBezTo>
                    <a:pt x="1" y="186"/>
                    <a:pt x="4" y="191"/>
                    <a:pt x="7" y="192"/>
                  </a:cubicBezTo>
                  <a:lnTo>
                    <a:pt x="6" y="192"/>
                  </a:lnTo>
                  <a:close/>
                </a:path>
              </a:pathLst>
            </a:custGeom>
            <a:solidFill>
              <a:srgbClr val="783F04"/>
            </a:solidFill>
            <a:ln>
              <a:noFill/>
            </a:ln>
          </p:spPr>
          <p:txBody>
            <a:bodyPr anchorCtr="1" anchor="ctr" bIns="24100" lIns="90000" spcFirstLastPara="1" rIns="90000" wrap="square" tIns="24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1" name="Google Shape;751;p31"/>
            <p:cNvSpPr/>
            <p:nvPr/>
          </p:nvSpPr>
          <p:spPr>
            <a:xfrm>
              <a:off x="7984068" y="4086867"/>
              <a:ext cx="299451" cy="397348"/>
            </a:xfrm>
            <a:custGeom>
              <a:rect b="b" l="l" r="r" t="t"/>
              <a:pathLst>
                <a:path extrusionOk="0" h="207" w="156">
                  <a:moveTo>
                    <a:pt x="141" y="14"/>
                  </a:moveTo>
                  <a:cubicBezTo>
                    <a:pt x="142" y="15"/>
                    <a:pt x="144" y="17"/>
                    <a:pt x="145" y="19"/>
                  </a:cubicBezTo>
                  <a:cubicBezTo>
                    <a:pt x="153" y="29"/>
                    <a:pt x="155" y="39"/>
                    <a:pt x="156" y="43"/>
                  </a:cubicBezTo>
                  <a:cubicBezTo>
                    <a:pt x="123" y="93"/>
                    <a:pt x="90" y="143"/>
                    <a:pt x="57" y="192"/>
                  </a:cubicBezTo>
                  <a:cubicBezTo>
                    <a:pt x="47" y="205"/>
                    <a:pt x="31" y="210"/>
                    <a:pt x="18" y="205"/>
                  </a:cubicBezTo>
                  <a:cubicBezTo>
                    <a:pt x="17" y="205"/>
                    <a:pt x="17" y="204"/>
                    <a:pt x="16" y="204"/>
                  </a:cubicBezTo>
                  <a:cubicBezTo>
                    <a:pt x="4" y="198"/>
                    <a:pt x="1" y="185"/>
                    <a:pt x="0" y="182"/>
                  </a:cubicBezTo>
                  <a:cubicBezTo>
                    <a:pt x="1" y="176"/>
                    <a:pt x="3" y="171"/>
                    <a:pt x="4" y="165"/>
                  </a:cubicBezTo>
                  <a:cubicBezTo>
                    <a:pt x="4" y="161"/>
                    <a:pt x="5" y="158"/>
                    <a:pt x="6" y="154"/>
                  </a:cubicBezTo>
                  <a:cubicBezTo>
                    <a:pt x="11" y="127"/>
                    <a:pt x="22" y="71"/>
                    <a:pt x="22" y="71"/>
                  </a:cubicBezTo>
                  <a:cubicBezTo>
                    <a:pt x="24" y="54"/>
                    <a:pt x="24" y="50"/>
                    <a:pt x="25" y="50"/>
                  </a:cubicBezTo>
                  <a:cubicBezTo>
                    <a:pt x="25" y="50"/>
                    <a:pt x="25" y="61"/>
                    <a:pt x="30" y="73"/>
                  </a:cubicBezTo>
                  <a:cubicBezTo>
                    <a:pt x="32" y="77"/>
                    <a:pt x="32" y="78"/>
                    <a:pt x="34" y="79"/>
                  </a:cubicBezTo>
                  <a:cubicBezTo>
                    <a:pt x="40" y="80"/>
                    <a:pt x="42" y="42"/>
                    <a:pt x="70" y="17"/>
                  </a:cubicBezTo>
                  <a:cubicBezTo>
                    <a:pt x="74" y="13"/>
                    <a:pt x="92" y="-2"/>
                    <a:pt x="111" y="0"/>
                  </a:cubicBezTo>
                  <a:cubicBezTo>
                    <a:pt x="120" y="1"/>
                    <a:pt x="127" y="5"/>
                    <a:pt x="133" y="8"/>
                  </a:cubicBezTo>
                  <a:cubicBezTo>
                    <a:pt x="137" y="11"/>
                    <a:pt x="140" y="14"/>
                    <a:pt x="141" y="14"/>
                  </a:cubicBezTo>
                  <a:close/>
                </a:path>
              </a:pathLst>
            </a:custGeom>
            <a:solidFill>
              <a:schemeClr val="dk1"/>
            </a:solidFill>
            <a:ln>
              <a:noFill/>
            </a:ln>
          </p:spPr>
          <p:txBody>
            <a:bodyPr anchorCtr="1" anchor="ctr" bIns="29500" lIns="90000" spcFirstLastPara="1" rIns="90000" wrap="square" tIns="29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2" name="Google Shape;752;p31"/>
            <p:cNvSpPr/>
            <p:nvPr/>
          </p:nvSpPr>
          <p:spPr>
            <a:xfrm>
              <a:off x="7185533" y="2633763"/>
              <a:ext cx="441498" cy="324405"/>
            </a:xfrm>
            <a:custGeom>
              <a:rect b="b" l="l" r="r" t="t"/>
              <a:pathLst>
                <a:path extrusionOk="0" h="169" w="230">
                  <a:moveTo>
                    <a:pt x="230" y="72"/>
                  </a:moveTo>
                  <a:cubicBezTo>
                    <a:pt x="201" y="141"/>
                    <a:pt x="135" y="178"/>
                    <a:pt x="79" y="167"/>
                  </a:cubicBezTo>
                  <a:cubicBezTo>
                    <a:pt x="32" y="157"/>
                    <a:pt x="6" y="116"/>
                    <a:pt x="0" y="106"/>
                  </a:cubicBezTo>
                  <a:cubicBezTo>
                    <a:pt x="1" y="91"/>
                    <a:pt x="1" y="76"/>
                    <a:pt x="2" y="61"/>
                  </a:cubicBezTo>
                  <a:cubicBezTo>
                    <a:pt x="68" y="40"/>
                    <a:pt x="134" y="20"/>
                    <a:pt x="199" y="0"/>
                  </a:cubicBezTo>
                  <a:cubicBezTo>
                    <a:pt x="209" y="24"/>
                    <a:pt x="220" y="48"/>
                    <a:pt x="230" y="72"/>
                  </a:cubicBezTo>
                  <a:close/>
                </a:path>
              </a:pathLst>
            </a:custGeom>
            <a:solidFill>
              <a:srgbClr val="000000"/>
            </a:solidFill>
            <a:ln>
              <a:noFill/>
            </a:ln>
          </p:spPr>
          <p:txBody>
            <a:bodyPr anchorCtr="1" anchor="ctr" bIns="15825" lIns="90000" spcFirstLastPara="1" rIns="90000" wrap="square" tIns="15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3" name="Google Shape;753;p31"/>
            <p:cNvSpPr/>
            <p:nvPr/>
          </p:nvSpPr>
          <p:spPr>
            <a:xfrm>
              <a:off x="7421639" y="3507161"/>
              <a:ext cx="201553" cy="49908"/>
            </a:xfrm>
            <a:custGeom>
              <a:rect b="b" l="l" r="r" t="t"/>
              <a:pathLst>
                <a:path extrusionOk="0" h="26" w="105">
                  <a:moveTo>
                    <a:pt x="105" y="0"/>
                  </a:moveTo>
                  <a:cubicBezTo>
                    <a:pt x="72" y="8"/>
                    <a:pt x="38" y="17"/>
                    <a:pt x="5" y="26"/>
                  </a:cubicBezTo>
                  <a:cubicBezTo>
                    <a:pt x="4" y="23"/>
                    <a:pt x="3" y="19"/>
                    <a:pt x="2" y="16"/>
                  </a:cubicBezTo>
                  <a:cubicBezTo>
                    <a:pt x="1" y="14"/>
                    <a:pt x="1" y="12"/>
                    <a:pt x="0" y="10"/>
                  </a:cubicBezTo>
                  <a:cubicBezTo>
                    <a:pt x="0" y="10"/>
                    <a:pt x="0" y="9"/>
                    <a:pt x="0" y="8"/>
                  </a:cubicBezTo>
                  <a:cubicBezTo>
                    <a:pt x="0" y="7"/>
                    <a:pt x="0" y="6"/>
                    <a:pt x="0" y="6"/>
                  </a:cubicBezTo>
                  <a:cubicBezTo>
                    <a:pt x="34" y="4"/>
                    <a:pt x="70" y="2"/>
                    <a:pt x="105" y="0"/>
                  </a:cubicBezTo>
                  <a:close/>
                </a:path>
              </a:pathLst>
            </a:custGeom>
            <a:solidFill>
              <a:srgbClr val="00010E"/>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4" name="Google Shape;754;p31"/>
            <p:cNvSpPr/>
            <p:nvPr/>
          </p:nvSpPr>
          <p:spPr>
            <a:xfrm>
              <a:off x="7331419" y="2708625"/>
              <a:ext cx="347440" cy="844605"/>
            </a:xfrm>
            <a:custGeom>
              <a:rect b="b" l="l" r="r" t="t"/>
              <a:pathLst>
                <a:path extrusionOk="0" h="440" w="181">
                  <a:moveTo>
                    <a:pt x="181" y="425"/>
                  </a:moveTo>
                  <a:cubicBezTo>
                    <a:pt x="130" y="430"/>
                    <a:pt x="79" y="435"/>
                    <a:pt x="27" y="440"/>
                  </a:cubicBezTo>
                  <a:cubicBezTo>
                    <a:pt x="18" y="323"/>
                    <a:pt x="9" y="205"/>
                    <a:pt x="0" y="87"/>
                  </a:cubicBezTo>
                  <a:cubicBezTo>
                    <a:pt x="47" y="58"/>
                    <a:pt x="93" y="29"/>
                    <a:pt x="140" y="0"/>
                  </a:cubicBezTo>
                  <a:cubicBezTo>
                    <a:pt x="146" y="11"/>
                    <a:pt x="155" y="29"/>
                    <a:pt x="163" y="52"/>
                  </a:cubicBezTo>
                  <a:cubicBezTo>
                    <a:pt x="188" y="126"/>
                    <a:pt x="175" y="183"/>
                    <a:pt x="172" y="261"/>
                  </a:cubicBezTo>
                  <a:cubicBezTo>
                    <a:pt x="171" y="300"/>
                    <a:pt x="171" y="355"/>
                    <a:pt x="181" y="424"/>
                  </a:cubicBezTo>
                  <a:lnTo>
                    <a:pt x="181" y="425"/>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5" name="Google Shape;755;p31"/>
            <p:cNvSpPr/>
            <p:nvPr/>
          </p:nvSpPr>
          <p:spPr>
            <a:xfrm>
              <a:off x="6914876" y="3439976"/>
              <a:ext cx="188116" cy="109415"/>
            </a:xfrm>
            <a:custGeom>
              <a:rect b="b" l="l" r="r" t="t"/>
              <a:pathLst>
                <a:path extrusionOk="0" h="57" w="98">
                  <a:moveTo>
                    <a:pt x="98" y="19"/>
                  </a:moveTo>
                  <a:cubicBezTo>
                    <a:pt x="97" y="21"/>
                    <a:pt x="96" y="23"/>
                    <a:pt x="95" y="25"/>
                  </a:cubicBezTo>
                  <a:cubicBezTo>
                    <a:pt x="95" y="27"/>
                    <a:pt x="94" y="28"/>
                    <a:pt x="94" y="29"/>
                  </a:cubicBezTo>
                  <a:cubicBezTo>
                    <a:pt x="92" y="32"/>
                    <a:pt x="90" y="36"/>
                    <a:pt x="89" y="40"/>
                  </a:cubicBezTo>
                  <a:cubicBezTo>
                    <a:pt x="86" y="44"/>
                    <a:pt x="84" y="49"/>
                    <a:pt x="82" y="53"/>
                  </a:cubicBezTo>
                  <a:cubicBezTo>
                    <a:pt x="82" y="54"/>
                    <a:pt x="81" y="54"/>
                    <a:pt x="81" y="54"/>
                  </a:cubicBezTo>
                  <a:cubicBezTo>
                    <a:pt x="81" y="55"/>
                    <a:pt x="80" y="56"/>
                    <a:pt x="80" y="57"/>
                  </a:cubicBezTo>
                  <a:cubicBezTo>
                    <a:pt x="53" y="38"/>
                    <a:pt x="26" y="19"/>
                    <a:pt x="0" y="0"/>
                  </a:cubicBezTo>
                  <a:cubicBezTo>
                    <a:pt x="28" y="4"/>
                    <a:pt x="56" y="9"/>
                    <a:pt x="84" y="13"/>
                  </a:cubicBezTo>
                  <a:cubicBezTo>
                    <a:pt x="89" y="15"/>
                    <a:pt x="94" y="17"/>
                    <a:pt x="98" y="18"/>
                  </a:cubicBezTo>
                  <a:lnTo>
                    <a:pt x="98" y="19"/>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6" name="Google Shape;756;p31"/>
            <p:cNvSpPr/>
            <p:nvPr/>
          </p:nvSpPr>
          <p:spPr>
            <a:xfrm>
              <a:off x="6891841" y="2791166"/>
              <a:ext cx="593143" cy="748627"/>
            </a:xfrm>
            <a:custGeom>
              <a:rect b="b" l="l" r="r" t="t"/>
              <a:pathLst>
                <a:path extrusionOk="0" h="390" w="309">
                  <a:moveTo>
                    <a:pt x="122" y="390"/>
                  </a:moveTo>
                  <a:cubicBezTo>
                    <a:pt x="104" y="382"/>
                    <a:pt x="85" y="374"/>
                    <a:pt x="67" y="365"/>
                  </a:cubicBezTo>
                  <a:cubicBezTo>
                    <a:pt x="44" y="354"/>
                    <a:pt x="22" y="343"/>
                    <a:pt x="0" y="332"/>
                  </a:cubicBezTo>
                  <a:cubicBezTo>
                    <a:pt x="54" y="221"/>
                    <a:pt x="108" y="111"/>
                    <a:pt x="162" y="0"/>
                  </a:cubicBezTo>
                  <a:cubicBezTo>
                    <a:pt x="211" y="40"/>
                    <a:pt x="260" y="81"/>
                    <a:pt x="309" y="122"/>
                  </a:cubicBezTo>
                  <a:cubicBezTo>
                    <a:pt x="246" y="211"/>
                    <a:pt x="184" y="301"/>
                    <a:pt x="122" y="390"/>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7" name="Google Shape;757;p31"/>
            <p:cNvSpPr/>
            <p:nvPr/>
          </p:nvSpPr>
          <p:spPr>
            <a:xfrm>
              <a:off x="7102992" y="1779560"/>
              <a:ext cx="533636" cy="1088388"/>
            </a:xfrm>
            <a:custGeom>
              <a:rect b="b" l="l" r="r" t="t"/>
              <a:pathLst>
                <a:path extrusionOk="0" h="567" w="278">
                  <a:moveTo>
                    <a:pt x="278" y="510"/>
                  </a:moveTo>
                  <a:cubicBezTo>
                    <a:pt x="248" y="528"/>
                    <a:pt x="198" y="553"/>
                    <a:pt x="132" y="563"/>
                  </a:cubicBezTo>
                  <a:cubicBezTo>
                    <a:pt x="94" y="569"/>
                    <a:pt x="60" y="567"/>
                    <a:pt x="33" y="565"/>
                  </a:cubicBezTo>
                  <a:cubicBezTo>
                    <a:pt x="17" y="463"/>
                    <a:pt x="5" y="350"/>
                    <a:pt x="1" y="226"/>
                  </a:cubicBezTo>
                  <a:cubicBezTo>
                    <a:pt x="-1" y="165"/>
                    <a:pt x="-1" y="106"/>
                    <a:pt x="1" y="50"/>
                  </a:cubicBezTo>
                  <a:cubicBezTo>
                    <a:pt x="35" y="33"/>
                    <a:pt x="69" y="17"/>
                    <a:pt x="103" y="0"/>
                  </a:cubicBezTo>
                  <a:cubicBezTo>
                    <a:pt x="130" y="19"/>
                    <a:pt x="166" y="50"/>
                    <a:pt x="191" y="98"/>
                  </a:cubicBezTo>
                  <a:cubicBezTo>
                    <a:pt x="227" y="165"/>
                    <a:pt x="217" y="220"/>
                    <a:pt x="230" y="318"/>
                  </a:cubicBezTo>
                  <a:cubicBezTo>
                    <a:pt x="236" y="365"/>
                    <a:pt x="249" y="431"/>
                    <a:pt x="278" y="510"/>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8" name="Google Shape;758;p31"/>
            <p:cNvSpPr/>
            <p:nvPr/>
          </p:nvSpPr>
          <p:spPr>
            <a:xfrm>
              <a:off x="7331419" y="2946650"/>
              <a:ext cx="26874" cy="274497"/>
            </a:xfrm>
            <a:custGeom>
              <a:rect b="b" l="l" r="r" t="t"/>
              <a:pathLst>
                <a:path extrusionOk="0" h="143" w="14">
                  <a:moveTo>
                    <a:pt x="11" y="143"/>
                  </a:moveTo>
                  <a:cubicBezTo>
                    <a:pt x="9" y="143"/>
                    <a:pt x="8" y="141"/>
                    <a:pt x="8" y="139"/>
                  </a:cubicBezTo>
                  <a:lnTo>
                    <a:pt x="0" y="4"/>
                  </a:lnTo>
                  <a:cubicBezTo>
                    <a:pt x="0" y="2"/>
                    <a:pt x="1" y="0"/>
                    <a:pt x="3" y="0"/>
                  </a:cubicBezTo>
                  <a:cubicBezTo>
                    <a:pt x="5" y="0"/>
                    <a:pt x="7" y="2"/>
                    <a:pt x="7" y="4"/>
                  </a:cubicBezTo>
                  <a:lnTo>
                    <a:pt x="14" y="139"/>
                  </a:lnTo>
                  <a:cubicBezTo>
                    <a:pt x="14" y="141"/>
                    <a:pt x="13" y="143"/>
                    <a:pt x="11" y="143"/>
                  </a:cubicBezTo>
                  <a:close/>
                </a:path>
              </a:pathLst>
            </a:custGeom>
            <a:solidFill>
              <a:srgbClr val="000000"/>
            </a:solidFill>
            <a:ln>
              <a:noFill/>
            </a:ln>
          </p:spPr>
          <p:txBody>
            <a:bodyPr anchorCtr="1" anchor="ctr" bIns="6475" lIns="90000" spcFirstLastPara="1" rIns="90000" wrap="square" tIns="64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9" name="Google Shape;759;p31"/>
            <p:cNvSpPr/>
            <p:nvPr/>
          </p:nvSpPr>
          <p:spPr>
            <a:xfrm>
              <a:off x="7333339" y="1748847"/>
              <a:ext cx="531717" cy="888754"/>
            </a:xfrm>
            <a:custGeom>
              <a:rect b="b" l="l" r="r" t="t"/>
              <a:pathLst>
                <a:path extrusionOk="0" h="463" w="277">
                  <a:moveTo>
                    <a:pt x="228" y="433"/>
                  </a:moveTo>
                  <a:lnTo>
                    <a:pt x="130" y="463"/>
                  </a:lnTo>
                  <a:lnTo>
                    <a:pt x="0" y="45"/>
                  </a:lnTo>
                  <a:cubicBezTo>
                    <a:pt x="6" y="41"/>
                    <a:pt x="14" y="36"/>
                    <a:pt x="24" y="31"/>
                  </a:cubicBezTo>
                  <a:cubicBezTo>
                    <a:pt x="37" y="24"/>
                    <a:pt x="101" y="-9"/>
                    <a:pt x="145" y="2"/>
                  </a:cubicBezTo>
                  <a:cubicBezTo>
                    <a:pt x="183" y="12"/>
                    <a:pt x="204" y="70"/>
                    <a:pt x="246" y="187"/>
                  </a:cubicBezTo>
                  <a:cubicBezTo>
                    <a:pt x="279" y="278"/>
                    <a:pt x="279" y="308"/>
                    <a:pt x="275" y="334"/>
                  </a:cubicBezTo>
                  <a:cubicBezTo>
                    <a:pt x="267" y="380"/>
                    <a:pt x="244" y="414"/>
                    <a:pt x="228" y="43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60" name="Google Shape;760;p31"/>
            <p:cNvSpPr/>
            <p:nvPr/>
          </p:nvSpPr>
          <p:spPr>
            <a:xfrm>
              <a:off x="7064601" y="1821791"/>
              <a:ext cx="612338" cy="844605"/>
            </a:xfrm>
            <a:custGeom>
              <a:rect b="b" l="l" r="r" t="t"/>
              <a:pathLst>
                <a:path extrusionOk="0" h="440" w="319">
                  <a:moveTo>
                    <a:pt x="188" y="440"/>
                  </a:moveTo>
                  <a:cubicBezTo>
                    <a:pt x="173" y="440"/>
                    <a:pt x="158" y="438"/>
                    <a:pt x="142" y="433"/>
                  </a:cubicBezTo>
                  <a:cubicBezTo>
                    <a:pt x="85" y="415"/>
                    <a:pt x="37" y="362"/>
                    <a:pt x="14" y="290"/>
                  </a:cubicBezTo>
                  <a:cubicBezTo>
                    <a:pt x="-11" y="212"/>
                    <a:pt x="-2" y="131"/>
                    <a:pt x="38" y="77"/>
                  </a:cubicBezTo>
                  <a:cubicBezTo>
                    <a:pt x="82" y="20"/>
                    <a:pt x="152" y="4"/>
                    <a:pt x="190" y="0"/>
                  </a:cubicBezTo>
                  <a:lnTo>
                    <a:pt x="193" y="26"/>
                  </a:lnTo>
                  <a:cubicBezTo>
                    <a:pt x="159" y="30"/>
                    <a:pt x="97" y="44"/>
                    <a:pt x="60" y="93"/>
                  </a:cubicBezTo>
                  <a:cubicBezTo>
                    <a:pt x="25" y="140"/>
                    <a:pt x="17" y="212"/>
                    <a:pt x="39" y="281"/>
                  </a:cubicBezTo>
                  <a:cubicBezTo>
                    <a:pt x="60" y="345"/>
                    <a:pt x="102" y="393"/>
                    <a:pt x="150" y="408"/>
                  </a:cubicBezTo>
                  <a:cubicBezTo>
                    <a:pt x="214" y="427"/>
                    <a:pt x="279" y="389"/>
                    <a:pt x="305" y="372"/>
                  </a:cubicBezTo>
                  <a:lnTo>
                    <a:pt x="319" y="394"/>
                  </a:lnTo>
                  <a:cubicBezTo>
                    <a:pt x="297" y="410"/>
                    <a:pt x="245" y="440"/>
                    <a:pt x="188" y="440"/>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61" name="Google Shape;761;p31"/>
            <p:cNvSpPr/>
            <p:nvPr/>
          </p:nvSpPr>
          <p:spPr>
            <a:xfrm>
              <a:off x="7041566" y="1931205"/>
              <a:ext cx="347440" cy="658408"/>
            </a:xfrm>
            <a:custGeom>
              <a:rect b="b" l="l" r="r" t="t"/>
              <a:pathLst>
                <a:path extrusionOk="0" h="343" w="181">
                  <a:moveTo>
                    <a:pt x="157" y="178"/>
                  </a:moveTo>
                  <a:cubicBezTo>
                    <a:pt x="153" y="187"/>
                    <a:pt x="148" y="196"/>
                    <a:pt x="142" y="206"/>
                  </a:cubicBezTo>
                  <a:cubicBezTo>
                    <a:pt x="142" y="207"/>
                    <a:pt x="141" y="208"/>
                    <a:pt x="141" y="209"/>
                  </a:cubicBezTo>
                  <a:cubicBezTo>
                    <a:pt x="137" y="217"/>
                    <a:pt x="133" y="225"/>
                    <a:pt x="128" y="234"/>
                  </a:cubicBezTo>
                  <a:cubicBezTo>
                    <a:pt x="127" y="236"/>
                    <a:pt x="126" y="239"/>
                    <a:pt x="125" y="241"/>
                  </a:cubicBezTo>
                  <a:cubicBezTo>
                    <a:pt x="122" y="247"/>
                    <a:pt x="118" y="254"/>
                    <a:pt x="115" y="262"/>
                  </a:cubicBezTo>
                  <a:cubicBezTo>
                    <a:pt x="114" y="263"/>
                    <a:pt x="113" y="265"/>
                    <a:pt x="112" y="268"/>
                  </a:cubicBezTo>
                  <a:lnTo>
                    <a:pt x="111" y="269"/>
                  </a:lnTo>
                  <a:cubicBezTo>
                    <a:pt x="103" y="286"/>
                    <a:pt x="95" y="303"/>
                    <a:pt x="86" y="322"/>
                  </a:cubicBezTo>
                  <a:cubicBezTo>
                    <a:pt x="72" y="341"/>
                    <a:pt x="47" y="348"/>
                    <a:pt x="27" y="338"/>
                  </a:cubicBezTo>
                  <a:cubicBezTo>
                    <a:pt x="9" y="330"/>
                    <a:pt x="-2" y="311"/>
                    <a:pt x="0" y="290"/>
                  </a:cubicBezTo>
                  <a:cubicBezTo>
                    <a:pt x="2" y="282"/>
                    <a:pt x="4" y="275"/>
                    <a:pt x="6" y="267"/>
                  </a:cubicBezTo>
                  <a:cubicBezTo>
                    <a:pt x="9" y="259"/>
                    <a:pt x="11" y="250"/>
                    <a:pt x="14" y="242"/>
                  </a:cubicBezTo>
                  <a:cubicBezTo>
                    <a:pt x="15" y="239"/>
                    <a:pt x="15" y="236"/>
                    <a:pt x="16" y="233"/>
                  </a:cubicBezTo>
                  <a:cubicBezTo>
                    <a:pt x="20" y="219"/>
                    <a:pt x="24" y="206"/>
                    <a:pt x="28" y="192"/>
                  </a:cubicBezTo>
                  <a:cubicBezTo>
                    <a:pt x="29" y="188"/>
                    <a:pt x="30" y="185"/>
                    <a:pt x="31" y="181"/>
                  </a:cubicBezTo>
                  <a:cubicBezTo>
                    <a:pt x="36" y="163"/>
                    <a:pt x="41" y="146"/>
                    <a:pt x="46" y="128"/>
                  </a:cubicBezTo>
                  <a:cubicBezTo>
                    <a:pt x="49" y="117"/>
                    <a:pt x="52" y="105"/>
                    <a:pt x="55" y="94"/>
                  </a:cubicBezTo>
                  <a:cubicBezTo>
                    <a:pt x="81" y="63"/>
                    <a:pt x="106" y="32"/>
                    <a:pt x="132" y="0"/>
                  </a:cubicBezTo>
                  <a:cubicBezTo>
                    <a:pt x="142" y="11"/>
                    <a:pt x="155" y="27"/>
                    <a:pt x="165" y="49"/>
                  </a:cubicBezTo>
                  <a:cubicBezTo>
                    <a:pt x="170" y="59"/>
                    <a:pt x="178" y="75"/>
                    <a:pt x="180" y="93"/>
                  </a:cubicBezTo>
                  <a:cubicBezTo>
                    <a:pt x="185" y="127"/>
                    <a:pt x="169" y="156"/>
                    <a:pt x="157" y="178"/>
                  </a:cubicBezTo>
                  <a:close/>
                </a:path>
              </a:pathLst>
            </a:custGeom>
            <a:solidFill>
              <a:srgbClr val="783F0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2" name="Google Shape;762;p31"/>
            <p:cNvSpPr/>
            <p:nvPr/>
          </p:nvSpPr>
          <p:spPr>
            <a:xfrm>
              <a:off x="6575114" y="2445646"/>
              <a:ext cx="662247" cy="287933"/>
            </a:xfrm>
            <a:custGeom>
              <a:rect b="b" l="l" r="r" t="t"/>
              <a:pathLst>
                <a:path extrusionOk="0" h="150" w="345">
                  <a:moveTo>
                    <a:pt x="301" y="96"/>
                  </a:moveTo>
                  <a:cubicBezTo>
                    <a:pt x="282" y="109"/>
                    <a:pt x="264" y="113"/>
                    <a:pt x="256" y="115"/>
                  </a:cubicBezTo>
                  <a:cubicBezTo>
                    <a:pt x="223" y="121"/>
                    <a:pt x="182" y="127"/>
                    <a:pt x="144" y="132"/>
                  </a:cubicBezTo>
                  <a:cubicBezTo>
                    <a:pt x="129" y="134"/>
                    <a:pt x="114" y="136"/>
                    <a:pt x="100" y="137"/>
                  </a:cubicBezTo>
                  <a:cubicBezTo>
                    <a:pt x="73" y="141"/>
                    <a:pt x="53" y="143"/>
                    <a:pt x="47" y="144"/>
                  </a:cubicBezTo>
                  <a:cubicBezTo>
                    <a:pt x="33" y="169"/>
                    <a:pt x="-11" y="111"/>
                    <a:pt x="2" y="104"/>
                  </a:cubicBezTo>
                  <a:cubicBezTo>
                    <a:pt x="16" y="96"/>
                    <a:pt x="28" y="94"/>
                    <a:pt x="32" y="92"/>
                  </a:cubicBezTo>
                  <a:cubicBezTo>
                    <a:pt x="57" y="84"/>
                    <a:pt x="81" y="75"/>
                    <a:pt x="106" y="67"/>
                  </a:cubicBezTo>
                  <a:cubicBezTo>
                    <a:pt x="166" y="46"/>
                    <a:pt x="226" y="25"/>
                    <a:pt x="285" y="4"/>
                  </a:cubicBezTo>
                  <a:cubicBezTo>
                    <a:pt x="292" y="2"/>
                    <a:pt x="305" y="-2"/>
                    <a:pt x="321" y="1"/>
                  </a:cubicBezTo>
                  <a:cubicBezTo>
                    <a:pt x="331" y="2"/>
                    <a:pt x="339" y="6"/>
                    <a:pt x="344" y="9"/>
                  </a:cubicBezTo>
                  <a:cubicBezTo>
                    <a:pt x="345" y="16"/>
                    <a:pt x="346" y="26"/>
                    <a:pt x="343" y="38"/>
                  </a:cubicBezTo>
                  <a:cubicBezTo>
                    <a:pt x="336" y="72"/>
                    <a:pt x="309" y="91"/>
                    <a:pt x="302" y="96"/>
                  </a:cubicBezTo>
                  <a:lnTo>
                    <a:pt x="301" y="96"/>
                  </a:lnTo>
                  <a:close/>
                </a:path>
              </a:pathLst>
            </a:custGeom>
            <a:solidFill>
              <a:srgbClr val="783F04"/>
            </a:solidFill>
            <a:ln>
              <a:noFill/>
            </a:ln>
          </p:spPr>
          <p:txBody>
            <a:bodyPr anchorCtr="1" anchor="ctr" bIns="9000" lIns="90000" spcFirstLastPara="1" rIns="90000" wrap="square" tIns="9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3" name="Google Shape;763;p31"/>
            <p:cNvSpPr/>
            <p:nvPr/>
          </p:nvSpPr>
          <p:spPr>
            <a:xfrm>
              <a:off x="6546321" y="2359266"/>
              <a:ext cx="664166" cy="287933"/>
            </a:xfrm>
            <a:custGeom>
              <a:rect b="b" l="l" r="r" t="t"/>
              <a:pathLst>
                <a:path extrusionOk="0" h="150" w="346">
                  <a:moveTo>
                    <a:pt x="302" y="96"/>
                  </a:moveTo>
                  <a:cubicBezTo>
                    <a:pt x="283" y="109"/>
                    <a:pt x="264" y="113"/>
                    <a:pt x="257" y="115"/>
                  </a:cubicBezTo>
                  <a:cubicBezTo>
                    <a:pt x="224" y="121"/>
                    <a:pt x="182" y="127"/>
                    <a:pt x="145" y="132"/>
                  </a:cubicBezTo>
                  <a:cubicBezTo>
                    <a:pt x="129" y="134"/>
                    <a:pt x="114" y="136"/>
                    <a:pt x="101" y="138"/>
                  </a:cubicBezTo>
                  <a:cubicBezTo>
                    <a:pt x="73" y="141"/>
                    <a:pt x="53" y="143"/>
                    <a:pt x="48" y="144"/>
                  </a:cubicBezTo>
                  <a:cubicBezTo>
                    <a:pt x="34" y="169"/>
                    <a:pt x="-10" y="111"/>
                    <a:pt x="2" y="104"/>
                  </a:cubicBezTo>
                  <a:cubicBezTo>
                    <a:pt x="16" y="96"/>
                    <a:pt x="28" y="94"/>
                    <a:pt x="32" y="93"/>
                  </a:cubicBezTo>
                  <a:cubicBezTo>
                    <a:pt x="57" y="84"/>
                    <a:pt x="82" y="76"/>
                    <a:pt x="107" y="67"/>
                  </a:cubicBezTo>
                  <a:cubicBezTo>
                    <a:pt x="166" y="46"/>
                    <a:pt x="226" y="25"/>
                    <a:pt x="286" y="4"/>
                  </a:cubicBezTo>
                  <a:cubicBezTo>
                    <a:pt x="292" y="2"/>
                    <a:pt x="305" y="-2"/>
                    <a:pt x="322" y="1"/>
                  </a:cubicBezTo>
                  <a:cubicBezTo>
                    <a:pt x="332" y="3"/>
                    <a:pt x="339" y="6"/>
                    <a:pt x="345" y="9"/>
                  </a:cubicBezTo>
                  <a:cubicBezTo>
                    <a:pt x="346" y="16"/>
                    <a:pt x="347" y="26"/>
                    <a:pt x="344" y="39"/>
                  </a:cubicBezTo>
                  <a:cubicBezTo>
                    <a:pt x="337" y="73"/>
                    <a:pt x="310" y="91"/>
                    <a:pt x="302" y="96"/>
                  </a:cubicBezTo>
                  <a:close/>
                </a:path>
              </a:pathLst>
            </a:custGeom>
            <a:solidFill>
              <a:srgbClr val="783F04"/>
            </a:solidFill>
            <a:ln>
              <a:noFill/>
            </a:ln>
          </p:spPr>
          <p:txBody>
            <a:bodyPr anchorCtr="1" anchor="ctr" bIns="9000" lIns="90000" spcFirstLastPara="1" rIns="90000" wrap="square" tIns="9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4" name="Google Shape;764;p31"/>
            <p:cNvSpPr/>
            <p:nvPr/>
          </p:nvSpPr>
          <p:spPr>
            <a:xfrm>
              <a:off x="7101073" y="2278645"/>
              <a:ext cx="214990" cy="115173"/>
            </a:xfrm>
            <a:custGeom>
              <a:rect b="b" l="l" r="r" t="t"/>
              <a:pathLst>
                <a:path extrusionOk="0" h="60" w="112">
                  <a:moveTo>
                    <a:pt x="112" y="25"/>
                  </a:moveTo>
                  <a:cubicBezTo>
                    <a:pt x="112" y="25"/>
                    <a:pt x="111" y="27"/>
                    <a:pt x="110" y="28"/>
                  </a:cubicBezTo>
                  <a:cubicBezTo>
                    <a:pt x="106" y="36"/>
                    <a:pt x="102" y="44"/>
                    <a:pt x="98" y="53"/>
                  </a:cubicBezTo>
                  <a:cubicBezTo>
                    <a:pt x="97" y="55"/>
                    <a:pt x="95" y="58"/>
                    <a:pt x="94" y="60"/>
                  </a:cubicBezTo>
                  <a:cubicBezTo>
                    <a:pt x="63" y="40"/>
                    <a:pt x="31" y="20"/>
                    <a:pt x="0" y="0"/>
                  </a:cubicBezTo>
                  <a:cubicBezTo>
                    <a:pt x="29" y="4"/>
                    <a:pt x="59" y="7"/>
                    <a:pt x="88" y="11"/>
                  </a:cubicBezTo>
                  <a:cubicBezTo>
                    <a:pt x="96" y="16"/>
                    <a:pt x="104" y="20"/>
                    <a:pt x="112" y="25"/>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65" name="Google Shape;765;p31"/>
            <p:cNvSpPr/>
            <p:nvPr/>
          </p:nvSpPr>
          <p:spPr>
            <a:xfrm>
              <a:off x="7066521" y="1921608"/>
              <a:ext cx="330163" cy="437659"/>
            </a:xfrm>
            <a:custGeom>
              <a:rect b="b" l="l" r="r" t="t"/>
              <a:pathLst>
                <a:path extrusionOk="0" h="228" w="172">
                  <a:moveTo>
                    <a:pt x="140" y="228"/>
                  </a:moveTo>
                  <a:cubicBezTo>
                    <a:pt x="93" y="212"/>
                    <a:pt x="47" y="196"/>
                    <a:pt x="0" y="180"/>
                  </a:cubicBezTo>
                  <a:cubicBezTo>
                    <a:pt x="8" y="118"/>
                    <a:pt x="32" y="78"/>
                    <a:pt x="48" y="57"/>
                  </a:cubicBezTo>
                  <a:cubicBezTo>
                    <a:pt x="55" y="47"/>
                    <a:pt x="98" y="-9"/>
                    <a:pt x="126" y="1"/>
                  </a:cubicBezTo>
                  <a:cubicBezTo>
                    <a:pt x="134" y="4"/>
                    <a:pt x="139" y="13"/>
                    <a:pt x="142" y="21"/>
                  </a:cubicBezTo>
                  <a:cubicBezTo>
                    <a:pt x="152" y="37"/>
                    <a:pt x="166" y="63"/>
                    <a:pt x="171" y="99"/>
                  </a:cubicBezTo>
                  <a:cubicBezTo>
                    <a:pt x="179" y="164"/>
                    <a:pt x="150" y="213"/>
                    <a:pt x="140" y="228"/>
                  </a:cubicBezTo>
                  <a:close/>
                </a:path>
              </a:pathLst>
            </a:custGeom>
            <a:solidFill>
              <a:schemeClr val="accent2"/>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6" name="Google Shape;766;p31"/>
            <p:cNvSpPr/>
            <p:nvPr/>
          </p:nvSpPr>
          <p:spPr>
            <a:xfrm>
              <a:off x="6914876" y="1332304"/>
              <a:ext cx="303290" cy="259140"/>
            </a:xfrm>
            <a:custGeom>
              <a:rect b="b" l="l" r="r" t="t"/>
              <a:pathLst>
                <a:path extrusionOk="0" h="135" w="158">
                  <a:moveTo>
                    <a:pt x="148" y="36"/>
                  </a:moveTo>
                  <a:cubicBezTo>
                    <a:pt x="173" y="77"/>
                    <a:pt x="147" y="134"/>
                    <a:pt x="131" y="135"/>
                  </a:cubicBezTo>
                  <a:cubicBezTo>
                    <a:pt x="123" y="136"/>
                    <a:pt x="121" y="124"/>
                    <a:pt x="101" y="111"/>
                  </a:cubicBezTo>
                  <a:cubicBezTo>
                    <a:pt x="88" y="103"/>
                    <a:pt x="81" y="103"/>
                    <a:pt x="57" y="95"/>
                  </a:cubicBezTo>
                  <a:cubicBezTo>
                    <a:pt x="22" y="84"/>
                    <a:pt x="5" y="78"/>
                    <a:pt x="1" y="69"/>
                  </a:cubicBezTo>
                  <a:cubicBezTo>
                    <a:pt x="-6" y="50"/>
                    <a:pt x="20" y="16"/>
                    <a:pt x="52" y="5"/>
                  </a:cubicBezTo>
                  <a:cubicBezTo>
                    <a:pt x="84" y="-7"/>
                    <a:pt x="128" y="3"/>
                    <a:pt x="148" y="36"/>
                  </a:cubicBezTo>
                  <a:close/>
                </a:path>
              </a:pathLst>
            </a:custGeom>
            <a:solidFill>
              <a:schemeClr val="dk1"/>
            </a:solidFill>
            <a:ln>
              <a:noFill/>
            </a:ln>
          </p:spPr>
          <p:txBody>
            <a:bodyPr anchorCtr="1" anchor="ctr" bIns="3600" lIns="90000" spcFirstLastPara="1" rIns="90000" wrap="square" tIns="3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67" name="Google Shape;767;p31"/>
            <p:cNvSpPr/>
            <p:nvPr/>
          </p:nvSpPr>
          <p:spPr>
            <a:xfrm>
              <a:off x="6678770" y="1397569"/>
              <a:ext cx="381992" cy="92139"/>
            </a:xfrm>
            <a:custGeom>
              <a:rect b="b" l="l" r="r" t="t"/>
              <a:pathLst>
                <a:path extrusionOk="0" h="48" w="199">
                  <a:moveTo>
                    <a:pt x="199" y="24"/>
                  </a:moveTo>
                  <a:cubicBezTo>
                    <a:pt x="199" y="37"/>
                    <a:pt x="154" y="48"/>
                    <a:pt x="99" y="48"/>
                  </a:cubicBezTo>
                  <a:cubicBezTo>
                    <a:pt x="44" y="48"/>
                    <a:pt x="0" y="38"/>
                    <a:pt x="0" y="24"/>
                  </a:cubicBezTo>
                  <a:cubicBezTo>
                    <a:pt x="0" y="11"/>
                    <a:pt x="44" y="0"/>
                    <a:pt x="99" y="0"/>
                  </a:cubicBezTo>
                  <a:cubicBezTo>
                    <a:pt x="154" y="0"/>
                    <a:pt x="199" y="10"/>
                    <a:pt x="199" y="24"/>
                  </a:cubicBezTo>
                  <a:close/>
                </a:path>
              </a:pathLst>
            </a:custGeom>
            <a:solidFill>
              <a:srgbClr val="F42A2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8" name="Google Shape;768;p31"/>
            <p:cNvSpPr/>
            <p:nvPr/>
          </p:nvSpPr>
          <p:spPr>
            <a:xfrm>
              <a:off x="6912956" y="1330384"/>
              <a:ext cx="322485" cy="286014"/>
            </a:xfrm>
            <a:custGeom>
              <a:rect b="b" l="l" r="r" t="t"/>
              <a:pathLst>
                <a:path extrusionOk="0" h="149" w="168">
                  <a:moveTo>
                    <a:pt x="139" y="149"/>
                  </a:moveTo>
                  <a:cubicBezTo>
                    <a:pt x="93" y="112"/>
                    <a:pt x="46" y="74"/>
                    <a:pt x="0" y="37"/>
                  </a:cubicBezTo>
                  <a:cubicBezTo>
                    <a:pt x="10" y="29"/>
                    <a:pt x="19" y="21"/>
                    <a:pt x="29" y="14"/>
                  </a:cubicBezTo>
                  <a:cubicBezTo>
                    <a:pt x="31" y="13"/>
                    <a:pt x="75" y="-14"/>
                    <a:pt x="120" y="10"/>
                  </a:cubicBezTo>
                  <a:cubicBezTo>
                    <a:pt x="161" y="32"/>
                    <a:pt x="167" y="75"/>
                    <a:pt x="168" y="79"/>
                  </a:cubicBezTo>
                  <a:cubicBezTo>
                    <a:pt x="167" y="85"/>
                    <a:pt x="166" y="92"/>
                    <a:pt x="164" y="100"/>
                  </a:cubicBezTo>
                  <a:cubicBezTo>
                    <a:pt x="158" y="122"/>
                    <a:pt x="148" y="138"/>
                    <a:pt x="139" y="149"/>
                  </a:cubicBezTo>
                  <a:close/>
                </a:path>
              </a:pathLst>
            </a:custGeom>
            <a:solidFill>
              <a:schemeClr val="accent2"/>
            </a:solidFill>
            <a:ln>
              <a:noFill/>
            </a:ln>
          </p:spPr>
          <p:txBody>
            <a:bodyPr anchorCtr="1" anchor="ctr" bIns="8625" lIns="90000" spcFirstLastPara="1" rIns="90000" wrap="square" tIns="8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9" name="Google Shape;769;p31"/>
            <p:cNvSpPr/>
            <p:nvPr/>
          </p:nvSpPr>
          <p:spPr>
            <a:xfrm>
              <a:off x="7041566" y="2366945"/>
              <a:ext cx="40311" cy="97897"/>
            </a:xfrm>
            <a:custGeom>
              <a:rect b="b" l="l" r="r" t="t"/>
              <a:pathLst>
                <a:path extrusionOk="0" h="51" w="21">
                  <a:moveTo>
                    <a:pt x="3" y="51"/>
                  </a:moveTo>
                  <a:cubicBezTo>
                    <a:pt x="0" y="50"/>
                    <a:pt x="-1" y="48"/>
                    <a:pt x="0" y="46"/>
                  </a:cubicBezTo>
                  <a:lnTo>
                    <a:pt x="14" y="2"/>
                  </a:lnTo>
                  <a:cubicBezTo>
                    <a:pt x="15" y="0"/>
                    <a:pt x="17" y="-1"/>
                    <a:pt x="18" y="0"/>
                  </a:cubicBezTo>
                  <a:cubicBezTo>
                    <a:pt x="20" y="0"/>
                    <a:pt x="21" y="2"/>
                    <a:pt x="21" y="4"/>
                  </a:cubicBezTo>
                  <a:lnTo>
                    <a:pt x="6" y="49"/>
                  </a:lnTo>
                  <a:cubicBezTo>
                    <a:pt x="5" y="50"/>
                    <a:pt x="4" y="51"/>
                    <a:pt x="3" y="51"/>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70" name="Google Shape;770;p31"/>
            <p:cNvSpPr/>
            <p:nvPr/>
          </p:nvSpPr>
          <p:spPr>
            <a:xfrm>
              <a:off x="6847691" y="2451405"/>
              <a:ext cx="205392" cy="78702"/>
            </a:xfrm>
            <a:custGeom>
              <a:rect b="b" l="l" r="r" t="t"/>
              <a:pathLst>
                <a:path extrusionOk="0" h="41" w="107">
                  <a:moveTo>
                    <a:pt x="4" y="41"/>
                  </a:moveTo>
                  <a:cubicBezTo>
                    <a:pt x="2" y="41"/>
                    <a:pt x="1" y="40"/>
                    <a:pt x="0" y="38"/>
                  </a:cubicBezTo>
                  <a:cubicBezTo>
                    <a:pt x="0" y="37"/>
                    <a:pt x="1" y="35"/>
                    <a:pt x="2" y="34"/>
                  </a:cubicBezTo>
                  <a:lnTo>
                    <a:pt x="103" y="0"/>
                  </a:lnTo>
                  <a:cubicBezTo>
                    <a:pt x="104" y="-1"/>
                    <a:pt x="106" y="0"/>
                    <a:pt x="107" y="2"/>
                  </a:cubicBezTo>
                  <a:cubicBezTo>
                    <a:pt x="107" y="3"/>
                    <a:pt x="107" y="6"/>
                    <a:pt x="105" y="6"/>
                  </a:cubicBezTo>
                  <a:lnTo>
                    <a:pt x="5" y="41"/>
                  </a:lnTo>
                  <a:lnTo>
                    <a:pt x="4" y="41"/>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71" name="Google Shape;771;p31"/>
            <p:cNvSpPr/>
            <p:nvPr/>
          </p:nvSpPr>
          <p:spPr>
            <a:xfrm>
              <a:off x="7469627" y="2184587"/>
              <a:ext cx="180438" cy="224588"/>
            </a:xfrm>
            <a:custGeom>
              <a:rect b="b" l="l" r="r" t="t"/>
              <a:pathLst>
                <a:path extrusionOk="0" h="117" w="94">
                  <a:moveTo>
                    <a:pt x="16" y="78"/>
                  </a:moveTo>
                  <a:lnTo>
                    <a:pt x="0" y="25"/>
                  </a:lnTo>
                  <a:lnTo>
                    <a:pt x="58" y="0"/>
                  </a:lnTo>
                  <a:lnTo>
                    <a:pt x="66" y="18"/>
                  </a:lnTo>
                  <a:lnTo>
                    <a:pt x="26" y="35"/>
                  </a:lnTo>
                  <a:lnTo>
                    <a:pt x="33" y="56"/>
                  </a:lnTo>
                  <a:cubicBezTo>
                    <a:pt x="34" y="54"/>
                    <a:pt x="36" y="52"/>
                    <a:pt x="38" y="50"/>
                  </a:cubicBezTo>
                  <a:cubicBezTo>
                    <a:pt x="40" y="49"/>
                    <a:pt x="43" y="47"/>
                    <a:pt x="45" y="46"/>
                  </a:cubicBezTo>
                  <a:cubicBezTo>
                    <a:pt x="55" y="42"/>
                    <a:pt x="64" y="41"/>
                    <a:pt x="72" y="45"/>
                  </a:cubicBezTo>
                  <a:cubicBezTo>
                    <a:pt x="80" y="48"/>
                    <a:pt x="86" y="55"/>
                    <a:pt x="90" y="66"/>
                  </a:cubicBezTo>
                  <a:cubicBezTo>
                    <a:pt x="93" y="72"/>
                    <a:pt x="95" y="79"/>
                    <a:pt x="94" y="85"/>
                  </a:cubicBezTo>
                  <a:cubicBezTo>
                    <a:pt x="94" y="92"/>
                    <a:pt x="91" y="97"/>
                    <a:pt x="87" y="102"/>
                  </a:cubicBezTo>
                  <a:cubicBezTo>
                    <a:pt x="83" y="107"/>
                    <a:pt x="77" y="111"/>
                    <a:pt x="70" y="114"/>
                  </a:cubicBezTo>
                  <a:cubicBezTo>
                    <a:pt x="64" y="116"/>
                    <a:pt x="58" y="118"/>
                    <a:pt x="51" y="117"/>
                  </a:cubicBezTo>
                  <a:cubicBezTo>
                    <a:pt x="45" y="117"/>
                    <a:pt x="39" y="115"/>
                    <a:pt x="34" y="112"/>
                  </a:cubicBezTo>
                  <a:cubicBezTo>
                    <a:pt x="29" y="109"/>
                    <a:pt x="25" y="105"/>
                    <a:pt x="23" y="99"/>
                  </a:cubicBezTo>
                  <a:lnTo>
                    <a:pt x="46" y="89"/>
                  </a:lnTo>
                  <a:cubicBezTo>
                    <a:pt x="48" y="92"/>
                    <a:pt x="50" y="95"/>
                    <a:pt x="53" y="96"/>
                  </a:cubicBezTo>
                  <a:cubicBezTo>
                    <a:pt x="56" y="97"/>
                    <a:pt x="59" y="97"/>
                    <a:pt x="63" y="96"/>
                  </a:cubicBezTo>
                  <a:cubicBezTo>
                    <a:pt x="70" y="92"/>
                    <a:pt x="72" y="85"/>
                    <a:pt x="67" y="74"/>
                  </a:cubicBezTo>
                  <a:cubicBezTo>
                    <a:pt x="62" y="63"/>
                    <a:pt x="55" y="60"/>
                    <a:pt x="46" y="64"/>
                  </a:cubicBezTo>
                  <a:cubicBezTo>
                    <a:pt x="41" y="67"/>
                    <a:pt x="37" y="70"/>
                    <a:pt x="36" y="74"/>
                  </a:cubicBezTo>
                  <a:lnTo>
                    <a:pt x="16" y="7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2" name="Google Shape;772;p31"/>
            <p:cNvSpPr/>
            <p:nvPr/>
          </p:nvSpPr>
          <p:spPr>
            <a:xfrm>
              <a:off x="7636629" y="2125080"/>
              <a:ext cx="203473" cy="213071"/>
            </a:xfrm>
            <a:custGeom>
              <a:rect b="b" l="l" r="r" t="t"/>
              <a:pathLst>
                <a:path extrusionOk="0" h="111" w="106">
                  <a:moveTo>
                    <a:pt x="106" y="76"/>
                  </a:moveTo>
                  <a:cubicBezTo>
                    <a:pt x="104" y="81"/>
                    <a:pt x="100" y="87"/>
                    <a:pt x="94" y="92"/>
                  </a:cubicBezTo>
                  <a:cubicBezTo>
                    <a:pt x="88" y="98"/>
                    <a:pt x="81" y="102"/>
                    <a:pt x="72" y="106"/>
                  </a:cubicBezTo>
                  <a:cubicBezTo>
                    <a:pt x="59" y="112"/>
                    <a:pt x="48" y="113"/>
                    <a:pt x="36" y="108"/>
                  </a:cubicBezTo>
                  <a:cubicBezTo>
                    <a:pt x="25" y="104"/>
                    <a:pt x="16" y="94"/>
                    <a:pt x="9" y="80"/>
                  </a:cubicBezTo>
                  <a:lnTo>
                    <a:pt x="6" y="71"/>
                  </a:lnTo>
                  <a:cubicBezTo>
                    <a:pt x="2" y="62"/>
                    <a:pt x="0" y="53"/>
                    <a:pt x="0" y="44"/>
                  </a:cubicBezTo>
                  <a:cubicBezTo>
                    <a:pt x="0" y="36"/>
                    <a:pt x="3" y="27"/>
                    <a:pt x="7" y="21"/>
                  </a:cubicBezTo>
                  <a:cubicBezTo>
                    <a:pt x="12" y="14"/>
                    <a:pt x="19" y="9"/>
                    <a:pt x="27" y="5"/>
                  </a:cubicBezTo>
                  <a:cubicBezTo>
                    <a:pt x="39" y="0"/>
                    <a:pt x="50" y="-1"/>
                    <a:pt x="59" y="1"/>
                  </a:cubicBezTo>
                  <a:cubicBezTo>
                    <a:pt x="68" y="4"/>
                    <a:pt x="76" y="11"/>
                    <a:pt x="82" y="21"/>
                  </a:cubicBezTo>
                  <a:lnTo>
                    <a:pt x="59" y="31"/>
                  </a:lnTo>
                  <a:cubicBezTo>
                    <a:pt x="56" y="26"/>
                    <a:pt x="52" y="23"/>
                    <a:pt x="49" y="22"/>
                  </a:cubicBezTo>
                  <a:cubicBezTo>
                    <a:pt x="45" y="21"/>
                    <a:pt x="40" y="21"/>
                    <a:pt x="36" y="23"/>
                  </a:cubicBezTo>
                  <a:cubicBezTo>
                    <a:pt x="30" y="26"/>
                    <a:pt x="26" y="31"/>
                    <a:pt x="25" y="37"/>
                  </a:cubicBezTo>
                  <a:cubicBezTo>
                    <a:pt x="24" y="43"/>
                    <a:pt x="26" y="52"/>
                    <a:pt x="30" y="61"/>
                  </a:cubicBezTo>
                  <a:lnTo>
                    <a:pt x="32" y="67"/>
                  </a:lnTo>
                  <a:cubicBezTo>
                    <a:pt x="36" y="77"/>
                    <a:pt x="41" y="84"/>
                    <a:pt x="47" y="87"/>
                  </a:cubicBezTo>
                  <a:cubicBezTo>
                    <a:pt x="52" y="90"/>
                    <a:pt x="59" y="91"/>
                    <a:pt x="66" y="87"/>
                  </a:cubicBezTo>
                  <a:cubicBezTo>
                    <a:pt x="72" y="85"/>
                    <a:pt x="76" y="81"/>
                    <a:pt x="78" y="77"/>
                  </a:cubicBezTo>
                  <a:lnTo>
                    <a:pt x="71" y="62"/>
                  </a:lnTo>
                  <a:lnTo>
                    <a:pt x="55" y="69"/>
                  </a:lnTo>
                  <a:lnTo>
                    <a:pt x="48" y="53"/>
                  </a:lnTo>
                  <a:lnTo>
                    <a:pt x="88" y="35"/>
                  </a:lnTo>
                  <a:lnTo>
                    <a:pt x="106" y="76"/>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773" name="Google Shape;773;p31"/>
            <p:cNvGrpSpPr/>
            <p:nvPr/>
          </p:nvGrpSpPr>
          <p:grpSpPr>
            <a:xfrm>
              <a:off x="6458021" y="560642"/>
              <a:ext cx="739029" cy="662247"/>
              <a:chOff x="6458021" y="560642"/>
              <a:chExt cx="739029" cy="662247"/>
            </a:xfrm>
          </p:grpSpPr>
          <p:sp>
            <p:nvSpPr>
              <p:cNvPr id="774" name="Google Shape;774;p31"/>
              <p:cNvSpPr/>
              <p:nvPr/>
            </p:nvSpPr>
            <p:spPr>
              <a:xfrm>
                <a:off x="6458021" y="560642"/>
                <a:ext cx="739029" cy="633453"/>
              </a:xfrm>
              <a:custGeom>
                <a:rect b="b" l="l" r="r" t="t"/>
                <a:pathLst>
                  <a:path extrusionOk="0" h="330" w="385">
                    <a:moveTo>
                      <a:pt x="330" y="330"/>
                    </a:moveTo>
                    <a:cubicBezTo>
                      <a:pt x="323" y="250"/>
                      <a:pt x="285" y="177"/>
                      <a:pt x="224" y="126"/>
                    </a:cubicBezTo>
                    <a:cubicBezTo>
                      <a:pt x="162" y="74"/>
                      <a:pt x="85" y="50"/>
                      <a:pt x="5" y="56"/>
                    </a:cubicBezTo>
                    <a:lnTo>
                      <a:pt x="0" y="1"/>
                    </a:lnTo>
                    <a:cubicBezTo>
                      <a:pt x="95" y="-7"/>
                      <a:pt x="187" y="22"/>
                      <a:pt x="259" y="83"/>
                    </a:cubicBezTo>
                    <a:cubicBezTo>
                      <a:pt x="332" y="145"/>
                      <a:pt x="377" y="231"/>
                      <a:pt x="385" y="325"/>
                    </a:cubicBezTo>
                    <a:lnTo>
                      <a:pt x="330" y="330"/>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75" name="Google Shape;775;p31"/>
              <p:cNvSpPr/>
              <p:nvPr/>
            </p:nvSpPr>
            <p:spPr>
              <a:xfrm>
                <a:off x="6471458" y="716126"/>
                <a:ext cx="570108" cy="491406"/>
              </a:xfrm>
              <a:custGeom>
                <a:rect b="b" l="l" r="r" t="t"/>
                <a:pathLst>
                  <a:path extrusionOk="0" h="256" w="297">
                    <a:moveTo>
                      <a:pt x="242" y="256"/>
                    </a:moveTo>
                    <a:cubicBezTo>
                      <a:pt x="237" y="197"/>
                      <a:pt x="210" y="145"/>
                      <a:pt x="165" y="107"/>
                    </a:cubicBezTo>
                    <a:cubicBezTo>
                      <a:pt x="121" y="70"/>
                      <a:pt x="63" y="51"/>
                      <a:pt x="5" y="56"/>
                    </a:cubicBezTo>
                    <a:lnTo>
                      <a:pt x="0" y="1"/>
                    </a:lnTo>
                    <a:cubicBezTo>
                      <a:pt x="73" y="-5"/>
                      <a:pt x="144" y="17"/>
                      <a:pt x="200" y="64"/>
                    </a:cubicBezTo>
                    <a:cubicBezTo>
                      <a:pt x="256" y="112"/>
                      <a:pt x="291" y="178"/>
                      <a:pt x="297" y="251"/>
                    </a:cubicBezTo>
                    <a:lnTo>
                      <a:pt x="242" y="256"/>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76" name="Google Shape;776;p31"/>
              <p:cNvSpPr/>
              <p:nvPr/>
            </p:nvSpPr>
            <p:spPr>
              <a:xfrm>
                <a:off x="6486815" y="902323"/>
                <a:ext cx="370474" cy="320566"/>
              </a:xfrm>
              <a:custGeom>
                <a:rect b="b" l="l" r="r" t="t"/>
                <a:pathLst>
                  <a:path extrusionOk="0" h="167" w="193">
                    <a:moveTo>
                      <a:pt x="138" y="167"/>
                    </a:moveTo>
                    <a:cubicBezTo>
                      <a:pt x="135" y="134"/>
                      <a:pt x="119" y="105"/>
                      <a:pt x="94" y="84"/>
                    </a:cubicBezTo>
                    <a:cubicBezTo>
                      <a:pt x="69" y="63"/>
                      <a:pt x="38" y="53"/>
                      <a:pt x="5" y="55"/>
                    </a:cubicBezTo>
                    <a:lnTo>
                      <a:pt x="0" y="0"/>
                    </a:lnTo>
                    <a:cubicBezTo>
                      <a:pt x="48" y="-4"/>
                      <a:pt x="94" y="11"/>
                      <a:pt x="130" y="41"/>
                    </a:cubicBezTo>
                    <a:cubicBezTo>
                      <a:pt x="166" y="72"/>
                      <a:pt x="189" y="115"/>
                      <a:pt x="193" y="162"/>
                    </a:cubicBezTo>
                    <a:lnTo>
                      <a:pt x="138" y="167"/>
                    </a:lnTo>
                    <a:close/>
                  </a:path>
                </a:pathLst>
              </a:custGeom>
              <a:solidFill>
                <a:schemeClr val="dk1"/>
              </a:solidFill>
              <a:ln>
                <a:noFill/>
              </a:ln>
            </p:spPr>
            <p:txBody>
              <a:bodyPr anchorCtr="1" anchor="ctr" bIns="15100" lIns="90000" spcFirstLastPara="1" rIns="90000" wrap="square" tIns="151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sp>
          <p:nvSpPr>
            <p:cNvPr id="777" name="Google Shape;777;p31"/>
            <p:cNvSpPr/>
            <p:nvPr/>
          </p:nvSpPr>
          <p:spPr>
            <a:xfrm>
              <a:off x="5507841" y="1194096"/>
              <a:ext cx="126691" cy="3388016"/>
            </a:xfrm>
            <a:custGeom>
              <a:rect b="b" l="l" r="r" t="t"/>
              <a:pathLst>
                <a:path extrusionOk="0" h="1765" w="66">
                  <a:moveTo>
                    <a:pt x="0" y="0"/>
                  </a:moveTo>
                  <a:lnTo>
                    <a:pt x="66" y="0"/>
                  </a:lnTo>
                  <a:lnTo>
                    <a:pt x="66" y="1765"/>
                  </a:lnTo>
                  <a:lnTo>
                    <a:pt x="0" y="1765"/>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8" name="Google Shape;778;p31"/>
            <p:cNvSpPr/>
            <p:nvPr/>
          </p:nvSpPr>
          <p:spPr>
            <a:xfrm>
              <a:off x="5467531" y="1188337"/>
              <a:ext cx="140128" cy="3399532"/>
            </a:xfrm>
            <a:custGeom>
              <a:rect b="b" l="l" r="r" t="t"/>
              <a:pathLst>
                <a:path extrusionOk="0" h="1771" w="73">
                  <a:moveTo>
                    <a:pt x="70" y="1771"/>
                  </a:moveTo>
                  <a:lnTo>
                    <a:pt x="3" y="1771"/>
                  </a:lnTo>
                  <a:cubicBezTo>
                    <a:pt x="2" y="1771"/>
                    <a:pt x="0" y="1769"/>
                    <a:pt x="0" y="1768"/>
                  </a:cubicBezTo>
                  <a:lnTo>
                    <a:pt x="0" y="4"/>
                  </a:lnTo>
                  <a:cubicBezTo>
                    <a:pt x="0" y="2"/>
                    <a:pt x="2" y="0"/>
                    <a:pt x="3" y="0"/>
                  </a:cubicBezTo>
                  <a:lnTo>
                    <a:pt x="70" y="0"/>
                  </a:lnTo>
                  <a:cubicBezTo>
                    <a:pt x="71" y="0"/>
                    <a:pt x="73" y="2"/>
                    <a:pt x="73" y="4"/>
                  </a:cubicBezTo>
                  <a:lnTo>
                    <a:pt x="73" y="1768"/>
                  </a:lnTo>
                  <a:cubicBezTo>
                    <a:pt x="73" y="1770"/>
                    <a:pt x="71" y="1771"/>
                    <a:pt x="70" y="1771"/>
                  </a:cubicBezTo>
                  <a:moveTo>
                    <a:pt x="7" y="1764"/>
                  </a:moveTo>
                  <a:lnTo>
                    <a:pt x="66" y="1764"/>
                  </a:lnTo>
                  <a:lnTo>
                    <a:pt x="66" y="7"/>
                  </a:lnTo>
                  <a:lnTo>
                    <a:pt x="7" y="7"/>
                  </a:lnTo>
                  <a:lnTo>
                    <a:pt x="7" y="1764"/>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79" name="Google Shape;779;p31"/>
            <p:cNvSpPr/>
            <p:nvPr/>
          </p:nvSpPr>
          <p:spPr>
            <a:xfrm>
              <a:off x="5313966" y="1113474"/>
              <a:ext cx="1055756" cy="2389847"/>
            </a:xfrm>
            <a:custGeom>
              <a:rect b="b" l="l" r="r" t="t"/>
              <a:pathLst>
                <a:path extrusionOk="0" h="1245" w="550">
                  <a:moveTo>
                    <a:pt x="0" y="0"/>
                  </a:moveTo>
                  <a:lnTo>
                    <a:pt x="550" y="0"/>
                  </a:lnTo>
                  <a:lnTo>
                    <a:pt x="550" y="1245"/>
                  </a:lnTo>
                  <a:lnTo>
                    <a:pt x="0" y="1245"/>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0" name="Google Shape;780;p31"/>
            <p:cNvSpPr/>
            <p:nvPr/>
          </p:nvSpPr>
          <p:spPr>
            <a:xfrm>
              <a:off x="6310216" y="1113474"/>
              <a:ext cx="295612" cy="813892"/>
            </a:xfrm>
            <a:custGeom>
              <a:rect b="b" l="l" r="r" t="t"/>
              <a:pathLst>
                <a:path extrusionOk="0" h="424" w="154">
                  <a:moveTo>
                    <a:pt x="0" y="0"/>
                  </a:moveTo>
                  <a:lnTo>
                    <a:pt x="154" y="0"/>
                  </a:lnTo>
                  <a:lnTo>
                    <a:pt x="154" y="424"/>
                  </a:lnTo>
                  <a:lnTo>
                    <a:pt x="0" y="424"/>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1" name="Google Shape;781;p31"/>
            <p:cNvSpPr/>
            <p:nvPr/>
          </p:nvSpPr>
          <p:spPr>
            <a:xfrm>
              <a:off x="5350438" y="1936964"/>
              <a:ext cx="370474" cy="535556"/>
            </a:xfrm>
            <a:custGeom>
              <a:rect b="b" l="l" r="r" t="t"/>
              <a:pathLst>
                <a:path extrusionOk="0" h="279" w="193">
                  <a:moveTo>
                    <a:pt x="6" y="141"/>
                  </a:moveTo>
                  <a:lnTo>
                    <a:pt x="22" y="0"/>
                  </a:lnTo>
                  <a:lnTo>
                    <a:pt x="183" y="0"/>
                  </a:lnTo>
                  <a:lnTo>
                    <a:pt x="183" y="49"/>
                  </a:lnTo>
                  <a:lnTo>
                    <a:pt x="74" y="50"/>
                  </a:lnTo>
                  <a:lnTo>
                    <a:pt x="68" y="104"/>
                  </a:lnTo>
                  <a:cubicBezTo>
                    <a:pt x="72" y="102"/>
                    <a:pt x="78" y="99"/>
                    <a:pt x="86" y="97"/>
                  </a:cubicBezTo>
                  <a:cubicBezTo>
                    <a:pt x="93" y="95"/>
                    <a:pt x="100" y="94"/>
                    <a:pt x="107" y="94"/>
                  </a:cubicBezTo>
                  <a:cubicBezTo>
                    <a:pt x="135" y="94"/>
                    <a:pt x="156" y="102"/>
                    <a:pt x="171" y="118"/>
                  </a:cubicBezTo>
                  <a:cubicBezTo>
                    <a:pt x="185" y="134"/>
                    <a:pt x="193" y="157"/>
                    <a:pt x="193" y="186"/>
                  </a:cubicBezTo>
                  <a:cubicBezTo>
                    <a:pt x="193" y="204"/>
                    <a:pt x="189" y="220"/>
                    <a:pt x="181" y="234"/>
                  </a:cubicBezTo>
                  <a:cubicBezTo>
                    <a:pt x="173" y="248"/>
                    <a:pt x="162" y="259"/>
                    <a:pt x="148" y="267"/>
                  </a:cubicBezTo>
                  <a:cubicBezTo>
                    <a:pt x="134" y="275"/>
                    <a:pt x="117" y="279"/>
                    <a:pt x="97" y="279"/>
                  </a:cubicBezTo>
                  <a:cubicBezTo>
                    <a:pt x="80" y="279"/>
                    <a:pt x="64" y="275"/>
                    <a:pt x="49" y="268"/>
                  </a:cubicBezTo>
                  <a:cubicBezTo>
                    <a:pt x="34" y="261"/>
                    <a:pt x="22" y="251"/>
                    <a:pt x="13" y="239"/>
                  </a:cubicBezTo>
                  <a:cubicBezTo>
                    <a:pt x="4" y="226"/>
                    <a:pt x="0" y="212"/>
                    <a:pt x="0" y="197"/>
                  </a:cubicBezTo>
                  <a:lnTo>
                    <a:pt x="64" y="197"/>
                  </a:lnTo>
                  <a:cubicBezTo>
                    <a:pt x="65" y="207"/>
                    <a:pt x="68" y="216"/>
                    <a:pt x="74" y="221"/>
                  </a:cubicBezTo>
                  <a:cubicBezTo>
                    <a:pt x="80" y="227"/>
                    <a:pt x="87" y="229"/>
                    <a:pt x="97" y="229"/>
                  </a:cubicBezTo>
                  <a:cubicBezTo>
                    <a:pt x="118" y="229"/>
                    <a:pt x="129" y="214"/>
                    <a:pt x="129" y="182"/>
                  </a:cubicBezTo>
                  <a:cubicBezTo>
                    <a:pt x="129" y="152"/>
                    <a:pt x="116" y="138"/>
                    <a:pt x="90" y="138"/>
                  </a:cubicBezTo>
                  <a:cubicBezTo>
                    <a:pt x="75" y="138"/>
                    <a:pt x="64" y="143"/>
                    <a:pt x="56" y="152"/>
                  </a:cubicBezTo>
                  <a:lnTo>
                    <a:pt x="5" y="141"/>
                  </a:lnTo>
                  <a:lnTo>
                    <a:pt x="6" y="141"/>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2" name="Google Shape;782;p31"/>
            <p:cNvSpPr/>
            <p:nvPr/>
          </p:nvSpPr>
          <p:spPr>
            <a:xfrm>
              <a:off x="5782338" y="1929286"/>
              <a:ext cx="443417" cy="541315"/>
            </a:xfrm>
            <a:custGeom>
              <a:rect b="b" l="l" r="r" t="t"/>
              <a:pathLst>
                <a:path extrusionOk="0" h="282" w="231">
                  <a:moveTo>
                    <a:pt x="231" y="244"/>
                  </a:moveTo>
                  <a:cubicBezTo>
                    <a:pt x="220" y="256"/>
                    <a:pt x="206" y="265"/>
                    <a:pt x="186" y="272"/>
                  </a:cubicBezTo>
                  <a:cubicBezTo>
                    <a:pt x="166" y="279"/>
                    <a:pt x="145" y="282"/>
                    <a:pt x="121" y="282"/>
                  </a:cubicBezTo>
                  <a:cubicBezTo>
                    <a:pt x="85" y="282"/>
                    <a:pt x="57" y="272"/>
                    <a:pt x="35" y="250"/>
                  </a:cubicBezTo>
                  <a:cubicBezTo>
                    <a:pt x="13" y="228"/>
                    <a:pt x="2" y="197"/>
                    <a:pt x="0" y="157"/>
                  </a:cubicBezTo>
                  <a:lnTo>
                    <a:pt x="0" y="134"/>
                  </a:lnTo>
                  <a:cubicBezTo>
                    <a:pt x="0" y="107"/>
                    <a:pt x="5" y="83"/>
                    <a:pt x="14" y="63"/>
                  </a:cubicBezTo>
                  <a:cubicBezTo>
                    <a:pt x="24" y="42"/>
                    <a:pt x="37" y="27"/>
                    <a:pt x="55" y="16"/>
                  </a:cubicBezTo>
                  <a:cubicBezTo>
                    <a:pt x="73" y="5"/>
                    <a:pt x="93" y="0"/>
                    <a:pt x="117" y="0"/>
                  </a:cubicBezTo>
                  <a:cubicBezTo>
                    <a:pt x="151" y="0"/>
                    <a:pt x="178" y="7"/>
                    <a:pt x="197" y="23"/>
                  </a:cubicBezTo>
                  <a:cubicBezTo>
                    <a:pt x="216" y="38"/>
                    <a:pt x="227" y="62"/>
                    <a:pt x="230" y="93"/>
                  </a:cubicBezTo>
                  <a:lnTo>
                    <a:pt x="166" y="93"/>
                  </a:lnTo>
                  <a:cubicBezTo>
                    <a:pt x="164" y="78"/>
                    <a:pt x="160" y="67"/>
                    <a:pt x="152" y="60"/>
                  </a:cubicBezTo>
                  <a:cubicBezTo>
                    <a:pt x="145" y="54"/>
                    <a:pt x="133" y="50"/>
                    <a:pt x="119" y="50"/>
                  </a:cubicBezTo>
                  <a:cubicBezTo>
                    <a:pt x="103" y="50"/>
                    <a:pt x="90" y="57"/>
                    <a:pt x="81" y="71"/>
                  </a:cubicBezTo>
                  <a:cubicBezTo>
                    <a:pt x="72" y="86"/>
                    <a:pt x="67" y="106"/>
                    <a:pt x="67" y="132"/>
                  </a:cubicBezTo>
                  <a:lnTo>
                    <a:pt x="67" y="149"/>
                  </a:lnTo>
                  <a:cubicBezTo>
                    <a:pt x="67" y="176"/>
                    <a:pt x="72" y="198"/>
                    <a:pt x="81" y="211"/>
                  </a:cubicBezTo>
                  <a:cubicBezTo>
                    <a:pt x="91" y="225"/>
                    <a:pt x="106" y="231"/>
                    <a:pt x="126" y="231"/>
                  </a:cubicBezTo>
                  <a:cubicBezTo>
                    <a:pt x="143" y="231"/>
                    <a:pt x="156" y="227"/>
                    <a:pt x="164" y="220"/>
                  </a:cubicBezTo>
                  <a:lnTo>
                    <a:pt x="164" y="177"/>
                  </a:lnTo>
                  <a:lnTo>
                    <a:pt x="118" y="177"/>
                  </a:lnTo>
                  <a:lnTo>
                    <a:pt x="118" y="131"/>
                  </a:lnTo>
                  <a:lnTo>
                    <a:pt x="230" y="131"/>
                  </a:lnTo>
                  <a:lnTo>
                    <a:pt x="230" y="244"/>
                  </a:lnTo>
                  <a:lnTo>
                    <a:pt x="231" y="244"/>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3" name="Google Shape;783;p31"/>
            <p:cNvSpPr/>
            <p:nvPr/>
          </p:nvSpPr>
          <p:spPr>
            <a:xfrm>
              <a:off x="6342848" y="2407255"/>
              <a:ext cx="560510" cy="988571"/>
            </a:xfrm>
            <a:custGeom>
              <a:rect b="b" l="l" r="r" t="t"/>
              <a:pathLst>
                <a:path extrusionOk="0" h="515" w="292">
                  <a:moveTo>
                    <a:pt x="0" y="0"/>
                  </a:moveTo>
                  <a:lnTo>
                    <a:pt x="292" y="0"/>
                  </a:lnTo>
                  <a:lnTo>
                    <a:pt x="292" y="515"/>
                  </a:lnTo>
                  <a:lnTo>
                    <a:pt x="0" y="515"/>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784" name="Google Shape;784;p31"/>
            <p:cNvGrpSpPr/>
            <p:nvPr/>
          </p:nvGrpSpPr>
          <p:grpSpPr>
            <a:xfrm>
              <a:off x="5254460" y="1088520"/>
              <a:ext cx="1681531" cy="2420560"/>
              <a:chOff x="5254460" y="1088520"/>
              <a:chExt cx="1681531" cy="2420560"/>
            </a:xfrm>
          </p:grpSpPr>
          <p:sp>
            <p:nvSpPr>
              <p:cNvPr id="785" name="Google Shape;785;p31"/>
              <p:cNvSpPr/>
              <p:nvPr/>
            </p:nvSpPr>
            <p:spPr>
              <a:xfrm>
                <a:off x="6264146" y="1088520"/>
                <a:ext cx="307129" cy="825409"/>
              </a:xfrm>
              <a:custGeom>
                <a:rect b="b" l="l" r="r" t="t"/>
                <a:pathLst>
                  <a:path extrusionOk="0" h="430" w="160">
                    <a:moveTo>
                      <a:pt x="157" y="430"/>
                    </a:moveTo>
                    <a:lnTo>
                      <a:pt x="3" y="430"/>
                    </a:lnTo>
                    <a:cubicBezTo>
                      <a:pt x="1" y="430"/>
                      <a:pt x="0" y="429"/>
                      <a:pt x="0" y="427"/>
                    </a:cubicBezTo>
                    <a:lnTo>
                      <a:pt x="0" y="3"/>
                    </a:lnTo>
                    <a:cubicBezTo>
                      <a:pt x="0" y="1"/>
                      <a:pt x="2" y="0"/>
                      <a:pt x="3" y="0"/>
                    </a:cubicBezTo>
                    <a:lnTo>
                      <a:pt x="157" y="0"/>
                    </a:lnTo>
                    <a:cubicBezTo>
                      <a:pt x="159" y="0"/>
                      <a:pt x="160" y="1"/>
                      <a:pt x="160" y="3"/>
                    </a:cubicBezTo>
                    <a:lnTo>
                      <a:pt x="160" y="427"/>
                    </a:lnTo>
                    <a:cubicBezTo>
                      <a:pt x="160" y="429"/>
                      <a:pt x="159" y="430"/>
                      <a:pt x="157" y="430"/>
                    </a:cubicBezTo>
                    <a:moveTo>
                      <a:pt x="7" y="424"/>
                    </a:moveTo>
                    <a:lnTo>
                      <a:pt x="154" y="424"/>
                    </a:lnTo>
                    <a:lnTo>
                      <a:pt x="154" y="6"/>
                    </a:lnTo>
                    <a:lnTo>
                      <a:pt x="7" y="6"/>
                    </a:lnTo>
                    <a:lnTo>
                      <a:pt x="7" y="424"/>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86" name="Google Shape;786;p31"/>
              <p:cNvSpPr/>
              <p:nvPr/>
            </p:nvSpPr>
            <p:spPr>
              <a:xfrm>
                <a:off x="5254460" y="1105796"/>
                <a:ext cx="1069193" cy="2403284"/>
              </a:xfrm>
              <a:custGeom>
                <a:rect b="b" l="l" r="r" t="t"/>
                <a:pathLst>
                  <a:path extrusionOk="0" h="1252" w="557">
                    <a:moveTo>
                      <a:pt x="553" y="1252"/>
                    </a:moveTo>
                    <a:lnTo>
                      <a:pt x="3" y="1252"/>
                    </a:lnTo>
                    <a:cubicBezTo>
                      <a:pt x="1" y="1252"/>
                      <a:pt x="0" y="1250"/>
                      <a:pt x="0" y="1248"/>
                    </a:cubicBezTo>
                    <a:lnTo>
                      <a:pt x="0" y="3"/>
                    </a:lnTo>
                    <a:cubicBezTo>
                      <a:pt x="0" y="2"/>
                      <a:pt x="2" y="0"/>
                      <a:pt x="3" y="0"/>
                    </a:cubicBezTo>
                    <a:lnTo>
                      <a:pt x="553" y="0"/>
                    </a:lnTo>
                    <a:cubicBezTo>
                      <a:pt x="555" y="0"/>
                      <a:pt x="557" y="2"/>
                      <a:pt x="557" y="3"/>
                    </a:cubicBezTo>
                    <a:lnTo>
                      <a:pt x="557" y="1248"/>
                    </a:lnTo>
                    <a:cubicBezTo>
                      <a:pt x="557" y="1250"/>
                      <a:pt x="555" y="1252"/>
                      <a:pt x="553" y="1252"/>
                    </a:cubicBezTo>
                    <a:moveTo>
                      <a:pt x="6" y="1245"/>
                    </a:moveTo>
                    <a:lnTo>
                      <a:pt x="550" y="1245"/>
                    </a:lnTo>
                    <a:lnTo>
                      <a:pt x="550" y="7"/>
                    </a:lnTo>
                    <a:lnTo>
                      <a:pt x="6" y="7"/>
                    </a:lnTo>
                    <a:lnTo>
                      <a:pt x="6" y="1245"/>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87" name="Google Shape;787;p31"/>
              <p:cNvSpPr/>
              <p:nvPr/>
            </p:nvSpPr>
            <p:spPr>
              <a:xfrm>
                <a:off x="6362044" y="2388060"/>
                <a:ext cx="573947" cy="1000089"/>
              </a:xfrm>
              <a:custGeom>
                <a:rect b="b" l="l" r="r" t="t"/>
                <a:pathLst>
                  <a:path extrusionOk="0" h="521" w="299">
                    <a:moveTo>
                      <a:pt x="295" y="521"/>
                    </a:moveTo>
                    <a:lnTo>
                      <a:pt x="3" y="521"/>
                    </a:lnTo>
                    <a:cubicBezTo>
                      <a:pt x="1" y="521"/>
                      <a:pt x="0" y="520"/>
                      <a:pt x="0" y="518"/>
                    </a:cubicBezTo>
                    <a:lnTo>
                      <a:pt x="0" y="3"/>
                    </a:lnTo>
                    <a:cubicBezTo>
                      <a:pt x="0" y="1"/>
                      <a:pt x="2" y="0"/>
                      <a:pt x="3" y="0"/>
                    </a:cubicBezTo>
                    <a:lnTo>
                      <a:pt x="295" y="0"/>
                    </a:lnTo>
                    <a:cubicBezTo>
                      <a:pt x="297" y="0"/>
                      <a:pt x="299" y="2"/>
                      <a:pt x="299" y="3"/>
                    </a:cubicBezTo>
                    <a:lnTo>
                      <a:pt x="299" y="518"/>
                    </a:lnTo>
                    <a:cubicBezTo>
                      <a:pt x="299" y="520"/>
                      <a:pt x="297" y="521"/>
                      <a:pt x="295" y="521"/>
                    </a:cubicBezTo>
                    <a:moveTo>
                      <a:pt x="7" y="515"/>
                    </a:moveTo>
                    <a:lnTo>
                      <a:pt x="292" y="515"/>
                    </a:lnTo>
                    <a:lnTo>
                      <a:pt x="292" y="6"/>
                    </a:lnTo>
                    <a:lnTo>
                      <a:pt x="7" y="6"/>
                    </a:lnTo>
                    <a:lnTo>
                      <a:pt x="7" y="515"/>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88" name="Google Shape;788;p31"/>
              <p:cNvSpPr/>
              <p:nvPr/>
            </p:nvSpPr>
            <p:spPr>
              <a:xfrm>
                <a:off x="6333250" y="2651039"/>
                <a:ext cx="36472" cy="145886"/>
              </a:xfrm>
              <a:custGeom>
                <a:rect b="b" l="l" r="r" t="t"/>
                <a:pathLst>
                  <a:path extrusionOk="0" h="76" w="19">
                    <a:moveTo>
                      <a:pt x="0" y="0"/>
                    </a:moveTo>
                    <a:lnTo>
                      <a:pt x="19" y="0"/>
                    </a:lnTo>
                    <a:lnTo>
                      <a:pt x="19" y="76"/>
                    </a:lnTo>
                    <a:lnTo>
                      <a:pt x="0" y="76"/>
                    </a:lnTo>
                    <a:lnTo>
                      <a:pt x="0" y="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89" name="Google Shape;789;p31"/>
              <p:cNvSpPr/>
              <p:nvPr/>
            </p:nvSpPr>
            <p:spPr>
              <a:xfrm>
                <a:off x="6333250" y="3063743"/>
                <a:ext cx="36472" cy="143967"/>
              </a:xfrm>
              <a:custGeom>
                <a:rect b="b" l="l" r="r" t="t"/>
                <a:pathLst>
                  <a:path extrusionOk="0" h="75" w="19">
                    <a:moveTo>
                      <a:pt x="0" y="0"/>
                    </a:moveTo>
                    <a:lnTo>
                      <a:pt x="19" y="0"/>
                    </a:lnTo>
                    <a:lnTo>
                      <a:pt x="19" y="75"/>
                    </a:lnTo>
                    <a:lnTo>
                      <a:pt x="0" y="75"/>
                    </a:lnTo>
                    <a:lnTo>
                      <a:pt x="0" y="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 name="Shape 793"/>
        <p:cNvGrpSpPr/>
        <p:nvPr/>
      </p:nvGrpSpPr>
      <p:grpSpPr>
        <a:xfrm>
          <a:off x="0" y="0"/>
          <a:ext cx="0" cy="0"/>
          <a:chOff x="0" y="0"/>
          <a:chExt cx="0" cy="0"/>
        </a:xfrm>
      </p:grpSpPr>
      <p:sp>
        <p:nvSpPr>
          <p:cNvPr id="794" name="Google Shape;794;p32"/>
          <p:cNvSpPr txBox="1"/>
          <p:nvPr>
            <p:ph type="title"/>
          </p:nvPr>
        </p:nvSpPr>
        <p:spPr>
          <a:xfrm>
            <a:off x="3439200" y="445025"/>
            <a:ext cx="498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Campaign objectives</a:t>
            </a:r>
            <a:endParaRPr/>
          </a:p>
        </p:txBody>
      </p:sp>
      <p:sp>
        <p:nvSpPr>
          <p:cNvPr id="795" name="Google Shape;795;p32"/>
          <p:cNvSpPr txBox="1"/>
          <p:nvPr>
            <p:ph idx="3" type="subTitle"/>
          </p:nvPr>
        </p:nvSpPr>
        <p:spPr>
          <a:xfrm>
            <a:off x="3444126" y="2158800"/>
            <a:ext cx="4984800" cy="7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Clear, measurable objectives are crucial for a successful marketing campaign. Start by considering what you want to achieve and define key performance indicators (KPIs) to measure success</a:t>
            </a:r>
            <a:endParaRPr/>
          </a:p>
        </p:txBody>
      </p:sp>
      <p:sp>
        <p:nvSpPr>
          <p:cNvPr id="796" name="Google Shape;796;p32"/>
          <p:cNvSpPr txBox="1"/>
          <p:nvPr>
            <p:ph idx="1" type="subTitle"/>
          </p:nvPr>
        </p:nvSpPr>
        <p:spPr>
          <a:xfrm>
            <a:off x="3444075" y="1703925"/>
            <a:ext cx="4984800" cy="40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Defining objectives</a:t>
            </a:r>
            <a:endParaRPr/>
          </a:p>
        </p:txBody>
      </p:sp>
      <p:sp>
        <p:nvSpPr>
          <p:cNvPr id="797" name="Google Shape;797;p32"/>
          <p:cNvSpPr txBox="1"/>
          <p:nvPr>
            <p:ph idx="2" type="subTitle"/>
          </p:nvPr>
        </p:nvSpPr>
        <p:spPr>
          <a:xfrm>
            <a:off x="3444099" y="3038200"/>
            <a:ext cx="4984800" cy="40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Business goals</a:t>
            </a:r>
            <a:endParaRPr/>
          </a:p>
        </p:txBody>
      </p:sp>
      <p:sp>
        <p:nvSpPr>
          <p:cNvPr id="798" name="Google Shape;798;p32"/>
          <p:cNvSpPr txBox="1"/>
          <p:nvPr>
            <p:ph idx="4" type="subTitle"/>
          </p:nvPr>
        </p:nvSpPr>
        <p:spPr>
          <a:xfrm>
            <a:off x="3444152" y="3493175"/>
            <a:ext cx="4984800" cy="7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Align campaign objectives with business goals by understanding your company's mission, vision, and values. Identify how the campaign can contribute to achieving these goals and adjust objectives accordingly</a:t>
            </a:r>
            <a:endParaRPr/>
          </a:p>
        </p:txBody>
      </p:sp>
      <p:grpSp>
        <p:nvGrpSpPr>
          <p:cNvPr id="799" name="Google Shape;799;p32"/>
          <p:cNvGrpSpPr/>
          <p:nvPr/>
        </p:nvGrpSpPr>
        <p:grpSpPr>
          <a:xfrm>
            <a:off x="-322750" y="1569060"/>
            <a:ext cx="3401890" cy="2959775"/>
            <a:chOff x="-322750" y="1569060"/>
            <a:chExt cx="3401890" cy="2959775"/>
          </a:xfrm>
        </p:grpSpPr>
        <p:grpSp>
          <p:nvGrpSpPr>
            <p:cNvPr id="800" name="Google Shape;800;p32"/>
            <p:cNvGrpSpPr/>
            <p:nvPr/>
          </p:nvGrpSpPr>
          <p:grpSpPr>
            <a:xfrm>
              <a:off x="190677" y="1569060"/>
              <a:ext cx="2888463" cy="2959775"/>
              <a:chOff x="190677" y="1569060"/>
              <a:chExt cx="2888463" cy="2959775"/>
            </a:xfrm>
          </p:grpSpPr>
          <p:sp>
            <p:nvSpPr>
              <p:cNvPr id="801" name="Google Shape;801;p32"/>
              <p:cNvSpPr/>
              <p:nvPr/>
            </p:nvSpPr>
            <p:spPr>
              <a:xfrm>
                <a:off x="1388255" y="1824432"/>
                <a:ext cx="1333991" cy="2255520"/>
              </a:xfrm>
              <a:custGeom>
                <a:rect b="b" l="l" r="r" t="t"/>
                <a:pathLst>
                  <a:path extrusionOk="0" h="1422" w="841">
                    <a:moveTo>
                      <a:pt x="420" y="1422"/>
                    </a:moveTo>
                    <a:lnTo>
                      <a:pt x="772" y="1422"/>
                    </a:lnTo>
                    <a:cubicBezTo>
                      <a:pt x="810" y="1422"/>
                      <a:pt x="841" y="1392"/>
                      <a:pt x="841" y="1354"/>
                    </a:cubicBezTo>
                    <a:lnTo>
                      <a:pt x="841" y="68"/>
                    </a:lnTo>
                    <a:cubicBezTo>
                      <a:pt x="841" y="31"/>
                      <a:pt x="810" y="0"/>
                      <a:pt x="772" y="0"/>
                    </a:cubicBezTo>
                    <a:lnTo>
                      <a:pt x="68" y="0"/>
                    </a:lnTo>
                    <a:cubicBezTo>
                      <a:pt x="30" y="0"/>
                      <a:pt x="0" y="31"/>
                      <a:pt x="0" y="68"/>
                    </a:cubicBezTo>
                    <a:lnTo>
                      <a:pt x="0" y="1354"/>
                    </a:lnTo>
                    <a:cubicBezTo>
                      <a:pt x="0" y="1392"/>
                      <a:pt x="30" y="1422"/>
                      <a:pt x="68" y="1422"/>
                    </a:cubicBezTo>
                    <a:lnTo>
                      <a:pt x="420" y="1422"/>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2" name="Google Shape;802;p32"/>
              <p:cNvSpPr/>
              <p:nvPr/>
            </p:nvSpPr>
            <p:spPr>
              <a:xfrm>
                <a:off x="1397772" y="1767330"/>
                <a:ext cx="1446611" cy="2406205"/>
              </a:xfrm>
              <a:custGeom>
                <a:rect b="b" l="l" r="r" t="t"/>
                <a:pathLst>
                  <a:path extrusionOk="0" h="1517" w="912">
                    <a:moveTo>
                      <a:pt x="872" y="0"/>
                    </a:moveTo>
                    <a:lnTo>
                      <a:pt x="41" y="0"/>
                    </a:lnTo>
                    <a:cubicBezTo>
                      <a:pt x="18" y="0"/>
                      <a:pt x="0" y="18"/>
                      <a:pt x="0" y="40"/>
                    </a:cubicBezTo>
                    <a:lnTo>
                      <a:pt x="0" y="1477"/>
                    </a:lnTo>
                    <a:cubicBezTo>
                      <a:pt x="0" y="1499"/>
                      <a:pt x="18" y="1517"/>
                      <a:pt x="41" y="1517"/>
                    </a:cubicBezTo>
                    <a:lnTo>
                      <a:pt x="872" y="1517"/>
                    </a:lnTo>
                    <a:cubicBezTo>
                      <a:pt x="894" y="1517"/>
                      <a:pt x="912" y="1499"/>
                      <a:pt x="912" y="1477"/>
                    </a:cubicBezTo>
                    <a:lnTo>
                      <a:pt x="912" y="40"/>
                    </a:lnTo>
                    <a:cubicBezTo>
                      <a:pt x="912" y="18"/>
                      <a:pt x="894" y="0"/>
                      <a:pt x="872" y="0"/>
                    </a:cubicBezTo>
                    <a:moveTo>
                      <a:pt x="655" y="22"/>
                    </a:moveTo>
                    <a:lnTo>
                      <a:pt x="848" y="22"/>
                    </a:lnTo>
                    <a:cubicBezTo>
                      <a:pt x="869" y="22"/>
                      <a:pt x="886" y="39"/>
                      <a:pt x="886" y="60"/>
                    </a:cubicBezTo>
                    <a:lnTo>
                      <a:pt x="886" y="1457"/>
                    </a:lnTo>
                    <a:cubicBezTo>
                      <a:pt x="886" y="1478"/>
                      <a:pt x="869" y="1495"/>
                      <a:pt x="848" y="1495"/>
                    </a:cubicBezTo>
                    <a:lnTo>
                      <a:pt x="65" y="1495"/>
                    </a:lnTo>
                    <a:cubicBezTo>
                      <a:pt x="44" y="1495"/>
                      <a:pt x="27" y="1478"/>
                      <a:pt x="27" y="1457"/>
                    </a:cubicBezTo>
                    <a:lnTo>
                      <a:pt x="27" y="60"/>
                    </a:lnTo>
                    <a:cubicBezTo>
                      <a:pt x="27" y="39"/>
                      <a:pt x="44" y="22"/>
                      <a:pt x="65" y="22"/>
                    </a:cubicBezTo>
                    <a:lnTo>
                      <a:pt x="655" y="22"/>
                    </a:lnTo>
                    <a:close/>
                  </a:path>
                </a:pathLst>
              </a:custGeom>
              <a:solidFill>
                <a:srgbClr val="FFFFFF"/>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3" name="Google Shape;803;p32"/>
              <p:cNvSpPr/>
              <p:nvPr/>
            </p:nvSpPr>
            <p:spPr>
              <a:xfrm>
                <a:off x="1381910" y="1745124"/>
                <a:ext cx="1457714" cy="2415722"/>
              </a:xfrm>
              <a:custGeom>
                <a:rect b="b" l="l" r="r" t="t"/>
                <a:pathLst>
                  <a:path extrusionOk="0" h="1523" w="919">
                    <a:moveTo>
                      <a:pt x="875" y="1523"/>
                    </a:moveTo>
                    <a:lnTo>
                      <a:pt x="44" y="1523"/>
                    </a:lnTo>
                    <a:cubicBezTo>
                      <a:pt x="20" y="1523"/>
                      <a:pt x="0" y="1504"/>
                      <a:pt x="0" y="1480"/>
                    </a:cubicBezTo>
                    <a:lnTo>
                      <a:pt x="0" y="43"/>
                    </a:lnTo>
                    <a:cubicBezTo>
                      <a:pt x="0" y="19"/>
                      <a:pt x="20" y="0"/>
                      <a:pt x="44" y="0"/>
                    </a:cubicBezTo>
                    <a:lnTo>
                      <a:pt x="875" y="0"/>
                    </a:lnTo>
                    <a:cubicBezTo>
                      <a:pt x="899" y="0"/>
                      <a:pt x="919" y="19"/>
                      <a:pt x="919" y="43"/>
                    </a:cubicBezTo>
                    <a:lnTo>
                      <a:pt x="919" y="1480"/>
                    </a:lnTo>
                    <a:cubicBezTo>
                      <a:pt x="919" y="1504"/>
                      <a:pt x="899" y="1523"/>
                      <a:pt x="875" y="1523"/>
                    </a:cubicBezTo>
                    <a:moveTo>
                      <a:pt x="44" y="7"/>
                    </a:moveTo>
                    <a:cubicBezTo>
                      <a:pt x="23" y="7"/>
                      <a:pt x="7" y="23"/>
                      <a:pt x="7" y="43"/>
                    </a:cubicBezTo>
                    <a:lnTo>
                      <a:pt x="7" y="1480"/>
                    </a:lnTo>
                    <a:cubicBezTo>
                      <a:pt x="7" y="1500"/>
                      <a:pt x="23" y="1516"/>
                      <a:pt x="44" y="1516"/>
                    </a:cubicBezTo>
                    <a:lnTo>
                      <a:pt x="875" y="1516"/>
                    </a:lnTo>
                    <a:cubicBezTo>
                      <a:pt x="896" y="1516"/>
                      <a:pt x="912" y="1500"/>
                      <a:pt x="912" y="1480"/>
                    </a:cubicBezTo>
                    <a:lnTo>
                      <a:pt x="912" y="43"/>
                    </a:lnTo>
                    <a:cubicBezTo>
                      <a:pt x="912" y="23"/>
                      <a:pt x="896" y="7"/>
                      <a:pt x="875" y="7"/>
                    </a:cubicBezTo>
                    <a:lnTo>
                      <a:pt x="44" y="7"/>
                    </a:lnTo>
                    <a:moveTo>
                      <a:pt x="657" y="21"/>
                    </a:moveTo>
                    <a:lnTo>
                      <a:pt x="851" y="21"/>
                    </a:lnTo>
                    <a:cubicBezTo>
                      <a:pt x="874" y="21"/>
                      <a:pt x="893" y="40"/>
                      <a:pt x="893" y="63"/>
                    </a:cubicBezTo>
                    <a:lnTo>
                      <a:pt x="893" y="1460"/>
                    </a:lnTo>
                    <a:cubicBezTo>
                      <a:pt x="893" y="1483"/>
                      <a:pt x="874" y="1502"/>
                      <a:pt x="851" y="1502"/>
                    </a:cubicBezTo>
                    <a:lnTo>
                      <a:pt x="68" y="1502"/>
                    </a:lnTo>
                    <a:cubicBezTo>
                      <a:pt x="45" y="1502"/>
                      <a:pt x="26" y="1483"/>
                      <a:pt x="26" y="1460"/>
                    </a:cubicBezTo>
                    <a:lnTo>
                      <a:pt x="26" y="63"/>
                    </a:lnTo>
                    <a:cubicBezTo>
                      <a:pt x="26" y="40"/>
                      <a:pt x="45" y="21"/>
                      <a:pt x="68" y="21"/>
                    </a:cubicBezTo>
                    <a:lnTo>
                      <a:pt x="657" y="21"/>
                    </a:lnTo>
                    <a:moveTo>
                      <a:pt x="258" y="28"/>
                    </a:moveTo>
                    <a:lnTo>
                      <a:pt x="68" y="28"/>
                    </a:lnTo>
                    <a:cubicBezTo>
                      <a:pt x="49" y="28"/>
                      <a:pt x="33" y="44"/>
                      <a:pt x="33" y="63"/>
                    </a:cubicBezTo>
                    <a:lnTo>
                      <a:pt x="33" y="1460"/>
                    </a:lnTo>
                    <a:cubicBezTo>
                      <a:pt x="33" y="1479"/>
                      <a:pt x="49" y="1495"/>
                      <a:pt x="68" y="1495"/>
                    </a:cubicBezTo>
                    <a:lnTo>
                      <a:pt x="851" y="1495"/>
                    </a:lnTo>
                    <a:cubicBezTo>
                      <a:pt x="870" y="1495"/>
                      <a:pt x="886" y="1479"/>
                      <a:pt x="886" y="1460"/>
                    </a:cubicBezTo>
                    <a:lnTo>
                      <a:pt x="886" y="63"/>
                    </a:lnTo>
                    <a:cubicBezTo>
                      <a:pt x="886" y="44"/>
                      <a:pt x="870" y="28"/>
                      <a:pt x="851" y="28"/>
                    </a:cubicBezTo>
                    <a:lnTo>
                      <a:pt x="258" y="28"/>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04" name="Google Shape;804;p32"/>
              <p:cNvSpPr/>
              <p:nvPr/>
            </p:nvSpPr>
            <p:spPr>
              <a:xfrm>
                <a:off x="1578598" y="2455723"/>
                <a:ext cx="804201" cy="120548"/>
              </a:xfrm>
              <a:custGeom>
                <a:rect b="b" l="l" r="r" t="t"/>
                <a:pathLst>
                  <a:path extrusionOk="0" h="76" w="507">
                    <a:moveTo>
                      <a:pt x="504" y="76"/>
                    </a:moveTo>
                    <a:lnTo>
                      <a:pt x="4" y="76"/>
                    </a:lnTo>
                    <a:cubicBezTo>
                      <a:pt x="2" y="76"/>
                      <a:pt x="0" y="75"/>
                      <a:pt x="0" y="73"/>
                    </a:cubicBezTo>
                    <a:lnTo>
                      <a:pt x="0" y="3"/>
                    </a:lnTo>
                    <a:cubicBezTo>
                      <a:pt x="0" y="1"/>
                      <a:pt x="2" y="0"/>
                      <a:pt x="4" y="0"/>
                    </a:cubicBezTo>
                    <a:lnTo>
                      <a:pt x="504" y="0"/>
                    </a:lnTo>
                    <a:cubicBezTo>
                      <a:pt x="506" y="0"/>
                      <a:pt x="507" y="1"/>
                      <a:pt x="507" y="3"/>
                    </a:cubicBezTo>
                    <a:lnTo>
                      <a:pt x="507" y="73"/>
                    </a:lnTo>
                    <a:cubicBezTo>
                      <a:pt x="507" y="75"/>
                      <a:pt x="505" y="76"/>
                      <a:pt x="504" y="76"/>
                    </a:cubicBezTo>
                    <a:moveTo>
                      <a:pt x="7" y="70"/>
                    </a:moveTo>
                    <a:lnTo>
                      <a:pt x="501" y="70"/>
                    </a:lnTo>
                    <a:lnTo>
                      <a:pt x="501" y="6"/>
                    </a:lnTo>
                    <a:lnTo>
                      <a:pt x="7" y="6"/>
                    </a:lnTo>
                    <a:lnTo>
                      <a:pt x="7" y="7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05" name="Google Shape;805;p32"/>
              <p:cNvSpPr/>
              <p:nvPr/>
            </p:nvSpPr>
            <p:spPr>
              <a:xfrm>
                <a:off x="2438317" y="2443034"/>
                <a:ext cx="139585" cy="137996"/>
              </a:xfrm>
              <a:custGeom>
                <a:rect b="b" l="l" r="r" t="t"/>
                <a:pathLst>
                  <a:path extrusionOk="0" h="87" w="88">
                    <a:moveTo>
                      <a:pt x="88" y="44"/>
                    </a:moveTo>
                    <a:cubicBezTo>
                      <a:pt x="88" y="68"/>
                      <a:pt x="68" y="87"/>
                      <a:pt x="44" y="87"/>
                    </a:cubicBezTo>
                    <a:cubicBezTo>
                      <a:pt x="20" y="87"/>
                      <a:pt x="0" y="68"/>
                      <a:pt x="0" y="44"/>
                    </a:cubicBezTo>
                    <a:cubicBezTo>
                      <a:pt x="0" y="20"/>
                      <a:pt x="20" y="0"/>
                      <a:pt x="44" y="0"/>
                    </a:cubicBezTo>
                    <a:cubicBezTo>
                      <a:pt x="68" y="0"/>
                      <a:pt x="88" y="20"/>
                      <a:pt x="88" y="44"/>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6" name="Google Shape;806;p32"/>
              <p:cNvSpPr/>
              <p:nvPr/>
            </p:nvSpPr>
            <p:spPr>
              <a:xfrm>
                <a:off x="1578598" y="2676200"/>
                <a:ext cx="804201" cy="120548"/>
              </a:xfrm>
              <a:custGeom>
                <a:rect b="b" l="l" r="r" t="t"/>
                <a:pathLst>
                  <a:path extrusionOk="0" h="76" w="507">
                    <a:moveTo>
                      <a:pt x="504" y="76"/>
                    </a:moveTo>
                    <a:lnTo>
                      <a:pt x="4" y="76"/>
                    </a:lnTo>
                    <a:cubicBezTo>
                      <a:pt x="2" y="76"/>
                      <a:pt x="0" y="75"/>
                      <a:pt x="0" y="73"/>
                    </a:cubicBezTo>
                    <a:lnTo>
                      <a:pt x="0" y="3"/>
                    </a:lnTo>
                    <a:cubicBezTo>
                      <a:pt x="0" y="1"/>
                      <a:pt x="2" y="0"/>
                      <a:pt x="4" y="0"/>
                    </a:cubicBezTo>
                    <a:lnTo>
                      <a:pt x="504" y="0"/>
                    </a:lnTo>
                    <a:cubicBezTo>
                      <a:pt x="506" y="0"/>
                      <a:pt x="507" y="1"/>
                      <a:pt x="507" y="3"/>
                    </a:cubicBezTo>
                    <a:lnTo>
                      <a:pt x="507" y="73"/>
                    </a:lnTo>
                    <a:cubicBezTo>
                      <a:pt x="507" y="75"/>
                      <a:pt x="505" y="76"/>
                      <a:pt x="504" y="76"/>
                    </a:cubicBezTo>
                    <a:moveTo>
                      <a:pt x="7" y="70"/>
                    </a:moveTo>
                    <a:lnTo>
                      <a:pt x="501" y="70"/>
                    </a:lnTo>
                    <a:lnTo>
                      <a:pt x="501" y="6"/>
                    </a:lnTo>
                    <a:lnTo>
                      <a:pt x="7" y="6"/>
                    </a:lnTo>
                    <a:lnTo>
                      <a:pt x="7" y="7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07" name="Google Shape;807;p32"/>
              <p:cNvSpPr/>
              <p:nvPr/>
            </p:nvSpPr>
            <p:spPr>
              <a:xfrm>
                <a:off x="2438317" y="2663510"/>
                <a:ext cx="139585" cy="139582"/>
              </a:xfrm>
              <a:custGeom>
                <a:rect b="b" l="l" r="r" t="t"/>
                <a:pathLst>
                  <a:path extrusionOk="0" h="88" w="88">
                    <a:moveTo>
                      <a:pt x="88" y="44"/>
                    </a:moveTo>
                    <a:cubicBezTo>
                      <a:pt x="88" y="68"/>
                      <a:pt x="68" y="88"/>
                      <a:pt x="44" y="88"/>
                    </a:cubicBezTo>
                    <a:cubicBezTo>
                      <a:pt x="20" y="88"/>
                      <a:pt x="0" y="68"/>
                      <a:pt x="0" y="44"/>
                    </a:cubicBezTo>
                    <a:cubicBezTo>
                      <a:pt x="0" y="20"/>
                      <a:pt x="20" y="0"/>
                      <a:pt x="44" y="0"/>
                    </a:cubicBezTo>
                    <a:cubicBezTo>
                      <a:pt x="68" y="0"/>
                      <a:pt x="88" y="20"/>
                      <a:pt x="88" y="44"/>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8" name="Google Shape;808;p32"/>
              <p:cNvSpPr/>
              <p:nvPr/>
            </p:nvSpPr>
            <p:spPr>
              <a:xfrm>
                <a:off x="1578598" y="2896676"/>
                <a:ext cx="804201" cy="118962"/>
              </a:xfrm>
              <a:custGeom>
                <a:rect b="b" l="l" r="r" t="t"/>
                <a:pathLst>
                  <a:path extrusionOk="0" h="75" w="507">
                    <a:moveTo>
                      <a:pt x="504" y="75"/>
                    </a:moveTo>
                    <a:lnTo>
                      <a:pt x="4" y="75"/>
                    </a:lnTo>
                    <a:cubicBezTo>
                      <a:pt x="2" y="75"/>
                      <a:pt x="0" y="74"/>
                      <a:pt x="0" y="72"/>
                    </a:cubicBezTo>
                    <a:lnTo>
                      <a:pt x="0" y="3"/>
                    </a:lnTo>
                    <a:cubicBezTo>
                      <a:pt x="0" y="1"/>
                      <a:pt x="2" y="0"/>
                      <a:pt x="4" y="0"/>
                    </a:cubicBezTo>
                    <a:lnTo>
                      <a:pt x="504" y="0"/>
                    </a:lnTo>
                    <a:cubicBezTo>
                      <a:pt x="506" y="0"/>
                      <a:pt x="507" y="1"/>
                      <a:pt x="507" y="3"/>
                    </a:cubicBezTo>
                    <a:lnTo>
                      <a:pt x="507" y="72"/>
                    </a:lnTo>
                    <a:cubicBezTo>
                      <a:pt x="507" y="74"/>
                      <a:pt x="505" y="75"/>
                      <a:pt x="504" y="75"/>
                    </a:cubicBezTo>
                    <a:moveTo>
                      <a:pt x="7" y="69"/>
                    </a:moveTo>
                    <a:lnTo>
                      <a:pt x="501" y="69"/>
                    </a:lnTo>
                    <a:lnTo>
                      <a:pt x="501" y="6"/>
                    </a:lnTo>
                    <a:lnTo>
                      <a:pt x="7" y="6"/>
                    </a:lnTo>
                    <a:lnTo>
                      <a:pt x="7" y="69"/>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09" name="Google Shape;809;p32"/>
              <p:cNvSpPr/>
              <p:nvPr/>
            </p:nvSpPr>
            <p:spPr>
              <a:xfrm>
                <a:off x="2438317" y="2883986"/>
                <a:ext cx="139585" cy="137996"/>
              </a:xfrm>
              <a:custGeom>
                <a:rect b="b" l="l" r="r" t="t"/>
                <a:pathLst>
                  <a:path extrusionOk="0" h="87" w="88">
                    <a:moveTo>
                      <a:pt x="88" y="43"/>
                    </a:moveTo>
                    <a:cubicBezTo>
                      <a:pt x="88" y="67"/>
                      <a:pt x="68" y="87"/>
                      <a:pt x="44" y="87"/>
                    </a:cubicBezTo>
                    <a:cubicBezTo>
                      <a:pt x="20" y="87"/>
                      <a:pt x="0" y="67"/>
                      <a:pt x="0" y="43"/>
                    </a:cubicBezTo>
                    <a:cubicBezTo>
                      <a:pt x="0" y="20"/>
                      <a:pt x="20" y="0"/>
                      <a:pt x="44" y="0"/>
                    </a:cubicBezTo>
                    <a:cubicBezTo>
                      <a:pt x="68" y="0"/>
                      <a:pt x="88" y="20"/>
                      <a:pt x="88" y="43"/>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0" name="Google Shape;810;p32"/>
              <p:cNvSpPr/>
              <p:nvPr/>
            </p:nvSpPr>
            <p:spPr>
              <a:xfrm>
                <a:off x="1578598" y="3115566"/>
                <a:ext cx="804201" cy="120548"/>
              </a:xfrm>
              <a:custGeom>
                <a:rect b="b" l="l" r="r" t="t"/>
                <a:pathLst>
                  <a:path extrusionOk="0" h="76" w="507">
                    <a:moveTo>
                      <a:pt x="504" y="76"/>
                    </a:moveTo>
                    <a:lnTo>
                      <a:pt x="4" y="76"/>
                    </a:lnTo>
                    <a:cubicBezTo>
                      <a:pt x="2" y="76"/>
                      <a:pt x="0" y="75"/>
                      <a:pt x="0" y="73"/>
                    </a:cubicBezTo>
                    <a:lnTo>
                      <a:pt x="0" y="3"/>
                    </a:lnTo>
                    <a:cubicBezTo>
                      <a:pt x="0" y="1"/>
                      <a:pt x="2" y="0"/>
                      <a:pt x="4" y="0"/>
                    </a:cubicBezTo>
                    <a:lnTo>
                      <a:pt x="504" y="0"/>
                    </a:lnTo>
                    <a:cubicBezTo>
                      <a:pt x="506" y="0"/>
                      <a:pt x="507" y="2"/>
                      <a:pt x="507" y="3"/>
                    </a:cubicBezTo>
                    <a:lnTo>
                      <a:pt x="507" y="73"/>
                    </a:lnTo>
                    <a:cubicBezTo>
                      <a:pt x="507" y="75"/>
                      <a:pt x="505" y="76"/>
                      <a:pt x="504" y="76"/>
                    </a:cubicBezTo>
                    <a:moveTo>
                      <a:pt x="7" y="70"/>
                    </a:moveTo>
                    <a:lnTo>
                      <a:pt x="501" y="70"/>
                    </a:lnTo>
                    <a:lnTo>
                      <a:pt x="501" y="6"/>
                    </a:lnTo>
                    <a:lnTo>
                      <a:pt x="7" y="6"/>
                    </a:lnTo>
                    <a:lnTo>
                      <a:pt x="7" y="70"/>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11" name="Google Shape;811;p32"/>
              <p:cNvSpPr/>
              <p:nvPr/>
            </p:nvSpPr>
            <p:spPr>
              <a:xfrm>
                <a:off x="2438317" y="3104463"/>
                <a:ext cx="139585" cy="137996"/>
              </a:xfrm>
              <a:custGeom>
                <a:rect b="b" l="l" r="r" t="t"/>
                <a:pathLst>
                  <a:path extrusionOk="0" h="87" w="88">
                    <a:moveTo>
                      <a:pt x="88" y="43"/>
                    </a:moveTo>
                    <a:cubicBezTo>
                      <a:pt x="88" y="67"/>
                      <a:pt x="68" y="87"/>
                      <a:pt x="44" y="87"/>
                    </a:cubicBezTo>
                    <a:cubicBezTo>
                      <a:pt x="20" y="87"/>
                      <a:pt x="0" y="67"/>
                      <a:pt x="0" y="43"/>
                    </a:cubicBezTo>
                    <a:cubicBezTo>
                      <a:pt x="0" y="19"/>
                      <a:pt x="20" y="0"/>
                      <a:pt x="44" y="0"/>
                    </a:cubicBezTo>
                    <a:cubicBezTo>
                      <a:pt x="68" y="0"/>
                      <a:pt x="88" y="19"/>
                      <a:pt x="88" y="43"/>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2" name="Google Shape;812;p32"/>
              <p:cNvSpPr/>
              <p:nvPr/>
            </p:nvSpPr>
            <p:spPr>
              <a:xfrm>
                <a:off x="1578598" y="3336042"/>
                <a:ext cx="804201" cy="122134"/>
              </a:xfrm>
              <a:custGeom>
                <a:rect b="b" l="l" r="r" t="t"/>
                <a:pathLst>
                  <a:path extrusionOk="0" h="77" w="507">
                    <a:moveTo>
                      <a:pt x="504" y="77"/>
                    </a:moveTo>
                    <a:lnTo>
                      <a:pt x="4" y="77"/>
                    </a:lnTo>
                    <a:cubicBezTo>
                      <a:pt x="2" y="77"/>
                      <a:pt x="0" y="75"/>
                      <a:pt x="0" y="73"/>
                    </a:cubicBezTo>
                    <a:lnTo>
                      <a:pt x="0" y="3"/>
                    </a:lnTo>
                    <a:cubicBezTo>
                      <a:pt x="0" y="1"/>
                      <a:pt x="2" y="0"/>
                      <a:pt x="4" y="0"/>
                    </a:cubicBezTo>
                    <a:lnTo>
                      <a:pt x="504" y="0"/>
                    </a:lnTo>
                    <a:cubicBezTo>
                      <a:pt x="506" y="0"/>
                      <a:pt x="507" y="2"/>
                      <a:pt x="507" y="3"/>
                    </a:cubicBezTo>
                    <a:lnTo>
                      <a:pt x="507" y="73"/>
                    </a:lnTo>
                    <a:cubicBezTo>
                      <a:pt x="507" y="75"/>
                      <a:pt x="505" y="77"/>
                      <a:pt x="504" y="77"/>
                    </a:cubicBezTo>
                    <a:moveTo>
                      <a:pt x="7" y="70"/>
                    </a:moveTo>
                    <a:lnTo>
                      <a:pt x="501" y="70"/>
                    </a:lnTo>
                    <a:lnTo>
                      <a:pt x="501" y="6"/>
                    </a:lnTo>
                    <a:lnTo>
                      <a:pt x="7" y="6"/>
                    </a:lnTo>
                    <a:lnTo>
                      <a:pt x="7" y="7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13" name="Google Shape;813;p32"/>
              <p:cNvSpPr/>
              <p:nvPr/>
            </p:nvSpPr>
            <p:spPr>
              <a:xfrm>
                <a:off x="2438317" y="3323353"/>
                <a:ext cx="139585" cy="139582"/>
              </a:xfrm>
              <a:custGeom>
                <a:rect b="b" l="l" r="r" t="t"/>
                <a:pathLst>
                  <a:path extrusionOk="0" h="88" w="88">
                    <a:moveTo>
                      <a:pt x="88" y="44"/>
                    </a:moveTo>
                    <a:cubicBezTo>
                      <a:pt x="88" y="68"/>
                      <a:pt x="68" y="88"/>
                      <a:pt x="44" y="88"/>
                    </a:cubicBezTo>
                    <a:cubicBezTo>
                      <a:pt x="20" y="88"/>
                      <a:pt x="0" y="68"/>
                      <a:pt x="0" y="44"/>
                    </a:cubicBezTo>
                    <a:cubicBezTo>
                      <a:pt x="0" y="20"/>
                      <a:pt x="20" y="0"/>
                      <a:pt x="44" y="0"/>
                    </a:cubicBezTo>
                    <a:cubicBezTo>
                      <a:pt x="68" y="0"/>
                      <a:pt x="88" y="20"/>
                      <a:pt x="88" y="44"/>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4" name="Google Shape;814;p32"/>
              <p:cNvSpPr/>
              <p:nvPr/>
            </p:nvSpPr>
            <p:spPr>
              <a:xfrm>
                <a:off x="1584943" y="2460482"/>
                <a:ext cx="277584" cy="111031"/>
              </a:xfrm>
              <a:custGeom>
                <a:rect b="b" l="l" r="r" t="t"/>
                <a:pathLst>
                  <a:path extrusionOk="0" h="70" w="175">
                    <a:moveTo>
                      <a:pt x="0" y="0"/>
                    </a:moveTo>
                    <a:lnTo>
                      <a:pt x="175" y="0"/>
                    </a:lnTo>
                    <a:lnTo>
                      <a:pt x="175" y="70"/>
                    </a:lnTo>
                    <a:lnTo>
                      <a:pt x="0" y="70"/>
                    </a:lnTo>
                    <a:lnTo>
                      <a:pt x="0" y="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15" name="Google Shape;815;p32"/>
              <p:cNvSpPr/>
              <p:nvPr/>
            </p:nvSpPr>
            <p:spPr>
              <a:xfrm>
                <a:off x="1584943" y="2680958"/>
                <a:ext cx="723305" cy="111031"/>
              </a:xfrm>
              <a:custGeom>
                <a:rect b="b" l="l" r="r" t="t"/>
                <a:pathLst>
                  <a:path extrusionOk="0" h="70" w="456">
                    <a:moveTo>
                      <a:pt x="0" y="0"/>
                    </a:moveTo>
                    <a:lnTo>
                      <a:pt x="456" y="0"/>
                    </a:lnTo>
                    <a:lnTo>
                      <a:pt x="456" y="70"/>
                    </a:lnTo>
                    <a:lnTo>
                      <a:pt x="0" y="70"/>
                    </a:lnTo>
                    <a:lnTo>
                      <a:pt x="0" y="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16" name="Google Shape;816;p32"/>
              <p:cNvSpPr/>
              <p:nvPr/>
            </p:nvSpPr>
            <p:spPr>
              <a:xfrm>
                <a:off x="1584943" y="2901434"/>
                <a:ext cx="613858" cy="109445"/>
              </a:xfrm>
              <a:custGeom>
                <a:rect b="b" l="l" r="r" t="t"/>
                <a:pathLst>
                  <a:path extrusionOk="0" h="69" w="387">
                    <a:moveTo>
                      <a:pt x="0" y="0"/>
                    </a:moveTo>
                    <a:lnTo>
                      <a:pt x="387" y="0"/>
                    </a:lnTo>
                    <a:lnTo>
                      <a:pt x="387" y="69"/>
                    </a:lnTo>
                    <a:lnTo>
                      <a:pt x="0" y="69"/>
                    </a:lnTo>
                    <a:lnTo>
                      <a:pt x="0" y="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17" name="Google Shape;817;p32"/>
              <p:cNvSpPr/>
              <p:nvPr/>
            </p:nvSpPr>
            <p:spPr>
              <a:xfrm>
                <a:off x="1584943" y="3120324"/>
                <a:ext cx="775650" cy="111031"/>
              </a:xfrm>
              <a:custGeom>
                <a:rect b="b" l="l" r="r" t="t"/>
                <a:pathLst>
                  <a:path extrusionOk="0" h="70" w="489">
                    <a:moveTo>
                      <a:pt x="0" y="0"/>
                    </a:moveTo>
                    <a:lnTo>
                      <a:pt x="489" y="0"/>
                    </a:lnTo>
                    <a:lnTo>
                      <a:pt x="489" y="70"/>
                    </a:lnTo>
                    <a:lnTo>
                      <a:pt x="0" y="70"/>
                    </a:lnTo>
                    <a:lnTo>
                      <a:pt x="0" y="0"/>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18" name="Google Shape;818;p32"/>
              <p:cNvSpPr/>
              <p:nvPr/>
            </p:nvSpPr>
            <p:spPr>
              <a:xfrm>
                <a:off x="1584943" y="3340801"/>
                <a:ext cx="111034" cy="111031"/>
              </a:xfrm>
              <a:custGeom>
                <a:rect b="b" l="l" r="r" t="t"/>
                <a:pathLst>
                  <a:path extrusionOk="0" h="70" w="70">
                    <a:moveTo>
                      <a:pt x="0" y="0"/>
                    </a:moveTo>
                    <a:lnTo>
                      <a:pt x="70" y="0"/>
                    </a:lnTo>
                    <a:lnTo>
                      <a:pt x="70" y="70"/>
                    </a:lnTo>
                    <a:lnTo>
                      <a:pt x="0" y="70"/>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9" name="Google Shape;819;p32"/>
              <p:cNvSpPr/>
              <p:nvPr/>
            </p:nvSpPr>
            <p:spPr>
              <a:xfrm>
                <a:off x="2470040" y="2720612"/>
                <a:ext cx="39655" cy="60274"/>
              </a:xfrm>
              <a:custGeom>
                <a:rect b="b" l="l" r="r" t="t"/>
                <a:pathLst>
                  <a:path extrusionOk="0" h="38" w="25">
                    <a:moveTo>
                      <a:pt x="25" y="27"/>
                    </a:moveTo>
                    <a:lnTo>
                      <a:pt x="19" y="38"/>
                    </a:lnTo>
                    <a:lnTo>
                      <a:pt x="13" y="28"/>
                    </a:lnTo>
                    <a:lnTo>
                      <a:pt x="0" y="5"/>
                    </a:lnTo>
                    <a:lnTo>
                      <a:pt x="9" y="0"/>
                    </a:lnTo>
                    <a:lnTo>
                      <a:pt x="19" y="18"/>
                    </a:lnTo>
                    <a:lnTo>
                      <a:pt x="25" y="27"/>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20" name="Google Shape;820;p32"/>
              <p:cNvSpPr/>
              <p:nvPr/>
            </p:nvSpPr>
            <p:spPr>
              <a:xfrm>
                <a:off x="2490661" y="2692061"/>
                <a:ext cx="55517" cy="88825"/>
              </a:xfrm>
              <a:custGeom>
                <a:rect b="b" l="l" r="r" t="t"/>
                <a:pathLst>
                  <a:path extrusionOk="0" h="56" w="35">
                    <a:moveTo>
                      <a:pt x="35" y="5"/>
                    </a:moveTo>
                    <a:lnTo>
                      <a:pt x="12" y="45"/>
                    </a:lnTo>
                    <a:lnTo>
                      <a:pt x="6" y="56"/>
                    </a:lnTo>
                    <a:lnTo>
                      <a:pt x="0" y="46"/>
                    </a:lnTo>
                    <a:lnTo>
                      <a:pt x="6" y="36"/>
                    </a:lnTo>
                    <a:lnTo>
                      <a:pt x="26" y="0"/>
                    </a:lnTo>
                    <a:lnTo>
                      <a:pt x="35" y="5"/>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21" name="Google Shape;821;p32"/>
              <p:cNvSpPr/>
              <p:nvPr/>
            </p:nvSpPr>
            <p:spPr>
              <a:xfrm>
                <a:off x="2470040" y="3156806"/>
                <a:ext cx="39655" cy="60274"/>
              </a:xfrm>
              <a:custGeom>
                <a:rect b="b" l="l" r="r" t="t"/>
                <a:pathLst>
                  <a:path extrusionOk="0" h="38" w="25">
                    <a:moveTo>
                      <a:pt x="25" y="28"/>
                    </a:moveTo>
                    <a:lnTo>
                      <a:pt x="19" y="38"/>
                    </a:lnTo>
                    <a:lnTo>
                      <a:pt x="13" y="28"/>
                    </a:lnTo>
                    <a:lnTo>
                      <a:pt x="0" y="5"/>
                    </a:lnTo>
                    <a:lnTo>
                      <a:pt x="9" y="0"/>
                    </a:lnTo>
                    <a:lnTo>
                      <a:pt x="19" y="18"/>
                    </a:lnTo>
                    <a:lnTo>
                      <a:pt x="25" y="28"/>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22" name="Google Shape;822;p32"/>
              <p:cNvSpPr/>
              <p:nvPr/>
            </p:nvSpPr>
            <p:spPr>
              <a:xfrm>
                <a:off x="2490661" y="3128255"/>
                <a:ext cx="55517" cy="88825"/>
              </a:xfrm>
              <a:custGeom>
                <a:rect b="b" l="l" r="r" t="t"/>
                <a:pathLst>
                  <a:path extrusionOk="0" h="56" w="35">
                    <a:moveTo>
                      <a:pt x="35" y="5"/>
                    </a:moveTo>
                    <a:lnTo>
                      <a:pt x="12" y="46"/>
                    </a:lnTo>
                    <a:lnTo>
                      <a:pt x="6" y="56"/>
                    </a:lnTo>
                    <a:lnTo>
                      <a:pt x="0" y="46"/>
                    </a:lnTo>
                    <a:lnTo>
                      <a:pt x="6" y="36"/>
                    </a:lnTo>
                    <a:lnTo>
                      <a:pt x="26" y="0"/>
                    </a:lnTo>
                    <a:lnTo>
                      <a:pt x="35" y="5"/>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23" name="Google Shape;823;p32"/>
              <p:cNvSpPr/>
              <p:nvPr/>
            </p:nvSpPr>
            <p:spPr>
              <a:xfrm>
                <a:off x="1556392" y="1981461"/>
                <a:ext cx="334687" cy="333094"/>
              </a:xfrm>
              <a:custGeom>
                <a:rect b="b" l="l" r="r" t="t"/>
                <a:pathLst>
                  <a:path extrusionOk="0" h="210" w="211">
                    <a:moveTo>
                      <a:pt x="211" y="105"/>
                    </a:moveTo>
                    <a:cubicBezTo>
                      <a:pt x="211" y="163"/>
                      <a:pt x="163" y="210"/>
                      <a:pt x="105" y="210"/>
                    </a:cubicBezTo>
                    <a:cubicBezTo>
                      <a:pt x="46" y="210"/>
                      <a:pt x="0" y="163"/>
                      <a:pt x="0" y="105"/>
                    </a:cubicBezTo>
                    <a:cubicBezTo>
                      <a:pt x="0" y="47"/>
                      <a:pt x="46" y="0"/>
                      <a:pt x="105" y="0"/>
                    </a:cubicBezTo>
                    <a:cubicBezTo>
                      <a:pt x="163" y="0"/>
                      <a:pt x="211" y="47"/>
                      <a:pt x="211" y="105"/>
                    </a:cubicBezTo>
                    <a:close/>
                  </a:path>
                </a:pathLst>
              </a:custGeom>
              <a:solidFill>
                <a:schemeClr val="accent3"/>
              </a:solidFill>
              <a:ln>
                <a:noFill/>
              </a:ln>
            </p:spPr>
            <p:txBody>
              <a:bodyPr anchorCtr="1" anchor="ctr" bIns="30600" lIns="90000" spcFirstLastPara="1" rIns="90000" wrap="square" tIns="306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24" name="Google Shape;824;p32"/>
              <p:cNvSpPr/>
              <p:nvPr/>
            </p:nvSpPr>
            <p:spPr>
              <a:xfrm>
                <a:off x="1697563" y="2057597"/>
                <a:ext cx="50758" cy="115790"/>
              </a:xfrm>
              <a:custGeom>
                <a:rect b="b" l="l" r="r" t="t"/>
                <a:pathLst>
                  <a:path extrusionOk="0" h="73" w="32">
                    <a:moveTo>
                      <a:pt x="0" y="0"/>
                    </a:moveTo>
                    <a:lnTo>
                      <a:pt x="32" y="0"/>
                    </a:lnTo>
                    <a:lnTo>
                      <a:pt x="32" y="73"/>
                    </a:lnTo>
                    <a:lnTo>
                      <a:pt x="0" y="73"/>
                    </a:lnTo>
                    <a:lnTo>
                      <a:pt x="0" y="0"/>
                    </a:lnTo>
                    <a:close/>
                  </a:path>
                </a:pathLst>
              </a:custGeom>
              <a:solidFill>
                <a:srgbClr val="ACCFF9"/>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25" name="Google Shape;825;p32"/>
              <p:cNvSpPr/>
              <p:nvPr/>
            </p:nvSpPr>
            <p:spPr>
              <a:xfrm>
                <a:off x="1662667" y="2171801"/>
                <a:ext cx="122137" cy="66619"/>
              </a:xfrm>
              <a:custGeom>
                <a:rect b="b" l="l" r="r" t="t"/>
                <a:pathLst>
                  <a:path extrusionOk="0" h="42" w="77">
                    <a:moveTo>
                      <a:pt x="77" y="4"/>
                    </a:moveTo>
                    <a:cubicBezTo>
                      <a:pt x="64" y="17"/>
                      <a:pt x="51" y="30"/>
                      <a:pt x="38" y="42"/>
                    </a:cubicBezTo>
                    <a:cubicBezTo>
                      <a:pt x="25" y="29"/>
                      <a:pt x="12" y="16"/>
                      <a:pt x="0" y="4"/>
                    </a:cubicBezTo>
                    <a:lnTo>
                      <a:pt x="0" y="0"/>
                    </a:lnTo>
                    <a:lnTo>
                      <a:pt x="77" y="0"/>
                    </a:lnTo>
                    <a:lnTo>
                      <a:pt x="77" y="4"/>
                    </a:lnTo>
                    <a:close/>
                  </a:path>
                </a:pathLst>
              </a:custGeom>
              <a:solidFill>
                <a:srgbClr val="ACCFF9"/>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26" name="Google Shape;826;p32"/>
              <p:cNvSpPr/>
              <p:nvPr/>
            </p:nvSpPr>
            <p:spPr>
              <a:xfrm>
                <a:off x="2289214" y="1572232"/>
                <a:ext cx="789926" cy="789908"/>
              </a:xfrm>
              <a:custGeom>
                <a:rect b="b" l="l" r="r" t="t"/>
                <a:pathLst>
                  <a:path extrusionOk="0" h="498" w="498">
                    <a:moveTo>
                      <a:pt x="479" y="154"/>
                    </a:moveTo>
                    <a:cubicBezTo>
                      <a:pt x="496" y="194"/>
                      <a:pt x="501" y="237"/>
                      <a:pt x="496" y="281"/>
                    </a:cubicBezTo>
                    <a:cubicBezTo>
                      <a:pt x="490" y="324"/>
                      <a:pt x="473" y="366"/>
                      <a:pt x="447" y="401"/>
                    </a:cubicBezTo>
                    <a:cubicBezTo>
                      <a:pt x="420" y="435"/>
                      <a:pt x="385" y="462"/>
                      <a:pt x="345" y="479"/>
                    </a:cubicBezTo>
                    <a:cubicBezTo>
                      <a:pt x="304" y="496"/>
                      <a:pt x="261" y="502"/>
                      <a:pt x="218" y="496"/>
                    </a:cubicBezTo>
                    <a:cubicBezTo>
                      <a:pt x="174" y="491"/>
                      <a:pt x="132" y="473"/>
                      <a:pt x="98" y="447"/>
                    </a:cubicBezTo>
                    <a:cubicBezTo>
                      <a:pt x="63" y="420"/>
                      <a:pt x="37" y="385"/>
                      <a:pt x="20" y="345"/>
                    </a:cubicBezTo>
                    <a:cubicBezTo>
                      <a:pt x="3" y="304"/>
                      <a:pt x="-3" y="261"/>
                      <a:pt x="3" y="218"/>
                    </a:cubicBezTo>
                    <a:cubicBezTo>
                      <a:pt x="8" y="174"/>
                      <a:pt x="25" y="132"/>
                      <a:pt x="52" y="98"/>
                    </a:cubicBezTo>
                    <a:cubicBezTo>
                      <a:pt x="78" y="63"/>
                      <a:pt x="113" y="37"/>
                      <a:pt x="154" y="20"/>
                    </a:cubicBezTo>
                    <a:cubicBezTo>
                      <a:pt x="194" y="3"/>
                      <a:pt x="238" y="-3"/>
                      <a:pt x="281" y="3"/>
                    </a:cubicBezTo>
                    <a:cubicBezTo>
                      <a:pt x="325" y="8"/>
                      <a:pt x="366" y="25"/>
                      <a:pt x="401" y="52"/>
                    </a:cubicBezTo>
                    <a:cubicBezTo>
                      <a:pt x="435" y="78"/>
                      <a:pt x="462" y="113"/>
                      <a:pt x="479" y="154"/>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27" name="Google Shape;827;p32"/>
              <p:cNvSpPr/>
              <p:nvPr/>
            </p:nvSpPr>
            <p:spPr>
              <a:xfrm>
                <a:off x="2262249" y="1569060"/>
                <a:ext cx="801029" cy="799425"/>
              </a:xfrm>
              <a:custGeom>
                <a:rect b="b" l="l" r="r" t="t"/>
                <a:pathLst>
                  <a:path extrusionOk="0" h="504" w="505">
                    <a:moveTo>
                      <a:pt x="252" y="504"/>
                    </a:moveTo>
                    <a:cubicBezTo>
                      <a:pt x="113" y="504"/>
                      <a:pt x="0" y="391"/>
                      <a:pt x="0" y="252"/>
                    </a:cubicBezTo>
                    <a:cubicBezTo>
                      <a:pt x="0" y="113"/>
                      <a:pt x="113" y="0"/>
                      <a:pt x="252" y="0"/>
                    </a:cubicBezTo>
                    <a:cubicBezTo>
                      <a:pt x="390" y="0"/>
                      <a:pt x="505" y="113"/>
                      <a:pt x="505" y="252"/>
                    </a:cubicBezTo>
                    <a:cubicBezTo>
                      <a:pt x="505" y="391"/>
                      <a:pt x="391" y="504"/>
                      <a:pt x="252" y="504"/>
                    </a:cubicBezTo>
                    <a:moveTo>
                      <a:pt x="252" y="6"/>
                    </a:moveTo>
                    <a:cubicBezTo>
                      <a:pt x="117" y="6"/>
                      <a:pt x="7" y="116"/>
                      <a:pt x="7" y="252"/>
                    </a:cubicBezTo>
                    <a:cubicBezTo>
                      <a:pt x="7" y="387"/>
                      <a:pt x="116" y="497"/>
                      <a:pt x="252" y="497"/>
                    </a:cubicBezTo>
                    <a:cubicBezTo>
                      <a:pt x="387" y="497"/>
                      <a:pt x="498" y="387"/>
                      <a:pt x="498" y="252"/>
                    </a:cubicBezTo>
                    <a:cubicBezTo>
                      <a:pt x="498" y="116"/>
                      <a:pt x="388" y="6"/>
                      <a:pt x="252" y="6"/>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28" name="Google Shape;828;p32"/>
              <p:cNvSpPr/>
              <p:nvPr/>
            </p:nvSpPr>
            <p:spPr>
              <a:xfrm>
                <a:off x="2414524" y="1806984"/>
                <a:ext cx="228412" cy="328335"/>
              </a:xfrm>
              <a:custGeom>
                <a:rect b="b" l="l" r="r" t="t"/>
                <a:pathLst>
                  <a:path extrusionOk="0" h="207" w="144">
                    <a:moveTo>
                      <a:pt x="4" y="105"/>
                    </a:moveTo>
                    <a:lnTo>
                      <a:pt x="16" y="0"/>
                    </a:lnTo>
                    <a:lnTo>
                      <a:pt x="137" y="0"/>
                    </a:lnTo>
                    <a:lnTo>
                      <a:pt x="137" y="36"/>
                    </a:lnTo>
                    <a:lnTo>
                      <a:pt x="55" y="36"/>
                    </a:lnTo>
                    <a:lnTo>
                      <a:pt x="51" y="77"/>
                    </a:lnTo>
                    <a:cubicBezTo>
                      <a:pt x="54" y="75"/>
                      <a:pt x="59" y="74"/>
                      <a:pt x="64" y="72"/>
                    </a:cubicBezTo>
                    <a:cubicBezTo>
                      <a:pt x="70" y="70"/>
                      <a:pt x="75" y="70"/>
                      <a:pt x="80" y="70"/>
                    </a:cubicBezTo>
                    <a:cubicBezTo>
                      <a:pt x="101" y="70"/>
                      <a:pt x="117" y="76"/>
                      <a:pt x="127" y="88"/>
                    </a:cubicBezTo>
                    <a:cubicBezTo>
                      <a:pt x="138" y="100"/>
                      <a:pt x="144" y="117"/>
                      <a:pt x="144" y="138"/>
                    </a:cubicBezTo>
                    <a:cubicBezTo>
                      <a:pt x="144" y="152"/>
                      <a:pt x="141" y="163"/>
                      <a:pt x="135" y="174"/>
                    </a:cubicBezTo>
                    <a:cubicBezTo>
                      <a:pt x="129" y="184"/>
                      <a:pt x="121" y="193"/>
                      <a:pt x="110" y="199"/>
                    </a:cubicBezTo>
                    <a:cubicBezTo>
                      <a:pt x="100" y="205"/>
                      <a:pt x="87" y="207"/>
                      <a:pt x="73" y="207"/>
                    </a:cubicBezTo>
                    <a:cubicBezTo>
                      <a:pt x="60" y="207"/>
                      <a:pt x="48" y="205"/>
                      <a:pt x="37" y="200"/>
                    </a:cubicBezTo>
                    <a:cubicBezTo>
                      <a:pt x="25" y="194"/>
                      <a:pt x="16" y="187"/>
                      <a:pt x="10" y="178"/>
                    </a:cubicBezTo>
                    <a:cubicBezTo>
                      <a:pt x="4" y="169"/>
                      <a:pt x="0" y="158"/>
                      <a:pt x="0" y="146"/>
                    </a:cubicBezTo>
                    <a:lnTo>
                      <a:pt x="48" y="146"/>
                    </a:lnTo>
                    <a:cubicBezTo>
                      <a:pt x="49" y="154"/>
                      <a:pt x="51" y="160"/>
                      <a:pt x="55" y="164"/>
                    </a:cubicBezTo>
                    <a:cubicBezTo>
                      <a:pt x="60" y="169"/>
                      <a:pt x="65" y="171"/>
                      <a:pt x="73" y="171"/>
                    </a:cubicBezTo>
                    <a:cubicBezTo>
                      <a:pt x="89" y="171"/>
                      <a:pt x="97" y="159"/>
                      <a:pt x="97" y="135"/>
                    </a:cubicBezTo>
                    <a:cubicBezTo>
                      <a:pt x="97" y="113"/>
                      <a:pt x="87" y="102"/>
                      <a:pt x="67" y="102"/>
                    </a:cubicBezTo>
                    <a:cubicBezTo>
                      <a:pt x="56" y="102"/>
                      <a:pt x="48" y="106"/>
                      <a:pt x="42" y="113"/>
                    </a:cubicBezTo>
                    <a:lnTo>
                      <a:pt x="5" y="104"/>
                    </a:lnTo>
                    <a:lnTo>
                      <a:pt x="4" y="105"/>
                    </a:lnTo>
                    <a:close/>
                  </a:path>
                </a:pathLst>
              </a:custGeom>
              <a:solidFill>
                <a:schemeClr val="dk1"/>
              </a:solidFill>
              <a:ln>
                <a:noFill/>
              </a:ln>
            </p:spPr>
            <p:txBody>
              <a:bodyPr anchorCtr="1" anchor="ctr" bIns="29500" lIns="90000" spcFirstLastPara="1" rIns="90000" wrap="square" tIns="29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29" name="Google Shape;829;p32"/>
              <p:cNvSpPr/>
              <p:nvPr/>
            </p:nvSpPr>
            <p:spPr>
              <a:xfrm>
                <a:off x="2681005" y="1800639"/>
                <a:ext cx="274412" cy="336266"/>
              </a:xfrm>
              <a:custGeom>
                <a:rect b="b" l="l" r="r" t="t"/>
                <a:pathLst>
                  <a:path extrusionOk="0" h="212" w="173">
                    <a:moveTo>
                      <a:pt x="173" y="183"/>
                    </a:moveTo>
                    <a:cubicBezTo>
                      <a:pt x="165" y="192"/>
                      <a:pt x="154" y="199"/>
                      <a:pt x="139" y="204"/>
                    </a:cubicBezTo>
                    <a:cubicBezTo>
                      <a:pt x="124" y="209"/>
                      <a:pt x="109" y="212"/>
                      <a:pt x="91" y="212"/>
                    </a:cubicBezTo>
                    <a:cubicBezTo>
                      <a:pt x="64" y="212"/>
                      <a:pt x="42" y="204"/>
                      <a:pt x="26" y="187"/>
                    </a:cubicBezTo>
                    <a:cubicBezTo>
                      <a:pt x="10" y="171"/>
                      <a:pt x="1" y="148"/>
                      <a:pt x="0" y="118"/>
                    </a:cubicBezTo>
                    <a:lnTo>
                      <a:pt x="0" y="101"/>
                    </a:lnTo>
                    <a:cubicBezTo>
                      <a:pt x="0" y="80"/>
                      <a:pt x="4" y="63"/>
                      <a:pt x="11" y="47"/>
                    </a:cubicBezTo>
                    <a:cubicBezTo>
                      <a:pt x="18" y="32"/>
                      <a:pt x="28" y="21"/>
                      <a:pt x="41" y="13"/>
                    </a:cubicBezTo>
                    <a:cubicBezTo>
                      <a:pt x="55" y="4"/>
                      <a:pt x="70" y="0"/>
                      <a:pt x="88" y="0"/>
                    </a:cubicBezTo>
                    <a:cubicBezTo>
                      <a:pt x="113" y="0"/>
                      <a:pt x="132" y="6"/>
                      <a:pt x="147" y="18"/>
                    </a:cubicBezTo>
                    <a:cubicBezTo>
                      <a:pt x="161" y="29"/>
                      <a:pt x="170" y="47"/>
                      <a:pt x="172" y="70"/>
                    </a:cubicBezTo>
                    <a:lnTo>
                      <a:pt x="124" y="70"/>
                    </a:lnTo>
                    <a:cubicBezTo>
                      <a:pt x="123" y="59"/>
                      <a:pt x="119" y="50"/>
                      <a:pt x="113" y="46"/>
                    </a:cubicBezTo>
                    <a:cubicBezTo>
                      <a:pt x="108" y="41"/>
                      <a:pt x="100" y="38"/>
                      <a:pt x="89" y="38"/>
                    </a:cubicBezTo>
                    <a:cubicBezTo>
                      <a:pt x="77" y="38"/>
                      <a:pt x="67" y="43"/>
                      <a:pt x="60" y="54"/>
                    </a:cubicBezTo>
                    <a:cubicBezTo>
                      <a:pt x="54" y="65"/>
                      <a:pt x="50" y="80"/>
                      <a:pt x="50" y="99"/>
                    </a:cubicBezTo>
                    <a:lnTo>
                      <a:pt x="50" y="112"/>
                    </a:lnTo>
                    <a:cubicBezTo>
                      <a:pt x="50" y="132"/>
                      <a:pt x="54" y="148"/>
                      <a:pt x="61" y="158"/>
                    </a:cubicBezTo>
                    <a:cubicBezTo>
                      <a:pt x="68" y="168"/>
                      <a:pt x="79" y="173"/>
                      <a:pt x="94" y="173"/>
                    </a:cubicBezTo>
                    <a:cubicBezTo>
                      <a:pt x="107" y="173"/>
                      <a:pt x="116" y="170"/>
                      <a:pt x="123" y="165"/>
                    </a:cubicBezTo>
                    <a:lnTo>
                      <a:pt x="123" y="133"/>
                    </a:lnTo>
                    <a:lnTo>
                      <a:pt x="88" y="133"/>
                    </a:lnTo>
                    <a:lnTo>
                      <a:pt x="88" y="99"/>
                    </a:lnTo>
                    <a:lnTo>
                      <a:pt x="172" y="99"/>
                    </a:lnTo>
                    <a:lnTo>
                      <a:pt x="172" y="183"/>
                    </a:lnTo>
                    <a:lnTo>
                      <a:pt x="173" y="183"/>
                    </a:lnTo>
                    <a:close/>
                  </a:path>
                </a:pathLst>
              </a:custGeom>
              <a:solidFill>
                <a:schemeClr val="dk1"/>
              </a:solidFill>
              <a:ln>
                <a:noFill/>
              </a:ln>
            </p:spPr>
            <p:txBody>
              <a:bodyPr anchorCtr="1" anchor="ctr" bIns="31300" lIns="90000" spcFirstLastPara="1" rIns="90000" wrap="square" tIns="31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30" name="Google Shape;830;p32"/>
              <p:cNvSpPr/>
              <p:nvPr/>
            </p:nvSpPr>
            <p:spPr>
              <a:xfrm>
                <a:off x="420675" y="2189248"/>
                <a:ext cx="553582" cy="179236"/>
              </a:xfrm>
              <a:custGeom>
                <a:rect b="b" l="l" r="r" t="t"/>
                <a:pathLst>
                  <a:path extrusionOk="0" h="113" w="349">
                    <a:moveTo>
                      <a:pt x="53" y="20"/>
                    </a:moveTo>
                    <a:cubicBezTo>
                      <a:pt x="73" y="10"/>
                      <a:pt x="91" y="8"/>
                      <a:pt x="99" y="8"/>
                    </a:cubicBezTo>
                    <a:cubicBezTo>
                      <a:pt x="132" y="6"/>
                      <a:pt x="173" y="5"/>
                      <a:pt x="210" y="5"/>
                    </a:cubicBezTo>
                    <a:cubicBezTo>
                      <a:pt x="226" y="5"/>
                      <a:pt x="241" y="5"/>
                      <a:pt x="254" y="5"/>
                    </a:cubicBezTo>
                    <a:cubicBezTo>
                      <a:pt x="281" y="5"/>
                      <a:pt x="302" y="5"/>
                      <a:pt x="307" y="6"/>
                    </a:cubicBezTo>
                    <a:cubicBezTo>
                      <a:pt x="324" y="-18"/>
                      <a:pt x="360" y="45"/>
                      <a:pt x="347" y="50"/>
                    </a:cubicBezTo>
                    <a:cubicBezTo>
                      <a:pt x="332" y="56"/>
                      <a:pt x="320" y="57"/>
                      <a:pt x="316" y="57"/>
                    </a:cubicBezTo>
                    <a:cubicBezTo>
                      <a:pt x="291" y="62"/>
                      <a:pt x="265" y="68"/>
                      <a:pt x="240" y="73"/>
                    </a:cubicBezTo>
                    <a:cubicBezTo>
                      <a:pt x="179" y="86"/>
                      <a:pt x="118" y="99"/>
                      <a:pt x="57" y="112"/>
                    </a:cubicBezTo>
                    <a:cubicBezTo>
                      <a:pt x="50" y="113"/>
                      <a:pt x="37" y="115"/>
                      <a:pt x="21" y="111"/>
                    </a:cubicBezTo>
                    <a:cubicBezTo>
                      <a:pt x="12" y="108"/>
                      <a:pt x="5" y="103"/>
                      <a:pt x="0" y="100"/>
                    </a:cubicBezTo>
                    <a:cubicBezTo>
                      <a:pt x="0" y="93"/>
                      <a:pt x="0" y="83"/>
                      <a:pt x="4" y="71"/>
                    </a:cubicBezTo>
                    <a:cubicBezTo>
                      <a:pt x="16" y="38"/>
                      <a:pt x="44" y="24"/>
                      <a:pt x="53" y="20"/>
                    </a:cubicBezTo>
                    <a:close/>
                  </a:path>
                </a:pathLst>
              </a:custGeom>
              <a:solidFill>
                <a:srgbClr val="F9CB9C"/>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31" name="Google Shape;831;p32"/>
              <p:cNvSpPr/>
              <p:nvPr/>
            </p:nvSpPr>
            <p:spPr>
              <a:xfrm>
                <a:off x="1754666" y="3738927"/>
                <a:ext cx="91999" cy="493296"/>
              </a:xfrm>
              <a:custGeom>
                <a:rect b="b" l="l" r="r" t="t"/>
                <a:pathLst>
                  <a:path extrusionOk="0" h="311" w="58">
                    <a:moveTo>
                      <a:pt x="38" y="311"/>
                    </a:moveTo>
                    <a:lnTo>
                      <a:pt x="15" y="311"/>
                    </a:lnTo>
                    <a:cubicBezTo>
                      <a:pt x="10" y="208"/>
                      <a:pt x="5" y="104"/>
                      <a:pt x="0" y="0"/>
                    </a:cubicBezTo>
                    <a:lnTo>
                      <a:pt x="58" y="0"/>
                    </a:lnTo>
                    <a:cubicBezTo>
                      <a:pt x="51" y="104"/>
                      <a:pt x="45" y="208"/>
                      <a:pt x="38" y="311"/>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32" name="Google Shape;832;p32"/>
              <p:cNvSpPr/>
              <p:nvPr/>
            </p:nvSpPr>
            <p:spPr>
              <a:xfrm>
                <a:off x="955223" y="3048947"/>
                <a:ext cx="1099234" cy="747081"/>
              </a:xfrm>
              <a:custGeom>
                <a:rect b="b" l="l" r="r" t="t"/>
                <a:pathLst>
                  <a:path extrusionOk="0" h="471" w="693">
                    <a:moveTo>
                      <a:pt x="527" y="471"/>
                    </a:moveTo>
                    <a:cubicBezTo>
                      <a:pt x="642" y="471"/>
                      <a:pt x="724" y="355"/>
                      <a:pt x="682" y="247"/>
                    </a:cubicBezTo>
                    <a:cubicBezTo>
                      <a:pt x="625" y="103"/>
                      <a:pt x="498" y="5"/>
                      <a:pt x="373" y="0"/>
                    </a:cubicBezTo>
                    <a:cubicBezTo>
                      <a:pt x="183" y="-8"/>
                      <a:pt x="-28" y="200"/>
                      <a:pt x="4" y="471"/>
                    </a:cubicBezTo>
                    <a:lnTo>
                      <a:pt x="527" y="471"/>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33" name="Google Shape;833;p32"/>
              <p:cNvSpPr/>
              <p:nvPr/>
            </p:nvSpPr>
            <p:spPr>
              <a:xfrm>
                <a:off x="190677" y="2400208"/>
                <a:ext cx="1135716" cy="1395821"/>
              </a:xfrm>
              <a:custGeom>
                <a:rect b="b" l="l" r="r" t="t"/>
                <a:pathLst>
                  <a:path extrusionOk="0" h="880" w="716">
                    <a:moveTo>
                      <a:pt x="716" y="299"/>
                    </a:moveTo>
                    <a:lnTo>
                      <a:pt x="716" y="880"/>
                    </a:lnTo>
                    <a:lnTo>
                      <a:pt x="110" y="880"/>
                    </a:lnTo>
                    <a:cubicBezTo>
                      <a:pt x="75" y="671"/>
                      <a:pt x="39" y="463"/>
                      <a:pt x="3" y="255"/>
                    </a:cubicBezTo>
                    <a:cubicBezTo>
                      <a:pt x="-10" y="181"/>
                      <a:pt x="29" y="106"/>
                      <a:pt x="103" y="67"/>
                    </a:cubicBezTo>
                    <a:cubicBezTo>
                      <a:pt x="111" y="63"/>
                      <a:pt x="119" y="58"/>
                      <a:pt x="128" y="54"/>
                    </a:cubicBezTo>
                    <a:cubicBezTo>
                      <a:pt x="211" y="16"/>
                      <a:pt x="323" y="-15"/>
                      <a:pt x="452" y="8"/>
                    </a:cubicBezTo>
                    <a:cubicBezTo>
                      <a:pt x="454" y="9"/>
                      <a:pt x="455" y="9"/>
                      <a:pt x="457" y="9"/>
                    </a:cubicBezTo>
                    <a:cubicBezTo>
                      <a:pt x="609" y="38"/>
                      <a:pt x="716" y="161"/>
                      <a:pt x="716" y="299"/>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34" name="Google Shape;834;p32"/>
              <p:cNvSpPr/>
              <p:nvPr/>
            </p:nvSpPr>
            <p:spPr>
              <a:xfrm>
                <a:off x="1055154" y="3586655"/>
                <a:ext cx="780408" cy="209373"/>
              </a:xfrm>
              <a:custGeom>
                <a:rect b="b" l="l" r="r" t="t"/>
                <a:pathLst>
                  <a:path extrusionOk="0" h="132" w="492">
                    <a:moveTo>
                      <a:pt x="0" y="0"/>
                    </a:moveTo>
                    <a:lnTo>
                      <a:pt x="384" y="0"/>
                    </a:lnTo>
                    <a:cubicBezTo>
                      <a:pt x="444" y="0"/>
                      <a:pt x="492" y="49"/>
                      <a:pt x="492" y="109"/>
                    </a:cubicBezTo>
                    <a:lnTo>
                      <a:pt x="492" y="132"/>
                    </a:lnTo>
                    <a:lnTo>
                      <a:pt x="0" y="132"/>
                    </a:lnTo>
                    <a:lnTo>
                      <a:pt x="0" y="0"/>
                    </a:lnTo>
                    <a:close/>
                  </a:path>
                </a:pathLst>
              </a:custGeom>
              <a:solidFill>
                <a:srgbClr val="F42A21"/>
              </a:solidFill>
              <a:ln>
                <a:noFill/>
              </a:ln>
            </p:spPr>
            <p:txBody>
              <a:bodyPr anchorCtr="1" anchor="ctr" bIns="2500" lIns="90000" spcFirstLastPara="1" rIns="90000" wrap="square" tIns="2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35" name="Google Shape;835;p32"/>
              <p:cNvSpPr/>
              <p:nvPr/>
            </p:nvSpPr>
            <p:spPr>
              <a:xfrm>
                <a:off x="1424737" y="3594586"/>
                <a:ext cx="466342" cy="206201"/>
              </a:xfrm>
              <a:custGeom>
                <a:rect b="b" l="l" r="r" t="t"/>
                <a:pathLst>
                  <a:path extrusionOk="0" h="130" w="294">
                    <a:moveTo>
                      <a:pt x="260" y="130"/>
                    </a:moveTo>
                    <a:cubicBezTo>
                      <a:pt x="260" y="130"/>
                      <a:pt x="257" y="129"/>
                      <a:pt x="257" y="128"/>
                    </a:cubicBezTo>
                    <a:cubicBezTo>
                      <a:pt x="256" y="127"/>
                      <a:pt x="256" y="125"/>
                      <a:pt x="258" y="124"/>
                    </a:cubicBezTo>
                    <a:cubicBezTo>
                      <a:pt x="280" y="110"/>
                      <a:pt x="292" y="84"/>
                      <a:pt x="287" y="59"/>
                    </a:cubicBezTo>
                    <a:cubicBezTo>
                      <a:pt x="280" y="32"/>
                      <a:pt x="257" y="12"/>
                      <a:pt x="229" y="11"/>
                    </a:cubicBezTo>
                    <a:lnTo>
                      <a:pt x="3" y="6"/>
                    </a:lnTo>
                    <a:cubicBezTo>
                      <a:pt x="1" y="6"/>
                      <a:pt x="0" y="5"/>
                      <a:pt x="0" y="3"/>
                    </a:cubicBezTo>
                    <a:cubicBezTo>
                      <a:pt x="0" y="1"/>
                      <a:pt x="1" y="0"/>
                      <a:pt x="3" y="0"/>
                    </a:cubicBezTo>
                    <a:lnTo>
                      <a:pt x="229" y="5"/>
                    </a:lnTo>
                    <a:cubicBezTo>
                      <a:pt x="260" y="6"/>
                      <a:pt x="286" y="27"/>
                      <a:pt x="293" y="57"/>
                    </a:cubicBezTo>
                    <a:cubicBezTo>
                      <a:pt x="299" y="86"/>
                      <a:pt x="286" y="115"/>
                      <a:pt x="261" y="130"/>
                    </a:cubicBezTo>
                    <a:lnTo>
                      <a:pt x="260" y="130"/>
                    </a:lnTo>
                    <a:close/>
                  </a:path>
                </a:pathLst>
              </a:custGeom>
              <a:solidFill>
                <a:schemeClr val="dk1"/>
              </a:solidFill>
              <a:ln>
                <a:noFill/>
              </a:ln>
            </p:spPr>
            <p:txBody>
              <a:bodyPr anchorCtr="1" anchor="ctr" bIns="1800" lIns="90000" spcFirstLastPara="1" rIns="90000" wrap="square" tIns="18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36" name="Google Shape;836;p32"/>
              <p:cNvSpPr/>
              <p:nvPr/>
            </p:nvSpPr>
            <p:spPr>
              <a:xfrm>
                <a:off x="423848" y="3796028"/>
                <a:ext cx="1445025" cy="41240"/>
              </a:xfrm>
              <a:custGeom>
                <a:rect b="b" l="l" r="r" t="t"/>
                <a:pathLst>
                  <a:path extrusionOk="0" h="26" w="911">
                    <a:moveTo>
                      <a:pt x="0" y="0"/>
                    </a:moveTo>
                    <a:lnTo>
                      <a:pt x="911" y="0"/>
                    </a:lnTo>
                    <a:lnTo>
                      <a:pt x="911" y="26"/>
                    </a:lnTo>
                    <a:lnTo>
                      <a:pt x="0" y="26"/>
                    </a:lnTo>
                    <a:lnTo>
                      <a:pt x="0" y="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37" name="Google Shape;837;p32"/>
              <p:cNvSpPr/>
              <p:nvPr/>
            </p:nvSpPr>
            <p:spPr>
              <a:xfrm>
                <a:off x="460330" y="3837269"/>
                <a:ext cx="91999" cy="455228"/>
              </a:xfrm>
              <a:custGeom>
                <a:rect b="b" l="l" r="r" t="t"/>
                <a:pathLst>
                  <a:path extrusionOk="0" h="287" w="58">
                    <a:moveTo>
                      <a:pt x="38" y="287"/>
                    </a:moveTo>
                    <a:lnTo>
                      <a:pt x="15" y="287"/>
                    </a:lnTo>
                    <a:cubicBezTo>
                      <a:pt x="10" y="192"/>
                      <a:pt x="5" y="96"/>
                      <a:pt x="0" y="0"/>
                    </a:cubicBezTo>
                    <a:lnTo>
                      <a:pt x="58" y="0"/>
                    </a:lnTo>
                    <a:cubicBezTo>
                      <a:pt x="51" y="96"/>
                      <a:pt x="44" y="192"/>
                      <a:pt x="38" y="287"/>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38" name="Google Shape;838;p32"/>
              <p:cNvSpPr/>
              <p:nvPr/>
            </p:nvSpPr>
            <p:spPr>
              <a:xfrm>
                <a:off x="1183636" y="3837269"/>
                <a:ext cx="91999" cy="493296"/>
              </a:xfrm>
              <a:custGeom>
                <a:rect b="b" l="l" r="r" t="t"/>
                <a:pathLst>
                  <a:path extrusionOk="0" h="311" w="58">
                    <a:moveTo>
                      <a:pt x="38" y="311"/>
                    </a:moveTo>
                    <a:lnTo>
                      <a:pt x="14" y="311"/>
                    </a:lnTo>
                    <a:cubicBezTo>
                      <a:pt x="10" y="207"/>
                      <a:pt x="5" y="103"/>
                      <a:pt x="0" y="0"/>
                    </a:cubicBezTo>
                    <a:lnTo>
                      <a:pt x="58" y="0"/>
                    </a:lnTo>
                    <a:cubicBezTo>
                      <a:pt x="51" y="103"/>
                      <a:pt x="44" y="207"/>
                      <a:pt x="38" y="311"/>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39" name="Google Shape;839;p32"/>
              <p:cNvSpPr/>
              <p:nvPr/>
            </p:nvSpPr>
            <p:spPr>
              <a:xfrm>
                <a:off x="758535" y="3290043"/>
                <a:ext cx="942200" cy="353714"/>
              </a:xfrm>
              <a:custGeom>
                <a:rect b="b" l="l" r="r" t="t"/>
                <a:pathLst>
                  <a:path extrusionOk="0" h="223" w="594">
                    <a:moveTo>
                      <a:pt x="63" y="146"/>
                    </a:moveTo>
                    <a:cubicBezTo>
                      <a:pt x="64" y="146"/>
                      <a:pt x="78" y="149"/>
                      <a:pt x="96" y="152"/>
                    </a:cubicBezTo>
                    <a:cubicBezTo>
                      <a:pt x="106" y="154"/>
                      <a:pt x="114" y="155"/>
                      <a:pt x="118" y="155"/>
                    </a:cubicBezTo>
                    <a:lnTo>
                      <a:pt x="391" y="190"/>
                    </a:lnTo>
                    <a:lnTo>
                      <a:pt x="425" y="194"/>
                    </a:lnTo>
                    <a:lnTo>
                      <a:pt x="438" y="196"/>
                    </a:lnTo>
                    <a:lnTo>
                      <a:pt x="440" y="196"/>
                    </a:lnTo>
                    <a:cubicBezTo>
                      <a:pt x="442" y="196"/>
                      <a:pt x="445" y="196"/>
                      <a:pt x="447" y="197"/>
                    </a:cubicBezTo>
                    <a:cubicBezTo>
                      <a:pt x="451" y="198"/>
                      <a:pt x="454" y="198"/>
                      <a:pt x="456" y="200"/>
                    </a:cubicBezTo>
                    <a:cubicBezTo>
                      <a:pt x="458" y="200"/>
                      <a:pt x="459" y="200"/>
                      <a:pt x="460" y="201"/>
                    </a:cubicBezTo>
                    <a:cubicBezTo>
                      <a:pt x="464" y="202"/>
                      <a:pt x="468" y="203"/>
                      <a:pt x="471" y="204"/>
                    </a:cubicBezTo>
                    <a:cubicBezTo>
                      <a:pt x="476" y="205"/>
                      <a:pt x="481" y="207"/>
                      <a:pt x="486" y="209"/>
                    </a:cubicBezTo>
                    <a:lnTo>
                      <a:pt x="487" y="209"/>
                    </a:lnTo>
                    <a:cubicBezTo>
                      <a:pt x="503" y="214"/>
                      <a:pt x="518" y="219"/>
                      <a:pt x="533" y="223"/>
                    </a:cubicBezTo>
                    <a:cubicBezTo>
                      <a:pt x="531" y="209"/>
                      <a:pt x="539" y="194"/>
                      <a:pt x="552" y="187"/>
                    </a:cubicBezTo>
                    <a:cubicBezTo>
                      <a:pt x="565" y="180"/>
                      <a:pt x="583" y="183"/>
                      <a:pt x="594" y="196"/>
                    </a:cubicBezTo>
                    <a:cubicBezTo>
                      <a:pt x="589" y="180"/>
                      <a:pt x="581" y="161"/>
                      <a:pt x="565" y="144"/>
                    </a:cubicBezTo>
                    <a:cubicBezTo>
                      <a:pt x="563" y="143"/>
                      <a:pt x="562" y="141"/>
                      <a:pt x="559" y="139"/>
                    </a:cubicBezTo>
                    <a:cubicBezTo>
                      <a:pt x="549" y="134"/>
                      <a:pt x="537" y="128"/>
                      <a:pt x="525" y="123"/>
                    </a:cubicBezTo>
                    <a:cubicBezTo>
                      <a:pt x="522" y="121"/>
                      <a:pt x="519" y="120"/>
                      <a:pt x="516" y="118"/>
                    </a:cubicBezTo>
                    <a:cubicBezTo>
                      <a:pt x="512" y="117"/>
                      <a:pt x="508" y="115"/>
                      <a:pt x="504" y="113"/>
                    </a:cubicBezTo>
                    <a:cubicBezTo>
                      <a:pt x="502" y="112"/>
                      <a:pt x="499" y="110"/>
                      <a:pt x="496" y="109"/>
                    </a:cubicBezTo>
                    <a:cubicBezTo>
                      <a:pt x="490" y="107"/>
                      <a:pt x="483" y="104"/>
                      <a:pt x="477" y="101"/>
                    </a:cubicBezTo>
                    <a:cubicBezTo>
                      <a:pt x="471" y="99"/>
                      <a:pt x="465" y="96"/>
                      <a:pt x="459" y="94"/>
                    </a:cubicBezTo>
                    <a:cubicBezTo>
                      <a:pt x="458" y="93"/>
                      <a:pt x="456" y="93"/>
                      <a:pt x="454" y="91"/>
                    </a:cubicBezTo>
                    <a:cubicBezTo>
                      <a:pt x="428" y="81"/>
                      <a:pt x="401" y="71"/>
                      <a:pt x="372" y="61"/>
                    </a:cubicBezTo>
                    <a:cubicBezTo>
                      <a:pt x="281" y="30"/>
                      <a:pt x="197" y="12"/>
                      <a:pt x="129" y="0"/>
                    </a:cubicBezTo>
                    <a:cubicBezTo>
                      <a:pt x="103" y="3"/>
                      <a:pt x="75" y="9"/>
                      <a:pt x="45" y="16"/>
                    </a:cubicBezTo>
                    <a:cubicBezTo>
                      <a:pt x="29" y="19"/>
                      <a:pt x="14" y="23"/>
                      <a:pt x="0" y="28"/>
                    </a:cubicBezTo>
                    <a:cubicBezTo>
                      <a:pt x="1" y="34"/>
                      <a:pt x="31" y="137"/>
                      <a:pt x="63" y="145"/>
                    </a:cubicBezTo>
                    <a:lnTo>
                      <a:pt x="63" y="146"/>
                    </a:lnTo>
                    <a:close/>
                  </a:path>
                </a:pathLst>
              </a:custGeom>
              <a:solidFill>
                <a:srgbClr val="F79250"/>
              </a:solidFill>
              <a:ln>
                <a:noFill/>
              </a:ln>
            </p:spPr>
            <p:txBody>
              <a:bodyPr anchorCtr="1" anchor="ctr" bIns="35275" lIns="90000" spcFirstLastPara="1" rIns="90000" wrap="square" tIns="352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40" name="Google Shape;840;p32"/>
              <p:cNvSpPr/>
              <p:nvPr/>
            </p:nvSpPr>
            <p:spPr>
              <a:xfrm>
                <a:off x="1511978" y="3512106"/>
                <a:ext cx="517100" cy="724875"/>
              </a:xfrm>
              <a:custGeom>
                <a:rect b="b" l="l" r="r" t="t"/>
                <a:pathLst>
                  <a:path extrusionOk="0" h="457" w="326">
                    <a:moveTo>
                      <a:pt x="275" y="457"/>
                    </a:moveTo>
                    <a:cubicBezTo>
                      <a:pt x="292" y="449"/>
                      <a:pt x="309" y="441"/>
                      <a:pt x="326" y="433"/>
                    </a:cubicBezTo>
                    <a:cubicBezTo>
                      <a:pt x="319" y="413"/>
                      <a:pt x="308" y="383"/>
                      <a:pt x="293" y="346"/>
                    </a:cubicBezTo>
                    <a:cubicBezTo>
                      <a:pt x="247" y="229"/>
                      <a:pt x="223" y="170"/>
                      <a:pt x="184" y="113"/>
                    </a:cubicBezTo>
                    <a:cubicBezTo>
                      <a:pt x="167" y="89"/>
                      <a:pt x="140" y="54"/>
                      <a:pt x="100" y="17"/>
                    </a:cubicBezTo>
                    <a:cubicBezTo>
                      <a:pt x="93" y="11"/>
                      <a:pt x="79" y="3"/>
                      <a:pt x="61" y="0"/>
                    </a:cubicBezTo>
                    <a:cubicBezTo>
                      <a:pt x="52" y="-1"/>
                      <a:pt x="44" y="-1"/>
                      <a:pt x="38" y="0"/>
                    </a:cubicBezTo>
                    <a:cubicBezTo>
                      <a:pt x="25" y="17"/>
                      <a:pt x="12" y="34"/>
                      <a:pt x="0" y="52"/>
                    </a:cubicBezTo>
                    <a:cubicBezTo>
                      <a:pt x="11" y="65"/>
                      <a:pt x="21" y="78"/>
                      <a:pt x="32" y="91"/>
                    </a:cubicBezTo>
                    <a:cubicBezTo>
                      <a:pt x="46" y="116"/>
                      <a:pt x="58" y="136"/>
                      <a:pt x="67" y="151"/>
                    </a:cubicBezTo>
                    <a:cubicBezTo>
                      <a:pt x="95" y="195"/>
                      <a:pt x="112" y="218"/>
                      <a:pt x="117" y="225"/>
                    </a:cubicBezTo>
                    <a:cubicBezTo>
                      <a:pt x="123" y="234"/>
                      <a:pt x="128" y="240"/>
                      <a:pt x="131" y="243"/>
                    </a:cubicBezTo>
                    <a:cubicBezTo>
                      <a:pt x="159" y="278"/>
                      <a:pt x="203" y="340"/>
                      <a:pt x="275" y="457"/>
                    </a:cubicBezTo>
                    <a:close/>
                  </a:path>
                </a:pathLst>
              </a:custGeom>
              <a:solidFill>
                <a:srgbClr val="F9CB9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41" name="Google Shape;841;p32"/>
              <p:cNvSpPr/>
              <p:nvPr/>
            </p:nvSpPr>
            <p:spPr>
              <a:xfrm>
                <a:off x="1951354" y="4197327"/>
                <a:ext cx="347377" cy="253786"/>
              </a:xfrm>
              <a:custGeom>
                <a:rect b="b" l="l" r="r" t="t"/>
                <a:pathLst>
                  <a:path extrusionOk="0" h="160" w="219">
                    <a:moveTo>
                      <a:pt x="213" y="124"/>
                    </a:moveTo>
                    <a:lnTo>
                      <a:pt x="217" y="118"/>
                    </a:lnTo>
                    <a:cubicBezTo>
                      <a:pt x="224" y="104"/>
                      <a:pt x="218" y="87"/>
                      <a:pt x="204" y="80"/>
                    </a:cubicBezTo>
                    <a:cubicBezTo>
                      <a:pt x="159" y="53"/>
                      <a:pt x="114" y="27"/>
                      <a:pt x="69" y="0"/>
                    </a:cubicBezTo>
                    <a:cubicBezTo>
                      <a:pt x="64" y="0"/>
                      <a:pt x="52" y="-1"/>
                      <a:pt x="40" y="6"/>
                    </a:cubicBezTo>
                    <a:cubicBezTo>
                      <a:pt x="32" y="11"/>
                      <a:pt x="26" y="17"/>
                      <a:pt x="24" y="20"/>
                    </a:cubicBezTo>
                    <a:lnTo>
                      <a:pt x="4" y="60"/>
                    </a:lnTo>
                    <a:cubicBezTo>
                      <a:pt x="-3" y="74"/>
                      <a:pt x="2" y="90"/>
                      <a:pt x="16" y="98"/>
                    </a:cubicBezTo>
                    <a:lnTo>
                      <a:pt x="126" y="153"/>
                    </a:lnTo>
                    <a:cubicBezTo>
                      <a:pt x="158" y="169"/>
                      <a:pt x="197" y="156"/>
                      <a:pt x="213" y="125"/>
                    </a:cubicBezTo>
                    <a:lnTo>
                      <a:pt x="213" y="124"/>
                    </a:lnTo>
                    <a:close/>
                  </a:path>
                </a:pathLst>
              </a:custGeom>
              <a:solidFill>
                <a:schemeClr val="dk1"/>
              </a:solidFill>
              <a:ln>
                <a:noFill/>
              </a:ln>
            </p:spPr>
            <p:txBody>
              <a:bodyPr anchorCtr="1" anchor="ctr" bIns="12600" lIns="90000" spcFirstLastPara="1" rIns="90000" wrap="square" tIns="12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42" name="Google Shape;842;p32"/>
              <p:cNvSpPr/>
              <p:nvPr/>
            </p:nvSpPr>
            <p:spPr>
              <a:xfrm>
                <a:off x="1948182" y="4197327"/>
                <a:ext cx="321998" cy="225235"/>
              </a:xfrm>
              <a:custGeom>
                <a:rect b="b" l="l" r="r" t="t"/>
                <a:pathLst>
                  <a:path extrusionOk="0" h="142" w="203">
                    <a:moveTo>
                      <a:pt x="0" y="25"/>
                    </a:moveTo>
                    <a:cubicBezTo>
                      <a:pt x="0" y="34"/>
                      <a:pt x="2" y="45"/>
                      <a:pt x="5" y="57"/>
                    </a:cubicBezTo>
                    <a:cubicBezTo>
                      <a:pt x="7" y="65"/>
                      <a:pt x="10" y="72"/>
                      <a:pt x="12" y="78"/>
                    </a:cubicBezTo>
                    <a:cubicBezTo>
                      <a:pt x="16" y="81"/>
                      <a:pt x="21" y="87"/>
                      <a:pt x="29" y="91"/>
                    </a:cubicBezTo>
                    <a:cubicBezTo>
                      <a:pt x="44" y="101"/>
                      <a:pt x="53" y="98"/>
                      <a:pt x="69" y="102"/>
                    </a:cubicBezTo>
                    <a:cubicBezTo>
                      <a:pt x="97" y="109"/>
                      <a:pt x="100" y="125"/>
                      <a:pt x="133" y="137"/>
                    </a:cubicBezTo>
                    <a:cubicBezTo>
                      <a:pt x="145" y="140"/>
                      <a:pt x="155" y="142"/>
                      <a:pt x="162" y="142"/>
                    </a:cubicBezTo>
                    <a:cubicBezTo>
                      <a:pt x="166" y="142"/>
                      <a:pt x="172" y="140"/>
                      <a:pt x="178" y="137"/>
                    </a:cubicBezTo>
                    <a:cubicBezTo>
                      <a:pt x="184" y="134"/>
                      <a:pt x="191" y="130"/>
                      <a:pt x="196" y="122"/>
                    </a:cubicBezTo>
                    <a:cubicBezTo>
                      <a:pt x="199" y="119"/>
                      <a:pt x="202" y="113"/>
                      <a:pt x="203" y="104"/>
                    </a:cubicBezTo>
                    <a:cubicBezTo>
                      <a:pt x="203" y="85"/>
                      <a:pt x="187" y="71"/>
                      <a:pt x="186" y="70"/>
                    </a:cubicBezTo>
                    <a:cubicBezTo>
                      <a:pt x="175" y="61"/>
                      <a:pt x="164" y="60"/>
                      <a:pt x="160" y="59"/>
                    </a:cubicBezTo>
                    <a:cubicBezTo>
                      <a:pt x="124" y="39"/>
                      <a:pt x="87" y="20"/>
                      <a:pt x="51" y="0"/>
                    </a:cubicBezTo>
                    <a:cubicBezTo>
                      <a:pt x="34" y="8"/>
                      <a:pt x="17" y="16"/>
                      <a:pt x="0" y="25"/>
                    </a:cubicBezTo>
                    <a:close/>
                  </a:path>
                </a:pathLst>
              </a:custGeom>
              <a:solidFill>
                <a:srgbClr val="F9CB9C"/>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43" name="Google Shape;843;p32"/>
              <p:cNvSpPr/>
              <p:nvPr/>
            </p:nvSpPr>
            <p:spPr>
              <a:xfrm>
                <a:off x="2190870" y="4371805"/>
                <a:ext cx="49172" cy="53929"/>
              </a:xfrm>
              <a:custGeom>
                <a:rect b="b" l="l" r="r" t="t"/>
                <a:pathLst>
                  <a:path extrusionOk="0" h="34" w="31">
                    <a:moveTo>
                      <a:pt x="10" y="34"/>
                    </a:moveTo>
                    <a:cubicBezTo>
                      <a:pt x="10" y="34"/>
                      <a:pt x="8" y="34"/>
                      <a:pt x="7" y="34"/>
                    </a:cubicBezTo>
                    <a:cubicBezTo>
                      <a:pt x="6" y="34"/>
                      <a:pt x="4" y="32"/>
                      <a:pt x="4" y="30"/>
                    </a:cubicBezTo>
                    <a:cubicBezTo>
                      <a:pt x="4" y="28"/>
                      <a:pt x="6" y="27"/>
                      <a:pt x="8" y="27"/>
                    </a:cubicBezTo>
                    <a:cubicBezTo>
                      <a:pt x="18" y="28"/>
                      <a:pt x="23" y="25"/>
                      <a:pt x="23" y="24"/>
                    </a:cubicBezTo>
                    <a:cubicBezTo>
                      <a:pt x="24" y="23"/>
                      <a:pt x="24" y="22"/>
                      <a:pt x="24" y="21"/>
                    </a:cubicBezTo>
                    <a:cubicBezTo>
                      <a:pt x="24" y="21"/>
                      <a:pt x="24" y="20"/>
                      <a:pt x="23" y="20"/>
                    </a:cubicBezTo>
                    <a:lnTo>
                      <a:pt x="2" y="5"/>
                    </a:lnTo>
                    <a:cubicBezTo>
                      <a:pt x="0" y="4"/>
                      <a:pt x="0" y="2"/>
                      <a:pt x="1" y="1"/>
                    </a:cubicBezTo>
                    <a:cubicBezTo>
                      <a:pt x="2" y="-1"/>
                      <a:pt x="4" y="-1"/>
                      <a:pt x="6" y="0"/>
                    </a:cubicBezTo>
                    <a:lnTo>
                      <a:pt x="28" y="15"/>
                    </a:lnTo>
                    <a:cubicBezTo>
                      <a:pt x="29" y="16"/>
                      <a:pt x="31" y="18"/>
                      <a:pt x="31" y="21"/>
                    </a:cubicBezTo>
                    <a:cubicBezTo>
                      <a:pt x="31" y="21"/>
                      <a:pt x="31" y="24"/>
                      <a:pt x="30" y="27"/>
                    </a:cubicBezTo>
                    <a:cubicBezTo>
                      <a:pt x="27" y="33"/>
                      <a:pt x="16" y="33"/>
                      <a:pt x="10" y="33"/>
                    </a:cubicBezTo>
                    <a:lnTo>
                      <a:pt x="10" y="34"/>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44" name="Google Shape;844;p32"/>
              <p:cNvSpPr/>
              <p:nvPr/>
            </p:nvSpPr>
            <p:spPr>
              <a:xfrm>
                <a:off x="2184525" y="4341668"/>
                <a:ext cx="77724" cy="60274"/>
              </a:xfrm>
              <a:custGeom>
                <a:rect b="b" l="l" r="r" t="t"/>
                <a:pathLst>
                  <a:path extrusionOk="0" h="38" w="49">
                    <a:moveTo>
                      <a:pt x="45" y="38"/>
                    </a:moveTo>
                    <a:cubicBezTo>
                      <a:pt x="45" y="38"/>
                      <a:pt x="44" y="38"/>
                      <a:pt x="44" y="37"/>
                    </a:cubicBezTo>
                    <a:cubicBezTo>
                      <a:pt x="42" y="37"/>
                      <a:pt x="42" y="34"/>
                      <a:pt x="42" y="33"/>
                    </a:cubicBezTo>
                    <a:cubicBezTo>
                      <a:pt x="42" y="30"/>
                      <a:pt x="41" y="30"/>
                      <a:pt x="41" y="30"/>
                    </a:cubicBezTo>
                    <a:lnTo>
                      <a:pt x="2" y="6"/>
                    </a:lnTo>
                    <a:cubicBezTo>
                      <a:pt x="1" y="5"/>
                      <a:pt x="0" y="3"/>
                      <a:pt x="1" y="1"/>
                    </a:cubicBezTo>
                    <a:cubicBezTo>
                      <a:pt x="2" y="0"/>
                      <a:pt x="4" y="-1"/>
                      <a:pt x="6" y="0"/>
                    </a:cubicBezTo>
                    <a:lnTo>
                      <a:pt x="44" y="24"/>
                    </a:lnTo>
                    <a:cubicBezTo>
                      <a:pt x="44" y="24"/>
                      <a:pt x="48" y="26"/>
                      <a:pt x="49" y="30"/>
                    </a:cubicBezTo>
                    <a:cubicBezTo>
                      <a:pt x="50" y="33"/>
                      <a:pt x="49" y="35"/>
                      <a:pt x="48" y="36"/>
                    </a:cubicBezTo>
                    <a:cubicBezTo>
                      <a:pt x="48" y="37"/>
                      <a:pt x="46" y="38"/>
                      <a:pt x="45" y="38"/>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45" name="Google Shape;845;p32"/>
              <p:cNvSpPr/>
              <p:nvPr/>
            </p:nvSpPr>
            <p:spPr>
              <a:xfrm>
                <a:off x="2195629" y="4321047"/>
                <a:ext cx="77724" cy="66619"/>
              </a:xfrm>
              <a:custGeom>
                <a:rect b="b" l="l" r="r" t="t"/>
                <a:pathLst>
                  <a:path extrusionOk="0" h="42" w="49">
                    <a:moveTo>
                      <a:pt x="44" y="42"/>
                    </a:moveTo>
                    <a:cubicBezTo>
                      <a:pt x="44" y="42"/>
                      <a:pt x="41" y="43"/>
                      <a:pt x="41" y="41"/>
                    </a:cubicBezTo>
                    <a:cubicBezTo>
                      <a:pt x="39" y="40"/>
                      <a:pt x="40" y="37"/>
                      <a:pt x="41" y="36"/>
                    </a:cubicBezTo>
                    <a:cubicBezTo>
                      <a:pt x="41" y="36"/>
                      <a:pt x="43" y="34"/>
                      <a:pt x="43" y="31"/>
                    </a:cubicBezTo>
                    <a:cubicBezTo>
                      <a:pt x="42" y="29"/>
                      <a:pt x="40" y="27"/>
                      <a:pt x="40" y="26"/>
                    </a:cubicBezTo>
                    <a:lnTo>
                      <a:pt x="2" y="6"/>
                    </a:lnTo>
                    <a:cubicBezTo>
                      <a:pt x="1" y="5"/>
                      <a:pt x="0" y="3"/>
                      <a:pt x="1" y="1"/>
                    </a:cubicBezTo>
                    <a:cubicBezTo>
                      <a:pt x="2" y="0"/>
                      <a:pt x="4" y="-1"/>
                      <a:pt x="6" y="0"/>
                    </a:cubicBezTo>
                    <a:lnTo>
                      <a:pt x="44" y="21"/>
                    </a:lnTo>
                    <a:cubicBezTo>
                      <a:pt x="45" y="22"/>
                      <a:pt x="48" y="25"/>
                      <a:pt x="49" y="30"/>
                    </a:cubicBezTo>
                    <a:cubicBezTo>
                      <a:pt x="50" y="36"/>
                      <a:pt x="47" y="40"/>
                      <a:pt x="46" y="41"/>
                    </a:cubicBezTo>
                    <a:cubicBezTo>
                      <a:pt x="45" y="41"/>
                      <a:pt x="44" y="42"/>
                      <a:pt x="44" y="42"/>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46" name="Google Shape;846;p32"/>
              <p:cNvSpPr/>
              <p:nvPr/>
            </p:nvSpPr>
            <p:spPr>
              <a:xfrm>
                <a:off x="2200387" y="4302014"/>
                <a:ext cx="72965" cy="61860"/>
              </a:xfrm>
              <a:custGeom>
                <a:rect b="b" l="l" r="r" t="t"/>
                <a:pathLst>
                  <a:path extrusionOk="0" h="39" w="46">
                    <a:moveTo>
                      <a:pt x="43" y="39"/>
                    </a:moveTo>
                    <a:cubicBezTo>
                      <a:pt x="40" y="39"/>
                      <a:pt x="39" y="37"/>
                      <a:pt x="40" y="35"/>
                    </a:cubicBezTo>
                    <a:cubicBezTo>
                      <a:pt x="40" y="33"/>
                      <a:pt x="40" y="30"/>
                      <a:pt x="39" y="26"/>
                    </a:cubicBezTo>
                    <a:cubicBezTo>
                      <a:pt x="37" y="23"/>
                      <a:pt x="34" y="22"/>
                      <a:pt x="31" y="21"/>
                    </a:cubicBezTo>
                    <a:cubicBezTo>
                      <a:pt x="24" y="17"/>
                      <a:pt x="15" y="13"/>
                      <a:pt x="5" y="8"/>
                    </a:cubicBezTo>
                    <a:lnTo>
                      <a:pt x="3" y="6"/>
                    </a:lnTo>
                    <a:cubicBezTo>
                      <a:pt x="1" y="6"/>
                      <a:pt x="0" y="4"/>
                      <a:pt x="1" y="2"/>
                    </a:cubicBezTo>
                    <a:cubicBezTo>
                      <a:pt x="2" y="0"/>
                      <a:pt x="4" y="0"/>
                      <a:pt x="5" y="0"/>
                    </a:cubicBezTo>
                    <a:lnTo>
                      <a:pt x="8" y="1"/>
                    </a:lnTo>
                    <a:cubicBezTo>
                      <a:pt x="18" y="6"/>
                      <a:pt x="27" y="11"/>
                      <a:pt x="34" y="14"/>
                    </a:cubicBezTo>
                    <a:cubicBezTo>
                      <a:pt x="37" y="15"/>
                      <a:pt x="42" y="18"/>
                      <a:pt x="44" y="23"/>
                    </a:cubicBezTo>
                    <a:cubicBezTo>
                      <a:pt x="46" y="27"/>
                      <a:pt x="47" y="31"/>
                      <a:pt x="46" y="36"/>
                    </a:cubicBezTo>
                    <a:cubicBezTo>
                      <a:pt x="46" y="38"/>
                      <a:pt x="45" y="39"/>
                      <a:pt x="43" y="39"/>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47" name="Google Shape;847;p32"/>
              <p:cNvSpPr/>
              <p:nvPr/>
            </p:nvSpPr>
            <p:spPr>
              <a:xfrm>
                <a:off x="2071905" y="4259187"/>
                <a:ext cx="241102" cy="204615"/>
              </a:xfrm>
              <a:custGeom>
                <a:rect b="b" l="l" r="r" t="t"/>
                <a:pathLst>
                  <a:path extrusionOk="0" h="129" w="152">
                    <a:moveTo>
                      <a:pt x="65" y="123"/>
                    </a:moveTo>
                    <a:cubicBezTo>
                      <a:pt x="93" y="135"/>
                      <a:pt x="123" y="127"/>
                      <a:pt x="140" y="106"/>
                    </a:cubicBezTo>
                    <a:cubicBezTo>
                      <a:pt x="160" y="80"/>
                      <a:pt x="149" y="48"/>
                      <a:pt x="149" y="46"/>
                    </a:cubicBezTo>
                    <a:cubicBezTo>
                      <a:pt x="139" y="35"/>
                      <a:pt x="117" y="12"/>
                      <a:pt x="82" y="4"/>
                    </a:cubicBezTo>
                    <a:cubicBezTo>
                      <a:pt x="73" y="1"/>
                      <a:pt x="64" y="0"/>
                      <a:pt x="56" y="0"/>
                    </a:cubicBezTo>
                    <a:cubicBezTo>
                      <a:pt x="45" y="13"/>
                      <a:pt x="34" y="29"/>
                      <a:pt x="23" y="47"/>
                    </a:cubicBezTo>
                    <a:cubicBezTo>
                      <a:pt x="14" y="62"/>
                      <a:pt x="6" y="75"/>
                      <a:pt x="0" y="88"/>
                    </a:cubicBezTo>
                    <a:cubicBezTo>
                      <a:pt x="9" y="93"/>
                      <a:pt x="18" y="98"/>
                      <a:pt x="27" y="102"/>
                    </a:cubicBezTo>
                    <a:cubicBezTo>
                      <a:pt x="40" y="109"/>
                      <a:pt x="53" y="116"/>
                      <a:pt x="65" y="123"/>
                    </a:cubicBezTo>
                    <a:close/>
                  </a:path>
                </a:pathLst>
              </a:custGeom>
              <a:solidFill>
                <a:schemeClr val="dk1"/>
              </a:solidFill>
              <a:ln>
                <a:noFill/>
              </a:ln>
            </p:spPr>
            <p:txBody>
              <a:bodyPr anchorCtr="1" anchor="ctr" bIns="1425" lIns="90000" spcFirstLastPara="1" rIns="90000" wrap="square" tIns="14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48" name="Google Shape;848;p32"/>
              <p:cNvSpPr/>
              <p:nvPr/>
            </p:nvSpPr>
            <p:spPr>
              <a:xfrm>
                <a:off x="1562736" y="3361421"/>
                <a:ext cx="201447" cy="823217"/>
              </a:xfrm>
              <a:custGeom>
                <a:rect b="b" l="l" r="r" t="t"/>
                <a:pathLst>
                  <a:path extrusionOk="0" h="519" w="127">
                    <a:moveTo>
                      <a:pt x="0" y="509"/>
                    </a:moveTo>
                    <a:cubicBezTo>
                      <a:pt x="19" y="513"/>
                      <a:pt x="38" y="516"/>
                      <a:pt x="56" y="519"/>
                    </a:cubicBezTo>
                    <a:cubicBezTo>
                      <a:pt x="62" y="500"/>
                      <a:pt x="70" y="469"/>
                      <a:pt x="80" y="430"/>
                    </a:cubicBezTo>
                    <a:cubicBezTo>
                      <a:pt x="111" y="308"/>
                      <a:pt x="126" y="246"/>
                      <a:pt x="127" y="176"/>
                    </a:cubicBezTo>
                    <a:cubicBezTo>
                      <a:pt x="127" y="147"/>
                      <a:pt x="126" y="103"/>
                      <a:pt x="115" y="50"/>
                    </a:cubicBezTo>
                    <a:cubicBezTo>
                      <a:pt x="112" y="41"/>
                      <a:pt x="106" y="26"/>
                      <a:pt x="92" y="13"/>
                    </a:cubicBezTo>
                    <a:cubicBezTo>
                      <a:pt x="85" y="7"/>
                      <a:pt x="79" y="3"/>
                      <a:pt x="73" y="0"/>
                    </a:cubicBezTo>
                    <a:cubicBezTo>
                      <a:pt x="53" y="6"/>
                      <a:pt x="33" y="13"/>
                      <a:pt x="13" y="20"/>
                    </a:cubicBezTo>
                    <a:cubicBezTo>
                      <a:pt x="14" y="37"/>
                      <a:pt x="15" y="54"/>
                      <a:pt x="15" y="71"/>
                    </a:cubicBezTo>
                    <a:cubicBezTo>
                      <a:pt x="12" y="98"/>
                      <a:pt x="11" y="122"/>
                      <a:pt x="9" y="140"/>
                    </a:cubicBezTo>
                    <a:cubicBezTo>
                      <a:pt x="6" y="192"/>
                      <a:pt x="6" y="220"/>
                      <a:pt x="7" y="229"/>
                    </a:cubicBezTo>
                    <a:cubicBezTo>
                      <a:pt x="7" y="240"/>
                      <a:pt x="7" y="247"/>
                      <a:pt x="8" y="252"/>
                    </a:cubicBezTo>
                    <a:cubicBezTo>
                      <a:pt x="10" y="297"/>
                      <a:pt x="10" y="373"/>
                      <a:pt x="0" y="510"/>
                    </a:cubicBezTo>
                    <a:lnTo>
                      <a:pt x="0" y="509"/>
                    </a:lnTo>
                    <a:close/>
                  </a:path>
                </a:pathLst>
              </a:custGeom>
              <a:solidFill>
                <a:srgbClr val="F9CB9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49" name="Google Shape;849;p32"/>
              <p:cNvSpPr/>
              <p:nvPr/>
            </p:nvSpPr>
            <p:spPr>
              <a:xfrm>
                <a:off x="1513564" y="4184638"/>
                <a:ext cx="269653" cy="323577"/>
              </a:xfrm>
              <a:custGeom>
                <a:rect b="b" l="l" r="r" t="t"/>
                <a:pathLst>
                  <a:path extrusionOk="0" h="204" w="170">
                    <a:moveTo>
                      <a:pt x="149" y="196"/>
                    </a:moveTo>
                    <a:lnTo>
                      <a:pt x="155" y="193"/>
                    </a:lnTo>
                    <a:cubicBezTo>
                      <a:pt x="169" y="186"/>
                      <a:pt x="174" y="169"/>
                      <a:pt x="167" y="155"/>
                    </a:cubicBezTo>
                    <a:cubicBezTo>
                      <a:pt x="146" y="107"/>
                      <a:pt x="125" y="60"/>
                      <a:pt x="104" y="12"/>
                    </a:cubicBezTo>
                    <a:cubicBezTo>
                      <a:pt x="100" y="9"/>
                      <a:pt x="91" y="1"/>
                      <a:pt x="77" y="0"/>
                    </a:cubicBezTo>
                    <a:cubicBezTo>
                      <a:pt x="67" y="-1"/>
                      <a:pt x="60" y="0"/>
                      <a:pt x="55" y="2"/>
                    </a:cubicBezTo>
                    <a:lnTo>
                      <a:pt x="16" y="22"/>
                    </a:lnTo>
                    <a:cubicBezTo>
                      <a:pt x="2" y="29"/>
                      <a:pt x="-3" y="46"/>
                      <a:pt x="4" y="60"/>
                    </a:cubicBezTo>
                    <a:lnTo>
                      <a:pt x="61" y="169"/>
                    </a:lnTo>
                    <a:cubicBezTo>
                      <a:pt x="78" y="201"/>
                      <a:pt x="117" y="213"/>
                      <a:pt x="148" y="196"/>
                    </a:cubicBezTo>
                    <a:lnTo>
                      <a:pt x="149" y="196"/>
                    </a:lnTo>
                    <a:close/>
                  </a:path>
                </a:pathLst>
              </a:custGeom>
              <a:solidFill>
                <a:schemeClr val="dk1"/>
              </a:solidFill>
              <a:ln>
                <a:noFill/>
              </a:ln>
            </p:spPr>
            <p:txBody>
              <a:bodyPr anchorCtr="1" anchor="ctr" bIns="28425" lIns="90000" spcFirstLastPara="1" rIns="90000" wrap="square" tIns="284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50" name="Google Shape;850;p32"/>
              <p:cNvSpPr/>
              <p:nvPr/>
            </p:nvSpPr>
            <p:spPr>
              <a:xfrm>
                <a:off x="1531012" y="4168776"/>
                <a:ext cx="231585" cy="312474"/>
              </a:xfrm>
              <a:custGeom>
                <a:rect b="b" l="l" r="r" t="t"/>
                <a:pathLst>
                  <a:path extrusionOk="0" h="197" w="146">
                    <a:moveTo>
                      <a:pt x="20" y="0"/>
                    </a:moveTo>
                    <a:cubicBezTo>
                      <a:pt x="16" y="8"/>
                      <a:pt x="11" y="17"/>
                      <a:pt x="6" y="30"/>
                    </a:cubicBezTo>
                    <a:cubicBezTo>
                      <a:pt x="3" y="37"/>
                      <a:pt x="1" y="44"/>
                      <a:pt x="0" y="50"/>
                    </a:cubicBezTo>
                    <a:cubicBezTo>
                      <a:pt x="0" y="55"/>
                      <a:pt x="2" y="63"/>
                      <a:pt x="5" y="71"/>
                    </a:cubicBezTo>
                    <a:cubicBezTo>
                      <a:pt x="13" y="88"/>
                      <a:pt x="21" y="91"/>
                      <a:pt x="32" y="103"/>
                    </a:cubicBezTo>
                    <a:cubicBezTo>
                      <a:pt x="50" y="125"/>
                      <a:pt x="43" y="140"/>
                      <a:pt x="64" y="169"/>
                    </a:cubicBezTo>
                    <a:cubicBezTo>
                      <a:pt x="71" y="179"/>
                      <a:pt x="79" y="186"/>
                      <a:pt x="84" y="190"/>
                    </a:cubicBezTo>
                    <a:cubicBezTo>
                      <a:pt x="88" y="192"/>
                      <a:pt x="93" y="194"/>
                      <a:pt x="100" y="196"/>
                    </a:cubicBezTo>
                    <a:cubicBezTo>
                      <a:pt x="106" y="196"/>
                      <a:pt x="114" y="198"/>
                      <a:pt x="124" y="194"/>
                    </a:cubicBezTo>
                    <a:cubicBezTo>
                      <a:pt x="127" y="192"/>
                      <a:pt x="134" y="190"/>
                      <a:pt x="139" y="183"/>
                    </a:cubicBezTo>
                    <a:cubicBezTo>
                      <a:pt x="150" y="168"/>
                      <a:pt x="146" y="147"/>
                      <a:pt x="145" y="145"/>
                    </a:cubicBezTo>
                    <a:cubicBezTo>
                      <a:pt x="142" y="131"/>
                      <a:pt x="134" y="124"/>
                      <a:pt x="130" y="122"/>
                    </a:cubicBezTo>
                    <a:cubicBezTo>
                      <a:pt x="112" y="84"/>
                      <a:pt x="94" y="47"/>
                      <a:pt x="76" y="10"/>
                    </a:cubicBezTo>
                    <a:cubicBezTo>
                      <a:pt x="57" y="7"/>
                      <a:pt x="39" y="3"/>
                      <a:pt x="20" y="0"/>
                    </a:cubicBezTo>
                    <a:close/>
                  </a:path>
                </a:pathLst>
              </a:custGeom>
              <a:solidFill>
                <a:srgbClr val="F9CB9C"/>
              </a:solidFill>
              <a:ln>
                <a:noFill/>
              </a:ln>
            </p:spPr>
            <p:txBody>
              <a:bodyPr anchorCtr="1" anchor="ctr" bIns="25900" lIns="90000" spcFirstLastPara="1" rIns="90000" wrap="square" tIns="259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1" name="Google Shape;851;p32"/>
              <p:cNvSpPr/>
              <p:nvPr/>
            </p:nvSpPr>
            <p:spPr>
              <a:xfrm>
                <a:off x="1659494" y="4420976"/>
                <a:ext cx="44413" cy="61860"/>
              </a:xfrm>
              <a:custGeom>
                <a:rect b="b" l="l" r="r" t="t"/>
                <a:pathLst>
                  <a:path extrusionOk="0" h="39" w="28">
                    <a:moveTo>
                      <a:pt x="19" y="39"/>
                    </a:moveTo>
                    <a:cubicBezTo>
                      <a:pt x="12" y="39"/>
                      <a:pt x="4" y="33"/>
                      <a:pt x="1" y="31"/>
                    </a:cubicBezTo>
                    <a:cubicBezTo>
                      <a:pt x="0" y="30"/>
                      <a:pt x="0" y="28"/>
                      <a:pt x="1" y="26"/>
                    </a:cubicBezTo>
                    <a:cubicBezTo>
                      <a:pt x="2" y="25"/>
                      <a:pt x="4" y="25"/>
                      <a:pt x="5" y="26"/>
                    </a:cubicBezTo>
                    <a:cubicBezTo>
                      <a:pt x="13" y="32"/>
                      <a:pt x="19" y="33"/>
                      <a:pt x="20" y="33"/>
                    </a:cubicBezTo>
                    <a:cubicBezTo>
                      <a:pt x="21" y="32"/>
                      <a:pt x="22" y="31"/>
                      <a:pt x="22" y="31"/>
                    </a:cubicBezTo>
                    <a:cubicBezTo>
                      <a:pt x="22" y="30"/>
                      <a:pt x="22" y="30"/>
                      <a:pt x="22" y="29"/>
                    </a:cubicBezTo>
                    <a:lnTo>
                      <a:pt x="13" y="5"/>
                    </a:lnTo>
                    <a:cubicBezTo>
                      <a:pt x="13" y="3"/>
                      <a:pt x="13" y="1"/>
                      <a:pt x="15" y="0"/>
                    </a:cubicBezTo>
                    <a:cubicBezTo>
                      <a:pt x="17" y="0"/>
                      <a:pt x="19" y="0"/>
                      <a:pt x="19" y="2"/>
                    </a:cubicBezTo>
                    <a:lnTo>
                      <a:pt x="28" y="27"/>
                    </a:lnTo>
                    <a:cubicBezTo>
                      <a:pt x="28" y="30"/>
                      <a:pt x="28" y="32"/>
                      <a:pt x="27" y="34"/>
                    </a:cubicBezTo>
                    <a:cubicBezTo>
                      <a:pt x="27" y="34"/>
                      <a:pt x="26" y="37"/>
                      <a:pt x="23" y="38"/>
                    </a:cubicBezTo>
                    <a:cubicBezTo>
                      <a:pt x="22" y="39"/>
                      <a:pt x="20" y="39"/>
                      <a:pt x="19" y="39"/>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52" name="Google Shape;852;p32"/>
              <p:cNvSpPr/>
              <p:nvPr/>
            </p:nvSpPr>
            <p:spPr>
              <a:xfrm>
                <a:off x="1691218" y="4394011"/>
                <a:ext cx="39655" cy="88825"/>
              </a:xfrm>
              <a:custGeom>
                <a:rect b="b" l="l" r="r" t="t"/>
                <a:pathLst>
                  <a:path extrusionOk="0" h="56" w="25">
                    <a:moveTo>
                      <a:pt x="19" y="56"/>
                    </a:moveTo>
                    <a:cubicBezTo>
                      <a:pt x="19" y="56"/>
                      <a:pt x="17" y="55"/>
                      <a:pt x="16" y="54"/>
                    </a:cubicBezTo>
                    <a:cubicBezTo>
                      <a:pt x="16" y="53"/>
                      <a:pt x="16" y="51"/>
                      <a:pt x="18" y="50"/>
                    </a:cubicBezTo>
                    <a:cubicBezTo>
                      <a:pt x="19" y="48"/>
                      <a:pt x="19" y="47"/>
                      <a:pt x="19" y="47"/>
                    </a:cubicBezTo>
                    <a:lnTo>
                      <a:pt x="1" y="4"/>
                    </a:lnTo>
                    <a:cubicBezTo>
                      <a:pt x="0" y="3"/>
                      <a:pt x="1" y="1"/>
                      <a:pt x="3" y="0"/>
                    </a:cubicBezTo>
                    <a:cubicBezTo>
                      <a:pt x="4" y="-1"/>
                      <a:pt x="6" y="0"/>
                      <a:pt x="7" y="2"/>
                    </a:cubicBezTo>
                    <a:lnTo>
                      <a:pt x="24" y="44"/>
                    </a:lnTo>
                    <a:cubicBezTo>
                      <a:pt x="24" y="44"/>
                      <a:pt x="26" y="47"/>
                      <a:pt x="25" y="51"/>
                    </a:cubicBezTo>
                    <a:cubicBezTo>
                      <a:pt x="23" y="54"/>
                      <a:pt x="21" y="56"/>
                      <a:pt x="20" y="56"/>
                    </a:cubicBezTo>
                    <a:lnTo>
                      <a:pt x="19" y="56"/>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53" name="Google Shape;853;p32"/>
              <p:cNvSpPr/>
              <p:nvPr/>
            </p:nvSpPr>
            <p:spPr>
              <a:xfrm>
                <a:off x="1711839" y="4384494"/>
                <a:ext cx="41241" cy="91997"/>
              </a:xfrm>
              <a:custGeom>
                <a:rect b="b" l="l" r="r" t="t"/>
                <a:pathLst>
                  <a:path extrusionOk="0" h="58" w="26">
                    <a:moveTo>
                      <a:pt x="16" y="58"/>
                    </a:moveTo>
                    <a:cubicBezTo>
                      <a:pt x="14" y="58"/>
                      <a:pt x="13" y="57"/>
                      <a:pt x="12" y="56"/>
                    </a:cubicBezTo>
                    <a:cubicBezTo>
                      <a:pt x="12" y="54"/>
                      <a:pt x="13" y="52"/>
                      <a:pt x="15" y="52"/>
                    </a:cubicBezTo>
                    <a:cubicBezTo>
                      <a:pt x="15" y="52"/>
                      <a:pt x="17" y="51"/>
                      <a:pt x="19" y="49"/>
                    </a:cubicBezTo>
                    <a:cubicBezTo>
                      <a:pt x="20" y="46"/>
                      <a:pt x="19" y="43"/>
                      <a:pt x="19" y="43"/>
                    </a:cubicBezTo>
                    <a:lnTo>
                      <a:pt x="1" y="4"/>
                    </a:lnTo>
                    <a:cubicBezTo>
                      <a:pt x="0" y="3"/>
                      <a:pt x="0" y="1"/>
                      <a:pt x="2" y="0"/>
                    </a:cubicBezTo>
                    <a:cubicBezTo>
                      <a:pt x="3" y="-1"/>
                      <a:pt x="6" y="0"/>
                      <a:pt x="7" y="2"/>
                    </a:cubicBezTo>
                    <a:lnTo>
                      <a:pt x="26" y="41"/>
                    </a:lnTo>
                    <a:cubicBezTo>
                      <a:pt x="26" y="43"/>
                      <a:pt x="27" y="47"/>
                      <a:pt x="25" y="52"/>
                    </a:cubicBezTo>
                    <a:cubicBezTo>
                      <a:pt x="22" y="57"/>
                      <a:pt x="17" y="58"/>
                      <a:pt x="16" y="58"/>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54" name="Google Shape;854;p32"/>
              <p:cNvSpPr/>
              <p:nvPr/>
            </p:nvSpPr>
            <p:spPr>
              <a:xfrm>
                <a:off x="1726115" y="4373391"/>
                <a:ext cx="39655" cy="87239"/>
              </a:xfrm>
              <a:custGeom>
                <a:rect b="b" l="l" r="r" t="t"/>
                <a:pathLst>
                  <a:path extrusionOk="0" h="55" w="25">
                    <a:moveTo>
                      <a:pt x="17" y="55"/>
                    </a:moveTo>
                    <a:cubicBezTo>
                      <a:pt x="17" y="55"/>
                      <a:pt x="15" y="54"/>
                      <a:pt x="14" y="54"/>
                    </a:cubicBezTo>
                    <a:cubicBezTo>
                      <a:pt x="13" y="52"/>
                      <a:pt x="13" y="50"/>
                      <a:pt x="14" y="49"/>
                    </a:cubicBezTo>
                    <a:cubicBezTo>
                      <a:pt x="17" y="46"/>
                      <a:pt x="18" y="44"/>
                      <a:pt x="19" y="41"/>
                    </a:cubicBezTo>
                    <a:cubicBezTo>
                      <a:pt x="19" y="37"/>
                      <a:pt x="17" y="34"/>
                      <a:pt x="16" y="32"/>
                    </a:cubicBezTo>
                    <a:cubicBezTo>
                      <a:pt x="12" y="25"/>
                      <a:pt x="8" y="17"/>
                      <a:pt x="3" y="8"/>
                    </a:cubicBezTo>
                    <a:lnTo>
                      <a:pt x="1" y="4"/>
                    </a:lnTo>
                    <a:cubicBezTo>
                      <a:pt x="0" y="2"/>
                      <a:pt x="0" y="1"/>
                      <a:pt x="2" y="0"/>
                    </a:cubicBezTo>
                    <a:cubicBezTo>
                      <a:pt x="4" y="0"/>
                      <a:pt x="6" y="-1"/>
                      <a:pt x="7" y="1"/>
                    </a:cubicBezTo>
                    <a:lnTo>
                      <a:pt x="9" y="5"/>
                    </a:lnTo>
                    <a:cubicBezTo>
                      <a:pt x="14" y="14"/>
                      <a:pt x="18" y="22"/>
                      <a:pt x="22" y="29"/>
                    </a:cubicBezTo>
                    <a:cubicBezTo>
                      <a:pt x="23" y="32"/>
                      <a:pt x="26" y="36"/>
                      <a:pt x="25" y="42"/>
                    </a:cubicBezTo>
                    <a:cubicBezTo>
                      <a:pt x="25" y="46"/>
                      <a:pt x="22" y="50"/>
                      <a:pt x="19" y="54"/>
                    </a:cubicBezTo>
                    <a:cubicBezTo>
                      <a:pt x="18" y="54"/>
                      <a:pt x="17" y="55"/>
                      <a:pt x="16" y="55"/>
                    </a:cubicBezTo>
                    <a:lnTo>
                      <a:pt x="17" y="55"/>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55" name="Google Shape;855;p32"/>
              <p:cNvSpPr/>
              <p:nvPr/>
            </p:nvSpPr>
            <p:spPr>
              <a:xfrm>
                <a:off x="1570667" y="4311530"/>
                <a:ext cx="229998" cy="217304"/>
              </a:xfrm>
              <a:custGeom>
                <a:rect b="b" l="l" r="r" t="t"/>
                <a:pathLst>
                  <a:path extrusionOk="0" h="137" w="145">
                    <a:moveTo>
                      <a:pt x="32" y="105"/>
                    </a:moveTo>
                    <a:cubicBezTo>
                      <a:pt x="48" y="130"/>
                      <a:pt x="77" y="142"/>
                      <a:pt x="103" y="135"/>
                    </a:cubicBezTo>
                    <a:cubicBezTo>
                      <a:pt x="134" y="126"/>
                      <a:pt x="145" y="93"/>
                      <a:pt x="145" y="91"/>
                    </a:cubicBezTo>
                    <a:cubicBezTo>
                      <a:pt x="144" y="76"/>
                      <a:pt x="139" y="45"/>
                      <a:pt x="116" y="18"/>
                    </a:cubicBezTo>
                    <a:cubicBezTo>
                      <a:pt x="110" y="11"/>
                      <a:pt x="103" y="5"/>
                      <a:pt x="97" y="0"/>
                    </a:cubicBezTo>
                    <a:cubicBezTo>
                      <a:pt x="80" y="4"/>
                      <a:pt x="62" y="10"/>
                      <a:pt x="42" y="18"/>
                    </a:cubicBezTo>
                    <a:cubicBezTo>
                      <a:pt x="26" y="25"/>
                      <a:pt x="12" y="32"/>
                      <a:pt x="0" y="39"/>
                    </a:cubicBezTo>
                    <a:cubicBezTo>
                      <a:pt x="4" y="48"/>
                      <a:pt x="9" y="57"/>
                      <a:pt x="13" y="66"/>
                    </a:cubicBezTo>
                    <a:cubicBezTo>
                      <a:pt x="20" y="79"/>
                      <a:pt x="26" y="92"/>
                      <a:pt x="32" y="105"/>
                    </a:cubicBezTo>
                    <a:close/>
                  </a:path>
                </a:pathLst>
              </a:custGeom>
              <a:solidFill>
                <a:schemeClr val="dk1"/>
              </a:solidFill>
              <a:ln>
                <a:noFill/>
              </a:ln>
            </p:spPr>
            <p:txBody>
              <a:bodyPr anchorCtr="1" anchor="ctr" bIns="4300" lIns="90000" spcFirstLastPara="1" rIns="90000" wrap="square" tIns="4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56" name="Google Shape;856;p32"/>
              <p:cNvSpPr/>
              <p:nvPr/>
            </p:nvSpPr>
            <p:spPr>
              <a:xfrm>
                <a:off x="1288324" y="3359834"/>
                <a:ext cx="399721" cy="193512"/>
              </a:xfrm>
              <a:custGeom>
                <a:rect b="b" l="l" r="r" t="t"/>
                <a:pathLst>
                  <a:path extrusionOk="0" h="122" w="252">
                    <a:moveTo>
                      <a:pt x="237" y="70"/>
                    </a:moveTo>
                    <a:lnTo>
                      <a:pt x="36" y="122"/>
                    </a:lnTo>
                    <a:cubicBezTo>
                      <a:pt x="24" y="88"/>
                      <a:pt x="12" y="53"/>
                      <a:pt x="0" y="18"/>
                    </a:cubicBezTo>
                    <a:cubicBezTo>
                      <a:pt x="84" y="12"/>
                      <a:pt x="168" y="7"/>
                      <a:pt x="252" y="0"/>
                    </a:cubicBezTo>
                    <a:cubicBezTo>
                      <a:pt x="247" y="24"/>
                      <a:pt x="242" y="47"/>
                      <a:pt x="237" y="70"/>
                    </a:cubicBezTo>
                    <a:close/>
                  </a:path>
                </a:pathLst>
              </a:custGeom>
              <a:solidFill>
                <a:srgbClr val="F9CB9C"/>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7" name="Google Shape;857;p32"/>
              <p:cNvSpPr/>
              <p:nvPr/>
            </p:nvSpPr>
            <p:spPr>
              <a:xfrm>
                <a:off x="710949" y="2517584"/>
                <a:ext cx="518686" cy="935834"/>
              </a:xfrm>
              <a:custGeom>
                <a:rect b="b" l="l" r="r" t="t"/>
                <a:pathLst>
                  <a:path extrusionOk="0" h="590" w="327">
                    <a:moveTo>
                      <a:pt x="312" y="546"/>
                    </a:moveTo>
                    <a:cubicBezTo>
                      <a:pt x="307" y="550"/>
                      <a:pt x="303" y="552"/>
                      <a:pt x="293" y="556"/>
                    </a:cubicBezTo>
                    <a:cubicBezTo>
                      <a:pt x="272" y="565"/>
                      <a:pt x="257" y="570"/>
                      <a:pt x="239" y="575"/>
                    </a:cubicBezTo>
                    <a:cubicBezTo>
                      <a:pt x="235" y="576"/>
                      <a:pt x="232" y="577"/>
                      <a:pt x="227" y="579"/>
                    </a:cubicBezTo>
                    <a:cubicBezTo>
                      <a:pt x="218" y="582"/>
                      <a:pt x="209" y="585"/>
                      <a:pt x="198" y="590"/>
                    </a:cubicBezTo>
                    <a:lnTo>
                      <a:pt x="163" y="570"/>
                    </a:lnTo>
                    <a:cubicBezTo>
                      <a:pt x="159" y="566"/>
                      <a:pt x="155" y="560"/>
                      <a:pt x="151" y="555"/>
                    </a:cubicBezTo>
                    <a:cubicBezTo>
                      <a:pt x="147" y="549"/>
                      <a:pt x="144" y="542"/>
                      <a:pt x="140" y="535"/>
                    </a:cubicBezTo>
                    <a:cubicBezTo>
                      <a:pt x="135" y="526"/>
                      <a:pt x="132" y="516"/>
                      <a:pt x="130" y="507"/>
                    </a:cubicBezTo>
                    <a:cubicBezTo>
                      <a:pt x="125" y="494"/>
                      <a:pt x="123" y="481"/>
                      <a:pt x="122" y="472"/>
                    </a:cubicBezTo>
                    <a:cubicBezTo>
                      <a:pt x="121" y="466"/>
                      <a:pt x="120" y="460"/>
                      <a:pt x="118" y="454"/>
                    </a:cubicBezTo>
                    <a:cubicBezTo>
                      <a:pt x="117" y="449"/>
                      <a:pt x="116" y="444"/>
                      <a:pt x="115" y="438"/>
                    </a:cubicBezTo>
                    <a:cubicBezTo>
                      <a:pt x="114" y="433"/>
                      <a:pt x="113" y="427"/>
                      <a:pt x="111" y="421"/>
                    </a:cubicBezTo>
                    <a:cubicBezTo>
                      <a:pt x="77" y="345"/>
                      <a:pt x="42" y="269"/>
                      <a:pt x="7" y="194"/>
                    </a:cubicBezTo>
                    <a:cubicBezTo>
                      <a:pt x="-1" y="154"/>
                      <a:pt x="-3" y="112"/>
                      <a:pt x="11" y="68"/>
                    </a:cubicBezTo>
                    <a:cubicBezTo>
                      <a:pt x="17" y="48"/>
                      <a:pt x="26" y="31"/>
                      <a:pt x="33" y="20"/>
                    </a:cubicBezTo>
                    <a:cubicBezTo>
                      <a:pt x="34" y="18"/>
                      <a:pt x="35" y="16"/>
                      <a:pt x="35" y="15"/>
                    </a:cubicBezTo>
                    <a:cubicBezTo>
                      <a:pt x="36" y="14"/>
                      <a:pt x="38" y="14"/>
                      <a:pt x="39" y="14"/>
                    </a:cubicBezTo>
                    <a:cubicBezTo>
                      <a:pt x="44" y="12"/>
                      <a:pt x="50" y="10"/>
                      <a:pt x="56" y="8"/>
                    </a:cubicBezTo>
                    <a:cubicBezTo>
                      <a:pt x="80" y="3"/>
                      <a:pt x="111" y="2"/>
                      <a:pt x="147" y="0"/>
                    </a:cubicBezTo>
                    <a:cubicBezTo>
                      <a:pt x="148" y="0"/>
                      <a:pt x="149" y="0"/>
                      <a:pt x="149" y="0"/>
                    </a:cubicBezTo>
                    <a:cubicBezTo>
                      <a:pt x="188" y="81"/>
                      <a:pt x="226" y="162"/>
                      <a:pt x="265" y="244"/>
                    </a:cubicBezTo>
                    <a:cubicBezTo>
                      <a:pt x="282" y="279"/>
                      <a:pt x="299" y="316"/>
                      <a:pt x="315" y="353"/>
                    </a:cubicBezTo>
                    <a:cubicBezTo>
                      <a:pt x="320" y="382"/>
                      <a:pt x="324" y="412"/>
                      <a:pt x="326" y="439"/>
                    </a:cubicBezTo>
                    <a:cubicBezTo>
                      <a:pt x="326" y="440"/>
                      <a:pt x="326" y="441"/>
                      <a:pt x="326" y="442"/>
                    </a:cubicBezTo>
                    <a:cubicBezTo>
                      <a:pt x="330" y="493"/>
                      <a:pt x="328" y="535"/>
                      <a:pt x="312" y="547"/>
                    </a:cubicBezTo>
                    <a:lnTo>
                      <a:pt x="312" y="546"/>
                    </a:ln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8" name="Google Shape;858;p32"/>
              <p:cNvSpPr/>
              <p:nvPr/>
            </p:nvSpPr>
            <p:spPr>
              <a:xfrm>
                <a:off x="761707" y="2325658"/>
                <a:ext cx="199861" cy="263303"/>
              </a:xfrm>
              <a:custGeom>
                <a:rect b="b" l="l" r="r" t="t"/>
                <a:pathLst>
                  <a:path extrusionOk="0" h="166" w="126">
                    <a:moveTo>
                      <a:pt x="0" y="166"/>
                    </a:moveTo>
                    <a:cubicBezTo>
                      <a:pt x="15" y="159"/>
                      <a:pt x="37" y="151"/>
                      <a:pt x="65" y="147"/>
                    </a:cubicBezTo>
                    <a:cubicBezTo>
                      <a:pt x="86" y="143"/>
                      <a:pt x="104" y="143"/>
                      <a:pt x="119" y="144"/>
                    </a:cubicBezTo>
                    <a:cubicBezTo>
                      <a:pt x="120" y="133"/>
                      <a:pt x="120" y="121"/>
                      <a:pt x="121" y="110"/>
                    </a:cubicBezTo>
                    <a:cubicBezTo>
                      <a:pt x="121" y="103"/>
                      <a:pt x="122" y="96"/>
                      <a:pt x="122" y="88"/>
                    </a:cubicBezTo>
                    <a:cubicBezTo>
                      <a:pt x="122" y="87"/>
                      <a:pt x="122" y="85"/>
                      <a:pt x="122" y="83"/>
                    </a:cubicBezTo>
                    <a:cubicBezTo>
                      <a:pt x="123" y="63"/>
                      <a:pt x="124" y="42"/>
                      <a:pt x="125" y="22"/>
                    </a:cubicBezTo>
                    <a:cubicBezTo>
                      <a:pt x="125" y="19"/>
                      <a:pt x="125" y="16"/>
                      <a:pt x="126" y="12"/>
                    </a:cubicBezTo>
                    <a:lnTo>
                      <a:pt x="126" y="11"/>
                    </a:lnTo>
                    <a:cubicBezTo>
                      <a:pt x="101" y="8"/>
                      <a:pt x="77" y="5"/>
                      <a:pt x="53" y="2"/>
                    </a:cubicBezTo>
                    <a:cubicBezTo>
                      <a:pt x="49" y="1"/>
                      <a:pt x="45" y="1"/>
                      <a:pt x="41" y="0"/>
                    </a:cubicBezTo>
                    <a:cubicBezTo>
                      <a:pt x="40" y="6"/>
                      <a:pt x="40" y="11"/>
                      <a:pt x="39" y="16"/>
                    </a:cubicBezTo>
                    <a:cubicBezTo>
                      <a:pt x="33" y="48"/>
                      <a:pt x="31" y="69"/>
                      <a:pt x="31" y="71"/>
                    </a:cubicBezTo>
                    <a:cubicBezTo>
                      <a:pt x="28" y="89"/>
                      <a:pt x="21" y="118"/>
                      <a:pt x="0" y="166"/>
                    </a:cubicBezTo>
                    <a:close/>
                  </a:path>
                </a:pathLst>
              </a:custGeom>
              <a:solidFill>
                <a:srgbClr val="F9CB9C"/>
              </a:solidFill>
              <a:ln>
                <a:noFill/>
              </a:ln>
            </p:spPr>
            <p:txBody>
              <a:bodyPr anchorCtr="1" anchor="ctr" bIns="14750" lIns="90000" spcFirstLastPara="1" rIns="90000" wrap="square" tIns="147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9" name="Google Shape;859;p32"/>
              <p:cNvSpPr/>
              <p:nvPr/>
            </p:nvSpPr>
            <p:spPr>
              <a:xfrm>
                <a:off x="871155" y="2360554"/>
                <a:ext cx="88827" cy="104687"/>
              </a:xfrm>
              <a:custGeom>
                <a:rect b="b" l="l" r="r" t="t"/>
                <a:pathLst>
                  <a:path extrusionOk="0" h="66" w="56">
                    <a:moveTo>
                      <a:pt x="0" y="6"/>
                    </a:moveTo>
                    <a:cubicBezTo>
                      <a:pt x="0" y="9"/>
                      <a:pt x="-2" y="39"/>
                      <a:pt x="22" y="57"/>
                    </a:cubicBezTo>
                    <a:cubicBezTo>
                      <a:pt x="34" y="66"/>
                      <a:pt x="47" y="66"/>
                      <a:pt x="53" y="66"/>
                    </a:cubicBezTo>
                    <a:cubicBezTo>
                      <a:pt x="53" y="65"/>
                      <a:pt x="53" y="63"/>
                      <a:pt x="53" y="61"/>
                    </a:cubicBezTo>
                    <a:cubicBezTo>
                      <a:pt x="54" y="41"/>
                      <a:pt x="55" y="20"/>
                      <a:pt x="56" y="0"/>
                    </a:cubicBezTo>
                    <a:cubicBezTo>
                      <a:pt x="49" y="4"/>
                      <a:pt x="37" y="8"/>
                      <a:pt x="21" y="9"/>
                    </a:cubicBezTo>
                    <a:cubicBezTo>
                      <a:pt x="13" y="9"/>
                      <a:pt x="6" y="8"/>
                      <a:pt x="0" y="6"/>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60" name="Google Shape;860;p32"/>
              <p:cNvSpPr/>
              <p:nvPr/>
            </p:nvSpPr>
            <p:spPr>
              <a:xfrm>
                <a:off x="831500" y="2171801"/>
                <a:ext cx="187171" cy="264889"/>
              </a:xfrm>
              <a:custGeom>
                <a:rect b="b" l="l" r="r" t="t"/>
                <a:pathLst>
                  <a:path extrusionOk="0" h="167" w="118">
                    <a:moveTo>
                      <a:pt x="57" y="167"/>
                    </a:moveTo>
                    <a:cubicBezTo>
                      <a:pt x="89" y="167"/>
                      <a:pt x="116" y="142"/>
                      <a:pt x="116" y="110"/>
                    </a:cubicBezTo>
                    <a:lnTo>
                      <a:pt x="118" y="26"/>
                    </a:lnTo>
                    <a:cubicBezTo>
                      <a:pt x="118" y="12"/>
                      <a:pt x="107" y="2"/>
                      <a:pt x="94" y="1"/>
                    </a:cubicBezTo>
                    <a:lnTo>
                      <a:pt x="26" y="0"/>
                    </a:lnTo>
                    <a:cubicBezTo>
                      <a:pt x="12" y="0"/>
                      <a:pt x="1" y="11"/>
                      <a:pt x="1" y="24"/>
                    </a:cubicBezTo>
                    <a:lnTo>
                      <a:pt x="0" y="108"/>
                    </a:lnTo>
                    <a:cubicBezTo>
                      <a:pt x="-1" y="140"/>
                      <a:pt x="25" y="166"/>
                      <a:pt x="57" y="167"/>
                    </a:cubicBezTo>
                    <a:close/>
                  </a:path>
                </a:pathLst>
              </a:custGeom>
              <a:solidFill>
                <a:srgbClr val="F9CB9C"/>
              </a:solidFill>
              <a:ln>
                <a:noFill/>
              </a:ln>
            </p:spPr>
            <p:txBody>
              <a:bodyPr anchorCtr="1" anchor="ctr" bIns="15100" lIns="90000" spcFirstLastPara="1" rIns="90000" wrap="square" tIns="15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1" name="Google Shape;861;p32"/>
              <p:cNvSpPr/>
              <p:nvPr/>
            </p:nvSpPr>
            <p:spPr>
              <a:xfrm>
                <a:off x="793431" y="2127388"/>
                <a:ext cx="225240" cy="215718"/>
              </a:xfrm>
              <a:custGeom>
                <a:rect b="b" l="l" r="r" t="t"/>
                <a:pathLst>
                  <a:path extrusionOk="0" h="136" w="142">
                    <a:moveTo>
                      <a:pt x="24" y="136"/>
                    </a:moveTo>
                    <a:cubicBezTo>
                      <a:pt x="38" y="136"/>
                      <a:pt x="52" y="136"/>
                      <a:pt x="66" y="136"/>
                    </a:cubicBezTo>
                    <a:cubicBezTo>
                      <a:pt x="91" y="109"/>
                      <a:pt x="116" y="81"/>
                      <a:pt x="142" y="54"/>
                    </a:cubicBezTo>
                    <a:cubicBezTo>
                      <a:pt x="141" y="45"/>
                      <a:pt x="138" y="33"/>
                      <a:pt x="130" y="23"/>
                    </a:cubicBezTo>
                    <a:cubicBezTo>
                      <a:pt x="103" y="-9"/>
                      <a:pt x="32" y="-6"/>
                      <a:pt x="8" y="30"/>
                    </a:cubicBezTo>
                    <a:cubicBezTo>
                      <a:pt x="-8" y="56"/>
                      <a:pt x="4" y="92"/>
                      <a:pt x="7" y="103"/>
                    </a:cubicBezTo>
                    <a:cubicBezTo>
                      <a:pt x="12" y="118"/>
                      <a:pt x="19" y="129"/>
                      <a:pt x="24" y="136"/>
                    </a:cubicBezTo>
                    <a:close/>
                  </a:path>
                </a:pathLst>
              </a:custGeom>
              <a:solidFill>
                <a:srgbClr val="F9CB9C"/>
              </a:solidFill>
              <a:ln>
                <a:noFill/>
              </a:ln>
            </p:spPr>
            <p:txBody>
              <a:bodyPr anchorCtr="1" anchor="ctr" bIns="3950" lIns="90000" spcFirstLastPara="1" rIns="90000" wrap="square" tIns="39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2" name="Google Shape;862;p32"/>
              <p:cNvSpPr/>
              <p:nvPr/>
            </p:nvSpPr>
            <p:spPr>
              <a:xfrm>
                <a:off x="417503" y="2255867"/>
                <a:ext cx="321998" cy="494882"/>
              </a:xfrm>
              <a:custGeom>
                <a:rect b="b" l="l" r="r" t="t"/>
                <a:pathLst>
                  <a:path extrusionOk="0" h="312" w="203">
                    <a:moveTo>
                      <a:pt x="1" y="59"/>
                    </a:moveTo>
                    <a:cubicBezTo>
                      <a:pt x="-4" y="36"/>
                      <a:pt x="9" y="13"/>
                      <a:pt x="29" y="4"/>
                    </a:cubicBezTo>
                    <a:cubicBezTo>
                      <a:pt x="47" y="-3"/>
                      <a:pt x="69" y="2"/>
                      <a:pt x="83" y="18"/>
                    </a:cubicBezTo>
                    <a:cubicBezTo>
                      <a:pt x="87" y="25"/>
                      <a:pt x="91" y="31"/>
                      <a:pt x="95" y="38"/>
                    </a:cubicBezTo>
                    <a:cubicBezTo>
                      <a:pt x="99" y="45"/>
                      <a:pt x="104" y="53"/>
                      <a:pt x="109" y="60"/>
                    </a:cubicBezTo>
                    <a:cubicBezTo>
                      <a:pt x="110" y="63"/>
                      <a:pt x="112" y="66"/>
                      <a:pt x="113" y="68"/>
                    </a:cubicBezTo>
                    <a:cubicBezTo>
                      <a:pt x="120" y="81"/>
                      <a:pt x="128" y="92"/>
                      <a:pt x="135" y="105"/>
                    </a:cubicBezTo>
                    <a:cubicBezTo>
                      <a:pt x="147" y="124"/>
                      <a:pt x="158" y="142"/>
                      <a:pt x="169" y="162"/>
                    </a:cubicBezTo>
                    <a:cubicBezTo>
                      <a:pt x="175" y="171"/>
                      <a:pt x="181" y="182"/>
                      <a:pt x="188" y="192"/>
                    </a:cubicBezTo>
                    <a:cubicBezTo>
                      <a:pt x="193" y="232"/>
                      <a:pt x="198" y="272"/>
                      <a:pt x="203" y="312"/>
                    </a:cubicBezTo>
                    <a:cubicBezTo>
                      <a:pt x="189" y="312"/>
                      <a:pt x="169" y="310"/>
                      <a:pt x="145" y="303"/>
                    </a:cubicBezTo>
                    <a:cubicBezTo>
                      <a:pt x="135" y="300"/>
                      <a:pt x="118" y="294"/>
                      <a:pt x="103" y="283"/>
                    </a:cubicBezTo>
                    <a:cubicBezTo>
                      <a:pt x="75" y="264"/>
                      <a:pt x="65" y="233"/>
                      <a:pt x="57" y="209"/>
                    </a:cubicBezTo>
                    <a:cubicBezTo>
                      <a:pt x="53" y="199"/>
                      <a:pt x="50" y="188"/>
                      <a:pt x="46" y="177"/>
                    </a:cubicBezTo>
                    <a:cubicBezTo>
                      <a:pt x="43" y="168"/>
                      <a:pt x="39" y="159"/>
                      <a:pt x="36" y="150"/>
                    </a:cubicBezTo>
                    <a:cubicBezTo>
                      <a:pt x="33" y="141"/>
                      <a:pt x="29" y="131"/>
                      <a:pt x="25" y="121"/>
                    </a:cubicBezTo>
                    <a:cubicBezTo>
                      <a:pt x="24" y="119"/>
                      <a:pt x="24" y="117"/>
                      <a:pt x="23" y="115"/>
                    </a:cubicBezTo>
                    <a:cubicBezTo>
                      <a:pt x="23" y="114"/>
                      <a:pt x="23" y="114"/>
                      <a:pt x="22" y="113"/>
                    </a:cubicBezTo>
                    <a:cubicBezTo>
                      <a:pt x="16" y="96"/>
                      <a:pt x="9" y="79"/>
                      <a:pt x="1" y="59"/>
                    </a:cubicBezTo>
                    <a:close/>
                  </a:path>
                </a:pathLst>
              </a:custGeom>
              <a:solidFill>
                <a:srgbClr val="F9CB9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3" name="Google Shape;863;p32"/>
              <p:cNvSpPr/>
              <p:nvPr/>
            </p:nvSpPr>
            <p:spPr>
              <a:xfrm>
                <a:off x="512675" y="2384346"/>
                <a:ext cx="282343" cy="450469"/>
              </a:xfrm>
              <a:custGeom>
                <a:rect b="b" l="l" r="r" t="t"/>
                <a:pathLst>
                  <a:path extrusionOk="0" h="284" w="178">
                    <a:moveTo>
                      <a:pt x="114" y="284"/>
                    </a:moveTo>
                    <a:cubicBezTo>
                      <a:pt x="76" y="255"/>
                      <a:pt x="38" y="227"/>
                      <a:pt x="0" y="198"/>
                    </a:cubicBezTo>
                    <a:cubicBezTo>
                      <a:pt x="20" y="132"/>
                      <a:pt x="41" y="66"/>
                      <a:pt x="61" y="0"/>
                    </a:cubicBezTo>
                    <a:cubicBezTo>
                      <a:pt x="82" y="32"/>
                      <a:pt x="104" y="65"/>
                      <a:pt x="125" y="98"/>
                    </a:cubicBezTo>
                    <a:cubicBezTo>
                      <a:pt x="141" y="95"/>
                      <a:pt x="157" y="91"/>
                      <a:pt x="173" y="88"/>
                    </a:cubicBezTo>
                    <a:cubicBezTo>
                      <a:pt x="177" y="108"/>
                      <a:pt x="185" y="156"/>
                      <a:pt x="164" y="210"/>
                    </a:cubicBezTo>
                    <a:cubicBezTo>
                      <a:pt x="150" y="246"/>
                      <a:pt x="128" y="271"/>
                      <a:pt x="114" y="284"/>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64" name="Google Shape;864;p32"/>
              <p:cNvSpPr/>
              <p:nvPr/>
            </p:nvSpPr>
            <p:spPr>
              <a:xfrm>
                <a:off x="1004395" y="2558824"/>
                <a:ext cx="382273" cy="453642"/>
              </a:xfrm>
              <a:custGeom>
                <a:rect b="b" l="l" r="r" t="t"/>
                <a:pathLst>
                  <a:path extrusionOk="0" h="286" w="241">
                    <a:moveTo>
                      <a:pt x="239" y="222"/>
                    </a:moveTo>
                    <a:cubicBezTo>
                      <a:pt x="246" y="243"/>
                      <a:pt x="238" y="268"/>
                      <a:pt x="219" y="280"/>
                    </a:cubicBezTo>
                    <a:cubicBezTo>
                      <a:pt x="202" y="290"/>
                      <a:pt x="180" y="287"/>
                      <a:pt x="164" y="274"/>
                    </a:cubicBezTo>
                    <a:cubicBezTo>
                      <a:pt x="159" y="268"/>
                      <a:pt x="154" y="262"/>
                      <a:pt x="149" y="256"/>
                    </a:cubicBezTo>
                    <a:cubicBezTo>
                      <a:pt x="143" y="250"/>
                      <a:pt x="137" y="243"/>
                      <a:pt x="132" y="236"/>
                    </a:cubicBezTo>
                    <a:cubicBezTo>
                      <a:pt x="130" y="234"/>
                      <a:pt x="128" y="231"/>
                      <a:pt x="126" y="230"/>
                    </a:cubicBezTo>
                    <a:cubicBezTo>
                      <a:pt x="117" y="219"/>
                      <a:pt x="108" y="208"/>
                      <a:pt x="99" y="197"/>
                    </a:cubicBezTo>
                    <a:cubicBezTo>
                      <a:pt x="85" y="180"/>
                      <a:pt x="71" y="163"/>
                      <a:pt x="57" y="146"/>
                    </a:cubicBezTo>
                    <a:cubicBezTo>
                      <a:pt x="49" y="138"/>
                      <a:pt x="41" y="128"/>
                      <a:pt x="34" y="119"/>
                    </a:cubicBezTo>
                    <a:cubicBezTo>
                      <a:pt x="22" y="81"/>
                      <a:pt x="11" y="42"/>
                      <a:pt x="0" y="3"/>
                    </a:cubicBezTo>
                    <a:cubicBezTo>
                      <a:pt x="14" y="1"/>
                      <a:pt x="34" y="-1"/>
                      <a:pt x="59" y="3"/>
                    </a:cubicBezTo>
                    <a:cubicBezTo>
                      <a:pt x="69" y="5"/>
                      <a:pt x="87" y="8"/>
                      <a:pt x="103" y="16"/>
                    </a:cubicBezTo>
                    <a:cubicBezTo>
                      <a:pt x="134" y="31"/>
                      <a:pt x="149" y="60"/>
                      <a:pt x="160" y="83"/>
                    </a:cubicBezTo>
                    <a:cubicBezTo>
                      <a:pt x="165" y="92"/>
                      <a:pt x="171" y="102"/>
                      <a:pt x="177" y="113"/>
                    </a:cubicBezTo>
                    <a:cubicBezTo>
                      <a:pt x="181" y="121"/>
                      <a:pt x="185" y="129"/>
                      <a:pt x="190" y="138"/>
                    </a:cubicBezTo>
                    <a:cubicBezTo>
                      <a:pt x="195" y="146"/>
                      <a:pt x="200" y="155"/>
                      <a:pt x="205" y="164"/>
                    </a:cubicBezTo>
                    <a:cubicBezTo>
                      <a:pt x="207" y="166"/>
                      <a:pt x="208" y="168"/>
                      <a:pt x="209" y="170"/>
                    </a:cubicBezTo>
                    <a:cubicBezTo>
                      <a:pt x="209" y="171"/>
                      <a:pt x="209" y="172"/>
                      <a:pt x="210" y="172"/>
                    </a:cubicBezTo>
                    <a:cubicBezTo>
                      <a:pt x="219" y="188"/>
                      <a:pt x="229" y="204"/>
                      <a:pt x="239" y="222"/>
                    </a:cubicBezTo>
                    <a:close/>
                  </a:path>
                </a:pathLst>
              </a:custGeom>
              <a:solidFill>
                <a:srgbClr val="F9CB9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5" name="Google Shape;865;p32"/>
              <p:cNvSpPr/>
              <p:nvPr/>
            </p:nvSpPr>
            <p:spPr>
              <a:xfrm>
                <a:off x="1015499" y="2552479"/>
                <a:ext cx="333101" cy="329921"/>
              </a:xfrm>
              <a:custGeom>
                <a:rect b="b" l="l" r="r" t="t"/>
                <a:pathLst>
                  <a:path extrusionOk="0" h="208" w="210">
                    <a:moveTo>
                      <a:pt x="210" y="147"/>
                    </a:moveTo>
                    <a:cubicBezTo>
                      <a:pt x="173" y="168"/>
                      <a:pt x="135" y="188"/>
                      <a:pt x="98" y="208"/>
                    </a:cubicBezTo>
                    <a:cubicBezTo>
                      <a:pt x="70" y="179"/>
                      <a:pt x="43" y="149"/>
                      <a:pt x="16" y="119"/>
                    </a:cubicBezTo>
                    <a:cubicBezTo>
                      <a:pt x="10" y="86"/>
                      <a:pt x="5" y="53"/>
                      <a:pt x="0" y="20"/>
                    </a:cubicBezTo>
                    <a:cubicBezTo>
                      <a:pt x="3" y="14"/>
                      <a:pt x="6" y="9"/>
                      <a:pt x="9" y="3"/>
                    </a:cubicBezTo>
                    <a:cubicBezTo>
                      <a:pt x="35" y="-1"/>
                      <a:pt x="82" y="-3"/>
                      <a:pt x="121" y="25"/>
                    </a:cubicBezTo>
                    <a:cubicBezTo>
                      <a:pt x="146" y="41"/>
                      <a:pt x="161" y="65"/>
                      <a:pt x="180" y="94"/>
                    </a:cubicBezTo>
                    <a:cubicBezTo>
                      <a:pt x="194" y="115"/>
                      <a:pt x="204" y="133"/>
                      <a:pt x="210" y="147"/>
                    </a:cubicBezTo>
                    <a:close/>
                  </a:path>
                </a:pathLst>
              </a:custGeom>
              <a:solidFill>
                <a:schemeClr val="dk1"/>
              </a:solidFill>
              <a:ln>
                <a:noFill/>
              </a:ln>
            </p:spPr>
            <p:txBody>
              <a:bodyPr anchorCtr="1" anchor="ctr" bIns="29875" lIns="90000" spcFirstLastPara="1" rIns="90000" wrap="square" tIns="29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66" name="Google Shape;866;p32"/>
              <p:cNvSpPr/>
              <p:nvPr/>
            </p:nvSpPr>
            <p:spPr>
              <a:xfrm>
                <a:off x="672880" y="2517584"/>
                <a:ext cx="602754" cy="699497"/>
              </a:xfrm>
              <a:custGeom>
                <a:rect b="b" l="l" r="r" t="t"/>
                <a:pathLst>
                  <a:path extrusionOk="0" h="441" w="380">
                    <a:moveTo>
                      <a:pt x="380" y="441"/>
                    </a:moveTo>
                    <a:cubicBezTo>
                      <a:pt x="370" y="441"/>
                      <a:pt x="360" y="441"/>
                      <a:pt x="350" y="441"/>
                    </a:cubicBezTo>
                    <a:cubicBezTo>
                      <a:pt x="280" y="440"/>
                      <a:pt x="209" y="439"/>
                      <a:pt x="139" y="438"/>
                    </a:cubicBezTo>
                    <a:cubicBezTo>
                      <a:pt x="103" y="438"/>
                      <a:pt x="68" y="438"/>
                      <a:pt x="32" y="437"/>
                    </a:cubicBezTo>
                    <a:cubicBezTo>
                      <a:pt x="21" y="316"/>
                      <a:pt x="10" y="196"/>
                      <a:pt x="0" y="75"/>
                    </a:cubicBezTo>
                    <a:cubicBezTo>
                      <a:pt x="18" y="56"/>
                      <a:pt x="37" y="38"/>
                      <a:pt x="56" y="20"/>
                    </a:cubicBezTo>
                    <a:cubicBezTo>
                      <a:pt x="58" y="17"/>
                      <a:pt x="60" y="16"/>
                      <a:pt x="62" y="14"/>
                    </a:cubicBezTo>
                    <a:cubicBezTo>
                      <a:pt x="66" y="11"/>
                      <a:pt x="69" y="8"/>
                      <a:pt x="72" y="4"/>
                    </a:cubicBezTo>
                    <a:cubicBezTo>
                      <a:pt x="74" y="5"/>
                      <a:pt x="77" y="7"/>
                      <a:pt x="80" y="8"/>
                    </a:cubicBezTo>
                    <a:cubicBezTo>
                      <a:pt x="92" y="13"/>
                      <a:pt x="111" y="18"/>
                      <a:pt x="133" y="14"/>
                    </a:cubicBezTo>
                    <a:cubicBezTo>
                      <a:pt x="151" y="12"/>
                      <a:pt x="165" y="5"/>
                      <a:pt x="173" y="0"/>
                    </a:cubicBezTo>
                    <a:cubicBezTo>
                      <a:pt x="204" y="12"/>
                      <a:pt x="235" y="25"/>
                      <a:pt x="266" y="37"/>
                    </a:cubicBezTo>
                    <a:cubicBezTo>
                      <a:pt x="292" y="108"/>
                      <a:pt x="317" y="185"/>
                      <a:pt x="339" y="267"/>
                    </a:cubicBezTo>
                    <a:cubicBezTo>
                      <a:pt x="355" y="328"/>
                      <a:pt x="369" y="386"/>
                      <a:pt x="380" y="441"/>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67" name="Google Shape;867;p32"/>
              <p:cNvSpPr/>
              <p:nvPr/>
            </p:nvSpPr>
            <p:spPr>
              <a:xfrm>
                <a:off x="947292" y="2666683"/>
                <a:ext cx="439376" cy="353714"/>
              </a:xfrm>
              <a:custGeom>
                <a:rect b="b" l="l" r="r" t="t"/>
                <a:pathLst>
                  <a:path extrusionOk="0" h="223" w="277">
                    <a:moveTo>
                      <a:pt x="176" y="213"/>
                    </a:moveTo>
                    <a:cubicBezTo>
                      <a:pt x="156" y="205"/>
                      <a:pt x="144" y="194"/>
                      <a:pt x="139" y="189"/>
                    </a:cubicBezTo>
                    <a:cubicBezTo>
                      <a:pt x="117" y="168"/>
                      <a:pt x="92" y="142"/>
                      <a:pt x="70" y="117"/>
                    </a:cubicBezTo>
                    <a:cubicBezTo>
                      <a:pt x="61" y="107"/>
                      <a:pt x="52" y="97"/>
                      <a:pt x="44" y="88"/>
                    </a:cubicBezTo>
                    <a:cubicBezTo>
                      <a:pt x="28" y="70"/>
                      <a:pt x="16" y="56"/>
                      <a:pt x="13" y="52"/>
                    </a:cubicBezTo>
                    <a:cubicBezTo>
                      <a:pt x="-16" y="54"/>
                      <a:pt x="13" y="-4"/>
                      <a:pt x="25" y="1"/>
                    </a:cubicBezTo>
                    <a:cubicBezTo>
                      <a:pt x="39" y="8"/>
                      <a:pt x="47" y="16"/>
                      <a:pt x="50" y="18"/>
                    </a:cubicBezTo>
                    <a:cubicBezTo>
                      <a:pt x="69" y="32"/>
                      <a:pt x="88" y="46"/>
                      <a:pt x="107" y="60"/>
                    </a:cubicBezTo>
                    <a:cubicBezTo>
                      <a:pt x="154" y="94"/>
                      <a:pt x="200" y="128"/>
                      <a:pt x="247" y="162"/>
                    </a:cubicBezTo>
                    <a:cubicBezTo>
                      <a:pt x="252" y="164"/>
                      <a:pt x="258" y="185"/>
                      <a:pt x="268" y="185"/>
                    </a:cubicBezTo>
                    <a:cubicBezTo>
                      <a:pt x="272" y="184"/>
                      <a:pt x="275" y="180"/>
                      <a:pt x="277" y="176"/>
                    </a:cubicBezTo>
                    <a:cubicBezTo>
                      <a:pt x="277" y="180"/>
                      <a:pt x="277" y="186"/>
                      <a:pt x="274" y="193"/>
                    </a:cubicBezTo>
                    <a:cubicBezTo>
                      <a:pt x="268" y="209"/>
                      <a:pt x="252" y="215"/>
                      <a:pt x="246" y="218"/>
                    </a:cubicBezTo>
                    <a:cubicBezTo>
                      <a:pt x="217" y="229"/>
                      <a:pt x="189" y="218"/>
                      <a:pt x="176" y="213"/>
                    </a:cubicBezTo>
                    <a:close/>
                  </a:path>
                </a:pathLst>
              </a:custGeom>
              <a:solidFill>
                <a:srgbClr val="F9CB9C"/>
              </a:solidFill>
              <a:ln>
                <a:noFill/>
              </a:ln>
            </p:spPr>
            <p:txBody>
              <a:bodyPr anchorCtr="1" anchor="ctr" bIns="35275" lIns="90000" spcFirstLastPara="1" rIns="90000" wrap="square" tIns="352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8" name="Google Shape;868;p32"/>
              <p:cNvSpPr/>
              <p:nvPr/>
            </p:nvSpPr>
            <p:spPr>
              <a:xfrm>
                <a:off x="826741" y="2519170"/>
                <a:ext cx="204619" cy="285509"/>
              </a:xfrm>
              <a:custGeom>
                <a:rect b="b" l="l" r="r" t="t"/>
                <a:pathLst>
                  <a:path extrusionOk="0" h="180" w="129">
                    <a:moveTo>
                      <a:pt x="43" y="171"/>
                    </a:moveTo>
                    <a:lnTo>
                      <a:pt x="78" y="180"/>
                    </a:lnTo>
                    <a:cubicBezTo>
                      <a:pt x="84" y="182"/>
                      <a:pt x="90" y="178"/>
                      <a:pt x="92" y="172"/>
                    </a:cubicBezTo>
                    <a:lnTo>
                      <a:pt x="129" y="33"/>
                    </a:lnTo>
                    <a:cubicBezTo>
                      <a:pt x="131" y="27"/>
                      <a:pt x="127" y="21"/>
                      <a:pt x="121" y="19"/>
                    </a:cubicBezTo>
                    <a:lnTo>
                      <a:pt x="52" y="1"/>
                    </a:lnTo>
                    <a:cubicBezTo>
                      <a:pt x="46" y="-1"/>
                      <a:pt x="39" y="3"/>
                      <a:pt x="38" y="9"/>
                    </a:cubicBezTo>
                    <a:lnTo>
                      <a:pt x="1" y="148"/>
                    </a:lnTo>
                    <a:cubicBezTo>
                      <a:pt x="-1" y="154"/>
                      <a:pt x="3" y="160"/>
                      <a:pt x="9" y="162"/>
                    </a:cubicBezTo>
                    <a:lnTo>
                      <a:pt x="43" y="171"/>
                    </a:lnTo>
                    <a:close/>
                  </a:path>
                </a:pathLst>
              </a:custGeom>
              <a:solidFill>
                <a:schemeClr val="accent1"/>
              </a:solidFill>
              <a:ln>
                <a:noFill/>
              </a:ln>
            </p:spPr>
            <p:txBody>
              <a:bodyPr anchorCtr="1" anchor="ctr" bIns="19800" lIns="90000" spcFirstLastPara="1" rIns="90000" wrap="square" tIns="19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9" name="Google Shape;869;p32"/>
              <p:cNvSpPr/>
              <p:nvPr/>
            </p:nvSpPr>
            <p:spPr>
              <a:xfrm>
                <a:off x="853707" y="2611167"/>
                <a:ext cx="168137" cy="158616"/>
              </a:xfrm>
              <a:custGeom>
                <a:rect b="b" l="l" r="r" t="t"/>
                <a:pathLst>
                  <a:path extrusionOk="0" h="100" w="106">
                    <a:moveTo>
                      <a:pt x="83" y="100"/>
                    </a:moveTo>
                    <a:cubicBezTo>
                      <a:pt x="72" y="94"/>
                      <a:pt x="62" y="88"/>
                      <a:pt x="51" y="82"/>
                    </a:cubicBezTo>
                    <a:cubicBezTo>
                      <a:pt x="17" y="89"/>
                      <a:pt x="10" y="88"/>
                      <a:pt x="9" y="86"/>
                    </a:cubicBezTo>
                    <a:cubicBezTo>
                      <a:pt x="9" y="84"/>
                      <a:pt x="14" y="78"/>
                      <a:pt x="49" y="63"/>
                    </a:cubicBezTo>
                    <a:cubicBezTo>
                      <a:pt x="49" y="61"/>
                      <a:pt x="49" y="58"/>
                      <a:pt x="50" y="55"/>
                    </a:cubicBezTo>
                    <a:cubicBezTo>
                      <a:pt x="44" y="57"/>
                      <a:pt x="9" y="72"/>
                      <a:pt x="2" y="62"/>
                    </a:cubicBezTo>
                    <a:cubicBezTo>
                      <a:pt x="1" y="61"/>
                      <a:pt x="1" y="58"/>
                      <a:pt x="2" y="54"/>
                    </a:cubicBezTo>
                    <a:cubicBezTo>
                      <a:pt x="16" y="49"/>
                      <a:pt x="31" y="43"/>
                      <a:pt x="46" y="38"/>
                    </a:cubicBezTo>
                    <a:cubicBezTo>
                      <a:pt x="17" y="41"/>
                      <a:pt x="2" y="40"/>
                      <a:pt x="1" y="36"/>
                    </a:cubicBezTo>
                    <a:cubicBezTo>
                      <a:pt x="0" y="34"/>
                      <a:pt x="2" y="31"/>
                      <a:pt x="7" y="28"/>
                    </a:cubicBezTo>
                    <a:cubicBezTo>
                      <a:pt x="19" y="25"/>
                      <a:pt x="31" y="22"/>
                      <a:pt x="43" y="20"/>
                    </a:cubicBezTo>
                    <a:cubicBezTo>
                      <a:pt x="22" y="19"/>
                      <a:pt x="11" y="16"/>
                      <a:pt x="10" y="11"/>
                    </a:cubicBezTo>
                    <a:cubicBezTo>
                      <a:pt x="10" y="8"/>
                      <a:pt x="13" y="5"/>
                      <a:pt x="20" y="0"/>
                    </a:cubicBezTo>
                    <a:cubicBezTo>
                      <a:pt x="43" y="2"/>
                      <a:pt x="66" y="2"/>
                      <a:pt x="89" y="3"/>
                    </a:cubicBezTo>
                    <a:cubicBezTo>
                      <a:pt x="94" y="19"/>
                      <a:pt x="100" y="35"/>
                      <a:pt x="106" y="51"/>
                    </a:cubicBezTo>
                    <a:cubicBezTo>
                      <a:pt x="98" y="67"/>
                      <a:pt x="91" y="84"/>
                      <a:pt x="83" y="100"/>
                    </a:cubicBezTo>
                    <a:close/>
                  </a:path>
                </a:pathLst>
              </a:custGeom>
              <a:solidFill>
                <a:srgbClr val="F9CB9C"/>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70" name="Google Shape;870;p32"/>
              <p:cNvSpPr/>
              <p:nvPr/>
            </p:nvSpPr>
            <p:spPr>
              <a:xfrm>
                <a:off x="1004395" y="2609581"/>
                <a:ext cx="26965" cy="90411"/>
              </a:xfrm>
              <a:custGeom>
                <a:rect b="b" l="l" r="r" t="t"/>
                <a:pathLst>
                  <a:path extrusionOk="0" h="57" w="17">
                    <a:moveTo>
                      <a:pt x="17" y="57"/>
                    </a:moveTo>
                    <a:cubicBezTo>
                      <a:pt x="11" y="57"/>
                      <a:pt x="5" y="56"/>
                      <a:pt x="0" y="56"/>
                    </a:cubicBezTo>
                    <a:lnTo>
                      <a:pt x="0" y="32"/>
                    </a:lnTo>
                    <a:cubicBezTo>
                      <a:pt x="3" y="24"/>
                      <a:pt x="5" y="16"/>
                      <a:pt x="8" y="8"/>
                    </a:cubicBezTo>
                    <a:cubicBezTo>
                      <a:pt x="9" y="4"/>
                      <a:pt x="11" y="0"/>
                      <a:pt x="13" y="1"/>
                    </a:cubicBezTo>
                    <a:cubicBezTo>
                      <a:pt x="15" y="1"/>
                      <a:pt x="15" y="9"/>
                      <a:pt x="16" y="26"/>
                    </a:cubicBezTo>
                    <a:cubicBezTo>
                      <a:pt x="16" y="35"/>
                      <a:pt x="17" y="47"/>
                      <a:pt x="17" y="57"/>
                    </a:cubicBezTo>
                    <a:close/>
                  </a:path>
                </a:pathLst>
              </a:custGeom>
              <a:solidFill>
                <a:srgbClr val="F9CB9C"/>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71" name="Google Shape;871;p32"/>
              <p:cNvSpPr/>
              <p:nvPr/>
            </p:nvSpPr>
            <p:spPr>
              <a:xfrm>
                <a:off x="896534" y="2535031"/>
                <a:ext cx="25379" cy="25379"/>
              </a:xfrm>
              <a:custGeom>
                <a:rect b="b" l="l" r="r" t="t"/>
                <a:pathLst>
                  <a:path extrusionOk="0" h="16" w="16">
                    <a:moveTo>
                      <a:pt x="16" y="8"/>
                    </a:moveTo>
                    <a:cubicBezTo>
                      <a:pt x="16" y="12"/>
                      <a:pt x="12" y="16"/>
                      <a:pt x="8" y="16"/>
                    </a:cubicBezTo>
                    <a:cubicBezTo>
                      <a:pt x="3" y="16"/>
                      <a:pt x="0" y="12"/>
                      <a:pt x="0" y="8"/>
                    </a:cubicBezTo>
                    <a:cubicBezTo>
                      <a:pt x="0" y="3"/>
                      <a:pt x="3" y="0"/>
                      <a:pt x="8" y="0"/>
                    </a:cubicBezTo>
                    <a:cubicBezTo>
                      <a:pt x="12" y="0"/>
                      <a:pt x="16" y="3"/>
                      <a:pt x="16" y="8"/>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72" name="Google Shape;872;p32"/>
              <p:cNvSpPr/>
              <p:nvPr/>
            </p:nvSpPr>
            <p:spPr>
              <a:xfrm>
                <a:off x="1250256" y="3272596"/>
                <a:ext cx="472686" cy="237924"/>
              </a:xfrm>
              <a:custGeom>
                <a:rect b="b" l="l" r="r" t="t"/>
                <a:pathLst>
                  <a:path extrusionOk="0" h="150" w="298">
                    <a:moveTo>
                      <a:pt x="210" y="150"/>
                    </a:moveTo>
                    <a:cubicBezTo>
                      <a:pt x="140" y="144"/>
                      <a:pt x="70" y="138"/>
                      <a:pt x="0" y="132"/>
                    </a:cubicBezTo>
                    <a:lnTo>
                      <a:pt x="0" y="5"/>
                    </a:lnTo>
                    <a:cubicBezTo>
                      <a:pt x="78" y="-6"/>
                      <a:pt x="179" y="-4"/>
                      <a:pt x="275" y="46"/>
                    </a:cubicBezTo>
                    <a:cubicBezTo>
                      <a:pt x="283" y="50"/>
                      <a:pt x="291" y="55"/>
                      <a:pt x="298" y="59"/>
                    </a:cubicBezTo>
                    <a:cubicBezTo>
                      <a:pt x="269" y="90"/>
                      <a:pt x="240" y="120"/>
                      <a:pt x="210" y="150"/>
                    </a:cubicBezTo>
                    <a:close/>
                  </a:path>
                </a:pathLst>
              </a:custGeom>
              <a:solidFill>
                <a:schemeClr val="dk1"/>
              </a:solidFill>
              <a:ln>
                <a:noFill/>
              </a:ln>
            </p:spPr>
            <p:txBody>
              <a:bodyPr anchorCtr="1" anchor="ctr" bIns="9000" lIns="90000" spcFirstLastPara="1" rIns="90000" wrap="square" tIns="9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73" name="Google Shape;873;p32"/>
              <p:cNvSpPr/>
              <p:nvPr/>
            </p:nvSpPr>
            <p:spPr>
              <a:xfrm>
                <a:off x="1231221" y="3396316"/>
                <a:ext cx="352136" cy="245855"/>
              </a:xfrm>
              <a:custGeom>
                <a:rect b="b" l="l" r="r" t="t"/>
                <a:pathLst>
                  <a:path extrusionOk="0" h="155" w="222">
                    <a:moveTo>
                      <a:pt x="187" y="154"/>
                    </a:moveTo>
                    <a:cubicBezTo>
                      <a:pt x="125" y="150"/>
                      <a:pt x="63" y="145"/>
                      <a:pt x="0" y="141"/>
                    </a:cubicBezTo>
                    <a:lnTo>
                      <a:pt x="0" y="0"/>
                    </a:lnTo>
                    <a:cubicBezTo>
                      <a:pt x="74" y="7"/>
                      <a:pt x="148" y="14"/>
                      <a:pt x="222" y="21"/>
                    </a:cubicBezTo>
                    <a:cubicBezTo>
                      <a:pt x="210" y="65"/>
                      <a:pt x="199" y="110"/>
                      <a:pt x="187" y="155"/>
                    </a:cubicBezTo>
                    <a:lnTo>
                      <a:pt x="187" y="154"/>
                    </a:lnTo>
                    <a:close/>
                  </a:path>
                </a:pathLst>
              </a:custGeom>
              <a:solidFill>
                <a:schemeClr val="dk1"/>
              </a:solidFill>
              <a:ln>
                <a:noFill/>
              </a:ln>
            </p:spPr>
            <p:txBody>
              <a:bodyPr anchorCtr="1" anchor="ctr" bIns="10800" lIns="90000" spcFirstLastPara="1" rIns="90000" wrap="square" tIns="108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74" name="Google Shape;874;p32"/>
              <p:cNvSpPr/>
              <p:nvPr/>
            </p:nvSpPr>
            <p:spPr>
              <a:xfrm>
                <a:off x="190677" y="2485860"/>
                <a:ext cx="1246750" cy="1310168"/>
              </a:xfrm>
              <a:custGeom>
                <a:rect b="b" l="l" r="r" t="t"/>
                <a:pathLst>
                  <a:path extrusionOk="0" h="826" w="786">
                    <a:moveTo>
                      <a:pt x="775" y="602"/>
                    </a:moveTo>
                    <a:cubicBezTo>
                      <a:pt x="718" y="458"/>
                      <a:pt x="591" y="360"/>
                      <a:pt x="466" y="355"/>
                    </a:cubicBezTo>
                    <a:cubicBezTo>
                      <a:pt x="390" y="352"/>
                      <a:pt x="311" y="383"/>
                      <a:pt x="245" y="439"/>
                    </a:cubicBezTo>
                    <a:cubicBezTo>
                      <a:pt x="229" y="290"/>
                      <a:pt x="196" y="179"/>
                      <a:pt x="166" y="100"/>
                    </a:cubicBezTo>
                    <a:cubicBezTo>
                      <a:pt x="149" y="56"/>
                      <a:pt x="133" y="18"/>
                      <a:pt x="113" y="0"/>
                    </a:cubicBezTo>
                    <a:cubicBezTo>
                      <a:pt x="105" y="4"/>
                      <a:pt x="98" y="9"/>
                      <a:pt x="90" y="13"/>
                    </a:cubicBezTo>
                    <a:cubicBezTo>
                      <a:pt x="25" y="51"/>
                      <a:pt x="-9" y="127"/>
                      <a:pt x="2" y="201"/>
                    </a:cubicBezTo>
                    <a:cubicBezTo>
                      <a:pt x="34" y="409"/>
                      <a:pt x="66" y="617"/>
                      <a:pt x="97" y="826"/>
                    </a:cubicBezTo>
                    <a:lnTo>
                      <a:pt x="620" y="826"/>
                    </a:lnTo>
                    <a:cubicBezTo>
                      <a:pt x="735" y="826"/>
                      <a:pt x="817" y="710"/>
                      <a:pt x="775" y="602"/>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75" name="Google Shape;875;p32"/>
              <p:cNvSpPr/>
              <p:nvPr/>
            </p:nvSpPr>
            <p:spPr>
              <a:xfrm>
                <a:off x="365158" y="2481102"/>
                <a:ext cx="1078613" cy="1321271"/>
              </a:xfrm>
              <a:custGeom>
                <a:rect b="b" l="l" r="r" t="t"/>
                <a:pathLst>
                  <a:path extrusionOk="0" h="833" w="680">
                    <a:moveTo>
                      <a:pt x="510" y="832"/>
                    </a:moveTo>
                    <a:lnTo>
                      <a:pt x="15" y="832"/>
                    </a:lnTo>
                    <a:cubicBezTo>
                      <a:pt x="13" y="832"/>
                      <a:pt x="12" y="831"/>
                      <a:pt x="12" y="829"/>
                    </a:cubicBezTo>
                    <a:cubicBezTo>
                      <a:pt x="12" y="828"/>
                      <a:pt x="13" y="826"/>
                      <a:pt x="15" y="826"/>
                    </a:cubicBezTo>
                    <a:lnTo>
                      <a:pt x="510" y="826"/>
                    </a:lnTo>
                    <a:cubicBezTo>
                      <a:pt x="564" y="826"/>
                      <a:pt x="615" y="799"/>
                      <a:pt x="645" y="754"/>
                    </a:cubicBezTo>
                    <a:cubicBezTo>
                      <a:pt x="675" y="710"/>
                      <a:pt x="681" y="656"/>
                      <a:pt x="662" y="607"/>
                    </a:cubicBezTo>
                    <a:cubicBezTo>
                      <a:pt x="607" y="467"/>
                      <a:pt x="481" y="366"/>
                      <a:pt x="356" y="361"/>
                    </a:cubicBezTo>
                    <a:cubicBezTo>
                      <a:pt x="282" y="358"/>
                      <a:pt x="204" y="388"/>
                      <a:pt x="137" y="445"/>
                    </a:cubicBezTo>
                    <a:cubicBezTo>
                      <a:pt x="136" y="445"/>
                      <a:pt x="135" y="446"/>
                      <a:pt x="134" y="445"/>
                    </a:cubicBezTo>
                    <a:cubicBezTo>
                      <a:pt x="133" y="445"/>
                      <a:pt x="132" y="444"/>
                      <a:pt x="132" y="442"/>
                    </a:cubicBezTo>
                    <a:cubicBezTo>
                      <a:pt x="119" y="322"/>
                      <a:pt x="92" y="209"/>
                      <a:pt x="53" y="105"/>
                    </a:cubicBezTo>
                    <a:cubicBezTo>
                      <a:pt x="37" y="65"/>
                      <a:pt x="21" y="25"/>
                      <a:pt x="1" y="6"/>
                    </a:cubicBezTo>
                    <a:cubicBezTo>
                      <a:pt x="0" y="5"/>
                      <a:pt x="0" y="3"/>
                      <a:pt x="1" y="2"/>
                    </a:cubicBezTo>
                    <a:cubicBezTo>
                      <a:pt x="2" y="0"/>
                      <a:pt x="4" y="0"/>
                      <a:pt x="6" y="2"/>
                    </a:cubicBezTo>
                    <a:cubicBezTo>
                      <a:pt x="27" y="21"/>
                      <a:pt x="43" y="61"/>
                      <a:pt x="59" y="103"/>
                    </a:cubicBezTo>
                    <a:cubicBezTo>
                      <a:pt x="99" y="205"/>
                      <a:pt x="125" y="317"/>
                      <a:pt x="138" y="436"/>
                    </a:cubicBezTo>
                    <a:cubicBezTo>
                      <a:pt x="205" y="380"/>
                      <a:pt x="283" y="352"/>
                      <a:pt x="357" y="355"/>
                    </a:cubicBezTo>
                    <a:cubicBezTo>
                      <a:pt x="484" y="360"/>
                      <a:pt x="612" y="462"/>
                      <a:pt x="669" y="604"/>
                    </a:cubicBezTo>
                    <a:cubicBezTo>
                      <a:pt x="689" y="656"/>
                      <a:pt x="683" y="712"/>
                      <a:pt x="651" y="758"/>
                    </a:cubicBezTo>
                    <a:cubicBezTo>
                      <a:pt x="619" y="805"/>
                      <a:pt x="567" y="833"/>
                      <a:pt x="510" y="833"/>
                    </a:cubicBezTo>
                    <a:lnTo>
                      <a:pt x="510" y="832"/>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76" name="Google Shape;876;p32"/>
              <p:cNvSpPr/>
              <p:nvPr/>
            </p:nvSpPr>
            <p:spPr>
              <a:xfrm>
                <a:off x="1569081" y="3505761"/>
                <a:ext cx="20621" cy="176064"/>
              </a:xfrm>
              <a:custGeom>
                <a:rect b="b" l="l" r="r" t="t"/>
                <a:pathLst>
                  <a:path extrusionOk="0" h="111" w="13">
                    <a:moveTo>
                      <a:pt x="3" y="111"/>
                    </a:moveTo>
                    <a:cubicBezTo>
                      <a:pt x="1" y="111"/>
                      <a:pt x="0" y="110"/>
                      <a:pt x="0" y="108"/>
                    </a:cubicBezTo>
                    <a:lnTo>
                      <a:pt x="6" y="3"/>
                    </a:lnTo>
                    <a:cubicBezTo>
                      <a:pt x="6" y="1"/>
                      <a:pt x="8" y="0"/>
                      <a:pt x="10" y="0"/>
                    </a:cubicBezTo>
                    <a:cubicBezTo>
                      <a:pt x="11" y="0"/>
                      <a:pt x="13" y="2"/>
                      <a:pt x="13" y="3"/>
                    </a:cubicBezTo>
                    <a:lnTo>
                      <a:pt x="7" y="108"/>
                    </a:lnTo>
                    <a:cubicBezTo>
                      <a:pt x="7" y="110"/>
                      <a:pt x="5" y="111"/>
                      <a:pt x="3" y="111"/>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77" name="Google Shape;877;p32"/>
              <p:cNvSpPr/>
              <p:nvPr/>
            </p:nvSpPr>
            <p:spPr>
              <a:xfrm>
                <a:off x="1716597" y="3635826"/>
                <a:ext cx="52344" cy="275992"/>
              </a:xfrm>
              <a:custGeom>
                <a:rect b="b" l="l" r="r" t="t"/>
                <a:pathLst>
                  <a:path extrusionOk="0" h="174" w="33">
                    <a:moveTo>
                      <a:pt x="4" y="174"/>
                    </a:moveTo>
                    <a:cubicBezTo>
                      <a:pt x="1" y="174"/>
                      <a:pt x="0" y="172"/>
                      <a:pt x="1" y="170"/>
                    </a:cubicBezTo>
                    <a:cubicBezTo>
                      <a:pt x="9" y="142"/>
                      <a:pt x="15" y="113"/>
                      <a:pt x="19" y="84"/>
                    </a:cubicBezTo>
                    <a:cubicBezTo>
                      <a:pt x="23" y="58"/>
                      <a:pt x="26" y="30"/>
                      <a:pt x="27" y="3"/>
                    </a:cubicBezTo>
                    <a:cubicBezTo>
                      <a:pt x="27" y="1"/>
                      <a:pt x="28" y="0"/>
                      <a:pt x="30" y="0"/>
                    </a:cubicBezTo>
                    <a:cubicBezTo>
                      <a:pt x="32" y="0"/>
                      <a:pt x="33" y="1"/>
                      <a:pt x="33" y="3"/>
                    </a:cubicBezTo>
                    <a:cubicBezTo>
                      <a:pt x="32" y="31"/>
                      <a:pt x="29" y="58"/>
                      <a:pt x="26" y="85"/>
                    </a:cubicBezTo>
                    <a:cubicBezTo>
                      <a:pt x="21" y="114"/>
                      <a:pt x="15" y="143"/>
                      <a:pt x="7" y="172"/>
                    </a:cubicBezTo>
                    <a:cubicBezTo>
                      <a:pt x="7" y="173"/>
                      <a:pt x="5" y="174"/>
                      <a:pt x="4" y="174"/>
                    </a:cubicBezTo>
                    <a:close/>
                  </a:path>
                </a:pathLst>
              </a:custGeom>
              <a:solidFill>
                <a:schemeClr val="dk1"/>
              </a:solidFill>
              <a:ln>
                <a:noFill/>
              </a:ln>
            </p:spPr>
            <p:txBody>
              <a:bodyPr anchorCtr="1" anchor="ctr" bIns="17625" lIns="90000" spcFirstLastPara="1" rIns="90000" wrap="square" tIns="176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78" name="Google Shape;878;p32"/>
              <p:cNvSpPr/>
              <p:nvPr/>
            </p:nvSpPr>
            <p:spPr>
              <a:xfrm>
                <a:off x="774397" y="2098837"/>
                <a:ext cx="290274" cy="256958"/>
              </a:xfrm>
              <a:custGeom>
                <a:rect b="b" l="l" r="r" t="t"/>
                <a:pathLst>
                  <a:path extrusionOk="0" h="162" w="183">
                    <a:moveTo>
                      <a:pt x="166" y="39"/>
                    </a:moveTo>
                    <a:cubicBezTo>
                      <a:pt x="173" y="41"/>
                      <a:pt x="179" y="41"/>
                      <a:pt x="183" y="41"/>
                    </a:cubicBezTo>
                    <a:cubicBezTo>
                      <a:pt x="182" y="69"/>
                      <a:pt x="174" y="80"/>
                      <a:pt x="166" y="85"/>
                    </a:cubicBezTo>
                    <a:cubicBezTo>
                      <a:pt x="142" y="102"/>
                      <a:pt x="98" y="72"/>
                      <a:pt x="85" y="89"/>
                    </a:cubicBezTo>
                    <a:cubicBezTo>
                      <a:pt x="79" y="95"/>
                      <a:pt x="85" y="102"/>
                      <a:pt x="78" y="110"/>
                    </a:cubicBezTo>
                    <a:cubicBezTo>
                      <a:pt x="68" y="122"/>
                      <a:pt x="47" y="115"/>
                      <a:pt x="42" y="125"/>
                    </a:cubicBezTo>
                    <a:cubicBezTo>
                      <a:pt x="40" y="129"/>
                      <a:pt x="43" y="131"/>
                      <a:pt x="43" y="139"/>
                    </a:cubicBezTo>
                    <a:cubicBezTo>
                      <a:pt x="43" y="149"/>
                      <a:pt x="38" y="162"/>
                      <a:pt x="32" y="162"/>
                    </a:cubicBezTo>
                    <a:cubicBezTo>
                      <a:pt x="27" y="163"/>
                      <a:pt x="20" y="151"/>
                      <a:pt x="15" y="134"/>
                    </a:cubicBezTo>
                    <a:cubicBezTo>
                      <a:pt x="14" y="132"/>
                      <a:pt x="-13" y="89"/>
                      <a:pt x="8" y="47"/>
                    </a:cubicBezTo>
                    <a:cubicBezTo>
                      <a:pt x="27" y="9"/>
                      <a:pt x="76" y="-8"/>
                      <a:pt x="105" y="4"/>
                    </a:cubicBezTo>
                    <a:cubicBezTo>
                      <a:pt x="123" y="12"/>
                      <a:pt x="134" y="32"/>
                      <a:pt x="166" y="39"/>
                    </a:cubicBezTo>
                    <a:close/>
                  </a:path>
                </a:pathLst>
              </a:custGeom>
              <a:solidFill>
                <a:srgbClr val="BF9000"/>
              </a:solidFill>
              <a:ln>
                <a:noFill/>
              </a:ln>
            </p:spPr>
            <p:txBody>
              <a:bodyPr anchorCtr="1" anchor="ctr" bIns="13300" lIns="90000" spcFirstLastPara="1" rIns="90000" wrap="square" tIns="13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79" name="Google Shape;879;p32"/>
              <p:cNvSpPr/>
              <p:nvPr/>
            </p:nvSpPr>
            <p:spPr>
              <a:xfrm>
                <a:off x="807707" y="2249522"/>
                <a:ext cx="57103" cy="85653"/>
              </a:xfrm>
              <a:custGeom>
                <a:rect b="b" l="l" r="r" t="t"/>
                <a:pathLst>
                  <a:path extrusionOk="0" h="54" w="36">
                    <a:moveTo>
                      <a:pt x="36" y="29"/>
                    </a:moveTo>
                    <a:cubicBezTo>
                      <a:pt x="35" y="43"/>
                      <a:pt x="26" y="55"/>
                      <a:pt x="16" y="54"/>
                    </a:cubicBezTo>
                    <a:cubicBezTo>
                      <a:pt x="6" y="53"/>
                      <a:pt x="-1" y="40"/>
                      <a:pt x="0" y="26"/>
                    </a:cubicBezTo>
                    <a:cubicBezTo>
                      <a:pt x="2" y="11"/>
                      <a:pt x="11" y="0"/>
                      <a:pt x="21" y="1"/>
                    </a:cubicBezTo>
                    <a:cubicBezTo>
                      <a:pt x="31" y="2"/>
                      <a:pt x="38" y="14"/>
                      <a:pt x="36" y="29"/>
                    </a:cubicBezTo>
                    <a:close/>
                  </a:path>
                </a:pathLst>
              </a:custGeom>
              <a:solidFill>
                <a:srgbClr val="F9CB9C"/>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80" name="Google Shape;880;p32"/>
              <p:cNvSpPr/>
              <p:nvPr/>
            </p:nvSpPr>
            <p:spPr>
              <a:xfrm>
                <a:off x="907637" y="2209868"/>
                <a:ext cx="144344" cy="52343"/>
              </a:xfrm>
              <a:custGeom>
                <a:rect b="b" l="l" r="r" t="t"/>
                <a:pathLst>
                  <a:path extrusionOk="0" h="33" w="91">
                    <a:moveTo>
                      <a:pt x="0" y="0"/>
                    </a:moveTo>
                    <a:cubicBezTo>
                      <a:pt x="4" y="5"/>
                      <a:pt x="15" y="21"/>
                      <a:pt x="36" y="29"/>
                    </a:cubicBezTo>
                    <a:cubicBezTo>
                      <a:pt x="62" y="39"/>
                      <a:pt x="85" y="31"/>
                      <a:pt x="91" y="29"/>
                    </a:cubicBezTo>
                    <a:lnTo>
                      <a:pt x="0" y="0"/>
                    </a:lnTo>
                    <a:close/>
                  </a:path>
                </a:pathLst>
              </a:custGeom>
              <a:solidFill>
                <a:srgbClr val="BF9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81" name="Google Shape;881;p32"/>
              <p:cNvSpPr/>
              <p:nvPr/>
            </p:nvSpPr>
            <p:spPr>
              <a:xfrm>
                <a:off x="544399" y="2298693"/>
                <a:ext cx="49172" cy="58688"/>
              </a:xfrm>
              <a:custGeom>
                <a:rect b="b" l="l" r="r" t="t"/>
                <a:pathLst>
                  <a:path extrusionOk="0" h="37" w="31">
                    <a:moveTo>
                      <a:pt x="29" y="37"/>
                    </a:moveTo>
                    <a:cubicBezTo>
                      <a:pt x="29" y="37"/>
                      <a:pt x="27" y="36"/>
                      <a:pt x="26" y="36"/>
                    </a:cubicBezTo>
                    <a:lnTo>
                      <a:pt x="1" y="6"/>
                    </a:lnTo>
                    <a:cubicBezTo>
                      <a:pt x="0" y="5"/>
                      <a:pt x="0" y="2"/>
                      <a:pt x="1" y="1"/>
                    </a:cubicBezTo>
                    <a:cubicBezTo>
                      <a:pt x="3" y="0"/>
                      <a:pt x="5" y="0"/>
                      <a:pt x="6" y="1"/>
                    </a:cubicBezTo>
                    <a:lnTo>
                      <a:pt x="31" y="31"/>
                    </a:lnTo>
                    <a:cubicBezTo>
                      <a:pt x="32" y="32"/>
                      <a:pt x="32" y="35"/>
                      <a:pt x="31" y="36"/>
                    </a:cubicBezTo>
                    <a:cubicBezTo>
                      <a:pt x="31" y="36"/>
                      <a:pt x="30" y="37"/>
                      <a:pt x="29" y="3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82" name="Google Shape;882;p32"/>
              <p:cNvSpPr/>
              <p:nvPr/>
            </p:nvSpPr>
            <p:spPr>
              <a:xfrm>
                <a:off x="1229635" y="2842746"/>
                <a:ext cx="88827" cy="45999"/>
              </a:xfrm>
              <a:custGeom>
                <a:rect b="b" l="l" r="r" t="t"/>
                <a:pathLst>
                  <a:path extrusionOk="0" h="29" w="56">
                    <a:moveTo>
                      <a:pt x="53" y="29"/>
                    </a:moveTo>
                    <a:lnTo>
                      <a:pt x="52" y="29"/>
                    </a:lnTo>
                    <a:lnTo>
                      <a:pt x="2" y="6"/>
                    </a:lnTo>
                    <a:cubicBezTo>
                      <a:pt x="1" y="6"/>
                      <a:pt x="0" y="4"/>
                      <a:pt x="1" y="2"/>
                    </a:cubicBezTo>
                    <a:cubicBezTo>
                      <a:pt x="2" y="0"/>
                      <a:pt x="3" y="0"/>
                      <a:pt x="5" y="0"/>
                    </a:cubicBezTo>
                    <a:lnTo>
                      <a:pt x="55" y="23"/>
                    </a:lnTo>
                    <a:cubicBezTo>
                      <a:pt x="56" y="24"/>
                      <a:pt x="57" y="25"/>
                      <a:pt x="56" y="27"/>
                    </a:cubicBezTo>
                    <a:cubicBezTo>
                      <a:pt x="56" y="29"/>
                      <a:pt x="54" y="29"/>
                      <a:pt x="53" y="29"/>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cxnSp>
          <p:nvCxnSpPr>
            <p:cNvPr id="883" name="Google Shape;883;p32"/>
            <p:cNvCxnSpPr/>
            <p:nvPr/>
          </p:nvCxnSpPr>
          <p:spPr>
            <a:xfrm>
              <a:off x="-322750" y="4309375"/>
              <a:ext cx="1441800" cy="0"/>
            </a:xfrm>
            <a:prstGeom prst="straightConnector1">
              <a:avLst/>
            </a:prstGeom>
            <a:noFill/>
            <a:ln cap="flat" cmpd="sng" w="19050">
              <a:solidFill>
                <a:schemeClr val="dk1"/>
              </a:solidFill>
              <a:prstDash val="dash"/>
              <a:round/>
              <a:headEnd len="med" w="med" type="none"/>
              <a:tailEnd len="med" w="med" type="none"/>
            </a:ln>
          </p:spPr>
        </p:cxn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 name="Shape 887"/>
        <p:cNvGrpSpPr/>
        <p:nvPr/>
      </p:nvGrpSpPr>
      <p:grpSpPr>
        <a:xfrm>
          <a:off x="0" y="0"/>
          <a:ext cx="0" cy="0"/>
          <a:chOff x="0" y="0"/>
          <a:chExt cx="0" cy="0"/>
        </a:xfrm>
      </p:grpSpPr>
      <p:sp>
        <p:nvSpPr>
          <p:cNvPr id="888" name="Google Shape;888;p33"/>
          <p:cNvSpPr txBox="1"/>
          <p:nvPr>
            <p:ph idx="1" type="subTitle"/>
          </p:nvPr>
        </p:nvSpPr>
        <p:spPr>
          <a:xfrm>
            <a:off x="715040" y="1988475"/>
            <a:ext cx="2406000" cy="459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Market research</a:t>
            </a:r>
            <a:endParaRPr/>
          </a:p>
        </p:txBody>
      </p:sp>
      <p:sp>
        <p:nvSpPr>
          <p:cNvPr id="889" name="Google Shape;889;p33"/>
          <p:cNvSpPr txBox="1"/>
          <p:nvPr>
            <p:ph idx="5" type="subTitle"/>
          </p:nvPr>
        </p:nvSpPr>
        <p:spPr>
          <a:xfrm>
            <a:off x="3369000" y="1988475"/>
            <a:ext cx="2406000" cy="459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Buyer personas</a:t>
            </a:r>
            <a:endParaRPr/>
          </a:p>
        </p:txBody>
      </p:sp>
      <p:sp>
        <p:nvSpPr>
          <p:cNvPr id="890" name="Google Shape;890;p33"/>
          <p:cNvSpPr txBox="1"/>
          <p:nvPr>
            <p:ph idx="6" type="subTitle"/>
          </p:nvPr>
        </p:nvSpPr>
        <p:spPr>
          <a:xfrm>
            <a:off x="6022960" y="1988475"/>
            <a:ext cx="2406000" cy="459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Targeting</a:t>
            </a:r>
            <a:endParaRPr/>
          </a:p>
        </p:txBody>
      </p:sp>
      <p:sp>
        <p:nvSpPr>
          <p:cNvPr id="891" name="Google Shape;891;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Target audience identification</a:t>
            </a:r>
            <a:endParaRPr/>
          </a:p>
        </p:txBody>
      </p:sp>
      <p:sp>
        <p:nvSpPr>
          <p:cNvPr id="892" name="Google Shape;892;p33"/>
          <p:cNvSpPr txBox="1"/>
          <p:nvPr>
            <p:ph idx="2" type="subTitle"/>
          </p:nvPr>
        </p:nvSpPr>
        <p:spPr>
          <a:xfrm>
            <a:off x="715040" y="2510965"/>
            <a:ext cx="2406000" cy="150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Gather data on demographics, interests, pain points, and purchasing habits of potential customers. Analyze the data to understand your ideal customer</a:t>
            </a:r>
            <a:endParaRPr/>
          </a:p>
        </p:txBody>
      </p:sp>
      <p:sp>
        <p:nvSpPr>
          <p:cNvPr id="893" name="Google Shape;893;p33"/>
          <p:cNvSpPr txBox="1"/>
          <p:nvPr>
            <p:ph idx="3" type="subTitle"/>
          </p:nvPr>
        </p:nvSpPr>
        <p:spPr>
          <a:xfrm>
            <a:off x="3369000" y="2510965"/>
            <a:ext cx="2406000" cy="150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Create detailed buyer personas based on demographic and psychographic data to tailor your marketing message and strategy to resonate with your target audience</a:t>
            </a:r>
            <a:endParaRPr/>
          </a:p>
        </p:txBody>
      </p:sp>
      <p:sp>
        <p:nvSpPr>
          <p:cNvPr id="894" name="Google Shape;894;p33"/>
          <p:cNvSpPr txBox="1"/>
          <p:nvPr>
            <p:ph idx="4" type="subTitle"/>
          </p:nvPr>
        </p:nvSpPr>
        <p:spPr>
          <a:xfrm>
            <a:off x="6022960" y="2510973"/>
            <a:ext cx="2406000" cy="150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Refine your targeting with audience segmentation and retargeting. Segment your audience based on shared characteristics or behaviors. Retarget people who have interacted with your brand</a:t>
            </a:r>
            <a:endParaRPr/>
          </a:p>
        </p:txBody>
      </p:sp>
      <p:grpSp>
        <p:nvGrpSpPr>
          <p:cNvPr id="895" name="Google Shape;895;p33"/>
          <p:cNvGrpSpPr/>
          <p:nvPr/>
        </p:nvGrpSpPr>
        <p:grpSpPr>
          <a:xfrm>
            <a:off x="6022960" y="1588975"/>
            <a:ext cx="351286" cy="351286"/>
            <a:chOff x="1049375" y="2680675"/>
            <a:chExt cx="297725" cy="297725"/>
          </a:xfrm>
        </p:grpSpPr>
        <p:sp>
          <p:nvSpPr>
            <p:cNvPr id="896" name="Google Shape;896;p33"/>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3"/>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 name="Google Shape;898;p33"/>
          <p:cNvGrpSpPr/>
          <p:nvPr/>
        </p:nvGrpSpPr>
        <p:grpSpPr>
          <a:xfrm>
            <a:off x="3369000" y="1590347"/>
            <a:ext cx="349457" cy="348542"/>
            <a:chOff x="3599700" y="1954475"/>
            <a:chExt cx="296175" cy="295400"/>
          </a:xfrm>
        </p:grpSpPr>
        <p:sp>
          <p:nvSpPr>
            <p:cNvPr id="899" name="Google Shape;899;p33"/>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3"/>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3"/>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33"/>
          <p:cNvGrpSpPr/>
          <p:nvPr/>
        </p:nvGrpSpPr>
        <p:grpSpPr>
          <a:xfrm>
            <a:off x="715040" y="1590229"/>
            <a:ext cx="363380" cy="348778"/>
            <a:chOff x="2140225" y="2318650"/>
            <a:chExt cx="307975" cy="295600"/>
          </a:xfrm>
        </p:grpSpPr>
        <p:sp>
          <p:nvSpPr>
            <p:cNvPr id="903" name="Google Shape;903;p33"/>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3"/>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 name="Shape 908"/>
        <p:cNvGrpSpPr/>
        <p:nvPr/>
      </p:nvGrpSpPr>
      <p:grpSpPr>
        <a:xfrm>
          <a:off x="0" y="0"/>
          <a:ext cx="0" cy="0"/>
          <a:chOff x="0" y="0"/>
          <a:chExt cx="0" cy="0"/>
        </a:xfrm>
      </p:grpSpPr>
      <p:sp>
        <p:nvSpPr>
          <p:cNvPr id="909" name="Google Shape;909;p34"/>
          <p:cNvSpPr txBox="1"/>
          <p:nvPr>
            <p:ph idx="2" type="subTitle"/>
          </p:nvPr>
        </p:nvSpPr>
        <p:spPr>
          <a:xfrm>
            <a:off x="1376106" y="1728622"/>
            <a:ext cx="2967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Set SMART (Specific, Measurable, Achievable, Relevant, Time-bound) goals to align your content strategy with your business objectives</a:t>
            </a:r>
            <a:endParaRPr/>
          </a:p>
        </p:txBody>
      </p:sp>
      <p:sp>
        <p:nvSpPr>
          <p:cNvPr id="910" name="Google Shape;910;p34"/>
          <p:cNvSpPr txBox="1"/>
          <p:nvPr>
            <p:ph idx="3" type="subTitle"/>
          </p:nvPr>
        </p:nvSpPr>
        <p:spPr>
          <a:xfrm>
            <a:off x="5225632" y="1728622"/>
            <a:ext cx="2967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Create content that resonates with your target audience by understanding their pain points, interests, and the behavior the </a:t>
            </a:r>
            <a:r>
              <a:rPr lang="en"/>
              <a:t>audience</a:t>
            </a:r>
            <a:r>
              <a:rPr lang="en"/>
              <a:t> shows</a:t>
            </a:r>
            <a:endParaRPr/>
          </a:p>
        </p:txBody>
      </p:sp>
      <p:sp>
        <p:nvSpPr>
          <p:cNvPr id="911" name="Google Shape;911;p34"/>
          <p:cNvSpPr txBox="1"/>
          <p:nvPr>
            <p:ph idx="4" type="subTitle"/>
          </p:nvPr>
        </p:nvSpPr>
        <p:spPr>
          <a:xfrm>
            <a:off x="1376105" y="3427925"/>
            <a:ext cx="2967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Create a content plan that maps out topics, formats, channels, and timelines. Consider the buyer's journey and use a content calendar to organize</a:t>
            </a:r>
            <a:endParaRPr/>
          </a:p>
        </p:txBody>
      </p:sp>
      <p:sp>
        <p:nvSpPr>
          <p:cNvPr id="912" name="Google Shape;912;p34"/>
          <p:cNvSpPr txBox="1"/>
          <p:nvPr>
            <p:ph idx="5" type="subTitle"/>
          </p:nvPr>
        </p:nvSpPr>
        <p:spPr>
          <a:xfrm>
            <a:off x="5225632" y="3427935"/>
            <a:ext cx="2967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Measure the effectiveness of your content and refine your strategy based on data. Analyze metrics such as traffic, engagement, and conversion</a:t>
            </a:r>
            <a:endParaRPr/>
          </a:p>
        </p:txBody>
      </p:sp>
      <p:sp>
        <p:nvSpPr>
          <p:cNvPr id="913" name="Google Shape;913;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 strategy</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p:txBody>
      </p:sp>
      <p:sp>
        <p:nvSpPr>
          <p:cNvPr id="914" name="Google Shape;914;p34"/>
          <p:cNvSpPr txBox="1"/>
          <p:nvPr>
            <p:ph idx="1" type="subTitle"/>
          </p:nvPr>
        </p:nvSpPr>
        <p:spPr>
          <a:xfrm>
            <a:off x="1376105" y="1202722"/>
            <a:ext cx="29670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Content goals</a:t>
            </a:r>
            <a:endParaRPr/>
          </a:p>
        </p:txBody>
      </p:sp>
      <p:sp>
        <p:nvSpPr>
          <p:cNvPr id="915" name="Google Shape;915;p34"/>
          <p:cNvSpPr txBox="1"/>
          <p:nvPr>
            <p:ph idx="6" type="subTitle"/>
          </p:nvPr>
        </p:nvSpPr>
        <p:spPr>
          <a:xfrm>
            <a:off x="1376105" y="2902018"/>
            <a:ext cx="29670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Content plan</a:t>
            </a:r>
            <a:endParaRPr/>
          </a:p>
        </p:txBody>
      </p:sp>
      <p:sp>
        <p:nvSpPr>
          <p:cNvPr id="916" name="Google Shape;916;p34"/>
          <p:cNvSpPr txBox="1"/>
          <p:nvPr>
            <p:ph idx="7" type="subTitle"/>
          </p:nvPr>
        </p:nvSpPr>
        <p:spPr>
          <a:xfrm>
            <a:off x="5225630" y="1202722"/>
            <a:ext cx="29670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audience</a:t>
            </a:r>
            <a:endParaRPr/>
          </a:p>
        </p:txBody>
      </p:sp>
      <p:sp>
        <p:nvSpPr>
          <p:cNvPr id="917" name="Google Shape;917;p34"/>
          <p:cNvSpPr txBox="1"/>
          <p:nvPr>
            <p:ph idx="8" type="subTitle"/>
          </p:nvPr>
        </p:nvSpPr>
        <p:spPr>
          <a:xfrm>
            <a:off x="5225630" y="2902018"/>
            <a:ext cx="29670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Measure and refine</a:t>
            </a:r>
            <a:endParaRPr/>
          </a:p>
        </p:txBody>
      </p:sp>
      <p:sp>
        <p:nvSpPr>
          <p:cNvPr id="918" name="Google Shape;918;p34"/>
          <p:cNvSpPr/>
          <p:nvPr/>
        </p:nvSpPr>
        <p:spPr>
          <a:xfrm>
            <a:off x="951368" y="1290958"/>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 name="Google Shape;919;p34"/>
          <p:cNvGrpSpPr/>
          <p:nvPr/>
        </p:nvGrpSpPr>
        <p:grpSpPr>
          <a:xfrm>
            <a:off x="952303" y="2990711"/>
            <a:ext cx="347599" cy="348513"/>
            <a:chOff x="4321150" y="1946600"/>
            <a:chExt cx="294600" cy="295375"/>
          </a:xfrm>
        </p:grpSpPr>
        <p:sp>
          <p:nvSpPr>
            <p:cNvPr id="920" name="Google Shape;920;p34"/>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4"/>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4"/>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34"/>
          <p:cNvGrpSpPr/>
          <p:nvPr/>
        </p:nvGrpSpPr>
        <p:grpSpPr>
          <a:xfrm>
            <a:off x="4798576" y="2989443"/>
            <a:ext cx="351315" cy="351050"/>
            <a:chOff x="1413250" y="2680675"/>
            <a:chExt cx="297750" cy="297525"/>
          </a:xfrm>
        </p:grpSpPr>
        <p:sp>
          <p:nvSpPr>
            <p:cNvPr id="924" name="Google Shape;924;p34"/>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4"/>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4"/>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4"/>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34"/>
          <p:cNvGrpSpPr/>
          <p:nvPr/>
        </p:nvGrpSpPr>
        <p:grpSpPr>
          <a:xfrm>
            <a:off x="4799024" y="1333228"/>
            <a:ext cx="350401" cy="264888"/>
            <a:chOff x="3962775" y="1990700"/>
            <a:chExt cx="296975" cy="224500"/>
          </a:xfrm>
        </p:grpSpPr>
        <p:sp>
          <p:nvSpPr>
            <p:cNvPr id="929" name="Google Shape;929;p34"/>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4"/>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4"/>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4"/>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6" name="Shape 936"/>
        <p:cNvGrpSpPr/>
        <p:nvPr/>
      </p:nvGrpSpPr>
      <p:grpSpPr>
        <a:xfrm>
          <a:off x="0" y="0"/>
          <a:ext cx="0" cy="0"/>
          <a:chOff x="0" y="0"/>
          <a:chExt cx="0" cy="0"/>
        </a:xfrm>
      </p:grpSpPr>
      <p:sp>
        <p:nvSpPr>
          <p:cNvPr id="937" name="Google Shape;937;p35"/>
          <p:cNvSpPr txBox="1"/>
          <p:nvPr>
            <p:ph idx="14" type="subTitle"/>
          </p:nvPr>
        </p:nvSpPr>
        <p:spPr>
          <a:xfrm>
            <a:off x="3342450" y="2763475"/>
            <a:ext cx="2459100" cy="66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Visual hierarchy</a:t>
            </a:r>
            <a:endParaRPr/>
          </a:p>
        </p:txBody>
      </p:sp>
      <p:sp>
        <p:nvSpPr>
          <p:cNvPr id="938" name="Google Shape;938;p35"/>
          <p:cNvSpPr txBox="1"/>
          <p:nvPr>
            <p:ph idx="13" type="subTitle"/>
          </p:nvPr>
        </p:nvSpPr>
        <p:spPr>
          <a:xfrm>
            <a:off x="719861" y="2763475"/>
            <a:ext cx="2459100" cy="66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Concise copy</a:t>
            </a:r>
            <a:endParaRPr/>
          </a:p>
        </p:txBody>
      </p:sp>
      <p:sp>
        <p:nvSpPr>
          <p:cNvPr id="939" name="Google Shape;939;p35"/>
          <p:cNvSpPr txBox="1"/>
          <p:nvPr>
            <p:ph idx="15" type="subTitle"/>
          </p:nvPr>
        </p:nvSpPr>
        <p:spPr>
          <a:xfrm>
            <a:off x="5964739" y="2763475"/>
            <a:ext cx="2459100" cy="66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Mobile</a:t>
            </a:r>
            <a:endParaRPr/>
          </a:p>
        </p:txBody>
      </p:sp>
      <p:sp>
        <p:nvSpPr>
          <p:cNvPr id="940" name="Google Shape;940;p35"/>
          <p:cNvSpPr txBox="1"/>
          <p:nvPr>
            <p:ph idx="7" type="subTitle"/>
          </p:nvPr>
        </p:nvSpPr>
        <p:spPr>
          <a:xfrm>
            <a:off x="719861" y="1066825"/>
            <a:ext cx="2459100" cy="66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Brand identity</a:t>
            </a:r>
            <a:endParaRPr/>
          </a:p>
        </p:txBody>
      </p:sp>
      <p:sp>
        <p:nvSpPr>
          <p:cNvPr id="941" name="Google Shape;941;p35"/>
          <p:cNvSpPr txBox="1"/>
          <p:nvPr>
            <p:ph idx="8" type="subTitle"/>
          </p:nvPr>
        </p:nvSpPr>
        <p:spPr>
          <a:xfrm>
            <a:off x="3342450" y="1066825"/>
            <a:ext cx="2459100" cy="66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Visual elements</a:t>
            </a:r>
            <a:endParaRPr/>
          </a:p>
        </p:txBody>
      </p:sp>
      <p:sp>
        <p:nvSpPr>
          <p:cNvPr id="942" name="Google Shape;942;p35"/>
          <p:cNvSpPr txBox="1"/>
          <p:nvPr>
            <p:ph idx="9" type="subTitle"/>
          </p:nvPr>
        </p:nvSpPr>
        <p:spPr>
          <a:xfrm>
            <a:off x="5964439" y="1066825"/>
            <a:ext cx="2459700" cy="66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Engaging</a:t>
            </a:r>
            <a:r>
              <a:rPr lang="en"/>
              <a:t> headlines</a:t>
            </a:r>
            <a:endParaRPr/>
          </a:p>
        </p:txBody>
      </p:sp>
      <p:sp>
        <p:nvSpPr>
          <p:cNvPr id="943" name="Google Shape;943;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 design and creation</a:t>
            </a:r>
            <a:endParaRPr/>
          </a:p>
        </p:txBody>
      </p:sp>
      <p:sp>
        <p:nvSpPr>
          <p:cNvPr id="944" name="Google Shape;944;p35"/>
          <p:cNvSpPr txBox="1"/>
          <p:nvPr>
            <p:ph idx="1" type="subTitle"/>
          </p:nvPr>
        </p:nvSpPr>
        <p:spPr>
          <a:xfrm>
            <a:off x="719861" y="1726213"/>
            <a:ext cx="2459100" cy="105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Define your brand identity with a clear brand message, voice, and visual elements. Use a style guide to ensure consistency across all your content</a:t>
            </a:r>
            <a:endParaRPr/>
          </a:p>
        </p:txBody>
      </p:sp>
      <p:sp>
        <p:nvSpPr>
          <p:cNvPr id="945" name="Google Shape;945;p35"/>
          <p:cNvSpPr txBox="1"/>
          <p:nvPr>
            <p:ph idx="4" type="subTitle"/>
          </p:nvPr>
        </p:nvSpPr>
        <p:spPr>
          <a:xfrm>
            <a:off x="719861" y="3427325"/>
            <a:ext cx="2459100" cy="105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Craft copy that is clear, concise, and easy to understand. Use simple language and avoid jargon. Break up long paragraphs into shorter ones</a:t>
            </a:r>
            <a:endParaRPr/>
          </a:p>
        </p:txBody>
      </p:sp>
      <p:sp>
        <p:nvSpPr>
          <p:cNvPr id="946" name="Google Shape;946;p35"/>
          <p:cNvSpPr txBox="1"/>
          <p:nvPr>
            <p:ph idx="5" type="subTitle"/>
          </p:nvPr>
        </p:nvSpPr>
        <p:spPr>
          <a:xfrm>
            <a:off x="3342450" y="3427325"/>
            <a:ext cx="2459100" cy="105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Incorporate visual hierarchy to guide the viewer's attention through your content. Use contrast, size, and placement to create a clear visual hierarchy</a:t>
            </a:r>
            <a:endParaRPr/>
          </a:p>
        </p:txBody>
      </p:sp>
      <p:sp>
        <p:nvSpPr>
          <p:cNvPr id="947" name="Google Shape;947;p35"/>
          <p:cNvSpPr txBox="1"/>
          <p:nvPr>
            <p:ph idx="2" type="subTitle"/>
          </p:nvPr>
        </p:nvSpPr>
        <p:spPr>
          <a:xfrm>
            <a:off x="3342450" y="1726213"/>
            <a:ext cx="2459100" cy="105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Choose visual elements that reflect your brand personality and align with your message. Use high-quality images, graphics, and videos to engage</a:t>
            </a:r>
            <a:endParaRPr/>
          </a:p>
        </p:txBody>
      </p:sp>
      <p:sp>
        <p:nvSpPr>
          <p:cNvPr id="948" name="Google Shape;948;p35"/>
          <p:cNvSpPr txBox="1"/>
          <p:nvPr>
            <p:ph idx="3" type="subTitle"/>
          </p:nvPr>
        </p:nvSpPr>
        <p:spPr>
          <a:xfrm>
            <a:off x="5964439" y="1726213"/>
            <a:ext cx="2459700" cy="105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Create headlines that grab attention and communicate the value of your content. Use numbers, questions, and power words for your headlines</a:t>
            </a:r>
            <a:endParaRPr/>
          </a:p>
        </p:txBody>
      </p:sp>
      <p:sp>
        <p:nvSpPr>
          <p:cNvPr id="949" name="Google Shape;949;p35"/>
          <p:cNvSpPr txBox="1"/>
          <p:nvPr>
            <p:ph idx="6" type="subTitle"/>
          </p:nvPr>
        </p:nvSpPr>
        <p:spPr>
          <a:xfrm>
            <a:off x="5964739" y="3427325"/>
            <a:ext cx="2459100" cy="105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Optimize your content for mobile devices with a responsive design and easy-to-read font sizes. Use high-quality images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sp>
        <p:nvSpPr>
          <p:cNvPr id="954" name="Google Shape;954;p36"/>
          <p:cNvSpPr txBox="1"/>
          <p:nvPr>
            <p:ph type="title"/>
          </p:nvPr>
        </p:nvSpPr>
        <p:spPr>
          <a:xfrm>
            <a:off x="715100" y="1506200"/>
            <a:ext cx="3856800" cy="115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$143,752</a:t>
            </a:r>
            <a:endParaRPr/>
          </a:p>
        </p:txBody>
      </p:sp>
      <p:sp>
        <p:nvSpPr>
          <p:cNvPr id="955" name="Google Shape;955;p36"/>
          <p:cNvSpPr txBox="1"/>
          <p:nvPr>
            <p:ph idx="1" type="subTitle"/>
          </p:nvPr>
        </p:nvSpPr>
        <p:spPr>
          <a:xfrm>
            <a:off x="1144700" y="2848900"/>
            <a:ext cx="2997600" cy="78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a:t>
            </a:r>
            <a:r>
              <a:rPr lang="en"/>
              <a:t>budget for our next marketing campaign</a:t>
            </a:r>
            <a:endParaRPr/>
          </a:p>
        </p:txBody>
      </p:sp>
      <p:grpSp>
        <p:nvGrpSpPr>
          <p:cNvPr id="956" name="Google Shape;956;p36"/>
          <p:cNvGrpSpPr/>
          <p:nvPr/>
        </p:nvGrpSpPr>
        <p:grpSpPr>
          <a:xfrm>
            <a:off x="5043865" y="1113480"/>
            <a:ext cx="3205150" cy="3139470"/>
            <a:chOff x="5043865" y="1113480"/>
            <a:chExt cx="3205150" cy="3139470"/>
          </a:xfrm>
        </p:grpSpPr>
        <p:sp>
          <p:nvSpPr>
            <p:cNvPr id="957" name="Google Shape;957;p36"/>
            <p:cNvSpPr/>
            <p:nvPr/>
          </p:nvSpPr>
          <p:spPr>
            <a:xfrm>
              <a:off x="7380588" y="1288625"/>
              <a:ext cx="216012" cy="337154"/>
            </a:xfrm>
            <a:custGeom>
              <a:rect b="b" l="l" r="r" t="t"/>
              <a:pathLst>
                <a:path extrusionOk="0" h="231" w="148">
                  <a:moveTo>
                    <a:pt x="0" y="98"/>
                  </a:moveTo>
                  <a:cubicBezTo>
                    <a:pt x="12" y="100"/>
                    <a:pt x="29" y="100"/>
                    <a:pt x="49" y="95"/>
                  </a:cubicBezTo>
                  <a:cubicBezTo>
                    <a:pt x="50" y="95"/>
                    <a:pt x="51" y="95"/>
                    <a:pt x="52" y="94"/>
                  </a:cubicBezTo>
                  <a:cubicBezTo>
                    <a:pt x="58" y="87"/>
                    <a:pt x="63" y="78"/>
                    <a:pt x="68" y="69"/>
                  </a:cubicBezTo>
                  <a:cubicBezTo>
                    <a:pt x="83" y="43"/>
                    <a:pt x="92" y="19"/>
                    <a:pt x="96" y="0"/>
                  </a:cubicBezTo>
                  <a:cubicBezTo>
                    <a:pt x="93" y="17"/>
                    <a:pt x="90" y="41"/>
                    <a:pt x="94" y="70"/>
                  </a:cubicBezTo>
                  <a:cubicBezTo>
                    <a:pt x="95" y="82"/>
                    <a:pt x="98" y="94"/>
                    <a:pt x="100" y="104"/>
                  </a:cubicBezTo>
                  <a:cubicBezTo>
                    <a:pt x="102" y="105"/>
                    <a:pt x="103" y="106"/>
                    <a:pt x="104" y="107"/>
                  </a:cubicBezTo>
                  <a:cubicBezTo>
                    <a:pt x="121" y="120"/>
                    <a:pt x="136" y="126"/>
                    <a:pt x="148" y="130"/>
                  </a:cubicBezTo>
                  <a:cubicBezTo>
                    <a:pt x="137" y="128"/>
                    <a:pt x="121" y="127"/>
                    <a:pt x="102" y="132"/>
                  </a:cubicBezTo>
                  <a:cubicBezTo>
                    <a:pt x="100" y="133"/>
                    <a:pt x="98" y="134"/>
                    <a:pt x="96" y="135"/>
                  </a:cubicBezTo>
                  <a:cubicBezTo>
                    <a:pt x="88" y="143"/>
                    <a:pt x="81" y="153"/>
                    <a:pt x="74" y="166"/>
                  </a:cubicBezTo>
                  <a:cubicBezTo>
                    <a:pt x="59" y="190"/>
                    <a:pt x="51" y="214"/>
                    <a:pt x="47" y="231"/>
                  </a:cubicBezTo>
                  <a:cubicBezTo>
                    <a:pt x="51" y="212"/>
                    <a:pt x="53" y="186"/>
                    <a:pt x="50" y="156"/>
                  </a:cubicBezTo>
                  <a:cubicBezTo>
                    <a:pt x="49" y="144"/>
                    <a:pt x="47" y="133"/>
                    <a:pt x="44" y="123"/>
                  </a:cubicBezTo>
                  <a:cubicBezTo>
                    <a:pt x="43" y="122"/>
                    <a:pt x="42" y="120"/>
                    <a:pt x="41" y="119"/>
                  </a:cubicBezTo>
                  <a:cubicBezTo>
                    <a:pt x="26" y="107"/>
                    <a:pt x="11" y="101"/>
                    <a:pt x="0" y="98"/>
                  </a:cubicBezTo>
                  <a:close/>
                </a:path>
              </a:pathLst>
            </a:custGeom>
            <a:solidFill>
              <a:schemeClr val="dk1"/>
            </a:solidFill>
            <a:ln>
              <a:noFill/>
            </a:ln>
          </p:spPr>
          <p:txBody>
            <a:bodyPr anchorCtr="1" anchor="ctr" bIns="38150" lIns="90000" spcFirstLastPara="1" rIns="90000" wrap="square" tIns="381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58" name="Google Shape;958;p36"/>
            <p:cNvSpPr/>
            <p:nvPr/>
          </p:nvSpPr>
          <p:spPr>
            <a:xfrm>
              <a:off x="5043865" y="2349710"/>
              <a:ext cx="217471" cy="341532"/>
            </a:xfrm>
            <a:custGeom>
              <a:rect b="b" l="l" r="r" t="t"/>
              <a:pathLst>
                <a:path extrusionOk="0" h="234" w="149">
                  <a:moveTo>
                    <a:pt x="0" y="127"/>
                  </a:moveTo>
                  <a:cubicBezTo>
                    <a:pt x="12" y="124"/>
                    <a:pt x="28" y="118"/>
                    <a:pt x="44" y="106"/>
                  </a:cubicBezTo>
                  <a:cubicBezTo>
                    <a:pt x="45" y="106"/>
                    <a:pt x="46" y="105"/>
                    <a:pt x="47" y="104"/>
                  </a:cubicBezTo>
                  <a:cubicBezTo>
                    <a:pt x="49" y="95"/>
                    <a:pt x="51" y="86"/>
                    <a:pt x="53" y="75"/>
                  </a:cubicBezTo>
                  <a:cubicBezTo>
                    <a:pt x="57" y="45"/>
                    <a:pt x="56" y="19"/>
                    <a:pt x="54" y="0"/>
                  </a:cubicBezTo>
                  <a:cubicBezTo>
                    <a:pt x="57" y="18"/>
                    <a:pt x="64" y="41"/>
                    <a:pt x="77" y="67"/>
                  </a:cubicBezTo>
                  <a:cubicBezTo>
                    <a:pt x="83" y="78"/>
                    <a:pt x="89" y="87"/>
                    <a:pt x="95" y="96"/>
                  </a:cubicBezTo>
                  <a:cubicBezTo>
                    <a:pt x="97" y="96"/>
                    <a:pt x="99" y="97"/>
                    <a:pt x="100" y="98"/>
                  </a:cubicBezTo>
                  <a:cubicBezTo>
                    <a:pt x="120" y="104"/>
                    <a:pt x="137" y="104"/>
                    <a:pt x="149" y="103"/>
                  </a:cubicBezTo>
                  <a:cubicBezTo>
                    <a:pt x="138" y="105"/>
                    <a:pt x="123" y="110"/>
                    <a:pt x="107" y="122"/>
                  </a:cubicBezTo>
                  <a:cubicBezTo>
                    <a:pt x="105" y="123"/>
                    <a:pt x="104" y="125"/>
                    <a:pt x="102" y="126"/>
                  </a:cubicBezTo>
                  <a:cubicBezTo>
                    <a:pt x="98" y="137"/>
                    <a:pt x="95" y="149"/>
                    <a:pt x="92" y="163"/>
                  </a:cubicBezTo>
                  <a:cubicBezTo>
                    <a:pt x="88" y="192"/>
                    <a:pt x="89" y="216"/>
                    <a:pt x="92" y="234"/>
                  </a:cubicBezTo>
                  <a:cubicBezTo>
                    <a:pt x="88" y="214"/>
                    <a:pt x="81" y="190"/>
                    <a:pt x="67" y="163"/>
                  </a:cubicBezTo>
                  <a:cubicBezTo>
                    <a:pt x="62" y="152"/>
                    <a:pt x="56" y="142"/>
                    <a:pt x="50" y="134"/>
                  </a:cubicBezTo>
                  <a:cubicBezTo>
                    <a:pt x="49" y="133"/>
                    <a:pt x="47" y="133"/>
                    <a:pt x="46" y="132"/>
                  </a:cubicBezTo>
                  <a:cubicBezTo>
                    <a:pt x="27" y="126"/>
                    <a:pt x="11" y="126"/>
                    <a:pt x="0" y="127"/>
                  </a:cubicBezTo>
                  <a:close/>
                </a:path>
              </a:pathLst>
            </a:custGeom>
            <a:solidFill>
              <a:schemeClr val="dk1"/>
            </a:solidFill>
            <a:ln>
              <a:noFill/>
            </a:ln>
          </p:spPr>
          <p:txBody>
            <a:bodyPr anchorCtr="1" anchor="ctr" bIns="39225" lIns="90000" spcFirstLastPara="1" rIns="90000" wrap="square" tIns="392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59" name="Google Shape;959;p36"/>
            <p:cNvSpPr/>
            <p:nvPr/>
          </p:nvSpPr>
          <p:spPr>
            <a:xfrm>
              <a:off x="5299284" y="2624103"/>
              <a:ext cx="125520" cy="192659"/>
            </a:xfrm>
            <a:custGeom>
              <a:rect b="b" l="l" r="r" t="t"/>
              <a:pathLst>
                <a:path extrusionOk="0" h="132" w="86">
                  <a:moveTo>
                    <a:pt x="1" y="72"/>
                  </a:moveTo>
                  <a:cubicBezTo>
                    <a:pt x="8" y="70"/>
                    <a:pt x="17" y="67"/>
                    <a:pt x="26" y="60"/>
                  </a:cubicBezTo>
                  <a:cubicBezTo>
                    <a:pt x="27" y="60"/>
                    <a:pt x="27" y="60"/>
                    <a:pt x="28" y="59"/>
                  </a:cubicBezTo>
                  <a:cubicBezTo>
                    <a:pt x="29" y="54"/>
                    <a:pt x="30" y="48"/>
                    <a:pt x="31" y="42"/>
                  </a:cubicBezTo>
                  <a:cubicBezTo>
                    <a:pt x="34" y="25"/>
                    <a:pt x="33" y="11"/>
                    <a:pt x="31" y="0"/>
                  </a:cubicBezTo>
                  <a:cubicBezTo>
                    <a:pt x="33" y="10"/>
                    <a:pt x="37" y="23"/>
                    <a:pt x="45" y="38"/>
                  </a:cubicBezTo>
                  <a:cubicBezTo>
                    <a:pt x="48" y="44"/>
                    <a:pt x="52" y="49"/>
                    <a:pt x="55" y="54"/>
                  </a:cubicBezTo>
                  <a:cubicBezTo>
                    <a:pt x="56" y="54"/>
                    <a:pt x="57" y="55"/>
                    <a:pt x="58" y="55"/>
                  </a:cubicBezTo>
                  <a:cubicBezTo>
                    <a:pt x="69" y="58"/>
                    <a:pt x="79" y="59"/>
                    <a:pt x="86" y="58"/>
                  </a:cubicBezTo>
                  <a:cubicBezTo>
                    <a:pt x="79" y="59"/>
                    <a:pt x="71" y="62"/>
                    <a:pt x="62" y="69"/>
                  </a:cubicBezTo>
                  <a:cubicBezTo>
                    <a:pt x="61" y="70"/>
                    <a:pt x="60" y="70"/>
                    <a:pt x="59" y="71"/>
                  </a:cubicBezTo>
                  <a:cubicBezTo>
                    <a:pt x="57" y="77"/>
                    <a:pt x="55" y="84"/>
                    <a:pt x="54" y="92"/>
                  </a:cubicBezTo>
                  <a:cubicBezTo>
                    <a:pt x="51" y="108"/>
                    <a:pt x="52" y="122"/>
                    <a:pt x="53" y="132"/>
                  </a:cubicBezTo>
                  <a:cubicBezTo>
                    <a:pt x="51" y="121"/>
                    <a:pt x="47" y="107"/>
                    <a:pt x="39" y="92"/>
                  </a:cubicBezTo>
                  <a:cubicBezTo>
                    <a:pt x="36" y="86"/>
                    <a:pt x="33" y="80"/>
                    <a:pt x="29" y="76"/>
                  </a:cubicBezTo>
                  <a:cubicBezTo>
                    <a:pt x="29" y="75"/>
                    <a:pt x="28" y="75"/>
                    <a:pt x="27" y="75"/>
                  </a:cubicBezTo>
                  <a:cubicBezTo>
                    <a:pt x="16" y="71"/>
                    <a:pt x="7" y="71"/>
                    <a:pt x="0" y="72"/>
                  </a:cubicBezTo>
                  <a:lnTo>
                    <a:pt x="1" y="72"/>
                  </a:lnTo>
                  <a:close/>
                </a:path>
              </a:pathLst>
            </a:custGeom>
            <a:solidFill>
              <a:schemeClr val="dk1"/>
            </a:solidFill>
            <a:ln>
              <a:noFill/>
            </a:ln>
          </p:spPr>
          <p:txBody>
            <a:bodyPr anchorCtr="1" anchor="ctr" bIns="2500" lIns="90000" spcFirstLastPara="1" rIns="90000" wrap="square" tIns="2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0" name="Google Shape;960;p36"/>
            <p:cNvSpPr/>
            <p:nvPr/>
          </p:nvSpPr>
          <p:spPr>
            <a:xfrm>
              <a:off x="7504649" y="1589290"/>
              <a:ext cx="145954" cy="227688"/>
            </a:xfrm>
            <a:custGeom>
              <a:rect b="b" l="l" r="r" t="t"/>
              <a:pathLst>
                <a:path extrusionOk="0" h="156" w="100">
                  <a:moveTo>
                    <a:pt x="0" y="66"/>
                  </a:moveTo>
                  <a:cubicBezTo>
                    <a:pt x="8" y="68"/>
                    <a:pt x="19" y="68"/>
                    <a:pt x="33" y="65"/>
                  </a:cubicBezTo>
                  <a:cubicBezTo>
                    <a:pt x="33" y="65"/>
                    <a:pt x="34" y="64"/>
                    <a:pt x="35" y="64"/>
                  </a:cubicBezTo>
                  <a:cubicBezTo>
                    <a:pt x="39" y="59"/>
                    <a:pt x="42" y="53"/>
                    <a:pt x="46" y="47"/>
                  </a:cubicBezTo>
                  <a:cubicBezTo>
                    <a:pt x="56" y="29"/>
                    <a:pt x="62" y="13"/>
                    <a:pt x="65" y="0"/>
                  </a:cubicBezTo>
                  <a:cubicBezTo>
                    <a:pt x="63" y="12"/>
                    <a:pt x="61" y="28"/>
                    <a:pt x="63" y="47"/>
                  </a:cubicBezTo>
                  <a:cubicBezTo>
                    <a:pt x="64" y="56"/>
                    <a:pt x="66" y="63"/>
                    <a:pt x="68" y="70"/>
                  </a:cubicBezTo>
                  <a:cubicBezTo>
                    <a:pt x="68" y="71"/>
                    <a:pt x="69" y="71"/>
                    <a:pt x="70" y="72"/>
                  </a:cubicBezTo>
                  <a:cubicBezTo>
                    <a:pt x="81" y="81"/>
                    <a:pt x="91" y="85"/>
                    <a:pt x="100" y="87"/>
                  </a:cubicBezTo>
                  <a:cubicBezTo>
                    <a:pt x="92" y="86"/>
                    <a:pt x="81" y="85"/>
                    <a:pt x="69" y="89"/>
                  </a:cubicBezTo>
                  <a:cubicBezTo>
                    <a:pt x="67" y="90"/>
                    <a:pt x="66" y="90"/>
                    <a:pt x="64" y="91"/>
                  </a:cubicBezTo>
                  <a:cubicBezTo>
                    <a:pt x="59" y="97"/>
                    <a:pt x="54" y="103"/>
                    <a:pt x="50" y="112"/>
                  </a:cubicBezTo>
                  <a:cubicBezTo>
                    <a:pt x="40" y="128"/>
                    <a:pt x="35" y="144"/>
                    <a:pt x="32" y="156"/>
                  </a:cubicBezTo>
                  <a:cubicBezTo>
                    <a:pt x="34" y="143"/>
                    <a:pt x="36" y="125"/>
                    <a:pt x="34" y="105"/>
                  </a:cubicBezTo>
                  <a:cubicBezTo>
                    <a:pt x="33" y="97"/>
                    <a:pt x="31" y="89"/>
                    <a:pt x="30" y="83"/>
                  </a:cubicBezTo>
                  <a:cubicBezTo>
                    <a:pt x="29" y="82"/>
                    <a:pt x="28" y="81"/>
                    <a:pt x="28" y="80"/>
                  </a:cubicBezTo>
                  <a:cubicBezTo>
                    <a:pt x="17" y="72"/>
                    <a:pt x="8" y="68"/>
                    <a:pt x="0" y="66"/>
                  </a:cubicBezTo>
                  <a:close/>
                </a:path>
              </a:pathLst>
            </a:custGeom>
            <a:solidFill>
              <a:schemeClr val="dk1"/>
            </a:solidFill>
            <a:ln>
              <a:noFill/>
            </a:ln>
          </p:spPr>
          <p:txBody>
            <a:bodyPr anchorCtr="1" anchor="ctr" bIns="11150" lIns="90000" spcFirstLastPara="1" rIns="90000" wrap="square" tIns="111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1" name="Google Shape;961;p36"/>
            <p:cNvSpPr/>
            <p:nvPr/>
          </p:nvSpPr>
          <p:spPr>
            <a:xfrm>
              <a:off x="6553029" y="3383064"/>
              <a:ext cx="108006" cy="108006"/>
            </a:xfrm>
            <a:custGeom>
              <a:rect b="b" l="l" r="r" t="t"/>
              <a:pathLst>
                <a:path extrusionOk="0" h="74" w="74">
                  <a:moveTo>
                    <a:pt x="74" y="37"/>
                  </a:moveTo>
                  <a:cubicBezTo>
                    <a:pt x="74" y="58"/>
                    <a:pt x="57" y="74"/>
                    <a:pt x="37" y="74"/>
                  </a:cubicBezTo>
                  <a:cubicBezTo>
                    <a:pt x="17" y="74"/>
                    <a:pt x="0" y="58"/>
                    <a:pt x="0" y="37"/>
                  </a:cubicBezTo>
                  <a:cubicBezTo>
                    <a:pt x="0" y="27"/>
                    <a:pt x="5" y="17"/>
                    <a:pt x="11" y="11"/>
                  </a:cubicBezTo>
                  <a:cubicBezTo>
                    <a:pt x="18" y="4"/>
                    <a:pt x="27" y="0"/>
                    <a:pt x="37" y="0"/>
                  </a:cubicBezTo>
                  <a:cubicBezTo>
                    <a:pt x="47" y="0"/>
                    <a:pt x="57" y="4"/>
                    <a:pt x="63" y="11"/>
                  </a:cubicBezTo>
                  <a:cubicBezTo>
                    <a:pt x="70" y="17"/>
                    <a:pt x="74" y="27"/>
                    <a:pt x="74" y="3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2" name="Google Shape;962;p36"/>
            <p:cNvSpPr/>
            <p:nvPr/>
          </p:nvSpPr>
          <p:spPr>
            <a:xfrm>
              <a:off x="6258202" y="2991907"/>
              <a:ext cx="699120" cy="192659"/>
            </a:xfrm>
            <a:custGeom>
              <a:rect b="b" l="l" r="r" t="t"/>
              <a:pathLst>
                <a:path extrusionOk="0" h="132" w="479">
                  <a:moveTo>
                    <a:pt x="470" y="124"/>
                  </a:moveTo>
                  <a:cubicBezTo>
                    <a:pt x="460" y="134"/>
                    <a:pt x="444" y="135"/>
                    <a:pt x="433" y="126"/>
                  </a:cubicBezTo>
                  <a:cubicBezTo>
                    <a:pt x="379" y="80"/>
                    <a:pt x="311" y="55"/>
                    <a:pt x="239" y="55"/>
                  </a:cubicBezTo>
                  <a:cubicBezTo>
                    <a:pt x="167" y="55"/>
                    <a:pt x="99" y="80"/>
                    <a:pt x="45" y="126"/>
                  </a:cubicBezTo>
                  <a:cubicBezTo>
                    <a:pt x="34" y="135"/>
                    <a:pt x="18" y="134"/>
                    <a:pt x="8" y="124"/>
                  </a:cubicBezTo>
                  <a:cubicBezTo>
                    <a:pt x="-4" y="113"/>
                    <a:pt x="-3" y="94"/>
                    <a:pt x="10" y="83"/>
                  </a:cubicBezTo>
                  <a:cubicBezTo>
                    <a:pt x="74" y="29"/>
                    <a:pt x="154" y="0"/>
                    <a:pt x="239" y="0"/>
                  </a:cubicBezTo>
                  <a:cubicBezTo>
                    <a:pt x="324" y="0"/>
                    <a:pt x="404" y="29"/>
                    <a:pt x="468" y="83"/>
                  </a:cubicBezTo>
                  <a:cubicBezTo>
                    <a:pt x="481" y="94"/>
                    <a:pt x="482" y="113"/>
                    <a:pt x="470" y="124"/>
                  </a:cubicBezTo>
                  <a:close/>
                </a:path>
              </a:pathLst>
            </a:custGeom>
            <a:solidFill>
              <a:schemeClr val="dk1"/>
            </a:solidFill>
            <a:ln>
              <a:noFill/>
            </a:ln>
          </p:spPr>
          <p:txBody>
            <a:bodyPr anchorCtr="1" anchor="ctr" bIns="2500" lIns="90000" spcFirstLastPara="1" rIns="90000" wrap="square" tIns="2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3" name="Google Shape;963;p36"/>
            <p:cNvSpPr/>
            <p:nvPr/>
          </p:nvSpPr>
          <p:spPr>
            <a:xfrm>
              <a:off x="6341396" y="3110130"/>
              <a:ext cx="531273" cy="159090"/>
            </a:xfrm>
            <a:custGeom>
              <a:rect b="b" l="l" r="r" t="t"/>
              <a:pathLst>
                <a:path extrusionOk="0" h="109" w="364">
                  <a:moveTo>
                    <a:pt x="356" y="101"/>
                  </a:moveTo>
                  <a:cubicBezTo>
                    <a:pt x="346" y="111"/>
                    <a:pt x="330" y="112"/>
                    <a:pt x="319" y="103"/>
                  </a:cubicBezTo>
                  <a:cubicBezTo>
                    <a:pt x="280" y="72"/>
                    <a:pt x="232" y="55"/>
                    <a:pt x="182" y="55"/>
                  </a:cubicBezTo>
                  <a:cubicBezTo>
                    <a:pt x="132" y="55"/>
                    <a:pt x="84" y="72"/>
                    <a:pt x="45" y="103"/>
                  </a:cubicBezTo>
                  <a:cubicBezTo>
                    <a:pt x="34" y="112"/>
                    <a:pt x="19" y="111"/>
                    <a:pt x="8" y="101"/>
                  </a:cubicBezTo>
                  <a:cubicBezTo>
                    <a:pt x="-3" y="89"/>
                    <a:pt x="-2" y="70"/>
                    <a:pt x="11" y="60"/>
                  </a:cubicBezTo>
                  <a:cubicBezTo>
                    <a:pt x="59" y="21"/>
                    <a:pt x="119" y="0"/>
                    <a:pt x="182" y="0"/>
                  </a:cubicBezTo>
                  <a:cubicBezTo>
                    <a:pt x="245" y="0"/>
                    <a:pt x="305" y="21"/>
                    <a:pt x="353" y="60"/>
                  </a:cubicBezTo>
                  <a:cubicBezTo>
                    <a:pt x="366" y="70"/>
                    <a:pt x="367" y="89"/>
                    <a:pt x="356" y="101"/>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4" name="Google Shape;964;p36"/>
            <p:cNvSpPr/>
            <p:nvPr/>
          </p:nvSpPr>
          <p:spPr>
            <a:xfrm>
              <a:off x="6443564" y="3251706"/>
              <a:ext cx="326937" cy="118223"/>
            </a:xfrm>
            <a:custGeom>
              <a:rect b="b" l="l" r="r" t="t"/>
              <a:pathLst>
                <a:path extrusionOk="0" h="81" w="224">
                  <a:moveTo>
                    <a:pt x="216" y="73"/>
                  </a:moveTo>
                  <a:cubicBezTo>
                    <a:pt x="207" y="83"/>
                    <a:pt x="192" y="84"/>
                    <a:pt x="181" y="76"/>
                  </a:cubicBezTo>
                  <a:cubicBezTo>
                    <a:pt x="160" y="62"/>
                    <a:pt x="137" y="55"/>
                    <a:pt x="112" y="55"/>
                  </a:cubicBezTo>
                  <a:cubicBezTo>
                    <a:pt x="87" y="55"/>
                    <a:pt x="63" y="62"/>
                    <a:pt x="43" y="76"/>
                  </a:cubicBezTo>
                  <a:cubicBezTo>
                    <a:pt x="32" y="84"/>
                    <a:pt x="17" y="83"/>
                    <a:pt x="8" y="73"/>
                  </a:cubicBezTo>
                  <a:cubicBezTo>
                    <a:pt x="-5" y="60"/>
                    <a:pt x="-3" y="40"/>
                    <a:pt x="12" y="30"/>
                  </a:cubicBezTo>
                  <a:cubicBezTo>
                    <a:pt x="41" y="10"/>
                    <a:pt x="76" y="0"/>
                    <a:pt x="112" y="0"/>
                  </a:cubicBezTo>
                  <a:cubicBezTo>
                    <a:pt x="148" y="0"/>
                    <a:pt x="182" y="10"/>
                    <a:pt x="212" y="30"/>
                  </a:cubicBezTo>
                  <a:cubicBezTo>
                    <a:pt x="226" y="40"/>
                    <a:pt x="229" y="60"/>
                    <a:pt x="216" y="73"/>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5" name="Google Shape;965;p36"/>
            <p:cNvSpPr/>
            <p:nvPr/>
          </p:nvSpPr>
          <p:spPr>
            <a:xfrm>
              <a:off x="5210252" y="3864712"/>
              <a:ext cx="2929297" cy="388238"/>
            </a:xfrm>
            <a:custGeom>
              <a:rect b="b" l="l" r="r" t="t"/>
              <a:pathLst>
                <a:path extrusionOk="0" h="266" w="2007">
                  <a:moveTo>
                    <a:pt x="1961" y="266"/>
                  </a:moveTo>
                  <a:lnTo>
                    <a:pt x="46" y="266"/>
                  </a:lnTo>
                  <a:cubicBezTo>
                    <a:pt x="9" y="266"/>
                    <a:pt x="-13" y="233"/>
                    <a:pt x="8" y="208"/>
                  </a:cubicBezTo>
                  <a:cubicBezTo>
                    <a:pt x="61" y="144"/>
                    <a:pt x="114" y="81"/>
                    <a:pt x="167" y="17"/>
                  </a:cubicBezTo>
                  <a:cubicBezTo>
                    <a:pt x="176" y="7"/>
                    <a:pt x="191" y="0"/>
                    <a:pt x="206" y="0"/>
                  </a:cubicBezTo>
                  <a:lnTo>
                    <a:pt x="1801" y="0"/>
                  </a:lnTo>
                  <a:cubicBezTo>
                    <a:pt x="1817" y="0"/>
                    <a:pt x="1831" y="6"/>
                    <a:pt x="1840" y="17"/>
                  </a:cubicBezTo>
                  <a:cubicBezTo>
                    <a:pt x="1893" y="81"/>
                    <a:pt x="1946" y="144"/>
                    <a:pt x="1999" y="208"/>
                  </a:cubicBezTo>
                  <a:cubicBezTo>
                    <a:pt x="2020" y="233"/>
                    <a:pt x="1998" y="266"/>
                    <a:pt x="1961" y="26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66" name="Google Shape;966;p36"/>
            <p:cNvSpPr/>
            <p:nvPr/>
          </p:nvSpPr>
          <p:spPr>
            <a:xfrm>
              <a:off x="5100787" y="3799033"/>
              <a:ext cx="3148228" cy="440781"/>
            </a:xfrm>
            <a:custGeom>
              <a:rect b="b" l="l" r="r" t="t"/>
              <a:pathLst>
                <a:path extrusionOk="0" h="302" w="2157">
                  <a:moveTo>
                    <a:pt x="2149" y="237"/>
                  </a:moveTo>
                  <a:cubicBezTo>
                    <a:pt x="2092" y="164"/>
                    <a:pt x="2034" y="91"/>
                    <a:pt x="1977" y="19"/>
                  </a:cubicBezTo>
                  <a:cubicBezTo>
                    <a:pt x="1968" y="7"/>
                    <a:pt x="1952" y="0"/>
                    <a:pt x="1936" y="0"/>
                  </a:cubicBezTo>
                  <a:lnTo>
                    <a:pt x="221" y="0"/>
                  </a:lnTo>
                  <a:cubicBezTo>
                    <a:pt x="205" y="0"/>
                    <a:pt x="189" y="7"/>
                    <a:pt x="180" y="19"/>
                  </a:cubicBezTo>
                  <a:cubicBezTo>
                    <a:pt x="122" y="92"/>
                    <a:pt x="66" y="164"/>
                    <a:pt x="8" y="237"/>
                  </a:cubicBezTo>
                  <a:cubicBezTo>
                    <a:pt x="-14" y="265"/>
                    <a:pt x="10" y="302"/>
                    <a:pt x="50" y="302"/>
                  </a:cubicBezTo>
                  <a:lnTo>
                    <a:pt x="2107" y="302"/>
                  </a:lnTo>
                  <a:cubicBezTo>
                    <a:pt x="2147" y="302"/>
                    <a:pt x="2171" y="265"/>
                    <a:pt x="2149" y="237"/>
                  </a:cubicBezTo>
                  <a:moveTo>
                    <a:pt x="2036" y="272"/>
                  </a:moveTo>
                  <a:lnTo>
                    <a:pt x="121" y="272"/>
                  </a:lnTo>
                  <a:cubicBezTo>
                    <a:pt x="84" y="272"/>
                    <a:pt x="62" y="239"/>
                    <a:pt x="83" y="215"/>
                  </a:cubicBezTo>
                  <a:cubicBezTo>
                    <a:pt x="136" y="151"/>
                    <a:pt x="189" y="87"/>
                    <a:pt x="242" y="23"/>
                  </a:cubicBezTo>
                  <a:cubicBezTo>
                    <a:pt x="251" y="13"/>
                    <a:pt x="265" y="7"/>
                    <a:pt x="281" y="7"/>
                  </a:cubicBezTo>
                  <a:lnTo>
                    <a:pt x="1876" y="7"/>
                  </a:lnTo>
                  <a:cubicBezTo>
                    <a:pt x="1892" y="7"/>
                    <a:pt x="1906" y="13"/>
                    <a:pt x="1915" y="23"/>
                  </a:cubicBezTo>
                  <a:cubicBezTo>
                    <a:pt x="1968" y="87"/>
                    <a:pt x="2022" y="151"/>
                    <a:pt x="2075" y="215"/>
                  </a:cubicBezTo>
                  <a:cubicBezTo>
                    <a:pt x="2095" y="239"/>
                    <a:pt x="2073" y="272"/>
                    <a:pt x="2036" y="272"/>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7" name="Google Shape;967;p36"/>
            <p:cNvSpPr/>
            <p:nvPr/>
          </p:nvSpPr>
          <p:spPr>
            <a:xfrm>
              <a:off x="6015919" y="1727946"/>
              <a:ext cx="271474" cy="569221"/>
            </a:xfrm>
            <a:custGeom>
              <a:rect b="b" l="l" r="r" t="t"/>
              <a:pathLst>
                <a:path extrusionOk="0" h="390" w="186">
                  <a:moveTo>
                    <a:pt x="0" y="0"/>
                  </a:moveTo>
                  <a:cubicBezTo>
                    <a:pt x="2" y="49"/>
                    <a:pt x="5" y="98"/>
                    <a:pt x="7" y="147"/>
                  </a:cubicBezTo>
                  <a:cubicBezTo>
                    <a:pt x="13" y="160"/>
                    <a:pt x="18" y="173"/>
                    <a:pt x="24" y="185"/>
                  </a:cubicBezTo>
                  <a:cubicBezTo>
                    <a:pt x="34" y="209"/>
                    <a:pt x="44" y="233"/>
                    <a:pt x="54" y="257"/>
                  </a:cubicBezTo>
                  <a:cubicBezTo>
                    <a:pt x="57" y="264"/>
                    <a:pt x="60" y="271"/>
                    <a:pt x="63" y="279"/>
                  </a:cubicBezTo>
                  <a:cubicBezTo>
                    <a:pt x="66" y="287"/>
                    <a:pt x="70" y="295"/>
                    <a:pt x="74" y="303"/>
                  </a:cubicBezTo>
                  <a:cubicBezTo>
                    <a:pt x="75" y="306"/>
                    <a:pt x="76" y="309"/>
                    <a:pt x="78" y="313"/>
                  </a:cubicBezTo>
                  <a:cubicBezTo>
                    <a:pt x="79" y="316"/>
                    <a:pt x="80" y="319"/>
                    <a:pt x="81" y="322"/>
                  </a:cubicBezTo>
                  <a:cubicBezTo>
                    <a:pt x="84" y="329"/>
                    <a:pt x="87" y="335"/>
                    <a:pt x="90" y="341"/>
                  </a:cubicBezTo>
                  <a:cubicBezTo>
                    <a:pt x="93" y="350"/>
                    <a:pt x="97" y="358"/>
                    <a:pt x="101" y="366"/>
                  </a:cubicBezTo>
                  <a:cubicBezTo>
                    <a:pt x="114" y="387"/>
                    <a:pt x="135" y="395"/>
                    <a:pt x="153" y="388"/>
                  </a:cubicBezTo>
                  <a:cubicBezTo>
                    <a:pt x="174" y="379"/>
                    <a:pt x="188" y="352"/>
                    <a:pt x="185" y="323"/>
                  </a:cubicBezTo>
                  <a:cubicBezTo>
                    <a:pt x="180" y="304"/>
                    <a:pt x="175" y="286"/>
                    <a:pt x="171" y="269"/>
                  </a:cubicBezTo>
                  <a:cubicBezTo>
                    <a:pt x="170" y="265"/>
                    <a:pt x="169" y="261"/>
                    <a:pt x="168" y="257"/>
                  </a:cubicBezTo>
                  <a:cubicBezTo>
                    <a:pt x="168" y="256"/>
                    <a:pt x="167" y="255"/>
                    <a:pt x="167" y="254"/>
                  </a:cubicBezTo>
                  <a:cubicBezTo>
                    <a:pt x="166" y="251"/>
                    <a:pt x="166" y="249"/>
                    <a:pt x="165" y="246"/>
                  </a:cubicBezTo>
                  <a:cubicBezTo>
                    <a:pt x="162" y="234"/>
                    <a:pt x="159" y="222"/>
                    <a:pt x="156" y="210"/>
                  </a:cubicBezTo>
                  <a:cubicBezTo>
                    <a:pt x="153" y="199"/>
                    <a:pt x="151" y="188"/>
                    <a:pt x="148" y="177"/>
                  </a:cubicBezTo>
                  <a:cubicBezTo>
                    <a:pt x="145" y="163"/>
                    <a:pt x="142" y="149"/>
                    <a:pt x="139" y="137"/>
                  </a:cubicBezTo>
                  <a:cubicBezTo>
                    <a:pt x="133" y="107"/>
                    <a:pt x="125" y="69"/>
                    <a:pt x="98" y="43"/>
                  </a:cubicBezTo>
                  <a:cubicBezTo>
                    <a:pt x="84" y="28"/>
                    <a:pt x="67" y="20"/>
                    <a:pt x="57" y="16"/>
                  </a:cubicBezTo>
                  <a:cubicBezTo>
                    <a:pt x="34" y="5"/>
                    <a:pt x="14" y="1"/>
                    <a:pt x="0" y="0"/>
                  </a:cubicBez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68" name="Google Shape;968;p36"/>
            <p:cNvSpPr/>
            <p:nvPr/>
          </p:nvSpPr>
          <p:spPr>
            <a:xfrm>
              <a:off x="6107870" y="2120562"/>
              <a:ext cx="157630" cy="77356"/>
            </a:xfrm>
            <a:custGeom>
              <a:rect b="b" l="l" r="r" t="t"/>
              <a:pathLst>
                <a:path extrusionOk="0" h="53" w="108">
                  <a:moveTo>
                    <a:pt x="0" y="10"/>
                  </a:moveTo>
                  <a:cubicBezTo>
                    <a:pt x="4" y="18"/>
                    <a:pt x="7" y="26"/>
                    <a:pt x="11" y="34"/>
                  </a:cubicBezTo>
                  <a:cubicBezTo>
                    <a:pt x="12" y="37"/>
                    <a:pt x="14" y="40"/>
                    <a:pt x="15" y="44"/>
                  </a:cubicBezTo>
                  <a:cubicBezTo>
                    <a:pt x="16" y="47"/>
                    <a:pt x="18" y="50"/>
                    <a:pt x="19" y="53"/>
                  </a:cubicBezTo>
                  <a:cubicBezTo>
                    <a:pt x="48" y="35"/>
                    <a:pt x="78" y="18"/>
                    <a:pt x="108" y="0"/>
                  </a:cubicBezTo>
                  <a:cubicBezTo>
                    <a:pt x="75" y="2"/>
                    <a:pt x="43" y="4"/>
                    <a:pt x="11" y="6"/>
                  </a:cubicBezTo>
                  <a:cubicBezTo>
                    <a:pt x="7" y="7"/>
                    <a:pt x="4" y="8"/>
                    <a:pt x="0" y="10"/>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69" name="Google Shape;969;p36"/>
            <p:cNvSpPr/>
            <p:nvPr/>
          </p:nvSpPr>
          <p:spPr>
            <a:xfrm>
              <a:off x="5402912" y="1746920"/>
              <a:ext cx="271474" cy="468512"/>
            </a:xfrm>
            <a:custGeom>
              <a:rect b="b" l="l" r="r" t="t"/>
              <a:pathLst>
                <a:path extrusionOk="0" h="321" w="186">
                  <a:moveTo>
                    <a:pt x="186" y="0"/>
                  </a:moveTo>
                  <a:cubicBezTo>
                    <a:pt x="183" y="41"/>
                    <a:pt x="181" y="81"/>
                    <a:pt x="178" y="121"/>
                  </a:cubicBezTo>
                  <a:cubicBezTo>
                    <a:pt x="173" y="132"/>
                    <a:pt x="167" y="143"/>
                    <a:pt x="162" y="153"/>
                  </a:cubicBezTo>
                  <a:cubicBezTo>
                    <a:pt x="151" y="172"/>
                    <a:pt x="141" y="192"/>
                    <a:pt x="131" y="211"/>
                  </a:cubicBezTo>
                  <a:cubicBezTo>
                    <a:pt x="128" y="217"/>
                    <a:pt x="125" y="223"/>
                    <a:pt x="122" y="229"/>
                  </a:cubicBezTo>
                  <a:cubicBezTo>
                    <a:pt x="119" y="236"/>
                    <a:pt x="115" y="243"/>
                    <a:pt x="112" y="249"/>
                  </a:cubicBezTo>
                  <a:cubicBezTo>
                    <a:pt x="110" y="252"/>
                    <a:pt x="109" y="255"/>
                    <a:pt x="108" y="258"/>
                  </a:cubicBezTo>
                  <a:cubicBezTo>
                    <a:pt x="106" y="260"/>
                    <a:pt x="105" y="263"/>
                    <a:pt x="104" y="265"/>
                  </a:cubicBezTo>
                  <a:cubicBezTo>
                    <a:pt x="101" y="270"/>
                    <a:pt x="98" y="276"/>
                    <a:pt x="95" y="281"/>
                  </a:cubicBezTo>
                  <a:cubicBezTo>
                    <a:pt x="92" y="288"/>
                    <a:pt x="88" y="295"/>
                    <a:pt x="85" y="302"/>
                  </a:cubicBezTo>
                  <a:cubicBezTo>
                    <a:pt x="72" y="318"/>
                    <a:pt x="50" y="325"/>
                    <a:pt x="32" y="319"/>
                  </a:cubicBezTo>
                  <a:cubicBezTo>
                    <a:pt x="11" y="312"/>
                    <a:pt x="-3" y="290"/>
                    <a:pt x="0" y="266"/>
                  </a:cubicBezTo>
                  <a:cubicBezTo>
                    <a:pt x="5" y="250"/>
                    <a:pt x="10" y="235"/>
                    <a:pt x="14" y="221"/>
                  </a:cubicBezTo>
                  <a:cubicBezTo>
                    <a:pt x="15" y="218"/>
                    <a:pt x="17" y="214"/>
                    <a:pt x="18" y="211"/>
                  </a:cubicBezTo>
                  <a:cubicBezTo>
                    <a:pt x="18" y="210"/>
                    <a:pt x="18" y="209"/>
                    <a:pt x="18" y="209"/>
                  </a:cubicBezTo>
                  <a:cubicBezTo>
                    <a:pt x="19" y="207"/>
                    <a:pt x="19" y="204"/>
                    <a:pt x="20" y="202"/>
                  </a:cubicBezTo>
                  <a:cubicBezTo>
                    <a:pt x="23" y="192"/>
                    <a:pt x="26" y="182"/>
                    <a:pt x="29" y="173"/>
                  </a:cubicBezTo>
                  <a:cubicBezTo>
                    <a:pt x="32" y="164"/>
                    <a:pt x="35" y="154"/>
                    <a:pt x="37" y="146"/>
                  </a:cubicBezTo>
                  <a:cubicBezTo>
                    <a:pt x="40" y="134"/>
                    <a:pt x="44" y="123"/>
                    <a:pt x="46" y="113"/>
                  </a:cubicBezTo>
                  <a:cubicBezTo>
                    <a:pt x="53" y="88"/>
                    <a:pt x="61" y="57"/>
                    <a:pt x="87" y="35"/>
                  </a:cubicBezTo>
                  <a:cubicBezTo>
                    <a:pt x="102" y="24"/>
                    <a:pt x="118" y="17"/>
                    <a:pt x="128" y="13"/>
                  </a:cubicBezTo>
                  <a:cubicBezTo>
                    <a:pt x="151" y="4"/>
                    <a:pt x="171" y="1"/>
                    <a:pt x="185" y="0"/>
                  </a:cubicBezTo>
                  <a:lnTo>
                    <a:pt x="186" y="0"/>
                  </a:ln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0" name="Google Shape;970;p36"/>
            <p:cNvSpPr/>
            <p:nvPr/>
          </p:nvSpPr>
          <p:spPr>
            <a:xfrm>
              <a:off x="5567840" y="1647671"/>
              <a:ext cx="540030" cy="935565"/>
            </a:xfrm>
            <a:custGeom>
              <a:rect b="b" l="l" r="r" t="t"/>
              <a:pathLst>
                <a:path extrusionOk="0" h="641" w="370">
                  <a:moveTo>
                    <a:pt x="332" y="233"/>
                  </a:moveTo>
                  <a:cubicBezTo>
                    <a:pt x="326" y="263"/>
                    <a:pt x="322" y="291"/>
                    <a:pt x="319" y="318"/>
                  </a:cubicBezTo>
                  <a:cubicBezTo>
                    <a:pt x="321" y="364"/>
                    <a:pt x="324" y="409"/>
                    <a:pt x="326" y="454"/>
                  </a:cubicBezTo>
                  <a:cubicBezTo>
                    <a:pt x="327" y="470"/>
                    <a:pt x="328" y="486"/>
                    <a:pt x="329" y="502"/>
                  </a:cubicBezTo>
                  <a:cubicBezTo>
                    <a:pt x="308" y="533"/>
                    <a:pt x="283" y="568"/>
                    <a:pt x="251" y="604"/>
                  </a:cubicBezTo>
                  <a:cubicBezTo>
                    <a:pt x="250" y="605"/>
                    <a:pt x="249" y="607"/>
                    <a:pt x="248" y="608"/>
                  </a:cubicBezTo>
                  <a:cubicBezTo>
                    <a:pt x="246" y="611"/>
                    <a:pt x="235" y="633"/>
                    <a:pt x="210" y="640"/>
                  </a:cubicBezTo>
                  <a:cubicBezTo>
                    <a:pt x="187" y="645"/>
                    <a:pt x="163" y="637"/>
                    <a:pt x="148" y="618"/>
                  </a:cubicBezTo>
                  <a:cubicBezTo>
                    <a:pt x="142" y="613"/>
                    <a:pt x="137" y="609"/>
                    <a:pt x="131" y="604"/>
                  </a:cubicBezTo>
                  <a:cubicBezTo>
                    <a:pt x="90" y="568"/>
                    <a:pt x="67" y="529"/>
                    <a:pt x="54" y="502"/>
                  </a:cubicBezTo>
                  <a:cubicBezTo>
                    <a:pt x="54" y="496"/>
                    <a:pt x="54" y="490"/>
                    <a:pt x="54" y="485"/>
                  </a:cubicBezTo>
                  <a:cubicBezTo>
                    <a:pt x="58" y="429"/>
                    <a:pt x="61" y="374"/>
                    <a:pt x="64" y="318"/>
                  </a:cubicBezTo>
                  <a:cubicBezTo>
                    <a:pt x="61" y="292"/>
                    <a:pt x="57" y="263"/>
                    <a:pt x="50" y="233"/>
                  </a:cubicBezTo>
                  <a:cubicBezTo>
                    <a:pt x="37" y="175"/>
                    <a:pt x="18" y="126"/>
                    <a:pt x="0" y="87"/>
                  </a:cubicBezTo>
                  <a:cubicBezTo>
                    <a:pt x="28" y="72"/>
                    <a:pt x="57" y="55"/>
                    <a:pt x="87" y="38"/>
                  </a:cubicBezTo>
                  <a:cubicBezTo>
                    <a:pt x="107" y="26"/>
                    <a:pt x="126" y="14"/>
                    <a:pt x="145" y="2"/>
                  </a:cubicBezTo>
                  <a:cubicBezTo>
                    <a:pt x="155" y="5"/>
                    <a:pt x="171" y="9"/>
                    <a:pt x="191" y="9"/>
                  </a:cubicBezTo>
                  <a:cubicBezTo>
                    <a:pt x="211" y="8"/>
                    <a:pt x="226" y="3"/>
                    <a:pt x="236" y="0"/>
                  </a:cubicBezTo>
                  <a:cubicBezTo>
                    <a:pt x="256" y="12"/>
                    <a:pt x="276" y="25"/>
                    <a:pt x="296" y="38"/>
                  </a:cubicBezTo>
                  <a:cubicBezTo>
                    <a:pt x="321" y="54"/>
                    <a:pt x="346" y="70"/>
                    <a:pt x="370" y="86"/>
                  </a:cubicBezTo>
                  <a:cubicBezTo>
                    <a:pt x="356" y="130"/>
                    <a:pt x="343" y="179"/>
                    <a:pt x="332" y="233"/>
                  </a:cubicBez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1" name="Google Shape;971;p36"/>
            <p:cNvSpPr/>
            <p:nvPr/>
          </p:nvSpPr>
          <p:spPr>
            <a:xfrm>
              <a:off x="5763418" y="1513394"/>
              <a:ext cx="150333" cy="188281"/>
            </a:xfrm>
            <a:custGeom>
              <a:rect b="b" l="l" r="r" t="t"/>
              <a:pathLst>
                <a:path extrusionOk="0" h="129" w="103">
                  <a:moveTo>
                    <a:pt x="103" y="106"/>
                  </a:moveTo>
                  <a:cubicBezTo>
                    <a:pt x="100" y="109"/>
                    <a:pt x="83" y="128"/>
                    <a:pt x="54" y="129"/>
                  </a:cubicBezTo>
                  <a:cubicBezTo>
                    <a:pt x="23" y="130"/>
                    <a:pt x="3" y="111"/>
                    <a:pt x="0" y="108"/>
                  </a:cubicBezTo>
                  <a:cubicBezTo>
                    <a:pt x="2" y="93"/>
                    <a:pt x="4" y="78"/>
                    <a:pt x="6" y="64"/>
                  </a:cubicBezTo>
                  <a:cubicBezTo>
                    <a:pt x="8" y="44"/>
                    <a:pt x="11" y="24"/>
                    <a:pt x="14" y="4"/>
                  </a:cubicBezTo>
                  <a:cubicBezTo>
                    <a:pt x="32" y="3"/>
                    <a:pt x="50" y="2"/>
                    <a:pt x="68" y="1"/>
                  </a:cubicBezTo>
                  <a:cubicBezTo>
                    <a:pt x="75" y="1"/>
                    <a:pt x="83" y="0"/>
                    <a:pt x="90" y="0"/>
                  </a:cubicBezTo>
                  <a:cubicBezTo>
                    <a:pt x="95" y="35"/>
                    <a:pt x="99" y="71"/>
                    <a:pt x="103" y="106"/>
                  </a:cubicBezTo>
                  <a:close/>
                </a:path>
              </a:pathLst>
            </a:custGeom>
            <a:solidFill>
              <a:srgbClr val="F79250"/>
            </a:solidFill>
            <a:ln>
              <a:noFill/>
            </a:ln>
          </p:spPr>
          <p:txBody>
            <a:bodyPr anchorCtr="1" anchor="ctr" bIns="1425" lIns="90000" spcFirstLastPara="1" rIns="90000" wrap="square" tIns="1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2" name="Google Shape;972;p36"/>
            <p:cNvSpPr/>
            <p:nvPr/>
          </p:nvSpPr>
          <p:spPr>
            <a:xfrm>
              <a:off x="5772175" y="1504637"/>
              <a:ext cx="119682" cy="102168"/>
            </a:xfrm>
            <a:custGeom>
              <a:rect b="b" l="l" r="r" t="t"/>
              <a:pathLst>
                <a:path extrusionOk="0" h="70" w="82">
                  <a:moveTo>
                    <a:pt x="82" y="28"/>
                  </a:moveTo>
                  <a:cubicBezTo>
                    <a:pt x="37" y="59"/>
                    <a:pt x="12" y="69"/>
                    <a:pt x="0" y="70"/>
                  </a:cubicBezTo>
                  <a:cubicBezTo>
                    <a:pt x="3" y="50"/>
                    <a:pt x="5" y="30"/>
                    <a:pt x="8" y="10"/>
                  </a:cubicBezTo>
                  <a:cubicBezTo>
                    <a:pt x="14" y="6"/>
                    <a:pt x="21" y="1"/>
                    <a:pt x="31" y="0"/>
                  </a:cubicBezTo>
                  <a:cubicBezTo>
                    <a:pt x="42" y="-1"/>
                    <a:pt x="53" y="1"/>
                    <a:pt x="62" y="7"/>
                  </a:cubicBezTo>
                  <a:cubicBezTo>
                    <a:pt x="70" y="12"/>
                    <a:pt x="77" y="19"/>
                    <a:pt x="82" y="28"/>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73" name="Google Shape;973;p36"/>
            <p:cNvSpPr/>
            <p:nvPr/>
          </p:nvSpPr>
          <p:spPr>
            <a:xfrm>
              <a:off x="5732768" y="1339709"/>
              <a:ext cx="173685" cy="242284"/>
            </a:xfrm>
            <a:custGeom>
              <a:rect b="b" l="l" r="r" t="t"/>
              <a:pathLst>
                <a:path extrusionOk="0" h="166" w="119">
                  <a:moveTo>
                    <a:pt x="62" y="166"/>
                  </a:moveTo>
                  <a:cubicBezTo>
                    <a:pt x="30" y="167"/>
                    <a:pt x="4" y="142"/>
                    <a:pt x="2" y="110"/>
                  </a:cubicBezTo>
                  <a:lnTo>
                    <a:pt x="0" y="26"/>
                  </a:lnTo>
                  <a:cubicBezTo>
                    <a:pt x="-1" y="13"/>
                    <a:pt x="10" y="2"/>
                    <a:pt x="23" y="2"/>
                  </a:cubicBezTo>
                  <a:lnTo>
                    <a:pt x="91" y="0"/>
                  </a:lnTo>
                  <a:cubicBezTo>
                    <a:pt x="105" y="-1"/>
                    <a:pt x="115" y="9"/>
                    <a:pt x="116" y="23"/>
                  </a:cubicBezTo>
                  <a:lnTo>
                    <a:pt x="119" y="106"/>
                  </a:lnTo>
                  <a:cubicBezTo>
                    <a:pt x="120" y="138"/>
                    <a:pt x="95" y="165"/>
                    <a:pt x="63" y="166"/>
                  </a:cubicBezTo>
                  <a:lnTo>
                    <a:pt x="62" y="166"/>
                  </a:lnTo>
                  <a:close/>
                </a:path>
              </a:pathLst>
            </a:custGeom>
            <a:solidFill>
              <a:srgbClr val="F79250"/>
            </a:solidFill>
            <a:ln>
              <a:noFill/>
            </a:ln>
          </p:spPr>
          <p:txBody>
            <a:bodyPr anchorCtr="1" anchor="ctr" bIns="14750" lIns="90000" spcFirstLastPara="1" rIns="90000" wrap="square" tIns="147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4" name="Google Shape;974;p36"/>
            <p:cNvSpPr/>
            <p:nvPr/>
          </p:nvSpPr>
          <p:spPr>
            <a:xfrm>
              <a:off x="5732768" y="1298841"/>
              <a:ext cx="207255" cy="198497"/>
            </a:xfrm>
            <a:custGeom>
              <a:rect b="b" l="l" r="r" t="t"/>
              <a:pathLst>
                <a:path extrusionOk="0" h="136" w="142">
                  <a:moveTo>
                    <a:pt x="119" y="134"/>
                  </a:moveTo>
                  <a:cubicBezTo>
                    <a:pt x="105" y="135"/>
                    <a:pt x="91" y="135"/>
                    <a:pt x="77" y="136"/>
                  </a:cubicBezTo>
                  <a:cubicBezTo>
                    <a:pt x="51" y="109"/>
                    <a:pt x="26" y="82"/>
                    <a:pt x="0" y="54"/>
                  </a:cubicBezTo>
                  <a:cubicBezTo>
                    <a:pt x="1" y="46"/>
                    <a:pt x="3" y="34"/>
                    <a:pt x="11" y="24"/>
                  </a:cubicBezTo>
                  <a:cubicBezTo>
                    <a:pt x="37" y="-9"/>
                    <a:pt x="109" y="-8"/>
                    <a:pt x="133" y="28"/>
                  </a:cubicBezTo>
                  <a:cubicBezTo>
                    <a:pt x="150" y="54"/>
                    <a:pt x="139" y="90"/>
                    <a:pt x="135" y="101"/>
                  </a:cubicBezTo>
                  <a:cubicBezTo>
                    <a:pt x="130" y="116"/>
                    <a:pt x="124" y="127"/>
                    <a:pt x="119" y="134"/>
                  </a:cubicBezTo>
                  <a:close/>
                </a:path>
              </a:pathLst>
            </a:custGeom>
            <a:solidFill>
              <a:srgbClr val="F79250"/>
            </a:solidFill>
            <a:ln>
              <a:noFill/>
            </a:ln>
          </p:spPr>
          <p:txBody>
            <a:bodyPr anchorCtr="1" anchor="ctr" bIns="3950" lIns="90000" spcFirstLastPara="1" rIns="90000" wrap="square" tIns="39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5" name="Google Shape;975;p36"/>
            <p:cNvSpPr/>
            <p:nvPr/>
          </p:nvSpPr>
          <p:spPr>
            <a:xfrm>
              <a:off x="5694820" y="1285706"/>
              <a:ext cx="259798" cy="248122"/>
            </a:xfrm>
            <a:custGeom>
              <a:rect b="b" l="l" r="r" t="t"/>
              <a:pathLst>
                <a:path extrusionOk="0" h="170" w="178">
                  <a:moveTo>
                    <a:pt x="178" y="75"/>
                  </a:moveTo>
                  <a:cubicBezTo>
                    <a:pt x="180" y="97"/>
                    <a:pt x="170" y="117"/>
                    <a:pt x="157" y="144"/>
                  </a:cubicBezTo>
                  <a:cubicBezTo>
                    <a:pt x="151" y="156"/>
                    <a:pt x="142" y="171"/>
                    <a:pt x="139" y="170"/>
                  </a:cubicBezTo>
                  <a:cubicBezTo>
                    <a:pt x="136" y="169"/>
                    <a:pt x="144" y="152"/>
                    <a:pt x="142" y="135"/>
                  </a:cubicBezTo>
                  <a:cubicBezTo>
                    <a:pt x="141" y="120"/>
                    <a:pt x="133" y="100"/>
                    <a:pt x="101" y="76"/>
                  </a:cubicBezTo>
                  <a:cubicBezTo>
                    <a:pt x="88" y="96"/>
                    <a:pt x="66" y="108"/>
                    <a:pt x="44" y="106"/>
                  </a:cubicBezTo>
                  <a:cubicBezTo>
                    <a:pt x="18" y="104"/>
                    <a:pt x="3" y="85"/>
                    <a:pt x="0" y="82"/>
                  </a:cubicBezTo>
                  <a:cubicBezTo>
                    <a:pt x="8" y="83"/>
                    <a:pt x="16" y="84"/>
                    <a:pt x="23" y="85"/>
                  </a:cubicBezTo>
                  <a:cubicBezTo>
                    <a:pt x="6" y="69"/>
                    <a:pt x="-1" y="46"/>
                    <a:pt x="5" y="28"/>
                  </a:cubicBezTo>
                  <a:cubicBezTo>
                    <a:pt x="8" y="20"/>
                    <a:pt x="14" y="14"/>
                    <a:pt x="19" y="10"/>
                  </a:cubicBezTo>
                  <a:cubicBezTo>
                    <a:pt x="23" y="11"/>
                    <a:pt x="30" y="14"/>
                    <a:pt x="39" y="15"/>
                  </a:cubicBezTo>
                  <a:cubicBezTo>
                    <a:pt x="70" y="18"/>
                    <a:pt x="83" y="1"/>
                    <a:pt x="105" y="0"/>
                  </a:cubicBezTo>
                  <a:cubicBezTo>
                    <a:pt x="136" y="0"/>
                    <a:pt x="173" y="37"/>
                    <a:pt x="177" y="75"/>
                  </a:cubicBezTo>
                  <a:lnTo>
                    <a:pt x="178" y="75"/>
                  </a:lnTo>
                  <a:close/>
                </a:path>
              </a:pathLst>
            </a:custGeom>
            <a:solidFill>
              <a:srgbClr val="A61C00"/>
            </a:solidFill>
            <a:ln>
              <a:noFill/>
            </a:ln>
          </p:spPr>
          <p:txBody>
            <a:bodyPr anchorCtr="1" anchor="ctr" bIns="16200" lIns="90000" spcFirstLastPara="1" rIns="90000" wrap="square" tIns="16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76" name="Google Shape;976;p36"/>
            <p:cNvSpPr/>
            <p:nvPr/>
          </p:nvSpPr>
          <p:spPr>
            <a:xfrm>
              <a:off x="5865586" y="1422902"/>
              <a:ext cx="51084" cy="77356"/>
            </a:xfrm>
            <a:custGeom>
              <a:rect b="b" l="l" r="r" t="t"/>
              <a:pathLst>
                <a:path extrusionOk="0" h="53" w="35">
                  <a:moveTo>
                    <a:pt x="0" y="29"/>
                  </a:moveTo>
                  <a:cubicBezTo>
                    <a:pt x="1" y="43"/>
                    <a:pt x="10" y="54"/>
                    <a:pt x="20" y="53"/>
                  </a:cubicBezTo>
                  <a:cubicBezTo>
                    <a:pt x="30" y="52"/>
                    <a:pt x="37" y="39"/>
                    <a:pt x="35" y="25"/>
                  </a:cubicBezTo>
                  <a:cubicBezTo>
                    <a:pt x="34" y="10"/>
                    <a:pt x="24" y="-1"/>
                    <a:pt x="15" y="0"/>
                  </a:cubicBezTo>
                  <a:cubicBezTo>
                    <a:pt x="5" y="1"/>
                    <a:pt x="-2" y="14"/>
                    <a:pt x="0" y="29"/>
                  </a:cubicBez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7" name="Google Shape;977;p36"/>
            <p:cNvSpPr/>
            <p:nvPr/>
          </p:nvSpPr>
          <p:spPr>
            <a:xfrm>
              <a:off x="5763418" y="1516313"/>
              <a:ext cx="58382" cy="33569"/>
            </a:xfrm>
            <a:custGeom>
              <a:rect b="b" l="l" r="r" t="t"/>
              <a:pathLst>
                <a:path extrusionOk="0" h="23" w="40">
                  <a:moveTo>
                    <a:pt x="40" y="0"/>
                  </a:moveTo>
                  <a:cubicBezTo>
                    <a:pt x="40" y="10"/>
                    <a:pt x="34" y="19"/>
                    <a:pt x="24" y="22"/>
                  </a:cubicBezTo>
                  <a:cubicBezTo>
                    <a:pt x="15" y="24"/>
                    <a:pt x="5" y="20"/>
                    <a:pt x="0" y="11"/>
                  </a:cubicBezTo>
                  <a:cubicBezTo>
                    <a:pt x="5" y="8"/>
                    <a:pt x="11" y="5"/>
                    <a:pt x="19" y="3"/>
                  </a:cubicBezTo>
                  <a:cubicBezTo>
                    <a:pt x="27" y="1"/>
                    <a:pt x="35" y="0"/>
                    <a:pt x="40" y="0"/>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8" name="Google Shape;978;p36"/>
            <p:cNvSpPr/>
            <p:nvPr/>
          </p:nvSpPr>
          <p:spPr>
            <a:xfrm>
              <a:off x="5849531" y="2339493"/>
              <a:ext cx="306503" cy="756042"/>
            </a:xfrm>
            <a:custGeom>
              <a:rect b="b" l="l" r="r" t="t"/>
              <a:pathLst>
                <a:path extrusionOk="0" h="518" w="210">
                  <a:moveTo>
                    <a:pt x="206" y="352"/>
                  </a:moveTo>
                  <a:cubicBezTo>
                    <a:pt x="207" y="371"/>
                    <a:pt x="208" y="389"/>
                    <a:pt x="209" y="406"/>
                  </a:cubicBezTo>
                  <a:cubicBezTo>
                    <a:pt x="209" y="411"/>
                    <a:pt x="209" y="416"/>
                    <a:pt x="210" y="421"/>
                  </a:cubicBezTo>
                  <a:cubicBezTo>
                    <a:pt x="210" y="431"/>
                    <a:pt x="210" y="440"/>
                    <a:pt x="210" y="449"/>
                  </a:cubicBezTo>
                  <a:cubicBezTo>
                    <a:pt x="210" y="464"/>
                    <a:pt x="210" y="479"/>
                    <a:pt x="210" y="492"/>
                  </a:cubicBezTo>
                  <a:cubicBezTo>
                    <a:pt x="178" y="501"/>
                    <a:pt x="146" y="509"/>
                    <a:pt x="115" y="518"/>
                  </a:cubicBezTo>
                  <a:cubicBezTo>
                    <a:pt x="111" y="506"/>
                    <a:pt x="107" y="494"/>
                    <a:pt x="103" y="482"/>
                  </a:cubicBezTo>
                  <a:cubicBezTo>
                    <a:pt x="99" y="472"/>
                    <a:pt x="96" y="462"/>
                    <a:pt x="93" y="452"/>
                  </a:cubicBezTo>
                  <a:lnTo>
                    <a:pt x="80" y="413"/>
                  </a:lnTo>
                  <a:cubicBezTo>
                    <a:pt x="54" y="333"/>
                    <a:pt x="27" y="252"/>
                    <a:pt x="0" y="172"/>
                  </a:cubicBezTo>
                  <a:cubicBezTo>
                    <a:pt x="43" y="115"/>
                    <a:pt x="86" y="57"/>
                    <a:pt x="129" y="0"/>
                  </a:cubicBezTo>
                  <a:cubicBezTo>
                    <a:pt x="140" y="31"/>
                    <a:pt x="152" y="65"/>
                    <a:pt x="162" y="101"/>
                  </a:cubicBezTo>
                  <a:cubicBezTo>
                    <a:pt x="187" y="190"/>
                    <a:pt x="200" y="275"/>
                    <a:pt x="207" y="352"/>
                  </a:cubicBezTo>
                  <a:lnTo>
                    <a:pt x="206" y="352"/>
                  </a:ln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9" name="Google Shape;979;p36"/>
            <p:cNvSpPr/>
            <p:nvPr/>
          </p:nvSpPr>
          <p:spPr>
            <a:xfrm>
              <a:off x="6014459" y="3042991"/>
              <a:ext cx="243743" cy="744365"/>
            </a:xfrm>
            <a:custGeom>
              <a:rect b="b" l="l" r="r" t="t"/>
              <a:pathLst>
                <a:path extrusionOk="0" h="510" w="167">
                  <a:moveTo>
                    <a:pt x="109" y="510"/>
                  </a:moveTo>
                  <a:lnTo>
                    <a:pt x="166" y="505"/>
                  </a:lnTo>
                  <a:cubicBezTo>
                    <a:pt x="167" y="485"/>
                    <a:pt x="167" y="453"/>
                    <a:pt x="167" y="413"/>
                  </a:cubicBezTo>
                  <a:cubicBezTo>
                    <a:pt x="166" y="287"/>
                    <a:pt x="166" y="223"/>
                    <a:pt x="149" y="156"/>
                  </a:cubicBezTo>
                  <a:cubicBezTo>
                    <a:pt x="143" y="127"/>
                    <a:pt x="130" y="85"/>
                    <a:pt x="106" y="36"/>
                  </a:cubicBezTo>
                  <a:cubicBezTo>
                    <a:pt x="102" y="24"/>
                    <a:pt x="98" y="12"/>
                    <a:pt x="94" y="0"/>
                  </a:cubicBezTo>
                  <a:cubicBezTo>
                    <a:pt x="63" y="11"/>
                    <a:pt x="31" y="21"/>
                    <a:pt x="0" y="32"/>
                  </a:cubicBezTo>
                  <a:cubicBezTo>
                    <a:pt x="5" y="48"/>
                    <a:pt x="10" y="64"/>
                    <a:pt x="16" y="80"/>
                  </a:cubicBezTo>
                  <a:cubicBezTo>
                    <a:pt x="20" y="108"/>
                    <a:pt x="24" y="131"/>
                    <a:pt x="27" y="149"/>
                  </a:cubicBezTo>
                  <a:cubicBezTo>
                    <a:pt x="36" y="200"/>
                    <a:pt x="44" y="228"/>
                    <a:pt x="47" y="236"/>
                  </a:cubicBezTo>
                  <a:cubicBezTo>
                    <a:pt x="50" y="246"/>
                    <a:pt x="52" y="253"/>
                    <a:pt x="53" y="258"/>
                  </a:cubicBezTo>
                  <a:cubicBezTo>
                    <a:pt x="67" y="300"/>
                    <a:pt x="86" y="374"/>
                    <a:pt x="110" y="509"/>
                  </a:cubicBezTo>
                  <a:lnTo>
                    <a:pt x="109" y="510"/>
                  </a:ln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80" name="Google Shape;980;p36"/>
            <p:cNvSpPr/>
            <p:nvPr/>
          </p:nvSpPr>
          <p:spPr>
            <a:xfrm>
              <a:off x="5614545" y="2348250"/>
              <a:ext cx="261258" cy="742906"/>
            </a:xfrm>
            <a:custGeom>
              <a:rect b="b" l="l" r="r" t="t"/>
              <a:pathLst>
                <a:path extrusionOk="0" h="509" w="179">
                  <a:moveTo>
                    <a:pt x="179" y="150"/>
                  </a:moveTo>
                  <a:cubicBezTo>
                    <a:pt x="166" y="232"/>
                    <a:pt x="152" y="315"/>
                    <a:pt x="139" y="398"/>
                  </a:cubicBezTo>
                  <a:cubicBezTo>
                    <a:pt x="137" y="412"/>
                    <a:pt x="135" y="427"/>
                    <a:pt x="132" y="441"/>
                  </a:cubicBezTo>
                  <a:cubicBezTo>
                    <a:pt x="130" y="451"/>
                    <a:pt x="129" y="462"/>
                    <a:pt x="127" y="472"/>
                  </a:cubicBezTo>
                  <a:cubicBezTo>
                    <a:pt x="125" y="484"/>
                    <a:pt x="123" y="496"/>
                    <a:pt x="121" y="509"/>
                  </a:cubicBezTo>
                  <a:cubicBezTo>
                    <a:pt x="88" y="506"/>
                    <a:pt x="55" y="502"/>
                    <a:pt x="23" y="499"/>
                  </a:cubicBezTo>
                  <a:cubicBezTo>
                    <a:pt x="20" y="485"/>
                    <a:pt x="18" y="471"/>
                    <a:pt x="16" y="456"/>
                  </a:cubicBezTo>
                  <a:cubicBezTo>
                    <a:pt x="14" y="444"/>
                    <a:pt x="12" y="432"/>
                    <a:pt x="10" y="419"/>
                  </a:cubicBezTo>
                  <a:cubicBezTo>
                    <a:pt x="9" y="405"/>
                    <a:pt x="7" y="391"/>
                    <a:pt x="6" y="376"/>
                  </a:cubicBezTo>
                  <a:cubicBezTo>
                    <a:pt x="-2" y="295"/>
                    <a:pt x="-3" y="204"/>
                    <a:pt x="8" y="105"/>
                  </a:cubicBezTo>
                  <a:cubicBezTo>
                    <a:pt x="13" y="68"/>
                    <a:pt x="18" y="33"/>
                    <a:pt x="25" y="0"/>
                  </a:cubicBezTo>
                  <a:cubicBezTo>
                    <a:pt x="76" y="50"/>
                    <a:pt x="127" y="100"/>
                    <a:pt x="179" y="150"/>
                  </a:cubicBez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81" name="Google Shape;981;p36"/>
            <p:cNvSpPr/>
            <p:nvPr/>
          </p:nvSpPr>
          <p:spPr>
            <a:xfrm>
              <a:off x="5602869" y="3061965"/>
              <a:ext cx="189740" cy="744365"/>
            </a:xfrm>
            <a:custGeom>
              <a:rect b="b" l="l" r="r" t="t"/>
              <a:pathLst>
                <a:path extrusionOk="0" h="510" w="130">
                  <a:moveTo>
                    <a:pt x="98" y="505"/>
                  </a:moveTo>
                  <a:cubicBezTo>
                    <a:pt x="78" y="507"/>
                    <a:pt x="60" y="508"/>
                    <a:pt x="41" y="510"/>
                  </a:cubicBezTo>
                  <a:cubicBezTo>
                    <a:pt x="37" y="490"/>
                    <a:pt x="32" y="458"/>
                    <a:pt x="25" y="419"/>
                  </a:cubicBezTo>
                  <a:cubicBezTo>
                    <a:pt x="6" y="295"/>
                    <a:pt x="-4" y="231"/>
                    <a:pt x="2" y="162"/>
                  </a:cubicBezTo>
                  <a:cubicBezTo>
                    <a:pt x="4" y="133"/>
                    <a:pt x="10" y="89"/>
                    <a:pt x="25" y="37"/>
                  </a:cubicBezTo>
                  <a:cubicBezTo>
                    <a:pt x="27" y="25"/>
                    <a:pt x="30" y="12"/>
                    <a:pt x="32" y="0"/>
                  </a:cubicBezTo>
                  <a:cubicBezTo>
                    <a:pt x="64" y="5"/>
                    <a:pt x="97" y="11"/>
                    <a:pt x="130" y="16"/>
                  </a:cubicBezTo>
                  <a:cubicBezTo>
                    <a:pt x="127" y="33"/>
                    <a:pt x="125" y="50"/>
                    <a:pt x="122" y="67"/>
                  </a:cubicBezTo>
                  <a:cubicBezTo>
                    <a:pt x="123" y="94"/>
                    <a:pt x="122" y="118"/>
                    <a:pt x="122" y="136"/>
                  </a:cubicBezTo>
                  <a:cubicBezTo>
                    <a:pt x="121" y="188"/>
                    <a:pt x="117" y="216"/>
                    <a:pt x="116" y="226"/>
                  </a:cubicBezTo>
                  <a:cubicBezTo>
                    <a:pt x="115" y="236"/>
                    <a:pt x="114" y="243"/>
                    <a:pt x="113" y="248"/>
                  </a:cubicBezTo>
                  <a:cubicBezTo>
                    <a:pt x="107" y="292"/>
                    <a:pt x="100" y="368"/>
                    <a:pt x="98" y="505"/>
                  </a:cubicBez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82" name="Google Shape;982;p36"/>
            <p:cNvSpPr/>
            <p:nvPr/>
          </p:nvSpPr>
          <p:spPr>
            <a:xfrm>
              <a:off x="5519675" y="3806331"/>
              <a:ext cx="262717" cy="291908"/>
            </a:xfrm>
            <a:custGeom>
              <a:rect b="b" l="l" r="r" t="t"/>
              <a:pathLst>
                <a:path extrusionOk="0" h="200" w="180">
                  <a:moveTo>
                    <a:pt x="130" y="4"/>
                  </a:moveTo>
                  <a:lnTo>
                    <a:pt x="167" y="28"/>
                  </a:lnTo>
                  <a:cubicBezTo>
                    <a:pt x="180" y="37"/>
                    <a:pt x="184" y="54"/>
                    <a:pt x="175" y="67"/>
                  </a:cubicBezTo>
                  <a:lnTo>
                    <a:pt x="108" y="171"/>
                  </a:lnTo>
                  <a:cubicBezTo>
                    <a:pt x="89" y="201"/>
                    <a:pt x="49" y="209"/>
                    <a:pt x="19" y="190"/>
                  </a:cubicBezTo>
                  <a:lnTo>
                    <a:pt x="13" y="186"/>
                  </a:lnTo>
                  <a:cubicBezTo>
                    <a:pt x="0" y="177"/>
                    <a:pt x="-4" y="160"/>
                    <a:pt x="5" y="147"/>
                  </a:cubicBezTo>
                  <a:lnTo>
                    <a:pt x="91" y="13"/>
                  </a:lnTo>
                  <a:cubicBezTo>
                    <a:pt x="100" y="0"/>
                    <a:pt x="117" y="-4"/>
                    <a:pt x="130" y="4"/>
                  </a:cubicBezTo>
                  <a:close/>
                </a:path>
              </a:pathLst>
            </a:custGeom>
            <a:solidFill>
              <a:schemeClr val="dk1"/>
            </a:solidFill>
            <a:ln>
              <a:noFill/>
            </a:ln>
          </p:spPr>
          <p:txBody>
            <a:bodyPr anchorCtr="1" anchor="ctr" bIns="27000" lIns="90000" spcFirstLastPara="1" rIns="90000" wrap="square" tIns="27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3" name="Google Shape;983;p36"/>
            <p:cNvSpPr/>
            <p:nvPr/>
          </p:nvSpPr>
          <p:spPr>
            <a:xfrm>
              <a:off x="5541568" y="3799033"/>
              <a:ext cx="226229" cy="272934"/>
            </a:xfrm>
            <a:custGeom>
              <a:rect b="b" l="l" r="r" t="t"/>
              <a:pathLst>
                <a:path extrusionOk="0" h="187" w="155">
                  <a:moveTo>
                    <a:pt x="140" y="0"/>
                  </a:moveTo>
                  <a:cubicBezTo>
                    <a:pt x="144" y="8"/>
                    <a:pt x="148" y="18"/>
                    <a:pt x="151" y="31"/>
                  </a:cubicBezTo>
                  <a:cubicBezTo>
                    <a:pt x="153" y="38"/>
                    <a:pt x="155" y="46"/>
                    <a:pt x="155" y="52"/>
                  </a:cubicBezTo>
                  <a:cubicBezTo>
                    <a:pt x="154" y="57"/>
                    <a:pt x="152" y="64"/>
                    <a:pt x="148" y="72"/>
                  </a:cubicBezTo>
                  <a:cubicBezTo>
                    <a:pt x="140" y="88"/>
                    <a:pt x="130" y="90"/>
                    <a:pt x="119" y="101"/>
                  </a:cubicBezTo>
                  <a:cubicBezTo>
                    <a:pt x="98" y="121"/>
                    <a:pt x="104" y="138"/>
                    <a:pt x="81" y="164"/>
                  </a:cubicBezTo>
                  <a:cubicBezTo>
                    <a:pt x="72" y="174"/>
                    <a:pt x="64" y="180"/>
                    <a:pt x="59" y="184"/>
                  </a:cubicBezTo>
                  <a:cubicBezTo>
                    <a:pt x="55" y="185"/>
                    <a:pt x="49" y="187"/>
                    <a:pt x="42" y="187"/>
                  </a:cubicBezTo>
                  <a:cubicBezTo>
                    <a:pt x="36" y="188"/>
                    <a:pt x="28" y="188"/>
                    <a:pt x="19" y="183"/>
                  </a:cubicBezTo>
                  <a:cubicBezTo>
                    <a:pt x="15" y="181"/>
                    <a:pt x="9" y="178"/>
                    <a:pt x="5" y="171"/>
                  </a:cubicBezTo>
                  <a:cubicBezTo>
                    <a:pt x="-5" y="155"/>
                    <a:pt x="1" y="135"/>
                    <a:pt x="2" y="133"/>
                  </a:cubicBezTo>
                  <a:cubicBezTo>
                    <a:pt x="6" y="120"/>
                    <a:pt x="15" y="114"/>
                    <a:pt x="19" y="111"/>
                  </a:cubicBezTo>
                  <a:cubicBezTo>
                    <a:pt x="40" y="76"/>
                    <a:pt x="61" y="40"/>
                    <a:pt x="83" y="5"/>
                  </a:cubicBezTo>
                  <a:cubicBezTo>
                    <a:pt x="102" y="3"/>
                    <a:pt x="121" y="2"/>
                    <a:pt x="140" y="0"/>
                  </a:cubicBezTo>
                  <a:close/>
                </a:path>
              </a:pathLst>
            </a:custGeom>
            <a:solidFill>
              <a:srgbClr val="F79250"/>
            </a:solidFill>
            <a:ln>
              <a:noFill/>
            </a:ln>
          </p:spPr>
          <p:txBody>
            <a:bodyPr anchorCtr="1" anchor="ctr" bIns="22300" lIns="90000" spcFirstLastPara="1" rIns="90000" wrap="square" tIns="223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84" name="Google Shape;984;p36"/>
            <p:cNvSpPr/>
            <p:nvPr/>
          </p:nvSpPr>
          <p:spPr>
            <a:xfrm>
              <a:off x="5589733" y="4019423"/>
              <a:ext cx="43786" cy="56922"/>
            </a:xfrm>
            <a:custGeom>
              <a:rect b="b" l="l" r="r" t="t"/>
              <a:pathLst>
                <a:path extrusionOk="0" h="39" w="30">
                  <a:moveTo>
                    <a:pt x="10" y="39"/>
                  </a:moveTo>
                  <a:cubicBezTo>
                    <a:pt x="8" y="39"/>
                    <a:pt x="7" y="39"/>
                    <a:pt x="5" y="38"/>
                  </a:cubicBezTo>
                  <a:cubicBezTo>
                    <a:pt x="3" y="36"/>
                    <a:pt x="2" y="33"/>
                    <a:pt x="1" y="33"/>
                  </a:cubicBezTo>
                  <a:cubicBezTo>
                    <a:pt x="0" y="32"/>
                    <a:pt x="0" y="30"/>
                    <a:pt x="0" y="28"/>
                  </a:cubicBezTo>
                  <a:cubicBezTo>
                    <a:pt x="1" y="26"/>
                    <a:pt x="12" y="2"/>
                    <a:pt x="12" y="2"/>
                  </a:cubicBezTo>
                  <a:cubicBezTo>
                    <a:pt x="13" y="1"/>
                    <a:pt x="15" y="0"/>
                    <a:pt x="17" y="1"/>
                  </a:cubicBezTo>
                  <a:cubicBezTo>
                    <a:pt x="18" y="1"/>
                    <a:pt x="19" y="3"/>
                    <a:pt x="18" y="5"/>
                  </a:cubicBezTo>
                  <a:lnTo>
                    <a:pt x="7" y="29"/>
                  </a:lnTo>
                  <a:cubicBezTo>
                    <a:pt x="7" y="29"/>
                    <a:pt x="7" y="30"/>
                    <a:pt x="8" y="30"/>
                  </a:cubicBezTo>
                  <a:cubicBezTo>
                    <a:pt x="8" y="30"/>
                    <a:pt x="8" y="32"/>
                    <a:pt x="9" y="32"/>
                  </a:cubicBezTo>
                  <a:cubicBezTo>
                    <a:pt x="10" y="33"/>
                    <a:pt x="16" y="32"/>
                    <a:pt x="24" y="27"/>
                  </a:cubicBezTo>
                  <a:cubicBezTo>
                    <a:pt x="26" y="26"/>
                    <a:pt x="28" y="26"/>
                    <a:pt x="29" y="28"/>
                  </a:cubicBezTo>
                  <a:cubicBezTo>
                    <a:pt x="30" y="29"/>
                    <a:pt x="29" y="32"/>
                    <a:pt x="28" y="32"/>
                  </a:cubicBezTo>
                  <a:cubicBezTo>
                    <a:pt x="25" y="34"/>
                    <a:pt x="17" y="39"/>
                    <a:pt x="10" y="39"/>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5" name="Google Shape;985;p36"/>
            <p:cNvSpPr/>
            <p:nvPr/>
          </p:nvSpPr>
          <p:spPr>
            <a:xfrm>
              <a:off x="5566380" y="3993152"/>
              <a:ext cx="42327" cy="80275"/>
            </a:xfrm>
            <a:custGeom>
              <a:rect b="b" l="l" r="r" t="t"/>
              <a:pathLst>
                <a:path extrusionOk="0" h="55" w="29">
                  <a:moveTo>
                    <a:pt x="5" y="55"/>
                  </a:moveTo>
                  <a:cubicBezTo>
                    <a:pt x="5" y="55"/>
                    <a:pt x="4" y="55"/>
                    <a:pt x="3" y="55"/>
                  </a:cubicBezTo>
                  <a:cubicBezTo>
                    <a:pt x="3" y="54"/>
                    <a:pt x="1" y="53"/>
                    <a:pt x="0" y="50"/>
                  </a:cubicBezTo>
                  <a:cubicBezTo>
                    <a:pt x="-1" y="47"/>
                    <a:pt x="0" y="44"/>
                    <a:pt x="1" y="42"/>
                  </a:cubicBezTo>
                  <a:lnTo>
                    <a:pt x="22" y="2"/>
                  </a:lnTo>
                  <a:cubicBezTo>
                    <a:pt x="23" y="1"/>
                    <a:pt x="25" y="0"/>
                    <a:pt x="26" y="1"/>
                  </a:cubicBezTo>
                  <a:cubicBezTo>
                    <a:pt x="28" y="2"/>
                    <a:pt x="29" y="4"/>
                    <a:pt x="28" y="5"/>
                  </a:cubicBezTo>
                  <a:lnTo>
                    <a:pt x="7" y="46"/>
                  </a:lnTo>
                  <a:cubicBezTo>
                    <a:pt x="7" y="46"/>
                    <a:pt x="6" y="47"/>
                    <a:pt x="6" y="48"/>
                  </a:cubicBezTo>
                  <a:cubicBezTo>
                    <a:pt x="9" y="50"/>
                    <a:pt x="9" y="52"/>
                    <a:pt x="8" y="54"/>
                  </a:cubicBezTo>
                  <a:cubicBezTo>
                    <a:pt x="7" y="55"/>
                    <a:pt x="6" y="55"/>
                    <a:pt x="5" y="55"/>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6" name="Google Shape;986;p36"/>
            <p:cNvSpPr/>
            <p:nvPr/>
          </p:nvSpPr>
          <p:spPr>
            <a:xfrm>
              <a:off x="5547406" y="3982935"/>
              <a:ext cx="43786" cy="83194"/>
            </a:xfrm>
            <a:custGeom>
              <a:rect b="b" l="l" r="r" t="t"/>
              <a:pathLst>
                <a:path extrusionOk="0" h="57" w="30">
                  <a:moveTo>
                    <a:pt x="9" y="57"/>
                  </a:moveTo>
                  <a:cubicBezTo>
                    <a:pt x="6" y="57"/>
                    <a:pt x="2" y="54"/>
                    <a:pt x="1" y="50"/>
                  </a:cubicBezTo>
                  <a:cubicBezTo>
                    <a:pt x="-1" y="45"/>
                    <a:pt x="0" y="41"/>
                    <a:pt x="1" y="40"/>
                  </a:cubicBezTo>
                  <a:lnTo>
                    <a:pt x="23" y="2"/>
                  </a:lnTo>
                  <a:cubicBezTo>
                    <a:pt x="24" y="0"/>
                    <a:pt x="26" y="0"/>
                    <a:pt x="28" y="1"/>
                  </a:cubicBezTo>
                  <a:cubicBezTo>
                    <a:pt x="29" y="2"/>
                    <a:pt x="30" y="4"/>
                    <a:pt x="29" y="5"/>
                  </a:cubicBezTo>
                  <a:lnTo>
                    <a:pt x="6" y="43"/>
                  </a:lnTo>
                  <a:cubicBezTo>
                    <a:pt x="6" y="43"/>
                    <a:pt x="6" y="45"/>
                    <a:pt x="7" y="48"/>
                  </a:cubicBezTo>
                  <a:cubicBezTo>
                    <a:pt x="8" y="50"/>
                    <a:pt x="10" y="51"/>
                    <a:pt x="10" y="51"/>
                  </a:cubicBezTo>
                  <a:cubicBezTo>
                    <a:pt x="12" y="52"/>
                    <a:pt x="13" y="53"/>
                    <a:pt x="13" y="55"/>
                  </a:cubicBezTo>
                  <a:cubicBezTo>
                    <a:pt x="12" y="57"/>
                    <a:pt x="11" y="57"/>
                    <a:pt x="9" y="57"/>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7" name="Google Shape;987;p36"/>
            <p:cNvSpPr/>
            <p:nvPr/>
          </p:nvSpPr>
          <p:spPr>
            <a:xfrm>
              <a:off x="5535730" y="3971259"/>
              <a:ext cx="42327" cy="78815"/>
            </a:xfrm>
            <a:custGeom>
              <a:rect b="b" l="l" r="r" t="t"/>
              <a:pathLst>
                <a:path extrusionOk="0" h="54" w="29">
                  <a:moveTo>
                    <a:pt x="8" y="54"/>
                  </a:moveTo>
                  <a:cubicBezTo>
                    <a:pt x="8" y="54"/>
                    <a:pt x="6" y="54"/>
                    <a:pt x="6" y="53"/>
                  </a:cubicBezTo>
                  <a:cubicBezTo>
                    <a:pt x="3" y="50"/>
                    <a:pt x="1" y="46"/>
                    <a:pt x="0" y="40"/>
                  </a:cubicBezTo>
                  <a:cubicBezTo>
                    <a:pt x="0" y="35"/>
                    <a:pt x="3" y="30"/>
                    <a:pt x="5" y="28"/>
                  </a:cubicBezTo>
                  <a:cubicBezTo>
                    <a:pt x="9" y="21"/>
                    <a:pt x="14" y="14"/>
                    <a:pt x="21" y="4"/>
                  </a:cubicBezTo>
                  <a:lnTo>
                    <a:pt x="23" y="1"/>
                  </a:lnTo>
                  <a:cubicBezTo>
                    <a:pt x="24" y="0"/>
                    <a:pt x="26" y="-1"/>
                    <a:pt x="27" y="1"/>
                  </a:cubicBezTo>
                  <a:cubicBezTo>
                    <a:pt x="29" y="2"/>
                    <a:pt x="29" y="4"/>
                    <a:pt x="28" y="5"/>
                  </a:cubicBezTo>
                  <a:lnTo>
                    <a:pt x="26" y="8"/>
                  </a:lnTo>
                  <a:cubicBezTo>
                    <a:pt x="20" y="17"/>
                    <a:pt x="14" y="25"/>
                    <a:pt x="10" y="32"/>
                  </a:cubicBezTo>
                  <a:cubicBezTo>
                    <a:pt x="9" y="34"/>
                    <a:pt x="6" y="37"/>
                    <a:pt x="7" y="40"/>
                  </a:cubicBezTo>
                  <a:cubicBezTo>
                    <a:pt x="7" y="44"/>
                    <a:pt x="9" y="47"/>
                    <a:pt x="10" y="49"/>
                  </a:cubicBezTo>
                  <a:cubicBezTo>
                    <a:pt x="12" y="50"/>
                    <a:pt x="12" y="52"/>
                    <a:pt x="10" y="53"/>
                  </a:cubicBezTo>
                  <a:cubicBezTo>
                    <a:pt x="10" y="54"/>
                    <a:pt x="9" y="54"/>
                    <a:pt x="8" y="54"/>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8" name="Google Shape;988;p36"/>
            <p:cNvSpPr/>
            <p:nvPr/>
          </p:nvSpPr>
          <p:spPr>
            <a:xfrm>
              <a:off x="5515296" y="3828224"/>
              <a:ext cx="213093" cy="274394"/>
            </a:xfrm>
            <a:custGeom>
              <a:rect b="b" l="l" r="r" t="t"/>
              <a:pathLst>
                <a:path extrusionOk="0" h="188" w="146">
                  <a:moveTo>
                    <a:pt x="99" y="167"/>
                  </a:moveTo>
                  <a:cubicBezTo>
                    <a:pt x="73" y="192"/>
                    <a:pt x="37" y="194"/>
                    <a:pt x="17" y="177"/>
                  </a:cubicBezTo>
                  <a:cubicBezTo>
                    <a:pt x="-1" y="163"/>
                    <a:pt x="-1" y="138"/>
                    <a:pt x="0" y="133"/>
                  </a:cubicBezTo>
                  <a:cubicBezTo>
                    <a:pt x="7" y="116"/>
                    <a:pt x="16" y="97"/>
                    <a:pt x="28" y="76"/>
                  </a:cubicBezTo>
                  <a:cubicBezTo>
                    <a:pt x="46" y="45"/>
                    <a:pt x="66" y="19"/>
                    <a:pt x="83" y="0"/>
                  </a:cubicBezTo>
                  <a:cubicBezTo>
                    <a:pt x="88" y="1"/>
                    <a:pt x="121" y="11"/>
                    <a:pt x="137" y="44"/>
                  </a:cubicBezTo>
                  <a:cubicBezTo>
                    <a:pt x="152" y="74"/>
                    <a:pt x="144" y="102"/>
                    <a:pt x="142" y="108"/>
                  </a:cubicBezTo>
                  <a:cubicBezTo>
                    <a:pt x="137" y="116"/>
                    <a:pt x="132" y="125"/>
                    <a:pt x="126" y="134"/>
                  </a:cubicBezTo>
                  <a:cubicBezTo>
                    <a:pt x="117" y="146"/>
                    <a:pt x="108" y="158"/>
                    <a:pt x="99" y="167"/>
                  </a:cubicBezTo>
                  <a:close/>
                </a:path>
              </a:pathLst>
            </a:custGeom>
            <a:solidFill>
              <a:schemeClr val="dk1"/>
            </a:solidFill>
            <a:ln>
              <a:noFill/>
            </a:ln>
          </p:spPr>
          <p:txBody>
            <a:bodyPr anchorCtr="1" anchor="ctr" bIns="22675" lIns="90000" spcFirstLastPara="1" rIns="90000" wrap="square" tIns="226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9" name="Google Shape;989;p36"/>
            <p:cNvSpPr/>
            <p:nvPr/>
          </p:nvSpPr>
          <p:spPr>
            <a:xfrm>
              <a:off x="6137060" y="3771302"/>
              <a:ext cx="262717" cy="291908"/>
            </a:xfrm>
            <a:custGeom>
              <a:rect b="b" l="l" r="r" t="t"/>
              <a:pathLst>
                <a:path extrusionOk="0" h="200" w="180">
                  <a:moveTo>
                    <a:pt x="167" y="186"/>
                  </a:moveTo>
                  <a:lnTo>
                    <a:pt x="160" y="190"/>
                  </a:lnTo>
                  <a:cubicBezTo>
                    <a:pt x="130" y="210"/>
                    <a:pt x="91" y="201"/>
                    <a:pt x="71" y="171"/>
                  </a:cubicBezTo>
                  <a:lnTo>
                    <a:pt x="4" y="68"/>
                  </a:lnTo>
                  <a:cubicBezTo>
                    <a:pt x="-4" y="55"/>
                    <a:pt x="0" y="37"/>
                    <a:pt x="13" y="29"/>
                  </a:cubicBezTo>
                  <a:lnTo>
                    <a:pt x="50" y="5"/>
                  </a:lnTo>
                  <a:cubicBezTo>
                    <a:pt x="63" y="-3"/>
                    <a:pt x="80" y="0"/>
                    <a:pt x="88" y="13"/>
                  </a:cubicBezTo>
                  <a:lnTo>
                    <a:pt x="175" y="148"/>
                  </a:lnTo>
                  <a:cubicBezTo>
                    <a:pt x="184" y="161"/>
                    <a:pt x="180" y="178"/>
                    <a:pt x="167" y="186"/>
                  </a:cubicBezTo>
                  <a:close/>
                </a:path>
              </a:pathLst>
            </a:custGeom>
            <a:solidFill>
              <a:schemeClr val="dk1"/>
            </a:solidFill>
            <a:ln>
              <a:noFill/>
            </a:ln>
          </p:spPr>
          <p:txBody>
            <a:bodyPr anchorCtr="1" anchor="ctr" bIns="27000" lIns="90000" spcFirstLastPara="1" rIns="90000" wrap="square" tIns="27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90" name="Google Shape;990;p36"/>
            <p:cNvSpPr/>
            <p:nvPr/>
          </p:nvSpPr>
          <p:spPr>
            <a:xfrm>
              <a:off x="6150196" y="3764004"/>
              <a:ext cx="227688" cy="272934"/>
            </a:xfrm>
            <a:custGeom>
              <a:rect b="b" l="l" r="r" t="t"/>
              <a:pathLst>
                <a:path extrusionOk="0" h="187" w="156">
                  <a:moveTo>
                    <a:pt x="15" y="0"/>
                  </a:moveTo>
                  <a:cubicBezTo>
                    <a:pt x="11" y="8"/>
                    <a:pt x="7" y="18"/>
                    <a:pt x="4" y="31"/>
                  </a:cubicBezTo>
                  <a:cubicBezTo>
                    <a:pt x="2" y="38"/>
                    <a:pt x="0" y="45"/>
                    <a:pt x="0" y="52"/>
                  </a:cubicBezTo>
                  <a:cubicBezTo>
                    <a:pt x="1" y="57"/>
                    <a:pt x="3" y="64"/>
                    <a:pt x="7" y="72"/>
                  </a:cubicBezTo>
                  <a:cubicBezTo>
                    <a:pt x="15" y="88"/>
                    <a:pt x="25" y="90"/>
                    <a:pt x="36" y="101"/>
                  </a:cubicBezTo>
                  <a:cubicBezTo>
                    <a:pt x="57" y="121"/>
                    <a:pt x="51" y="138"/>
                    <a:pt x="74" y="164"/>
                  </a:cubicBezTo>
                  <a:cubicBezTo>
                    <a:pt x="83" y="173"/>
                    <a:pt x="91" y="180"/>
                    <a:pt x="96" y="184"/>
                  </a:cubicBezTo>
                  <a:cubicBezTo>
                    <a:pt x="100" y="185"/>
                    <a:pt x="106" y="187"/>
                    <a:pt x="113" y="187"/>
                  </a:cubicBezTo>
                  <a:cubicBezTo>
                    <a:pt x="119" y="188"/>
                    <a:pt x="127" y="188"/>
                    <a:pt x="136" y="183"/>
                  </a:cubicBezTo>
                  <a:cubicBezTo>
                    <a:pt x="139" y="181"/>
                    <a:pt x="146" y="178"/>
                    <a:pt x="150" y="171"/>
                  </a:cubicBezTo>
                  <a:cubicBezTo>
                    <a:pt x="160" y="155"/>
                    <a:pt x="154" y="135"/>
                    <a:pt x="153" y="133"/>
                  </a:cubicBezTo>
                  <a:cubicBezTo>
                    <a:pt x="148" y="120"/>
                    <a:pt x="139" y="113"/>
                    <a:pt x="136" y="111"/>
                  </a:cubicBezTo>
                  <a:cubicBezTo>
                    <a:pt x="115" y="76"/>
                    <a:pt x="93" y="40"/>
                    <a:pt x="72" y="5"/>
                  </a:cubicBezTo>
                  <a:lnTo>
                    <a:pt x="15" y="0"/>
                  </a:lnTo>
                  <a:close/>
                </a:path>
              </a:pathLst>
            </a:custGeom>
            <a:solidFill>
              <a:srgbClr val="F79250"/>
            </a:solidFill>
            <a:ln>
              <a:noFill/>
            </a:ln>
          </p:spPr>
          <p:txBody>
            <a:bodyPr anchorCtr="1" anchor="ctr" bIns="22300" lIns="90000" spcFirstLastPara="1" rIns="90000" wrap="square" tIns="223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91" name="Google Shape;991;p36"/>
            <p:cNvSpPr/>
            <p:nvPr/>
          </p:nvSpPr>
          <p:spPr>
            <a:xfrm>
              <a:off x="6285933" y="3984394"/>
              <a:ext cx="40867" cy="56922"/>
            </a:xfrm>
            <a:custGeom>
              <a:rect b="b" l="l" r="r" t="t"/>
              <a:pathLst>
                <a:path extrusionOk="0" h="39" w="28">
                  <a:moveTo>
                    <a:pt x="19" y="39"/>
                  </a:moveTo>
                  <a:cubicBezTo>
                    <a:pt x="14" y="39"/>
                    <a:pt x="7" y="36"/>
                    <a:pt x="1" y="33"/>
                  </a:cubicBezTo>
                  <a:cubicBezTo>
                    <a:pt x="0" y="32"/>
                    <a:pt x="-1" y="30"/>
                    <a:pt x="0" y="28"/>
                  </a:cubicBezTo>
                  <a:cubicBezTo>
                    <a:pt x="1" y="27"/>
                    <a:pt x="3" y="26"/>
                    <a:pt x="5" y="27"/>
                  </a:cubicBezTo>
                  <a:cubicBezTo>
                    <a:pt x="13" y="33"/>
                    <a:pt x="19" y="33"/>
                    <a:pt x="20" y="33"/>
                  </a:cubicBezTo>
                  <a:cubicBezTo>
                    <a:pt x="21" y="32"/>
                    <a:pt x="21" y="31"/>
                    <a:pt x="21" y="31"/>
                  </a:cubicBezTo>
                  <a:cubicBezTo>
                    <a:pt x="21" y="30"/>
                    <a:pt x="21" y="30"/>
                    <a:pt x="21" y="29"/>
                  </a:cubicBezTo>
                  <a:lnTo>
                    <a:pt x="10" y="6"/>
                  </a:lnTo>
                  <a:cubicBezTo>
                    <a:pt x="9" y="4"/>
                    <a:pt x="11" y="2"/>
                    <a:pt x="12" y="1"/>
                  </a:cubicBezTo>
                  <a:cubicBezTo>
                    <a:pt x="14" y="0"/>
                    <a:pt x="16" y="1"/>
                    <a:pt x="16" y="3"/>
                  </a:cubicBezTo>
                  <a:lnTo>
                    <a:pt x="28" y="27"/>
                  </a:lnTo>
                  <a:cubicBezTo>
                    <a:pt x="28" y="30"/>
                    <a:pt x="28" y="32"/>
                    <a:pt x="27" y="33"/>
                  </a:cubicBezTo>
                  <a:cubicBezTo>
                    <a:pt x="27" y="34"/>
                    <a:pt x="26" y="36"/>
                    <a:pt x="23" y="38"/>
                  </a:cubicBezTo>
                  <a:cubicBezTo>
                    <a:pt x="22" y="39"/>
                    <a:pt x="21" y="39"/>
                    <a:pt x="19" y="39"/>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92" name="Google Shape;992;p36"/>
            <p:cNvSpPr/>
            <p:nvPr/>
          </p:nvSpPr>
          <p:spPr>
            <a:xfrm>
              <a:off x="6310746" y="3958123"/>
              <a:ext cx="40867" cy="81734"/>
            </a:xfrm>
            <a:custGeom>
              <a:rect b="b" l="l" r="r" t="t"/>
              <a:pathLst>
                <a:path extrusionOk="0" h="56" w="28">
                  <a:moveTo>
                    <a:pt x="23" y="55"/>
                  </a:moveTo>
                  <a:cubicBezTo>
                    <a:pt x="23" y="55"/>
                    <a:pt x="20" y="55"/>
                    <a:pt x="20" y="54"/>
                  </a:cubicBezTo>
                  <a:cubicBezTo>
                    <a:pt x="19" y="52"/>
                    <a:pt x="19" y="50"/>
                    <a:pt x="21" y="49"/>
                  </a:cubicBezTo>
                  <a:cubicBezTo>
                    <a:pt x="22" y="47"/>
                    <a:pt x="21" y="46"/>
                    <a:pt x="21" y="46"/>
                  </a:cubicBezTo>
                  <a:lnTo>
                    <a:pt x="0" y="6"/>
                  </a:lnTo>
                  <a:cubicBezTo>
                    <a:pt x="-1" y="4"/>
                    <a:pt x="0" y="2"/>
                    <a:pt x="1" y="1"/>
                  </a:cubicBezTo>
                  <a:cubicBezTo>
                    <a:pt x="3" y="0"/>
                    <a:pt x="5" y="1"/>
                    <a:pt x="6" y="2"/>
                  </a:cubicBezTo>
                  <a:lnTo>
                    <a:pt x="27" y="43"/>
                  </a:lnTo>
                  <a:cubicBezTo>
                    <a:pt x="27" y="43"/>
                    <a:pt x="29" y="46"/>
                    <a:pt x="28" y="50"/>
                  </a:cubicBezTo>
                  <a:cubicBezTo>
                    <a:pt x="27" y="52"/>
                    <a:pt x="26" y="54"/>
                    <a:pt x="24" y="55"/>
                  </a:cubicBezTo>
                  <a:cubicBezTo>
                    <a:pt x="24" y="55"/>
                    <a:pt x="23" y="56"/>
                    <a:pt x="22" y="56"/>
                  </a:cubicBezTo>
                  <a:lnTo>
                    <a:pt x="23" y="55"/>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93" name="Google Shape;993;p36"/>
            <p:cNvSpPr/>
            <p:nvPr/>
          </p:nvSpPr>
          <p:spPr>
            <a:xfrm>
              <a:off x="6328260" y="3947906"/>
              <a:ext cx="42327" cy="84653"/>
            </a:xfrm>
            <a:custGeom>
              <a:rect b="b" l="l" r="r" t="t"/>
              <a:pathLst>
                <a:path extrusionOk="0" h="58" w="29">
                  <a:moveTo>
                    <a:pt x="20" y="58"/>
                  </a:moveTo>
                  <a:cubicBezTo>
                    <a:pt x="18" y="58"/>
                    <a:pt x="17" y="56"/>
                    <a:pt x="16" y="55"/>
                  </a:cubicBezTo>
                  <a:cubicBezTo>
                    <a:pt x="16" y="53"/>
                    <a:pt x="17" y="51"/>
                    <a:pt x="19" y="51"/>
                  </a:cubicBezTo>
                  <a:cubicBezTo>
                    <a:pt x="19" y="51"/>
                    <a:pt x="21" y="50"/>
                    <a:pt x="22" y="47"/>
                  </a:cubicBezTo>
                  <a:cubicBezTo>
                    <a:pt x="23" y="46"/>
                    <a:pt x="23" y="44"/>
                    <a:pt x="22" y="42"/>
                  </a:cubicBezTo>
                  <a:lnTo>
                    <a:pt x="0" y="5"/>
                  </a:lnTo>
                  <a:cubicBezTo>
                    <a:pt x="-1" y="4"/>
                    <a:pt x="-1" y="1"/>
                    <a:pt x="1" y="1"/>
                  </a:cubicBezTo>
                  <a:cubicBezTo>
                    <a:pt x="3" y="0"/>
                    <a:pt x="5" y="0"/>
                    <a:pt x="6" y="2"/>
                  </a:cubicBezTo>
                  <a:lnTo>
                    <a:pt x="28" y="39"/>
                  </a:lnTo>
                  <a:cubicBezTo>
                    <a:pt x="29" y="43"/>
                    <a:pt x="29" y="47"/>
                    <a:pt x="28" y="50"/>
                  </a:cubicBezTo>
                  <a:cubicBezTo>
                    <a:pt x="26" y="55"/>
                    <a:pt x="21" y="57"/>
                    <a:pt x="20" y="57"/>
                  </a:cubicBezTo>
                  <a:lnTo>
                    <a:pt x="19" y="57"/>
                  </a:lnTo>
                  <a:lnTo>
                    <a:pt x="20" y="58"/>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94" name="Google Shape;994;p36"/>
            <p:cNvSpPr/>
            <p:nvPr/>
          </p:nvSpPr>
          <p:spPr>
            <a:xfrm>
              <a:off x="6341396" y="3936230"/>
              <a:ext cx="40867" cy="78815"/>
            </a:xfrm>
            <a:custGeom>
              <a:rect b="b" l="l" r="r" t="t"/>
              <a:pathLst>
                <a:path extrusionOk="0" h="54" w="28">
                  <a:moveTo>
                    <a:pt x="20" y="54"/>
                  </a:moveTo>
                  <a:cubicBezTo>
                    <a:pt x="20" y="54"/>
                    <a:pt x="18" y="54"/>
                    <a:pt x="18" y="53"/>
                  </a:cubicBezTo>
                  <a:cubicBezTo>
                    <a:pt x="16" y="52"/>
                    <a:pt x="16" y="50"/>
                    <a:pt x="17" y="49"/>
                  </a:cubicBezTo>
                  <a:cubicBezTo>
                    <a:pt x="19" y="47"/>
                    <a:pt x="21" y="44"/>
                    <a:pt x="21" y="40"/>
                  </a:cubicBezTo>
                  <a:cubicBezTo>
                    <a:pt x="21" y="37"/>
                    <a:pt x="19" y="34"/>
                    <a:pt x="18" y="32"/>
                  </a:cubicBezTo>
                  <a:cubicBezTo>
                    <a:pt x="14" y="26"/>
                    <a:pt x="9" y="18"/>
                    <a:pt x="3" y="10"/>
                  </a:cubicBezTo>
                  <a:lnTo>
                    <a:pt x="0" y="5"/>
                  </a:lnTo>
                  <a:cubicBezTo>
                    <a:pt x="-1" y="4"/>
                    <a:pt x="-1" y="2"/>
                    <a:pt x="1" y="1"/>
                  </a:cubicBezTo>
                  <a:cubicBezTo>
                    <a:pt x="2" y="0"/>
                    <a:pt x="4" y="0"/>
                    <a:pt x="5" y="2"/>
                  </a:cubicBezTo>
                  <a:lnTo>
                    <a:pt x="8" y="6"/>
                  </a:lnTo>
                  <a:cubicBezTo>
                    <a:pt x="14" y="14"/>
                    <a:pt x="19" y="22"/>
                    <a:pt x="23" y="28"/>
                  </a:cubicBezTo>
                  <a:cubicBezTo>
                    <a:pt x="25" y="31"/>
                    <a:pt x="28" y="35"/>
                    <a:pt x="28" y="41"/>
                  </a:cubicBezTo>
                  <a:cubicBezTo>
                    <a:pt x="28" y="45"/>
                    <a:pt x="26" y="50"/>
                    <a:pt x="23" y="53"/>
                  </a:cubicBezTo>
                  <a:cubicBezTo>
                    <a:pt x="22" y="54"/>
                    <a:pt x="21" y="54"/>
                    <a:pt x="20" y="54"/>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95" name="Google Shape;995;p36"/>
            <p:cNvSpPr/>
            <p:nvPr/>
          </p:nvSpPr>
          <p:spPr>
            <a:xfrm>
              <a:off x="6189604" y="3793195"/>
              <a:ext cx="214552" cy="274394"/>
            </a:xfrm>
            <a:custGeom>
              <a:rect b="b" l="l" r="r" t="t"/>
              <a:pathLst>
                <a:path extrusionOk="0" h="188" w="147">
                  <a:moveTo>
                    <a:pt x="47" y="167"/>
                  </a:moveTo>
                  <a:cubicBezTo>
                    <a:pt x="73" y="192"/>
                    <a:pt x="109" y="194"/>
                    <a:pt x="129" y="178"/>
                  </a:cubicBezTo>
                  <a:cubicBezTo>
                    <a:pt x="147" y="163"/>
                    <a:pt x="147" y="138"/>
                    <a:pt x="146" y="134"/>
                  </a:cubicBezTo>
                  <a:cubicBezTo>
                    <a:pt x="139" y="116"/>
                    <a:pt x="130" y="97"/>
                    <a:pt x="118" y="76"/>
                  </a:cubicBezTo>
                  <a:cubicBezTo>
                    <a:pt x="100" y="45"/>
                    <a:pt x="80" y="20"/>
                    <a:pt x="62" y="0"/>
                  </a:cubicBezTo>
                  <a:cubicBezTo>
                    <a:pt x="57" y="1"/>
                    <a:pt x="25" y="11"/>
                    <a:pt x="8" y="44"/>
                  </a:cubicBezTo>
                  <a:cubicBezTo>
                    <a:pt x="-6" y="74"/>
                    <a:pt x="2" y="102"/>
                    <a:pt x="4" y="108"/>
                  </a:cubicBezTo>
                  <a:cubicBezTo>
                    <a:pt x="9" y="116"/>
                    <a:pt x="14" y="125"/>
                    <a:pt x="20" y="134"/>
                  </a:cubicBezTo>
                  <a:cubicBezTo>
                    <a:pt x="29" y="147"/>
                    <a:pt x="38" y="158"/>
                    <a:pt x="47" y="167"/>
                  </a:cubicBezTo>
                  <a:close/>
                </a:path>
              </a:pathLst>
            </a:custGeom>
            <a:solidFill>
              <a:schemeClr val="dk1"/>
            </a:solidFill>
            <a:ln>
              <a:noFill/>
            </a:ln>
          </p:spPr>
          <p:txBody>
            <a:bodyPr anchorCtr="1" anchor="ctr" bIns="22675" lIns="90000" spcFirstLastPara="1" rIns="90000" wrap="square" tIns="226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96" name="Google Shape;996;p36"/>
            <p:cNvSpPr/>
            <p:nvPr/>
          </p:nvSpPr>
          <p:spPr>
            <a:xfrm>
              <a:off x="5570759" y="2339493"/>
              <a:ext cx="303584" cy="703498"/>
            </a:xfrm>
            <a:custGeom>
              <a:rect b="b" l="l" r="r" t="t"/>
              <a:pathLst>
                <a:path extrusionOk="0" h="482" w="208">
                  <a:moveTo>
                    <a:pt x="165" y="482"/>
                  </a:moveTo>
                  <a:cubicBezTo>
                    <a:pt x="136" y="483"/>
                    <a:pt x="102" y="481"/>
                    <a:pt x="63" y="474"/>
                  </a:cubicBezTo>
                  <a:cubicBezTo>
                    <a:pt x="40" y="470"/>
                    <a:pt x="18" y="464"/>
                    <a:pt x="0" y="458"/>
                  </a:cubicBezTo>
                  <a:cubicBezTo>
                    <a:pt x="17" y="305"/>
                    <a:pt x="35" y="153"/>
                    <a:pt x="53" y="0"/>
                  </a:cubicBezTo>
                  <a:cubicBezTo>
                    <a:pt x="104" y="65"/>
                    <a:pt x="156" y="130"/>
                    <a:pt x="208" y="195"/>
                  </a:cubicBezTo>
                  <a:cubicBezTo>
                    <a:pt x="193" y="291"/>
                    <a:pt x="179" y="387"/>
                    <a:pt x="165" y="482"/>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97" name="Google Shape;997;p36"/>
            <p:cNvSpPr/>
            <p:nvPr/>
          </p:nvSpPr>
          <p:spPr>
            <a:xfrm>
              <a:off x="5856829" y="2333655"/>
              <a:ext cx="337154" cy="716634"/>
            </a:xfrm>
            <a:custGeom>
              <a:rect b="b" l="l" r="r" t="t"/>
              <a:pathLst>
                <a:path extrusionOk="0" h="491" w="231">
                  <a:moveTo>
                    <a:pt x="70" y="491"/>
                  </a:moveTo>
                  <a:cubicBezTo>
                    <a:pt x="98" y="489"/>
                    <a:pt x="132" y="484"/>
                    <a:pt x="170" y="474"/>
                  </a:cubicBezTo>
                  <a:cubicBezTo>
                    <a:pt x="193" y="467"/>
                    <a:pt x="213" y="460"/>
                    <a:pt x="231" y="452"/>
                  </a:cubicBezTo>
                  <a:cubicBezTo>
                    <a:pt x="200" y="301"/>
                    <a:pt x="168" y="151"/>
                    <a:pt x="137" y="0"/>
                  </a:cubicBezTo>
                  <a:cubicBezTo>
                    <a:pt x="91" y="70"/>
                    <a:pt x="46" y="139"/>
                    <a:pt x="0" y="209"/>
                  </a:cubicBezTo>
                  <a:cubicBezTo>
                    <a:pt x="23" y="303"/>
                    <a:pt x="46" y="397"/>
                    <a:pt x="69" y="491"/>
                  </a:cubicBezTo>
                  <a:lnTo>
                    <a:pt x="70" y="491"/>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98" name="Google Shape;998;p36"/>
            <p:cNvSpPr/>
            <p:nvPr/>
          </p:nvSpPr>
          <p:spPr>
            <a:xfrm>
              <a:off x="5648114" y="2333655"/>
              <a:ext cx="408671" cy="299206"/>
            </a:xfrm>
            <a:custGeom>
              <a:rect b="b" l="l" r="r" t="t"/>
              <a:pathLst>
                <a:path extrusionOk="0" h="205" w="280">
                  <a:moveTo>
                    <a:pt x="199" y="195"/>
                  </a:moveTo>
                  <a:cubicBezTo>
                    <a:pt x="159" y="198"/>
                    <a:pt x="119" y="202"/>
                    <a:pt x="79" y="205"/>
                  </a:cubicBezTo>
                  <a:cubicBezTo>
                    <a:pt x="53" y="138"/>
                    <a:pt x="26" y="71"/>
                    <a:pt x="0" y="4"/>
                  </a:cubicBezTo>
                  <a:cubicBezTo>
                    <a:pt x="93" y="2"/>
                    <a:pt x="186" y="1"/>
                    <a:pt x="280" y="0"/>
                  </a:cubicBezTo>
                  <a:cubicBezTo>
                    <a:pt x="253" y="65"/>
                    <a:pt x="226" y="130"/>
                    <a:pt x="199" y="195"/>
                  </a:cubicBezTo>
                  <a:close/>
                </a:path>
              </a:pathLst>
            </a:custGeom>
            <a:solidFill>
              <a:schemeClr val="dk1"/>
            </a:solidFill>
            <a:ln>
              <a:noFill/>
            </a:ln>
          </p:spPr>
          <p:txBody>
            <a:bodyPr anchorCtr="1" anchor="ctr" bIns="28800" lIns="90000" spcFirstLastPara="1" rIns="90000" wrap="square" tIns="288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99" name="Google Shape;999;p36"/>
            <p:cNvSpPr/>
            <p:nvPr/>
          </p:nvSpPr>
          <p:spPr>
            <a:xfrm>
              <a:off x="5424805" y="2069478"/>
              <a:ext cx="156171" cy="64220"/>
            </a:xfrm>
            <a:custGeom>
              <a:rect b="b" l="l" r="r" t="t"/>
              <a:pathLst>
                <a:path extrusionOk="0" h="44" w="107">
                  <a:moveTo>
                    <a:pt x="107" y="8"/>
                  </a:moveTo>
                  <a:cubicBezTo>
                    <a:pt x="104" y="15"/>
                    <a:pt x="100" y="22"/>
                    <a:pt x="97" y="28"/>
                  </a:cubicBezTo>
                  <a:cubicBezTo>
                    <a:pt x="95" y="31"/>
                    <a:pt x="94" y="34"/>
                    <a:pt x="93" y="37"/>
                  </a:cubicBezTo>
                  <a:cubicBezTo>
                    <a:pt x="91" y="39"/>
                    <a:pt x="90" y="42"/>
                    <a:pt x="89" y="44"/>
                  </a:cubicBezTo>
                  <a:cubicBezTo>
                    <a:pt x="59" y="29"/>
                    <a:pt x="29" y="15"/>
                    <a:pt x="0" y="0"/>
                  </a:cubicBezTo>
                  <a:cubicBezTo>
                    <a:pt x="32" y="2"/>
                    <a:pt x="65" y="4"/>
                    <a:pt x="97" y="6"/>
                  </a:cubicBezTo>
                  <a:cubicBezTo>
                    <a:pt x="100" y="6"/>
                    <a:pt x="104" y="7"/>
                    <a:pt x="107" y="8"/>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00" name="Google Shape;1000;p36"/>
            <p:cNvSpPr/>
            <p:nvPr/>
          </p:nvSpPr>
          <p:spPr>
            <a:xfrm>
              <a:off x="5401452" y="1669565"/>
              <a:ext cx="885941" cy="885941"/>
            </a:xfrm>
            <a:custGeom>
              <a:rect b="b" l="l" r="r" t="t"/>
              <a:pathLst>
                <a:path extrusionOk="0" h="607" w="607">
                  <a:moveTo>
                    <a:pt x="607" y="305"/>
                  </a:moveTo>
                  <a:cubicBezTo>
                    <a:pt x="602" y="257"/>
                    <a:pt x="592" y="220"/>
                    <a:pt x="585" y="194"/>
                  </a:cubicBezTo>
                  <a:cubicBezTo>
                    <a:pt x="569" y="141"/>
                    <a:pt x="551" y="84"/>
                    <a:pt x="510" y="66"/>
                  </a:cubicBezTo>
                  <a:cubicBezTo>
                    <a:pt x="504" y="64"/>
                    <a:pt x="498" y="62"/>
                    <a:pt x="494" y="62"/>
                  </a:cubicBezTo>
                  <a:cubicBezTo>
                    <a:pt x="454" y="41"/>
                    <a:pt x="414" y="21"/>
                    <a:pt x="374" y="0"/>
                  </a:cubicBezTo>
                  <a:cubicBezTo>
                    <a:pt x="362" y="6"/>
                    <a:pt x="343" y="15"/>
                    <a:pt x="320" y="18"/>
                  </a:cubicBezTo>
                  <a:cubicBezTo>
                    <a:pt x="278" y="24"/>
                    <a:pt x="244" y="12"/>
                    <a:pt x="229" y="5"/>
                  </a:cubicBezTo>
                  <a:cubicBezTo>
                    <a:pt x="203" y="16"/>
                    <a:pt x="175" y="30"/>
                    <a:pt x="145" y="49"/>
                  </a:cubicBezTo>
                  <a:cubicBezTo>
                    <a:pt x="133" y="56"/>
                    <a:pt x="122" y="64"/>
                    <a:pt x="112" y="71"/>
                  </a:cubicBezTo>
                  <a:cubicBezTo>
                    <a:pt x="109" y="72"/>
                    <a:pt x="104" y="73"/>
                    <a:pt x="98" y="75"/>
                  </a:cubicBezTo>
                  <a:cubicBezTo>
                    <a:pt x="57" y="89"/>
                    <a:pt x="39" y="136"/>
                    <a:pt x="23" y="180"/>
                  </a:cubicBezTo>
                  <a:cubicBezTo>
                    <a:pt x="15" y="201"/>
                    <a:pt x="6" y="232"/>
                    <a:pt x="0" y="271"/>
                  </a:cubicBezTo>
                  <a:cubicBezTo>
                    <a:pt x="40" y="278"/>
                    <a:pt x="80" y="285"/>
                    <a:pt x="120" y="293"/>
                  </a:cubicBezTo>
                  <a:cubicBezTo>
                    <a:pt x="127" y="388"/>
                    <a:pt x="134" y="482"/>
                    <a:pt x="141" y="577"/>
                  </a:cubicBezTo>
                  <a:cubicBezTo>
                    <a:pt x="186" y="590"/>
                    <a:pt x="245" y="602"/>
                    <a:pt x="314" y="606"/>
                  </a:cubicBezTo>
                  <a:cubicBezTo>
                    <a:pt x="385" y="610"/>
                    <a:pt x="446" y="605"/>
                    <a:pt x="493" y="597"/>
                  </a:cubicBezTo>
                  <a:cubicBezTo>
                    <a:pt x="493" y="507"/>
                    <a:pt x="494" y="419"/>
                    <a:pt x="495" y="329"/>
                  </a:cubicBezTo>
                  <a:lnTo>
                    <a:pt x="607" y="304"/>
                  </a:lnTo>
                  <a:lnTo>
                    <a:pt x="607" y="305"/>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1" name="Google Shape;1001;p36"/>
            <p:cNvSpPr/>
            <p:nvPr/>
          </p:nvSpPr>
          <p:spPr>
            <a:xfrm>
              <a:off x="5148952" y="1891415"/>
              <a:ext cx="369264" cy="380940"/>
            </a:xfrm>
            <a:custGeom>
              <a:rect b="b" l="l" r="r" t="t"/>
              <a:pathLst>
                <a:path extrusionOk="0" h="261" w="253">
                  <a:moveTo>
                    <a:pt x="43" y="0"/>
                  </a:moveTo>
                  <a:cubicBezTo>
                    <a:pt x="28" y="8"/>
                    <a:pt x="14" y="15"/>
                    <a:pt x="0" y="23"/>
                  </a:cubicBezTo>
                  <a:cubicBezTo>
                    <a:pt x="10" y="70"/>
                    <a:pt x="33" y="135"/>
                    <a:pt x="86" y="192"/>
                  </a:cubicBezTo>
                  <a:cubicBezTo>
                    <a:pt x="133" y="242"/>
                    <a:pt x="185" y="266"/>
                    <a:pt x="211" y="260"/>
                  </a:cubicBezTo>
                  <a:cubicBezTo>
                    <a:pt x="225" y="256"/>
                    <a:pt x="235" y="247"/>
                    <a:pt x="235" y="247"/>
                  </a:cubicBezTo>
                  <a:cubicBezTo>
                    <a:pt x="235" y="247"/>
                    <a:pt x="247" y="236"/>
                    <a:pt x="251" y="218"/>
                  </a:cubicBezTo>
                  <a:cubicBezTo>
                    <a:pt x="257" y="192"/>
                    <a:pt x="241" y="163"/>
                    <a:pt x="222" y="147"/>
                  </a:cubicBezTo>
                  <a:cubicBezTo>
                    <a:pt x="162" y="98"/>
                    <a:pt x="103" y="49"/>
                    <a:pt x="43" y="0"/>
                  </a:cubicBez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2" name="Google Shape;1002;p36"/>
            <p:cNvSpPr/>
            <p:nvPr/>
          </p:nvSpPr>
          <p:spPr>
            <a:xfrm>
              <a:off x="6169170" y="1938120"/>
              <a:ext cx="332775" cy="407212"/>
            </a:xfrm>
            <a:custGeom>
              <a:rect b="b" l="l" r="r" t="t"/>
              <a:pathLst>
                <a:path extrusionOk="0" h="279" w="228">
                  <a:moveTo>
                    <a:pt x="182" y="0"/>
                  </a:moveTo>
                  <a:cubicBezTo>
                    <a:pt x="197" y="6"/>
                    <a:pt x="213" y="12"/>
                    <a:pt x="228" y="17"/>
                  </a:cubicBezTo>
                  <a:cubicBezTo>
                    <a:pt x="224" y="65"/>
                    <a:pt x="210" y="133"/>
                    <a:pt x="164" y="196"/>
                  </a:cubicBezTo>
                  <a:cubicBezTo>
                    <a:pt x="124" y="251"/>
                    <a:pt x="75" y="282"/>
                    <a:pt x="49" y="279"/>
                  </a:cubicBezTo>
                  <a:cubicBezTo>
                    <a:pt x="34" y="278"/>
                    <a:pt x="23" y="270"/>
                    <a:pt x="23" y="270"/>
                  </a:cubicBezTo>
                  <a:cubicBezTo>
                    <a:pt x="23" y="270"/>
                    <a:pt x="9" y="261"/>
                    <a:pt x="3" y="244"/>
                  </a:cubicBezTo>
                  <a:cubicBezTo>
                    <a:pt x="-6" y="218"/>
                    <a:pt x="6" y="187"/>
                    <a:pt x="23" y="169"/>
                  </a:cubicBezTo>
                  <a:cubicBezTo>
                    <a:pt x="76" y="113"/>
                    <a:pt x="129" y="56"/>
                    <a:pt x="182" y="0"/>
                  </a:cubicBez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3" name="Google Shape;1003;p36"/>
            <p:cNvSpPr/>
            <p:nvPr/>
          </p:nvSpPr>
          <p:spPr>
            <a:xfrm>
              <a:off x="5096408" y="1631616"/>
              <a:ext cx="115304" cy="293368"/>
            </a:xfrm>
            <a:custGeom>
              <a:rect b="b" l="l" r="r" t="t"/>
              <a:pathLst>
                <a:path extrusionOk="0" h="201" w="79">
                  <a:moveTo>
                    <a:pt x="79" y="178"/>
                  </a:moveTo>
                  <a:cubicBezTo>
                    <a:pt x="64" y="186"/>
                    <a:pt x="50" y="193"/>
                    <a:pt x="36" y="201"/>
                  </a:cubicBezTo>
                  <a:cubicBezTo>
                    <a:pt x="26" y="166"/>
                    <a:pt x="16" y="132"/>
                    <a:pt x="6" y="97"/>
                  </a:cubicBezTo>
                  <a:cubicBezTo>
                    <a:pt x="-2" y="34"/>
                    <a:pt x="-3" y="2"/>
                    <a:pt x="4" y="0"/>
                  </a:cubicBezTo>
                  <a:cubicBezTo>
                    <a:pt x="10" y="-2"/>
                    <a:pt x="23" y="24"/>
                    <a:pt x="43" y="77"/>
                  </a:cubicBezTo>
                  <a:cubicBezTo>
                    <a:pt x="48" y="80"/>
                    <a:pt x="54" y="84"/>
                    <a:pt x="56" y="82"/>
                  </a:cubicBezTo>
                  <a:cubicBezTo>
                    <a:pt x="60" y="79"/>
                    <a:pt x="51" y="63"/>
                    <a:pt x="54" y="60"/>
                  </a:cubicBezTo>
                  <a:cubicBezTo>
                    <a:pt x="56" y="59"/>
                    <a:pt x="64" y="64"/>
                    <a:pt x="69" y="71"/>
                  </a:cubicBezTo>
                  <a:cubicBezTo>
                    <a:pt x="81" y="86"/>
                    <a:pt x="78" y="107"/>
                    <a:pt x="75" y="117"/>
                  </a:cubicBezTo>
                  <a:cubicBezTo>
                    <a:pt x="77" y="137"/>
                    <a:pt x="78" y="158"/>
                    <a:pt x="79" y="178"/>
                  </a:cubicBezTo>
                  <a:close/>
                </a:path>
              </a:pathLst>
            </a:custGeom>
            <a:solidFill>
              <a:srgbClr val="F79250"/>
            </a:solidFill>
            <a:ln>
              <a:noFill/>
            </a:ln>
          </p:spPr>
          <p:txBody>
            <a:bodyPr anchorCtr="1" anchor="ctr" bIns="27350" lIns="90000" spcFirstLastPara="1" rIns="90000" wrap="square" tIns="273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4" name="Google Shape;1004;p36"/>
            <p:cNvSpPr/>
            <p:nvPr/>
          </p:nvSpPr>
          <p:spPr>
            <a:xfrm>
              <a:off x="5113923" y="1611183"/>
              <a:ext cx="93411" cy="251041"/>
            </a:xfrm>
            <a:custGeom>
              <a:rect b="b" l="l" r="r" t="t"/>
              <a:pathLst>
                <a:path extrusionOk="0" h="172" w="64">
                  <a:moveTo>
                    <a:pt x="56" y="171"/>
                  </a:moveTo>
                  <a:cubicBezTo>
                    <a:pt x="51" y="173"/>
                    <a:pt x="45" y="170"/>
                    <a:pt x="44" y="164"/>
                  </a:cubicBezTo>
                  <a:lnTo>
                    <a:pt x="0" y="13"/>
                  </a:lnTo>
                  <a:cubicBezTo>
                    <a:pt x="-2" y="8"/>
                    <a:pt x="2" y="1"/>
                    <a:pt x="7" y="0"/>
                  </a:cubicBezTo>
                  <a:cubicBezTo>
                    <a:pt x="13" y="-2"/>
                    <a:pt x="18" y="2"/>
                    <a:pt x="19" y="7"/>
                  </a:cubicBezTo>
                  <a:lnTo>
                    <a:pt x="63" y="159"/>
                  </a:lnTo>
                  <a:cubicBezTo>
                    <a:pt x="65" y="164"/>
                    <a:pt x="62" y="170"/>
                    <a:pt x="56" y="171"/>
                  </a:cubicBezTo>
                  <a:close/>
                </a:path>
              </a:pathLst>
            </a:custGeom>
            <a:solidFill>
              <a:schemeClr val="dk1"/>
            </a:solidFill>
            <a:ln>
              <a:noFill/>
            </a:ln>
          </p:spPr>
          <p:txBody>
            <a:bodyPr anchorCtr="1" anchor="ctr" bIns="16900" lIns="90000" spcFirstLastPara="1" rIns="90000" wrap="square" tIns="169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05" name="Google Shape;1005;p36"/>
            <p:cNvSpPr/>
            <p:nvPr/>
          </p:nvSpPr>
          <p:spPr>
            <a:xfrm>
              <a:off x="6331179" y="1744001"/>
              <a:ext cx="214552" cy="313801"/>
            </a:xfrm>
            <a:custGeom>
              <a:rect b="b" l="l" r="r" t="t"/>
              <a:pathLst>
                <a:path extrusionOk="0" h="215" w="147">
                  <a:moveTo>
                    <a:pt x="70" y="138"/>
                  </a:moveTo>
                  <a:cubicBezTo>
                    <a:pt x="67" y="152"/>
                    <a:pt x="63" y="166"/>
                    <a:pt x="60" y="180"/>
                  </a:cubicBezTo>
                  <a:cubicBezTo>
                    <a:pt x="73" y="192"/>
                    <a:pt x="85" y="204"/>
                    <a:pt x="98" y="215"/>
                  </a:cubicBezTo>
                  <a:cubicBezTo>
                    <a:pt x="129" y="133"/>
                    <a:pt x="138" y="106"/>
                    <a:pt x="139" y="100"/>
                  </a:cubicBezTo>
                  <a:lnTo>
                    <a:pt x="140" y="88"/>
                  </a:lnTo>
                  <a:cubicBezTo>
                    <a:pt x="141" y="84"/>
                    <a:pt x="141" y="81"/>
                    <a:pt x="142" y="78"/>
                  </a:cubicBezTo>
                  <a:cubicBezTo>
                    <a:pt x="142" y="73"/>
                    <a:pt x="143" y="70"/>
                    <a:pt x="143" y="69"/>
                  </a:cubicBezTo>
                  <a:cubicBezTo>
                    <a:pt x="146" y="55"/>
                    <a:pt x="147" y="38"/>
                    <a:pt x="147" y="19"/>
                  </a:cubicBezTo>
                  <a:cubicBezTo>
                    <a:pt x="147" y="13"/>
                    <a:pt x="147" y="6"/>
                    <a:pt x="143" y="2"/>
                  </a:cubicBezTo>
                  <a:cubicBezTo>
                    <a:pt x="142" y="1"/>
                    <a:pt x="139" y="-1"/>
                    <a:pt x="137" y="0"/>
                  </a:cubicBezTo>
                  <a:cubicBezTo>
                    <a:pt x="135" y="1"/>
                    <a:pt x="135" y="4"/>
                    <a:pt x="135" y="5"/>
                  </a:cubicBezTo>
                  <a:cubicBezTo>
                    <a:pt x="135" y="15"/>
                    <a:pt x="133" y="25"/>
                    <a:pt x="133" y="35"/>
                  </a:cubicBezTo>
                  <a:cubicBezTo>
                    <a:pt x="133" y="43"/>
                    <a:pt x="130" y="58"/>
                    <a:pt x="123" y="63"/>
                  </a:cubicBezTo>
                  <a:cubicBezTo>
                    <a:pt x="112" y="71"/>
                    <a:pt x="87" y="61"/>
                    <a:pt x="63" y="40"/>
                  </a:cubicBezTo>
                  <a:cubicBezTo>
                    <a:pt x="63" y="42"/>
                    <a:pt x="62" y="47"/>
                    <a:pt x="62" y="51"/>
                  </a:cubicBezTo>
                  <a:cubicBezTo>
                    <a:pt x="62" y="67"/>
                    <a:pt x="63" y="73"/>
                    <a:pt x="59" y="76"/>
                  </a:cubicBezTo>
                  <a:cubicBezTo>
                    <a:pt x="56" y="80"/>
                    <a:pt x="50" y="79"/>
                    <a:pt x="47" y="79"/>
                  </a:cubicBezTo>
                  <a:cubicBezTo>
                    <a:pt x="38" y="78"/>
                    <a:pt x="36" y="71"/>
                    <a:pt x="25" y="66"/>
                  </a:cubicBezTo>
                  <a:cubicBezTo>
                    <a:pt x="15" y="62"/>
                    <a:pt x="2" y="62"/>
                    <a:pt x="0" y="66"/>
                  </a:cubicBezTo>
                  <a:cubicBezTo>
                    <a:pt x="-1" y="67"/>
                    <a:pt x="0" y="69"/>
                    <a:pt x="1" y="70"/>
                  </a:cubicBezTo>
                  <a:cubicBezTo>
                    <a:pt x="3" y="75"/>
                    <a:pt x="9" y="76"/>
                    <a:pt x="13" y="78"/>
                  </a:cubicBezTo>
                  <a:cubicBezTo>
                    <a:pt x="22" y="82"/>
                    <a:pt x="24" y="92"/>
                    <a:pt x="27" y="98"/>
                  </a:cubicBezTo>
                  <a:cubicBezTo>
                    <a:pt x="31" y="108"/>
                    <a:pt x="41" y="121"/>
                    <a:pt x="70" y="137"/>
                  </a:cubicBezTo>
                  <a:lnTo>
                    <a:pt x="70" y="138"/>
                  </a:lnTo>
                  <a:close/>
                </a:path>
              </a:pathLst>
            </a:custGeom>
            <a:solidFill>
              <a:srgbClr val="F79250"/>
            </a:solidFill>
            <a:ln>
              <a:noFill/>
            </a:ln>
          </p:spPr>
          <p:txBody>
            <a:bodyPr anchorCtr="1" anchor="ctr" bIns="32400" lIns="90000" spcFirstLastPara="1" rIns="90000" wrap="square" tIns="32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6" name="Google Shape;1006;p36"/>
            <p:cNvSpPr/>
            <p:nvPr/>
          </p:nvSpPr>
          <p:spPr>
            <a:xfrm>
              <a:off x="6491729" y="1717729"/>
              <a:ext cx="32110" cy="109465"/>
            </a:xfrm>
            <a:custGeom>
              <a:rect b="b" l="l" r="r" t="t"/>
              <a:pathLst>
                <a:path extrusionOk="0" h="75" w="22">
                  <a:moveTo>
                    <a:pt x="0" y="71"/>
                  </a:moveTo>
                  <a:cubicBezTo>
                    <a:pt x="7" y="72"/>
                    <a:pt x="15" y="73"/>
                    <a:pt x="22" y="75"/>
                  </a:cubicBezTo>
                  <a:cubicBezTo>
                    <a:pt x="20" y="54"/>
                    <a:pt x="18" y="33"/>
                    <a:pt x="16" y="12"/>
                  </a:cubicBezTo>
                  <a:cubicBezTo>
                    <a:pt x="16" y="9"/>
                    <a:pt x="14" y="2"/>
                    <a:pt x="11" y="1"/>
                  </a:cubicBezTo>
                  <a:cubicBezTo>
                    <a:pt x="10" y="0"/>
                    <a:pt x="9" y="1"/>
                    <a:pt x="8" y="1"/>
                  </a:cubicBezTo>
                  <a:cubicBezTo>
                    <a:pt x="2" y="4"/>
                    <a:pt x="2" y="16"/>
                    <a:pt x="2" y="18"/>
                  </a:cubicBezTo>
                  <a:cubicBezTo>
                    <a:pt x="1" y="36"/>
                    <a:pt x="0" y="53"/>
                    <a:pt x="0" y="71"/>
                  </a:cubicBez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7" name="Google Shape;1007;p36"/>
            <p:cNvSpPr/>
            <p:nvPr/>
          </p:nvSpPr>
          <p:spPr>
            <a:xfrm>
              <a:off x="6456700" y="1697296"/>
              <a:ext cx="33569" cy="119682"/>
            </a:xfrm>
            <a:custGeom>
              <a:rect b="b" l="l" r="r" t="t"/>
              <a:pathLst>
                <a:path extrusionOk="0" h="82" w="23">
                  <a:moveTo>
                    <a:pt x="0" y="77"/>
                  </a:moveTo>
                  <a:cubicBezTo>
                    <a:pt x="7" y="78"/>
                    <a:pt x="14" y="80"/>
                    <a:pt x="22" y="82"/>
                  </a:cubicBezTo>
                  <a:cubicBezTo>
                    <a:pt x="23" y="66"/>
                    <a:pt x="23" y="53"/>
                    <a:pt x="22" y="43"/>
                  </a:cubicBezTo>
                  <a:cubicBezTo>
                    <a:pt x="21" y="12"/>
                    <a:pt x="16" y="6"/>
                    <a:pt x="11" y="3"/>
                  </a:cubicBezTo>
                  <a:cubicBezTo>
                    <a:pt x="10" y="2"/>
                    <a:pt x="5" y="-1"/>
                    <a:pt x="2" y="1"/>
                  </a:cubicBezTo>
                  <a:cubicBezTo>
                    <a:pt x="-4" y="4"/>
                    <a:pt x="3" y="21"/>
                    <a:pt x="3" y="46"/>
                  </a:cubicBezTo>
                  <a:cubicBezTo>
                    <a:pt x="3" y="59"/>
                    <a:pt x="1" y="70"/>
                    <a:pt x="0" y="77"/>
                  </a:cubicBez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8" name="Google Shape;1008;p36"/>
            <p:cNvSpPr/>
            <p:nvPr/>
          </p:nvSpPr>
          <p:spPr>
            <a:xfrm>
              <a:off x="6417292" y="1703134"/>
              <a:ext cx="39408" cy="103627"/>
            </a:xfrm>
            <a:custGeom>
              <a:rect b="b" l="l" r="r" t="t"/>
              <a:pathLst>
                <a:path extrusionOk="0" h="71" w="27">
                  <a:moveTo>
                    <a:pt x="4" y="68"/>
                  </a:moveTo>
                  <a:cubicBezTo>
                    <a:pt x="12" y="69"/>
                    <a:pt x="19" y="70"/>
                    <a:pt x="27" y="71"/>
                  </a:cubicBezTo>
                  <a:cubicBezTo>
                    <a:pt x="25" y="60"/>
                    <a:pt x="23" y="49"/>
                    <a:pt x="21" y="39"/>
                  </a:cubicBezTo>
                  <a:cubicBezTo>
                    <a:pt x="20" y="33"/>
                    <a:pt x="18" y="27"/>
                    <a:pt x="17" y="21"/>
                  </a:cubicBezTo>
                  <a:cubicBezTo>
                    <a:pt x="16" y="8"/>
                    <a:pt x="13" y="0"/>
                    <a:pt x="9" y="0"/>
                  </a:cubicBezTo>
                  <a:cubicBezTo>
                    <a:pt x="6" y="0"/>
                    <a:pt x="2" y="8"/>
                    <a:pt x="0" y="19"/>
                  </a:cubicBezTo>
                  <a:cubicBezTo>
                    <a:pt x="1" y="26"/>
                    <a:pt x="1" y="32"/>
                    <a:pt x="2" y="38"/>
                  </a:cubicBezTo>
                  <a:cubicBezTo>
                    <a:pt x="3" y="48"/>
                    <a:pt x="3" y="58"/>
                    <a:pt x="4" y="68"/>
                  </a:cubicBez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9" name="Google Shape;1009;p36"/>
            <p:cNvSpPr/>
            <p:nvPr/>
          </p:nvSpPr>
          <p:spPr>
            <a:xfrm>
              <a:off x="6423130" y="1799464"/>
              <a:ext cx="103627" cy="46705"/>
            </a:xfrm>
            <a:custGeom>
              <a:rect b="b" l="l" r="r" t="t"/>
              <a:pathLst>
                <a:path extrusionOk="0" h="32" w="71">
                  <a:moveTo>
                    <a:pt x="50" y="32"/>
                  </a:moveTo>
                  <a:lnTo>
                    <a:pt x="71" y="31"/>
                  </a:lnTo>
                  <a:lnTo>
                    <a:pt x="70" y="16"/>
                  </a:lnTo>
                  <a:cubicBezTo>
                    <a:pt x="63" y="14"/>
                    <a:pt x="55" y="12"/>
                    <a:pt x="47" y="10"/>
                  </a:cubicBezTo>
                  <a:cubicBezTo>
                    <a:pt x="32" y="7"/>
                    <a:pt x="17" y="3"/>
                    <a:pt x="1" y="0"/>
                  </a:cubicBezTo>
                  <a:cubicBezTo>
                    <a:pt x="1" y="0"/>
                    <a:pt x="0" y="1"/>
                    <a:pt x="0" y="2"/>
                  </a:cubicBezTo>
                  <a:cubicBezTo>
                    <a:pt x="1" y="5"/>
                    <a:pt x="2" y="9"/>
                    <a:pt x="4" y="12"/>
                  </a:cubicBezTo>
                  <a:cubicBezTo>
                    <a:pt x="19" y="19"/>
                    <a:pt x="35" y="26"/>
                    <a:pt x="50" y="32"/>
                  </a:cubicBez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0" name="Google Shape;1010;p36"/>
            <p:cNvSpPr/>
            <p:nvPr/>
          </p:nvSpPr>
          <p:spPr>
            <a:xfrm>
              <a:off x="7078464" y="1939579"/>
              <a:ext cx="366345" cy="712256"/>
            </a:xfrm>
            <a:custGeom>
              <a:rect b="b" l="l" r="r" t="t"/>
              <a:pathLst>
                <a:path extrusionOk="0" h="488" w="251">
                  <a:moveTo>
                    <a:pt x="210" y="273"/>
                  </a:moveTo>
                  <a:cubicBezTo>
                    <a:pt x="208" y="285"/>
                    <a:pt x="206" y="296"/>
                    <a:pt x="204" y="308"/>
                  </a:cubicBezTo>
                  <a:cubicBezTo>
                    <a:pt x="210" y="327"/>
                    <a:pt x="217" y="347"/>
                    <a:pt x="223" y="367"/>
                  </a:cubicBezTo>
                  <a:cubicBezTo>
                    <a:pt x="233" y="396"/>
                    <a:pt x="241" y="424"/>
                    <a:pt x="248" y="452"/>
                  </a:cubicBezTo>
                  <a:cubicBezTo>
                    <a:pt x="224" y="468"/>
                    <a:pt x="190" y="484"/>
                    <a:pt x="147" y="487"/>
                  </a:cubicBezTo>
                  <a:cubicBezTo>
                    <a:pt x="141" y="488"/>
                    <a:pt x="135" y="488"/>
                    <a:pt x="130" y="488"/>
                  </a:cubicBezTo>
                  <a:cubicBezTo>
                    <a:pt x="86" y="469"/>
                    <a:pt x="43" y="450"/>
                    <a:pt x="0" y="431"/>
                  </a:cubicBezTo>
                  <a:cubicBezTo>
                    <a:pt x="7" y="413"/>
                    <a:pt x="15" y="395"/>
                    <a:pt x="25" y="376"/>
                  </a:cubicBezTo>
                  <a:cubicBezTo>
                    <a:pt x="37" y="352"/>
                    <a:pt x="48" y="329"/>
                    <a:pt x="60" y="308"/>
                  </a:cubicBezTo>
                  <a:cubicBezTo>
                    <a:pt x="59" y="304"/>
                    <a:pt x="58" y="299"/>
                    <a:pt x="57" y="294"/>
                  </a:cubicBezTo>
                  <a:cubicBezTo>
                    <a:pt x="55" y="283"/>
                    <a:pt x="52" y="271"/>
                    <a:pt x="50" y="259"/>
                  </a:cubicBezTo>
                  <a:cubicBezTo>
                    <a:pt x="40" y="217"/>
                    <a:pt x="30" y="174"/>
                    <a:pt x="19" y="131"/>
                  </a:cubicBezTo>
                  <a:cubicBezTo>
                    <a:pt x="13" y="107"/>
                    <a:pt x="7" y="83"/>
                    <a:pt x="1" y="59"/>
                  </a:cubicBezTo>
                  <a:cubicBezTo>
                    <a:pt x="5" y="54"/>
                    <a:pt x="11" y="48"/>
                    <a:pt x="19" y="42"/>
                  </a:cubicBezTo>
                  <a:cubicBezTo>
                    <a:pt x="33" y="33"/>
                    <a:pt x="43" y="31"/>
                    <a:pt x="55" y="27"/>
                  </a:cubicBezTo>
                  <a:cubicBezTo>
                    <a:pt x="66" y="23"/>
                    <a:pt x="82" y="16"/>
                    <a:pt x="98" y="0"/>
                  </a:cubicBezTo>
                  <a:cubicBezTo>
                    <a:pt x="106" y="8"/>
                    <a:pt x="111" y="9"/>
                    <a:pt x="115" y="9"/>
                  </a:cubicBezTo>
                  <a:cubicBezTo>
                    <a:pt x="121" y="9"/>
                    <a:pt x="124" y="6"/>
                    <a:pt x="134" y="3"/>
                  </a:cubicBezTo>
                  <a:cubicBezTo>
                    <a:pt x="134" y="3"/>
                    <a:pt x="139" y="2"/>
                    <a:pt x="144" y="2"/>
                  </a:cubicBezTo>
                  <a:cubicBezTo>
                    <a:pt x="155" y="2"/>
                    <a:pt x="163" y="8"/>
                    <a:pt x="170" y="12"/>
                  </a:cubicBezTo>
                  <a:cubicBezTo>
                    <a:pt x="191" y="23"/>
                    <a:pt x="201" y="11"/>
                    <a:pt x="225" y="22"/>
                  </a:cubicBezTo>
                  <a:cubicBezTo>
                    <a:pt x="235" y="27"/>
                    <a:pt x="240" y="29"/>
                    <a:pt x="243" y="34"/>
                  </a:cubicBezTo>
                  <a:cubicBezTo>
                    <a:pt x="252" y="50"/>
                    <a:pt x="224" y="67"/>
                    <a:pt x="228" y="94"/>
                  </a:cubicBezTo>
                  <a:cubicBezTo>
                    <a:pt x="229" y="103"/>
                    <a:pt x="233" y="101"/>
                    <a:pt x="243" y="127"/>
                  </a:cubicBezTo>
                  <a:cubicBezTo>
                    <a:pt x="249" y="143"/>
                    <a:pt x="252" y="152"/>
                    <a:pt x="250" y="160"/>
                  </a:cubicBezTo>
                  <a:cubicBezTo>
                    <a:pt x="247" y="176"/>
                    <a:pt x="231" y="185"/>
                    <a:pt x="224" y="189"/>
                  </a:cubicBezTo>
                  <a:cubicBezTo>
                    <a:pt x="219" y="217"/>
                    <a:pt x="214" y="245"/>
                    <a:pt x="209" y="273"/>
                  </a:cubicBezTo>
                  <a:lnTo>
                    <a:pt x="210" y="273"/>
                  </a:lnTo>
                  <a:close/>
                </a:path>
              </a:pathLst>
            </a:custGeom>
            <a:solidFill>
              <a:srgbClr val="B768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1" name="Google Shape;1011;p36"/>
            <p:cNvSpPr/>
            <p:nvPr/>
          </p:nvSpPr>
          <p:spPr>
            <a:xfrm>
              <a:off x="7151441" y="2317600"/>
              <a:ext cx="233526" cy="51084"/>
            </a:xfrm>
            <a:custGeom>
              <a:rect b="b" l="l" r="r" t="t"/>
              <a:pathLst>
                <a:path extrusionOk="0" h="35" w="160">
                  <a:moveTo>
                    <a:pt x="160" y="14"/>
                  </a:moveTo>
                  <a:cubicBezTo>
                    <a:pt x="129" y="21"/>
                    <a:pt x="95" y="26"/>
                    <a:pt x="59" y="31"/>
                  </a:cubicBezTo>
                  <a:cubicBezTo>
                    <a:pt x="41" y="33"/>
                    <a:pt x="24" y="34"/>
                    <a:pt x="7" y="35"/>
                  </a:cubicBezTo>
                  <a:cubicBezTo>
                    <a:pt x="5" y="24"/>
                    <a:pt x="2" y="12"/>
                    <a:pt x="0" y="0"/>
                  </a:cubicBezTo>
                  <a:lnTo>
                    <a:pt x="16" y="0"/>
                  </a:lnTo>
                  <a:cubicBezTo>
                    <a:pt x="64" y="5"/>
                    <a:pt x="112" y="9"/>
                    <a:pt x="160" y="14"/>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12" name="Google Shape;1012;p36"/>
            <p:cNvSpPr/>
            <p:nvPr/>
          </p:nvSpPr>
          <p:spPr>
            <a:xfrm>
              <a:off x="6726715" y="1643293"/>
              <a:ext cx="486027" cy="728310"/>
            </a:xfrm>
            <a:custGeom>
              <a:rect b="b" l="l" r="r" t="t"/>
              <a:pathLst>
                <a:path extrusionOk="0" h="499" w="333">
                  <a:moveTo>
                    <a:pt x="285" y="71"/>
                  </a:moveTo>
                  <a:cubicBezTo>
                    <a:pt x="258" y="102"/>
                    <a:pt x="236" y="162"/>
                    <a:pt x="192" y="282"/>
                  </a:cubicBezTo>
                  <a:cubicBezTo>
                    <a:pt x="173" y="332"/>
                    <a:pt x="177" y="326"/>
                    <a:pt x="169" y="346"/>
                  </a:cubicBezTo>
                  <a:cubicBezTo>
                    <a:pt x="142" y="411"/>
                    <a:pt x="104" y="501"/>
                    <a:pt x="66" y="499"/>
                  </a:cubicBezTo>
                  <a:cubicBezTo>
                    <a:pt x="34" y="498"/>
                    <a:pt x="5" y="429"/>
                    <a:pt x="1" y="374"/>
                  </a:cubicBezTo>
                  <a:cubicBezTo>
                    <a:pt x="-6" y="290"/>
                    <a:pt x="40" y="225"/>
                    <a:pt x="66" y="188"/>
                  </a:cubicBezTo>
                  <a:cubicBezTo>
                    <a:pt x="77" y="174"/>
                    <a:pt x="108" y="143"/>
                    <a:pt x="172" y="82"/>
                  </a:cubicBezTo>
                  <a:cubicBezTo>
                    <a:pt x="221" y="34"/>
                    <a:pt x="259" y="1"/>
                    <a:pt x="305" y="0"/>
                  </a:cubicBezTo>
                  <a:cubicBezTo>
                    <a:pt x="312" y="0"/>
                    <a:pt x="328" y="0"/>
                    <a:pt x="332" y="8"/>
                  </a:cubicBezTo>
                  <a:cubicBezTo>
                    <a:pt x="338" y="22"/>
                    <a:pt x="309" y="44"/>
                    <a:pt x="285" y="71"/>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13" name="Google Shape;1013;p36"/>
            <p:cNvSpPr/>
            <p:nvPr/>
          </p:nvSpPr>
          <p:spPr>
            <a:xfrm>
              <a:off x="7058030" y="2479609"/>
              <a:ext cx="217471" cy="721013"/>
            </a:xfrm>
            <a:custGeom>
              <a:rect b="b" l="l" r="r" t="t"/>
              <a:pathLst>
                <a:path extrusionOk="0" h="494" w="149">
                  <a:moveTo>
                    <a:pt x="148" y="156"/>
                  </a:moveTo>
                  <a:cubicBezTo>
                    <a:pt x="147" y="162"/>
                    <a:pt x="147" y="168"/>
                    <a:pt x="146" y="173"/>
                  </a:cubicBezTo>
                  <a:cubicBezTo>
                    <a:pt x="144" y="191"/>
                    <a:pt x="142" y="204"/>
                    <a:pt x="141" y="208"/>
                  </a:cubicBezTo>
                  <a:cubicBezTo>
                    <a:pt x="140" y="212"/>
                    <a:pt x="139" y="219"/>
                    <a:pt x="137" y="230"/>
                  </a:cubicBezTo>
                  <a:cubicBezTo>
                    <a:pt x="135" y="240"/>
                    <a:pt x="133" y="252"/>
                    <a:pt x="129" y="268"/>
                  </a:cubicBezTo>
                  <a:cubicBezTo>
                    <a:pt x="129" y="269"/>
                    <a:pt x="129" y="270"/>
                    <a:pt x="129" y="271"/>
                  </a:cubicBezTo>
                  <a:cubicBezTo>
                    <a:pt x="125" y="289"/>
                    <a:pt x="121" y="308"/>
                    <a:pt x="118" y="327"/>
                  </a:cubicBezTo>
                  <a:cubicBezTo>
                    <a:pt x="109" y="370"/>
                    <a:pt x="101" y="413"/>
                    <a:pt x="92" y="456"/>
                  </a:cubicBezTo>
                  <a:cubicBezTo>
                    <a:pt x="86" y="456"/>
                    <a:pt x="69" y="456"/>
                    <a:pt x="53" y="466"/>
                  </a:cubicBezTo>
                  <a:cubicBezTo>
                    <a:pt x="38" y="476"/>
                    <a:pt x="31" y="489"/>
                    <a:pt x="29" y="494"/>
                  </a:cubicBezTo>
                  <a:cubicBezTo>
                    <a:pt x="27" y="489"/>
                    <a:pt x="23" y="481"/>
                    <a:pt x="19" y="471"/>
                  </a:cubicBezTo>
                  <a:cubicBezTo>
                    <a:pt x="10" y="446"/>
                    <a:pt x="8" y="420"/>
                    <a:pt x="4" y="370"/>
                  </a:cubicBezTo>
                  <a:cubicBezTo>
                    <a:pt x="3" y="353"/>
                    <a:pt x="3" y="338"/>
                    <a:pt x="2" y="332"/>
                  </a:cubicBezTo>
                  <a:cubicBezTo>
                    <a:pt x="2" y="325"/>
                    <a:pt x="2" y="318"/>
                    <a:pt x="1" y="311"/>
                  </a:cubicBezTo>
                  <a:cubicBezTo>
                    <a:pt x="1" y="293"/>
                    <a:pt x="0" y="275"/>
                    <a:pt x="0" y="257"/>
                  </a:cubicBezTo>
                  <a:cubicBezTo>
                    <a:pt x="0" y="244"/>
                    <a:pt x="0" y="232"/>
                    <a:pt x="0" y="219"/>
                  </a:cubicBezTo>
                  <a:cubicBezTo>
                    <a:pt x="0" y="210"/>
                    <a:pt x="1" y="201"/>
                    <a:pt x="1" y="192"/>
                  </a:cubicBezTo>
                  <a:lnTo>
                    <a:pt x="1" y="190"/>
                  </a:lnTo>
                  <a:cubicBezTo>
                    <a:pt x="2" y="181"/>
                    <a:pt x="2" y="172"/>
                    <a:pt x="2" y="162"/>
                  </a:cubicBezTo>
                  <a:cubicBezTo>
                    <a:pt x="3" y="152"/>
                    <a:pt x="4" y="141"/>
                    <a:pt x="4" y="131"/>
                  </a:cubicBezTo>
                  <a:cubicBezTo>
                    <a:pt x="6" y="111"/>
                    <a:pt x="7" y="92"/>
                    <a:pt x="10" y="73"/>
                  </a:cubicBezTo>
                  <a:cubicBezTo>
                    <a:pt x="12" y="64"/>
                    <a:pt x="15" y="56"/>
                    <a:pt x="19" y="48"/>
                  </a:cubicBezTo>
                  <a:cubicBezTo>
                    <a:pt x="33" y="19"/>
                    <a:pt x="54" y="1"/>
                    <a:pt x="76" y="0"/>
                  </a:cubicBezTo>
                  <a:cubicBezTo>
                    <a:pt x="82" y="0"/>
                    <a:pt x="88" y="0"/>
                    <a:pt x="93" y="2"/>
                  </a:cubicBezTo>
                  <a:cubicBezTo>
                    <a:pt x="101" y="4"/>
                    <a:pt x="107" y="8"/>
                    <a:pt x="109" y="10"/>
                  </a:cubicBezTo>
                  <a:cubicBezTo>
                    <a:pt x="110" y="10"/>
                    <a:pt x="110" y="11"/>
                    <a:pt x="111" y="11"/>
                  </a:cubicBezTo>
                  <a:cubicBezTo>
                    <a:pt x="149" y="39"/>
                    <a:pt x="151" y="108"/>
                    <a:pt x="148" y="156"/>
                  </a:cubicBezTo>
                  <a:close/>
                </a:path>
              </a:pathLst>
            </a:custGeom>
            <a:solidFill>
              <a:srgbClr val="B768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4" name="Google Shape;1014;p36"/>
            <p:cNvSpPr/>
            <p:nvPr/>
          </p:nvSpPr>
          <p:spPr>
            <a:xfrm>
              <a:off x="7059490" y="2799248"/>
              <a:ext cx="198497" cy="75896"/>
            </a:xfrm>
            <a:custGeom>
              <a:rect b="b" l="l" r="r" t="t"/>
              <a:pathLst>
                <a:path extrusionOk="0" h="52" w="136">
                  <a:moveTo>
                    <a:pt x="136" y="11"/>
                  </a:moveTo>
                  <a:cubicBezTo>
                    <a:pt x="134" y="21"/>
                    <a:pt x="131" y="33"/>
                    <a:pt x="128" y="49"/>
                  </a:cubicBezTo>
                  <a:cubicBezTo>
                    <a:pt x="128" y="50"/>
                    <a:pt x="128" y="51"/>
                    <a:pt x="128" y="52"/>
                  </a:cubicBezTo>
                  <a:cubicBezTo>
                    <a:pt x="85" y="35"/>
                    <a:pt x="42" y="17"/>
                    <a:pt x="0" y="0"/>
                  </a:cubicBezTo>
                  <a:cubicBezTo>
                    <a:pt x="36" y="1"/>
                    <a:pt x="73" y="2"/>
                    <a:pt x="109" y="2"/>
                  </a:cubicBezTo>
                  <a:cubicBezTo>
                    <a:pt x="118" y="5"/>
                    <a:pt x="127" y="8"/>
                    <a:pt x="136" y="11"/>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15" name="Google Shape;1015;p36"/>
            <p:cNvSpPr/>
            <p:nvPr/>
          </p:nvSpPr>
          <p:spPr>
            <a:xfrm>
              <a:off x="7240473" y="2494204"/>
              <a:ext cx="303584" cy="706417"/>
            </a:xfrm>
            <a:custGeom>
              <a:rect b="b" l="l" r="r" t="t"/>
              <a:pathLst>
                <a:path extrusionOk="0" h="484" w="208">
                  <a:moveTo>
                    <a:pt x="208" y="427"/>
                  </a:moveTo>
                  <a:cubicBezTo>
                    <a:pt x="202" y="429"/>
                    <a:pt x="187" y="435"/>
                    <a:pt x="175" y="450"/>
                  </a:cubicBezTo>
                  <a:cubicBezTo>
                    <a:pt x="164" y="464"/>
                    <a:pt x="162" y="479"/>
                    <a:pt x="162" y="484"/>
                  </a:cubicBezTo>
                  <a:cubicBezTo>
                    <a:pt x="158" y="481"/>
                    <a:pt x="152" y="474"/>
                    <a:pt x="144" y="465"/>
                  </a:cubicBezTo>
                  <a:cubicBezTo>
                    <a:pt x="128" y="445"/>
                    <a:pt x="117" y="422"/>
                    <a:pt x="97" y="376"/>
                  </a:cubicBezTo>
                  <a:cubicBezTo>
                    <a:pt x="90" y="361"/>
                    <a:pt x="84" y="347"/>
                    <a:pt x="81" y="341"/>
                  </a:cubicBezTo>
                  <a:cubicBezTo>
                    <a:pt x="79" y="334"/>
                    <a:pt x="76" y="328"/>
                    <a:pt x="74" y="322"/>
                  </a:cubicBezTo>
                  <a:cubicBezTo>
                    <a:pt x="67" y="305"/>
                    <a:pt x="61" y="288"/>
                    <a:pt x="54" y="271"/>
                  </a:cubicBezTo>
                  <a:cubicBezTo>
                    <a:pt x="53" y="266"/>
                    <a:pt x="51" y="262"/>
                    <a:pt x="49" y="257"/>
                  </a:cubicBezTo>
                  <a:cubicBezTo>
                    <a:pt x="46" y="249"/>
                    <a:pt x="44" y="241"/>
                    <a:pt x="41" y="233"/>
                  </a:cubicBezTo>
                  <a:cubicBezTo>
                    <a:pt x="38" y="225"/>
                    <a:pt x="36" y="218"/>
                    <a:pt x="33" y="210"/>
                  </a:cubicBezTo>
                  <a:cubicBezTo>
                    <a:pt x="33" y="209"/>
                    <a:pt x="33" y="209"/>
                    <a:pt x="32" y="208"/>
                  </a:cubicBezTo>
                  <a:cubicBezTo>
                    <a:pt x="30" y="199"/>
                    <a:pt x="27" y="191"/>
                    <a:pt x="24" y="182"/>
                  </a:cubicBezTo>
                  <a:cubicBezTo>
                    <a:pt x="21" y="171"/>
                    <a:pt x="18" y="161"/>
                    <a:pt x="15" y="151"/>
                  </a:cubicBezTo>
                  <a:cubicBezTo>
                    <a:pt x="10" y="132"/>
                    <a:pt x="5" y="113"/>
                    <a:pt x="0" y="95"/>
                  </a:cubicBezTo>
                  <a:cubicBezTo>
                    <a:pt x="-1" y="86"/>
                    <a:pt x="0" y="77"/>
                    <a:pt x="1" y="69"/>
                  </a:cubicBezTo>
                  <a:cubicBezTo>
                    <a:pt x="4" y="37"/>
                    <a:pt x="17" y="12"/>
                    <a:pt x="37" y="3"/>
                  </a:cubicBezTo>
                  <a:cubicBezTo>
                    <a:pt x="43" y="1"/>
                    <a:pt x="49" y="0"/>
                    <a:pt x="54" y="0"/>
                  </a:cubicBezTo>
                  <a:cubicBezTo>
                    <a:pt x="63" y="-1"/>
                    <a:pt x="69" y="1"/>
                    <a:pt x="72" y="2"/>
                  </a:cubicBezTo>
                  <a:cubicBezTo>
                    <a:pt x="73" y="2"/>
                    <a:pt x="74" y="2"/>
                    <a:pt x="75" y="2"/>
                  </a:cubicBezTo>
                  <a:cubicBezTo>
                    <a:pt x="120" y="16"/>
                    <a:pt x="145" y="80"/>
                    <a:pt x="159" y="126"/>
                  </a:cubicBezTo>
                  <a:cubicBezTo>
                    <a:pt x="160" y="132"/>
                    <a:pt x="162" y="137"/>
                    <a:pt x="163" y="142"/>
                  </a:cubicBezTo>
                  <a:cubicBezTo>
                    <a:pt x="167" y="159"/>
                    <a:pt x="169" y="173"/>
                    <a:pt x="170" y="177"/>
                  </a:cubicBezTo>
                  <a:cubicBezTo>
                    <a:pt x="171" y="184"/>
                    <a:pt x="174" y="203"/>
                    <a:pt x="179" y="238"/>
                  </a:cubicBezTo>
                  <a:cubicBezTo>
                    <a:pt x="182" y="257"/>
                    <a:pt x="185" y="277"/>
                    <a:pt x="188" y="297"/>
                  </a:cubicBezTo>
                  <a:cubicBezTo>
                    <a:pt x="195" y="340"/>
                    <a:pt x="202" y="383"/>
                    <a:pt x="208" y="426"/>
                  </a:cubicBezTo>
                  <a:lnTo>
                    <a:pt x="208" y="427"/>
                  </a:lnTo>
                  <a:close/>
                </a:path>
              </a:pathLst>
            </a:custGeom>
            <a:solidFill>
              <a:srgbClr val="B768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6" name="Google Shape;1016;p36"/>
            <p:cNvSpPr/>
            <p:nvPr/>
          </p:nvSpPr>
          <p:spPr>
            <a:xfrm>
              <a:off x="7025920" y="3108671"/>
              <a:ext cx="166388" cy="831938"/>
            </a:xfrm>
            <a:custGeom>
              <a:rect b="b" l="l" r="r" t="t"/>
              <a:pathLst>
                <a:path extrusionOk="0" h="570" w="114">
                  <a:moveTo>
                    <a:pt x="32" y="1"/>
                  </a:moveTo>
                  <a:cubicBezTo>
                    <a:pt x="32" y="7"/>
                    <a:pt x="32" y="20"/>
                    <a:pt x="31" y="34"/>
                  </a:cubicBezTo>
                  <a:cubicBezTo>
                    <a:pt x="30" y="44"/>
                    <a:pt x="29" y="52"/>
                    <a:pt x="29" y="53"/>
                  </a:cubicBezTo>
                  <a:cubicBezTo>
                    <a:pt x="28" y="56"/>
                    <a:pt x="28" y="58"/>
                    <a:pt x="28" y="60"/>
                  </a:cubicBezTo>
                  <a:cubicBezTo>
                    <a:pt x="27" y="79"/>
                    <a:pt x="25" y="107"/>
                    <a:pt x="23" y="140"/>
                  </a:cubicBezTo>
                  <a:cubicBezTo>
                    <a:pt x="19" y="224"/>
                    <a:pt x="18" y="266"/>
                    <a:pt x="16" y="314"/>
                  </a:cubicBezTo>
                  <a:cubicBezTo>
                    <a:pt x="16" y="326"/>
                    <a:pt x="16" y="337"/>
                    <a:pt x="16" y="346"/>
                  </a:cubicBezTo>
                  <a:cubicBezTo>
                    <a:pt x="14" y="398"/>
                    <a:pt x="15" y="424"/>
                    <a:pt x="12" y="454"/>
                  </a:cubicBezTo>
                  <a:cubicBezTo>
                    <a:pt x="12" y="458"/>
                    <a:pt x="12" y="462"/>
                    <a:pt x="11" y="465"/>
                  </a:cubicBezTo>
                  <a:cubicBezTo>
                    <a:pt x="11" y="470"/>
                    <a:pt x="10" y="475"/>
                    <a:pt x="10" y="480"/>
                  </a:cubicBezTo>
                  <a:cubicBezTo>
                    <a:pt x="10" y="481"/>
                    <a:pt x="10" y="483"/>
                    <a:pt x="10" y="484"/>
                  </a:cubicBezTo>
                  <a:cubicBezTo>
                    <a:pt x="8" y="501"/>
                    <a:pt x="6" y="515"/>
                    <a:pt x="4" y="529"/>
                  </a:cubicBezTo>
                  <a:cubicBezTo>
                    <a:pt x="4" y="529"/>
                    <a:pt x="4" y="530"/>
                    <a:pt x="4" y="531"/>
                  </a:cubicBezTo>
                  <a:cubicBezTo>
                    <a:pt x="3" y="541"/>
                    <a:pt x="1" y="549"/>
                    <a:pt x="0" y="557"/>
                  </a:cubicBezTo>
                  <a:lnTo>
                    <a:pt x="0" y="558"/>
                  </a:lnTo>
                  <a:cubicBezTo>
                    <a:pt x="0" y="559"/>
                    <a:pt x="0" y="560"/>
                    <a:pt x="0" y="561"/>
                  </a:cubicBezTo>
                  <a:cubicBezTo>
                    <a:pt x="8" y="562"/>
                    <a:pt x="16" y="564"/>
                    <a:pt x="24" y="566"/>
                  </a:cubicBezTo>
                  <a:cubicBezTo>
                    <a:pt x="29" y="567"/>
                    <a:pt x="34" y="569"/>
                    <a:pt x="40" y="570"/>
                  </a:cubicBezTo>
                  <a:cubicBezTo>
                    <a:pt x="41" y="567"/>
                    <a:pt x="42" y="563"/>
                    <a:pt x="43" y="560"/>
                  </a:cubicBezTo>
                  <a:cubicBezTo>
                    <a:pt x="52" y="534"/>
                    <a:pt x="61" y="506"/>
                    <a:pt x="69" y="476"/>
                  </a:cubicBezTo>
                  <a:cubicBezTo>
                    <a:pt x="69" y="474"/>
                    <a:pt x="70" y="473"/>
                    <a:pt x="70" y="472"/>
                  </a:cubicBezTo>
                  <a:cubicBezTo>
                    <a:pt x="71" y="468"/>
                    <a:pt x="72" y="465"/>
                    <a:pt x="72" y="463"/>
                  </a:cubicBezTo>
                  <a:cubicBezTo>
                    <a:pt x="78" y="438"/>
                    <a:pt x="84" y="412"/>
                    <a:pt x="90" y="385"/>
                  </a:cubicBezTo>
                  <a:cubicBezTo>
                    <a:pt x="93" y="366"/>
                    <a:pt x="96" y="347"/>
                    <a:pt x="99" y="328"/>
                  </a:cubicBezTo>
                  <a:cubicBezTo>
                    <a:pt x="100" y="321"/>
                    <a:pt x="101" y="315"/>
                    <a:pt x="102" y="307"/>
                  </a:cubicBezTo>
                  <a:cubicBezTo>
                    <a:pt x="114" y="220"/>
                    <a:pt x="115" y="142"/>
                    <a:pt x="112" y="78"/>
                  </a:cubicBezTo>
                  <a:cubicBezTo>
                    <a:pt x="111" y="66"/>
                    <a:pt x="113" y="56"/>
                    <a:pt x="113" y="49"/>
                  </a:cubicBezTo>
                  <a:cubicBezTo>
                    <a:pt x="114" y="38"/>
                    <a:pt x="114" y="30"/>
                    <a:pt x="114" y="25"/>
                  </a:cubicBezTo>
                  <a:cubicBezTo>
                    <a:pt x="108" y="19"/>
                    <a:pt x="98" y="13"/>
                    <a:pt x="86" y="8"/>
                  </a:cubicBezTo>
                  <a:cubicBezTo>
                    <a:pt x="63" y="-1"/>
                    <a:pt x="43" y="0"/>
                    <a:pt x="32" y="1"/>
                  </a:cubicBezTo>
                  <a:close/>
                </a:path>
              </a:pathLst>
            </a:custGeom>
            <a:solidFill>
              <a:srgbClr val="B768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7" name="Google Shape;1017;p36"/>
            <p:cNvSpPr/>
            <p:nvPr/>
          </p:nvSpPr>
          <p:spPr>
            <a:xfrm>
              <a:off x="7430213" y="3117428"/>
              <a:ext cx="322558" cy="802747"/>
            </a:xfrm>
            <a:custGeom>
              <a:rect b="b" l="l" r="r" t="t"/>
              <a:pathLst>
                <a:path extrusionOk="0" h="550" w="221">
                  <a:moveTo>
                    <a:pt x="78" y="0"/>
                  </a:moveTo>
                  <a:cubicBezTo>
                    <a:pt x="79" y="5"/>
                    <a:pt x="81" y="14"/>
                    <a:pt x="83" y="23"/>
                  </a:cubicBezTo>
                  <a:cubicBezTo>
                    <a:pt x="84" y="26"/>
                    <a:pt x="85" y="31"/>
                    <a:pt x="87" y="35"/>
                  </a:cubicBezTo>
                  <a:cubicBezTo>
                    <a:pt x="87" y="37"/>
                    <a:pt x="88" y="39"/>
                    <a:pt x="89" y="41"/>
                  </a:cubicBezTo>
                  <a:cubicBezTo>
                    <a:pt x="90" y="44"/>
                    <a:pt x="90" y="46"/>
                    <a:pt x="91" y="47"/>
                  </a:cubicBezTo>
                  <a:cubicBezTo>
                    <a:pt x="96" y="66"/>
                    <a:pt x="103" y="93"/>
                    <a:pt x="111" y="125"/>
                  </a:cubicBezTo>
                  <a:cubicBezTo>
                    <a:pt x="133" y="206"/>
                    <a:pt x="143" y="247"/>
                    <a:pt x="154" y="294"/>
                  </a:cubicBezTo>
                  <a:cubicBezTo>
                    <a:pt x="156" y="306"/>
                    <a:pt x="159" y="316"/>
                    <a:pt x="161" y="325"/>
                  </a:cubicBezTo>
                  <a:cubicBezTo>
                    <a:pt x="173" y="376"/>
                    <a:pt x="178" y="401"/>
                    <a:pt x="186" y="430"/>
                  </a:cubicBezTo>
                  <a:cubicBezTo>
                    <a:pt x="187" y="434"/>
                    <a:pt x="188" y="438"/>
                    <a:pt x="190" y="441"/>
                  </a:cubicBezTo>
                  <a:cubicBezTo>
                    <a:pt x="191" y="446"/>
                    <a:pt x="192" y="451"/>
                    <a:pt x="194" y="455"/>
                  </a:cubicBezTo>
                  <a:cubicBezTo>
                    <a:pt x="194" y="457"/>
                    <a:pt x="195" y="458"/>
                    <a:pt x="195" y="460"/>
                  </a:cubicBezTo>
                  <a:cubicBezTo>
                    <a:pt x="200" y="475"/>
                    <a:pt x="205" y="489"/>
                    <a:pt x="209" y="502"/>
                  </a:cubicBezTo>
                  <a:cubicBezTo>
                    <a:pt x="209" y="503"/>
                    <a:pt x="209" y="503"/>
                    <a:pt x="210" y="504"/>
                  </a:cubicBezTo>
                  <a:cubicBezTo>
                    <a:pt x="214" y="514"/>
                    <a:pt x="217" y="522"/>
                    <a:pt x="219" y="529"/>
                  </a:cubicBezTo>
                  <a:lnTo>
                    <a:pt x="220" y="530"/>
                  </a:lnTo>
                  <a:cubicBezTo>
                    <a:pt x="220" y="531"/>
                    <a:pt x="220" y="532"/>
                    <a:pt x="221" y="533"/>
                  </a:cubicBezTo>
                  <a:cubicBezTo>
                    <a:pt x="213" y="536"/>
                    <a:pt x="205" y="539"/>
                    <a:pt x="198" y="543"/>
                  </a:cubicBezTo>
                  <a:cubicBezTo>
                    <a:pt x="193" y="545"/>
                    <a:pt x="188" y="548"/>
                    <a:pt x="183" y="550"/>
                  </a:cubicBezTo>
                  <a:cubicBezTo>
                    <a:pt x="181" y="547"/>
                    <a:pt x="179" y="544"/>
                    <a:pt x="178" y="541"/>
                  </a:cubicBezTo>
                  <a:cubicBezTo>
                    <a:pt x="164" y="518"/>
                    <a:pt x="150" y="492"/>
                    <a:pt x="136" y="463"/>
                  </a:cubicBezTo>
                  <a:cubicBezTo>
                    <a:pt x="135" y="462"/>
                    <a:pt x="134" y="461"/>
                    <a:pt x="134" y="460"/>
                  </a:cubicBezTo>
                  <a:cubicBezTo>
                    <a:pt x="132" y="456"/>
                    <a:pt x="131" y="454"/>
                    <a:pt x="130" y="451"/>
                  </a:cubicBezTo>
                  <a:cubicBezTo>
                    <a:pt x="119" y="428"/>
                    <a:pt x="107" y="404"/>
                    <a:pt x="97" y="378"/>
                  </a:cubicBezTo>
                  <a:cubicBezTo>
                    <a:pt x="90" y="361"/>
                    <a:pt x="82" y="343"/>
                    <a:pt x="76" y="325"/>
                  </a:cubicBezTo>
                  <a:cubicBezTo>
                    <a:pt x="73" y="318"/>
                    <a:pt x="71" y="312"/>
                    <a:pt x="69" y="305"/>
                  </a:cubicBezTo>
                  <a:cubicBezTo>
                    <a:pt x="40" y="222"/>
                    <a:pt x="23" y="146"/>
                    <a:pt x="13" y="82"/>
                  </a:cubicBezTo>
                  <a:cubicBezTo>
                    <a:pt x="12" y="78"/>
                    <a:pt x="9" y="68"/>
                    <a:pt x="6" y="54"/>
                  </a:cubicBezTo>
                  <a:cubicBezTo>
                    <a:pt x="2" y="37"/>
                    <a:pt x="1" y="22"/>
                    <a:pt x="0" y="11"/>
                  </a:cubicBezTo>
                  <a:cubicBezTo>
                    <a:pt x="8" y="10"/>
                    <a:pt x="16" y="9"/>
                    <a:pt x="25" y="8"/>
                  </a:cubicBezTo>
                  <a:cubicBezTo>
                    <a:pt x="43" y="6"/>
                    <a:pt x="61" y="3"/>
                    <a:pt x="78" y="0"/>
                  </a:cubicBezTo>
                  <a:close/>
                </a:path>
              </a:pathLst>
            </a:custGeom>
            <a:solidFill>
              <a:srgbClr val="B768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8" name="Google Shape;1018;p36"/>
            <p:cNvSpPr/>
            <p:nvPr/>
          </p:nvSpPr>
          <p:spPr>
            <a:xfrm>
              <a:off x="6900400" y="3858874"/>
              <a:ext cx="207255" cy="204336"/>
            </a:xfrm>
            <a:custGeom>
              <a:rect b="b" l="l" r="r" t="t"/>
              <a:pathLst>
                <a:path extrusionOk="0" h="140" w="142">
                  <a:moveTo>
                    <a:pt x="142" y="36"/>
                  </a:moveTo>
                  <a:cubicBezTo>
                    <a:pt x="141" y="60"/>
                    <a:pt x="141" y="66"/>
                    <a:pt x="138" y="72"/>
                  </a:cubicBezTo>
                  <a:cubicBezTo>
                    <a:pt x="136" y="75"/>
                    <a:pt x="131" y="80"/>
                    <a:pt x="119" y="81"/>
                  </a:cubicBezTo>
                  <a:cubicBezTo>
                    <a:pt x="114" y="89"/>
                    <a:pt x="108" y="100"/>
                    <a:pt x="98" y="111"/>
                  </a:cubicBezTo>
                  <a:cubicBezTo>
                    <a:pt x="90" y="121"/>
                    <a:pt x="81" y="127"/>
                    <a:pt x="75" y="131"/>
                  </a:cubicBezTo>
                  <a:cubicBezTo>
                    <a:pt x="73" y="133"/>
                    <a:pt x="70" y="137"/>
                    <a:pt x="66" y="139"/>
                  </a:cubicBezTo>
                  <a:cubicBezTo>
                    <a:pt x="64" y="140"/>
                    <a:pt x="59" y="142"/>
                    <a:pt x="58" y="139"/>
                  </a:cubicBezTo>
                  <a:cubicBezTo>
                    <a:pt x="57" y="137"/>
                    <a:pt x="60" y="133"/>
                    <a:pt x="59" y="132"/>
                  </a:cubicBezTo>
                  <a:cubicBezTo>
                    <a:pt x="59" y="132"/>
                    <a:pt x="56" y="136"/>
                    <a:pt x="50" y="139"/>
                  </a:cubicBezTo>
                  <a:cubicBezTo>
                    <a:pt x="48" y="140"/>
                    <a:pt x="45" y="141"/>
                    <a:pt x="43" y="140"/>
                  </a:cubicBezTo>
                  <a:cubicBezTo>
                    <a:pt x="42" y="138"/>
                    <a:pt x="43" y="134"/>
                    <a:pt x="43" y="133"/>
                  </a:cubicBezTo>
                  <a:cubicBezTo>
                    <a:pt x="42" y="135"/>
                    <a:pt x="36" y="142"/>
                    <a:pt x="31" y="140"/>
                  </a:cubicBezTo>
                  <a:cubicBezTo>
                    <a:pt x="30" y="140"/>
                    <a:pt x="29" y="139"/>
                    <a:pt x="28" y="137"/>
                  </a:cubicBezTo>
                  <a:cubicBezTo>
                    <a:pt x="28" y="135"/>
                    <a:pt x="29" y="133"/>
                    <a:pt x="29" y="132"/>
                  </a:cubicBezTo>
                  <a:cubicBezTo>
                    <a:pt x="28" y="133"/>
                    <a:pt x="26" y="135"/>
                    <a:pt x="22" y="136"/>
                  </a:cubicBezTo>
                  <a:cubicBezTo>
                    <a:pt x="19" y="136"/>
                    <a:pt x="14" y="135"/>
                    <a:pt x="14" y="131"/>
                  </a:cubicBezTo>
                  <a:cubicBezTo>
                    <a:pt x="14" y="128"/>
                    <a:pt x="16" y="124"/>
                    <a:pt x="20" y="121"/>
                  </a:cubicBezTo>
                  <a:cubicBezTo>
                    <a:pt x="19" y="121"/>
                    <a:pt x="19" y="122"/>
                    <a:pt x="18" y="122"/>
                  </a:cubicBezTo>
                  <a:cubicBezTo>
                    <a:pt x="17" y="123"/>
                    <a:pt x="15" y="123"/>
                    <a:pt x="13" y="123"/>
                  </a:cubicBezTo>
                  <a:cubicBezTo>
                    <a:pt x="12" y="123"/>
                    <a:pt x="11" y="123"/>
                    <a:pt x="11" y="123"/>
                  </a:cubicBezTo>
                  <a:cubicBezTo>
                    <a:pt x="8" y="123"/>
                    <a:pt x="6" y="122"/>
                    <a:pt x="4" y="120"/>
                  </a:cubicBezTo>
                  <a:cubicBezTo>
                    <a:pt x="2" y="118"/>
                    <a:pt x="1" y="116"/>
                    <a:pt x="1" y="114"/>
                  </a:cubicBezTo>
                  <a:cubicBezTo>
                    <a:pt x="0" y="113"/>
                    <a:pt x="0" y="111"/>
                    <a:pt x="0" y="109"/>
                  </a:cubicBezTo>
                  <a:cubicBezTo>
                    <a:pt x="0" y="108"/>
                    <a:pt x="0" y="106"/>
                    <a:pt x="1" y="105"/>
                  </a:cubicBezTo>
                  <a:cubicBezTo>
                    <a:pt x="2" y="101"/>
                    <a:pt x="2" y="99"/>
                    <a:pt x="3" y="99"/>
                  </a:cubicBezTo>
                  <a:cubicBezTo>
                    <a:pt x="4" y="98"/>
                    <a:pt x="5" y="98"/>
                    <a:pt x="6" y="97"/>
                  </a:cubicBezTo>
                  <a:cubicBezTo>
                    <a:pt x="15" y="92"/>
                    <a:pt x="23" y="86"/>
                    <a:pt x="32" y="80"/>
                  </a:cubicBezTo>
                  <a:cubicBezTo>
                    <a:pt x="55" y="53"/>
                    <a:pt x="78" y="27"/>
                    <a:pt x="101" y="0"/>
                  </a:cubicBezTo>
                  <a:cubicBezTo>
                    <a:pt x="115" y="4"/>
                    <a:pt x="142" y="26"/>
                    <a:pt x="142" y="36"/>
                  </a:cubicBezTo>
                  <a:close/>
                </a:path>
              </a:pathLst>
            </a:custGeom>
            <a:solidFill>
              <a:srgbClr val="B76835"/>
            </a:solidFill>
            <a:ln>
              <a:noFill/>
            </a:ln>
          </p:spPr>
          <p:txBody>
            <a:bodyPr anchorCtr="1" anchor="ctr" bIns="5400" lIns="90000" spcFirstLastPara="1" rIns="90000" wrap="square" tIns="5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9" name="Google Shape;1019;p36"/>
            <p:cNvSpPr/>
            <p:nvPr/>
          </p:nvSpPr>
          <p:spPr>
            <a:xfrm>
              <a:off x="6896021" y="3996071"/>
              <a:ext cx="59841" cy="48165"/>
            </a:xfrm>
            <a:custGeom>
              <a:rect b="b" l="l" r="r" t="t"/>
              <a:pathLst>
                <a:path extrusionOk="0" h="33" w="41">
                  <a:moveTo>
                    <a:pt x="14" y="32"/>
                  </a:moveTo>
                  <a:cubicBezTo>
                    <a:pt x="14" y="32"/>
                    <a:pt x="13" y="32"/>
                    <a:pt x="12" y="32"/>
                  </a:cubicBezTo>
                  <a:cubicBezTo>
                    <a:pt x="10" y="32"/>
                    <a:pt x="7" y="31"/>
                    <a:pt x="5" y="29"/>
                  </a:cubicBezTo>
                  <a:cubicBezTo>
                    <a:pt x="4" y="29"/>
                    <a:pt x="4" y="28"/>
                    <a:pt x="4" y="28"/>
                  </a:cubicBezTo>
                  <a:cubicBezTo>
                    <a:pt x="2" y="25"/>
                    <a:pt x="-1" y="21"/>
                    <a:pt x="0" y="16"/>
                  </a:cubicBezTo>
                  <a:cubicBezTo>
                    <a:pt x="0" y="14"/>
                    <a:pt x="0" y="12"/>
                    <a:pt x="0" y="10"/>
                  </a:cubicBezTo>
                  <a:cubicBezTo>
                    <a:pt x="2" y="5"/>
                    <a:pt x="5" y="2"/>
                    <a:pt x="7" y="1"/>
                  </a:cubicBezTo>
                  <a:cubicBezTo>
                    <a:pt x="8" y="0"/>
                    <a:pt x="10" y="0"/>
                    <a:pt x="12" y="2"/>
                  </a:cubicBezTo>
                  <a:cubicBezTo>
                    <a:pt x="13" y="3"/>
                    <a:pt x="12" y="5"/>
                    <a:pt x="11" y="6"/>
                  </a:cubicBezTo>
                  <a:cubicBezTo>
                    <a:pt x="10" y="7"/>
                    <a:pt x="8" y="9"/>
                    <a:pt x="7" y="12"/>
                  </a:cubicBezTo>
                  <a:cubicBezTo>
                    <a:pt x="7" y="13"/>
                    <a:pt x="6" y="14"/>
                    <a:pt x="6" y="16"/>
                  </a:cubicBezTo>
                  <a:cubicBezTo>
                    <a:pt x="6" y="19"/>
                    <a:pt x="7" y="22"/>
                    <a:pt x="9" y="23"/>
                  </a:cubicBezTo>
                  <a:cubicBezTo>
                    <a:pt x="11" y="25"/>
                    <a:pt x="12" y="26"/>
                    <a:pt x="13" y="26"/>
                  </a:cubicBezTo>
                  <a:lnTo>
                    <a:pt x="15" y="26"/>
                  </a:lnTo>
                  <a:cubicBezTo>
                    <a:pt x="17" y="26"/>
                    <a:pt x="18" y="26"/>
                    <a:pt x="20" y="25"/>
                  </a:cubicBezTo>
                  <a:cubicBezTo>
                    <a:pt x="21" y="25"/>
                    <a:pt x="21" y="25"/>
                    <a:pt x="22" y="25"/>
                  </a:cubicBezTo>
                  <a:cubicBezTo>
                    <a:pt x="27" y="22"/>
                    <a:pt x="31" y="18"/>
                    <a:pt x="35" y="11"/>
                  </a:cubicBezTo>
                  <a:cubicBezTo>
                    <a:pt x="36" y="10"/>
                    <a:pt x="38" y="9"/>
                    <a:pt x="39" y="10"/>
                  </a:cubicBezTo>
                  <a:cubicBezTo>
                    <a:pt x="41" y="11"/>
                    <a:pt x="41" y="13"/>
                    <a:pt x="40" y="15"/>
                  </a:cubicBezTo>
                  <a:cubicBezTo>
                    <a:pt x="36" y="22"/>
                    <a:pt x="31" y="27"/>
                    <a:pt x="25" y="30"/>
                  </a:cubicBezTo>
                  <a:cubicBezTo>
                    <a:pt x="25" y="30"/>
                    <a:pt x="24" y="31"/>
                    <a:pt x="23" y="31"/>
                  </a:cubicBezTo>
                  <a:cubicBezTo>
                    <a:pt x="20" y="32"/>
                    <a:pt x="17" y="33"/>
                    <a:pt x="15" y="33"/>
                  </a:cubicBezTo>
                  <a:lnTo>
                    <a:pt x="14" y="33"/>
                  </a:lnTo>
                  <a:lnTo>
                    <a:pt x="14" y="32"/>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20" name="Google Shape;1020;p36"/>
            <p:cNvSpPr/>
            <p:nvPr/>
          </p:nvSpPr>
          <p:spPr>
            <a:xfrm>
              <a:off x="6938348" y="4012126"/>
              <a:ext cx="37948" cy="45246"/>
            </a:xfrm>
            <a:custGeom>
              <a:rect b="b" l="l" r="r" t="t"/>
              <a:pathLst>
                <a:path extrusionOk="0" h="31" w="26">
                  <a:moveTo>
                    <a:pt x="3" y="30"/>
                  </a:moveTo>
                  <a:cubicBezTo>
                    <a:pt x="3" y="30"/>
                    <a:pt x="1" y="30"/>
                    <a:pt x="1" y="29"/>
                  </a:cubicBezTo>
                  <a:cubicBezTo>
                    <a:pt x="0" y="28"/>
                    <a:pt x="0" y="26"/>
                    <a:pt x="1" y="25"/>
                  </a:cubicBezTo>
                  <a:cubicBezTo>
                    <a:pt x="4" y="22"/>
                    <a:pt x="6" y="20"/>
                    <a:pt x="9" y="17"/>
                  </a:cubicBezTo>
                  <a:cubicBezTo>
                    <a:pt x="12" y="12"/>
                    <a:pt x="16" y="7"/>
                    <a:pt x="19" y="2"/>
                  </a:cubicBezTo>
                  <a:cubicBezTo>
                    <a:pt x="20" y="0"/>
                    <a:pt x="23" y="-1"/>
                    <a:pt x="24" y="0"/>
                  </a:cubicBezTo>
                  <a:cubicBezTo>
                    <a:pt x="26" y="0"/>
                    <a:pt x="26" y="3"/>
                    <a:pt x="25" y="5"/>
                  </a:cubicBezTo>
                  <a:cubicBezTo>
                    <a:pt x="22" y="11"/>
                    <a:pt x="18" y="17"/>
                    <a:pt x="14" y="22"/>
                  </a:cubicBezTo>
                  <a:cubicBezTo>
                    <a:pt x="11" y="25"/>
                    <a:pt x="9" y="27"/>
                    <a:pt x="6" y="30"/>
                  </a:cubicBezTo>
                  <a:cubicBezTo>
                    <a:pt x="5" y="30"/>
                    <a:pt x="4" y="31"/>
                    <a:pt x="3" y="31"/>
                  </a:cubicBezTo>
                  <a:lnTo>
                    <a:pt x="3" y="30"/>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21" name="Google Shape;1021;p36"/>
            <p:cNvSpPr/>
            <p:nvPr/>
          </p:nvSpPr>
          <p:spPr>
            <a:xfrm>
              <a:off x="6958781" y="4022342"/>
              <a:ext cx="26272" cy="36489"/>
            </a:xfrm>
            <a:custGeom>
              <a:rect b="b" l="l" r="r" t="t"/>
              <a:pathLst>
                <a:path extrusionOk="0" h="25" w="18">
                  <a:moveTo>
                    <a:pt x="3" y="25"/>
                  </a:moveTo>
                  <a:cubicBezTo>
                    <a:pt x="3" y="25"/>
                    <a:pt x="2" y="25"/>
                    <a:pt x="1" y="24"/>
                  </a:cubicBezTo>
                  <a:cubicBezTo>
                    <a:pt x="0" y="23"/>
                    <a:pt x="0" y="21"/>
                    <a:pt x="1" y="19"/>
                  </a:cubicBezTo>
                  <a:cubicBezTo>
                    <a:pt x="4" y="15"/>
                    <a:pt x="7" y="11"/>
                    <a:pt x="9" y="7"/>
                  </a:cubicBezTo>
                  <a:cubicBezTo>
                    <a:pt x="10" y="5"/>
                    <a:pt x="11" y="3"/>
                    <a:pt x="12" y="2"/>
                  </a:cubicBezTo>
                  <a:cubicBezTo>
                    <a:pt x="13" y="0"/>
                    <a:pt x="15" y="-1"/>
                    <a:pt x="16" y="0"/>
                  </a:cubicBezTo>
                  <a:cubicBezTo>
                    <a:pt x="18" y="0"/>
                    <a:pt x="19" y="3"/>
                    <a:pt x="18" y="5"/>
                  </a:cubicBezTo>
                  <a:cubicBezTo>
                    <a:pt x="17" y="7"/>
                    <a:pt x="16" y="8"/>
                    <a:pt x="15" y="10"/>
                  </a:cubicBezTo>
                  <a:cubicBezTo>
                    <a:pt x="12" y="15"/>
                    <a:pt x="9" y="19"/>
                    <a:pt x="6" y="23"/>
                  </a:cubicBezTo>
                  <a:cubicBezTo>
                    <a:pt x="5" y="24"/>
                    <a:pt x="4" y="25"/>
                    <a:pt x="3" y="25"/>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22" name="Google Shape;1022;p36"/>
            <p:cNvSpPr/>
            <p:nvPr/>
          </p:nvSpPr>
          <p:spPr>
            <a:xfrm>
              <a:off x="6982134" y="4019423"/>
              <a:ext cx="26272" cy="37948"/>
            </a:xfrm>
            <a:custGeom>
              <a:rect b="b" l="l" r="r" t="t"/>
              <a:pathLst>
                <a:path extrusionOk="0" h="26" w="18">
                  <a:moveTo>
                    <a:pt x="3" y="26"/>
                  </a:moveTo>
                  <a:cubicBezTo>
                    <a:pt x="3" y="26"/>
                    <a:pt x="2" y="26"/>
                    <a:pt x="1" y="25"/>
                  </a:cubicBezTo>
                  <a:cubicBezTo>
                    <a:pt x="0" y="24"/>
                    <a:pt x="-1" y="22"/>
                    <a:pt x="0" y="21"/>
                  </a:cubicBezTo>
                  <a:lnTo>
                    <a:pt x="12" y="2"/>
                  </a:lnTo>
                  <a:cubicBezTo>
                    <a:pt x="13" y="0"/>
                    <a:pt x="15" y="0"/>
                    <a:pt x="16" y="1"/>
                  </a:cubicBezTo>
                  <a:cubicBezTo>
                    <a:pt x="18" y="2"/>
                    <a:pt x="18" y="4"/>
                    <a:pt x="17" y="5"/>
                  </a:cubicBezTo>
                  <a:lnTo>
                    <a:pt x="6" y="24"/>
                  </a:lnTo>
                  <a:cubicBezTo>
                    <a:pt x="6" y="24"/>
                    <a:pt x="4" y="26"/>
                    <a:pt x="3" y="26"/>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23" name="Google Shape;1023;p36"/>
            <p:cNvSpPr/>
            <p:nvPr/>
          </p:nvSpPr>
          <p:spPr>
            <a:xfrm>
              <a:off x="6896021" y="3879308"/>
              <a:ext cx="213093" cy="201417"/>
            </a:xfrm>
            <a:custGeom>
              <a:rect b="b" l="l" r="r" t="t"/>
              <a:pathLst>
                <a:path extrusionOk="0" h="138" w="146">
                  <a:moveTo>
                    <a:pt x="3" y="83"/>
                  </a:moveTo>
                  <a:lnTo>
                    <a:pt x="2" y="84"/>
                  </a:lnTo>
                  <a:cubicBezTo>
                    <a:pt x="1" y="87"/>
                    <a:pt x="-4" y="103"/>
                    <a:pt x="5" y="118"/>
                  </a:cubicBezTo>
                  <a:cubicBezTo>
                    <a:pt x="12" y="130"/>
                    <a:pt x="23" y="135"/>
                    <a:pt x="32" y="137"/>
                  </a:cubicBezTo>
                  <a:cubicBezTo>
                    <a:pt x="37" y="138"/>
                    <a:pt x="41" y="138"/>
                    <a:pt x="43" y="138"/>
                  </a:cubicBezTo>
                  <a:cubicBezTo>
                    <a:pt x="44" y="138"/>
                    <a:pt x="44" y="138"/>
                    <a:pt x="45" y="138"/>
                  </a:cubicBezTo>
                  <a:cubicBezTo>
                    <a:pt x="52" y="137"/>
                    <a:pt x="61" y="133"/>
                    <a:pt x="86" y="116"/>
                  </a:cubicBezTo>
                  <a:cubicBezTo>
                    <a:pt x="122" y="91"/>
                    <a:pt x="139" y="78"/>
                    <a:pt x="145" y="60"/>
                  </a:cubicBezTo>
                  <a:cubicBezTo>
                    <a:pt x="146" y="34"/>
                    <a:pt x="145" y="27"/>
                    <a:pt x="143" y="27"/>
                  </a:cubicBezTo>
                  <a:cubicBezTo>
                    <a:pt x="139" y="26"/>
                    <a:pt x="137" y="39"/>
                    <a:pt x="128" y="42"/>
                  </a:cubicBezTo>
                  <a:cubicBezTo>
                    <a:pt x="120" y="44"/>
                    <a:pt x="109" y="37"/>
                    <a:pt x="100" y="27"/>
                  </a:cubicBezTo>
                  <a:cubicBezTo>
                    <a:pt x="90" y="13"/>
                    <a:pt x="77" y="-2"/>
                    <a:pt x="68" y="1"/>
                  </a:cubicBezTo>
                  <a:cubicBezTo>
                    <a:pt x="60" y="3"/>
                    <a:pt x="59" y="17"/>
                    <a:pt x="54" y="31"/>
                  </a:cubicBezTo>
                  <a:cubicBezTo>
                    <a:pt x="48" y="46"/>
                    <a:pt x="35" y="66"/>
                    <a:pt x="3" y="83"/>
                  </a:cubicBezTo>
                  <a:close/>
                </a:path>
              </a:pathLst>
            </a:custGeom>
            <a:solidFill>
              <a:schemeClr val="dk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24" name="Google Shape;1024;p36"/>
            <p:cNvSpPr/>
            <p:nvPr/>
          </p:nvSpPr>
          <p:spPr>
            <a:xfrm>
              <a:off x="6942726" y="3966880"/>
              <a:ext cx="163468" cy="113844"/>
            </a:xfrm>
            <a:custGeom>
              <a:rect b="b" l="l" r="r" t="t"/>
              <a:pathLst>
                <a:path extrusionOk="0" h="78" w="112">
                  <a:moveTo>
                    <a:pt x="0" y="77"/>
                  </a:moveTo>
                  <a:cubicBezTo>
                    <a:pt x="5" y="78"/>
                    <a:pt x="9" y="78"/>
                    <a:pt x="10" y="78"/>
                  </a:cubicBezTo>
                  <a:cubicBezTo>
                    <a:pt x="11" y="78"/>
                    <a:pt x="12" y="78"/>
                    <a:pt x="13" y="78"/>
                  </a:cubicBezTo>
                  <a:cubicBezTo>
                    <a:pt x="20" y="77"/>
                    <a:pt x="29" y="74"/>
                    <a:pt x="54" y="56"/>
                  </a:cubicBezTo>
                  <a:cubicBezTo>
                    <a:pt x="89" y="32"/>
                    <a:pt x="107" y="18"/>
                    <a:pt x="112" y="0"/>
                  </a:cubicBezTo>
                  <a:cubicBezTo>
                    <a:pt x="102" y="7"/>
                    <a:pt x="91" y="14"/>
                    <a:pt x="81" y="21"/>
                  </a:cubicBezTo>
                  <a:cubicBezTo>
                    <a:pt x="65" y="32"/>
                    <a:pt x="48" y="43"/>
                    <a:pt x="32" y="54"/>
                  </a:cubicBezTo>
                  <a:cubicBezTo>
                    <a:pt x="27" y="58"/>
                    <a:pt x="21" y="62"/>
                    <a:pt x="15" y="66"/>
                  </a:cubicBezTo>
                  <a:cubicBezTo>
                    <a:pt x="9" y="70"/>
                    <a:pt x="4" y="73"/>
                    <a:pt x="0" y="76"/>
                  </a:cubicBezTo>
                  <a:lnTo>
                    <a:pt x="0" y="77"/>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25" name="Google Shape;1025;p36"/>
            <p:cNvSpPr/>
            <p:nvPr/>
          </p:nvSpPr>
          <p:spPr>
            <a:xfrm>
              <a:off x="6896021" y="4000449"/>
              <a:ext cx="68598" cy="80275"/>
            </a:xfrm>
            <a:custGeom>
              <a:rect b="b" l="l" r="r" t="t"/>
              <a:pathLst>
                <a:path extrusionOk="0" h="55" w="47">
                  <a:moveTo>
                    <a:pt x="2" y="1"/>
                  </a:moveTo>
                  <a:cubicBezTo>
                    <a:pt x="1" y="4"/>
                    <a:pt x="-4" y="20"/>
                    <a:pt x="5" y="35"/>
                  </a:cubicBezTo>
                  <a:cubicBezTo>
                    <a:pt x="12" y="47"/>
                    <a:pt x="23" y="52"/>
                    <a:pt x="32" y="54"/>
                  </a:cubicBezTo>
                  <a:cubicBezTo>
                    <a:pt x="37" y="55"/>
                    <a:pt x="41" y="55"/>
                    <a:pt x="42" y="55"/>
                  </a:cubicBezTo>
                  <a:cubicBezTo>
                    <a:pt x="43" y="55"/>
                    <a:pt x="44" y="55"/>
                    <a:pt x="45" y="55"/>
                  </a:cubicBezTo>
                  <a:cubicBezTo>
                    <a:pt x="46" y="51"/>
                    <a:pt x="47" y="47"/>
                    <a:pt x="47" y="43"/>
                  </a:cubicBezTo>
                  <a:cubicBezTo>
                    <a:pt x="47" y="41"/>
                    <a:pt x="46" y="39"/>
                    <a:pt x="46" y="37"/>
                  </a:cubicBezTo>
                  <a:cubicBezTo>
                    <a:pt x="45" y="32"/>
                    <a:pt x="44" y="27"/>
                    <a:pt x="42" y="24"/>
                  </a:cubicBezTo>
                  <a:cubicBezTo>
                    <a:pt x="40" y="20"/>
                    <a:pt x="38" y="17"/>
                    <a:pt x="35" y="14"/>
                  </a:cubicBezTo>
                  <a:cubicBezTo>
                    <a:pt x="33" y="12"/>
                    <a:pt x="31" y="11"/>
                    <a:pt x="30" y="9"/>
                  </a:cubicBezTo>
                  <a:cubicBezTo>
                    <a:pt x="23" y="4"/>
                    <a:pt x="16" y="1"/>
                    <a:pt x="8" y="0"/>
                  </a:cubicBezTo>
                  <a:cubicBezTo>
                    <a:pt x="7" y="0"/>
                    <a:pt x="5" y="0"/>
                    <a:pt x="4" y="0"/>
                  </a:cubicBezTo>
                  <a:cubicBezTo>
                    <a:pt x="3" y="0"/>
                    <a:pt x="3" y="1"/>
                    <a:pt x="2" y="1"/>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26" name="Google Shape;1026;p36"/>
            <p:cNvSpPr/>
            <p:nvPr/>
          </p:nvSpPr>
          <p:spPr>
            <a:xfrm>
              <a:off x="6948565" y="3950825"/>
              <a:ext cx="49624" cy="46705"/>
            </a:xfrm>
            <a:custGeom>
              <a:rect b="b" l="l" r="r" t="t"/>
              <a:pathLst>
                <a:path extrusionOk="0" h="32" w="34">
                  <a:moveTo>
                    <a:pt x="4" y="0"/>
                  </a:moveTo>
                  <a:lnTo>
                    <a:pt x="34" y="27"/>
                  </a:lnTo>
                  <a:lnTo>
                    <a:pt x="29" y="32"/>
                  </a:lnTo>
                  <a:lnTo>
                    <a:pt x="0" y="5"/>
                  </a:lnTo>
                  <a:lnTo>
                    <a:pt x="4"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7" name="Google Shape;1027;p36"/>
            <p:cNvSpPr/>
            <p:nvPr/>
          </p:nvSpPr>
          <p:spPr>
            <a:xfrm>
              <a:off x="6958781" y="3939149"/>
              <a:ext cx="49624" cy="45246"/>
            </a:xfrm>
            <a:custGeom>
              <a:rect b="b" l="l" r="r" t="t"/>
              <a:pathLst>
                <a:path extrusionOk="0" h="31" w="34">
                  <a:moveTo>
                    <a:pt x="4" y="0"/>
                  </a:moveTo>
                  <a:lnTo>
                    <a:pt x="34" y="26"/>
                  </a:lnTo>
                  <a:lnTo>
                    <a:pt x="30" y="31"/>
                  </a:lnTo>
                  <a:lnTo>
                    <a:pt x="0" y="4"/>
                  </a:lnTo>
                  <a:lnTo>
                    <a:pt x="4"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8" name="Google Shape;1028;p36"/>
            <p:cNvSpPr/>
            <p:nvPr/>
          </p:nvSpPr>
          <p:spPr>
            <a:xfrm>
              <a:off x="6970458" y="3928932"/>
              <a:ext cx="49624" cy="46705"/>
            </a:xfrm>
            <a:custGeom>
              <a:rect b="b" l="l" r="r" t="t"/>
              <a:pathLst>
                <a:path extrusionOk="0" h="32" w="34">
                  <a:moveTo>
                    <a:pt x="4" y="0"/>
                  </a:moveTo>
                  <a:lnTo>
                    <a:pt x="34" y="27"/>
                  </a:lnTo>
                  <a:lnTo>
                    <a:pt x="30" y="32"/>
                  </a:lnTo>
                  <a:lnTo>
                    <a:pt x="0" y="5"/>
                  </a:lnTo>
                  <a:lnTo>
                    <a:pt x="4"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9" name="Google Shape;1029;p36"/>
            <p:cNvSpPr/>
            <p:nvPr/>
          </p:nvSpPr>
          <p:spPr>
            <a:xfrm>
              <a:off x="7672497" y="3842819"/>
              <a:ext cx="217471" cy="199957"/>
            </a:xfrm>
            <a:custGeom>
              <a:rect b="b" l="l" r="r" t="t"/>
              <a:pathLst>
                <a:path extrusionOk="0" h="137" w="149">
                  <a:moveTo>
                    <a:pt x="0" y="42"/>
                  </a:moveTo>
                  <a:cubicBezTo>
                    <a:pt x="3" y="65"/>
                    <a:pt x="4" y="71"/>
                    <a:pt x="8" y="76"/>
                  </a:cubicBezTo>
                  <a:cubicBezTo>
                    <a:pt x="10" y="79"/>
                    <a:pt x="16" y="84"/>
                    <a:pt x="28" y="84"/>
                  </a:cubicBezTo>
                  <a:cubicBezTo>
                    <a:pt x="33" y="91"/>
                    <a:pt x="41" y="101"/>
                    <a:pt x="52" y="111"/>
                  </a:cubicBezTo>
                  <a:cubicBezTo>
                    <a:pt x="61" y="120"/>
                    <a:pt x="71" y="125"/>
                    <a:pt x="77" y="128"/>
                  </a:cubicBezTo>
                  <a:cubicBezTo>
                    <a:pt x="79" y="131"/>
                    <a:pt x="82" y="134"/>
                    <a:pt x="86" y="136"/>
                  </a:cubicBezTo>
                  <a:cubicBezTo>
                    <a:pt x="89" y="137"/>
                    <a:pt x="94" y="138"/>
                    <a:pt x="95" y="135"/>
                  </a:cubicBezTo>
                  <a:cubicBezTo>
                    <a:pt x="96" y="132"/>
                    <a:pt x="93" y="129"/>
                    <a:pt x="93" y="128"/>
                  </a:cubicBezTo>
                  <a:cubicBezTo>
                    <a:pt x="94" y="127"/>
                    <a:pt x="97" y="131"/>
                    <a:pt x="102" y="133"/>
                  </a:cubicBezTo>
                  <a:cubicBezTo>
                    <a:pt x="104" y="134"/>
                    <a:pt x="108" y="135"/>
                    <a:pt x="109" y="133"/>
                  </a:cubicBezTo>
                  <a:cubicBezTo>
                    <a:pt x="110" y="131"/>
                    <a:pt x="109" y="128"/>
                    <a:pt x="108" y="127"/>
                  </a:cubicBezTo>
                  <a:cubicBezTo>
                    <a:pt x="110" y="128"/>
                    <a:pt x="117" y="134"/>
                    <a:pt x="122" y="132"/>
                  </a:cubicBezTo>
                  <a:cubicBezTo>
                    <a:pt x="122" y="132"/>
                    <a:pt x="125" y="131"/>
                    <a:pt x="124" y="128"/>
                  </a:cubicBezTo>
                  <a:cubicBezTo>
                    <a:pt x="124" y="126"/>
                    <a:pt x="122" y="124"/>
                    <a:pt x="122" y="124"/>
                  </a:cubicBezTo>
                  <a:cubicBezTo>
                    <a:pt x="124" y="125"/>
                    <a:pt x="126" y="127"/>
                    <a:pt x="130" y="127"/>
                  </a:cubicBezTo>
                  <a:cubicBezTo>
                    <a:pt x="133" y="127"/>
                    <a:pt x="138" y="125"/>
                    <a:pt x="138" y="121"/>
                  </a:cubicBezTo>
                  <a:cubicBezTo>
                    <a:pt x="138" y="118"/>
                    <a:pt x="135" y="114"/>
                    <a:pt x="130" y="112"/>
                  </a:cubicBezTo>
                  <a:cubicBezTo>
                    <a:pt x="131" y="112"/>
                    <a:pt x="132" y="112"/>
                    <a:pt x="133" y="113"/>
                  </a:cubicBezTo>
                  <a:cubicBezTo>
                    <a:pt x="134" y="113"/>
                    <a:pt x="136" y="113"/>
                    <a:pt x="138" y="113"/>
                  </a:cubicBezTo>
                  <a:cubicBezTo>
                    <a:pt x="139" y="113"/>
                    <a:pt x="139" y="113"/>
                    <a:pt x="140" y="113"/>
                  </a:cubicBezTo>
                  <a:cubicBezTo>
                    <a:pt x="142" y="112"/>
                    <a:pt x="144" y="111"/>
                    <a:pt x="146" y="109"/>
                  </a:cubicBezTo>
                  <a:cubicBezTo>
                    <a:pt x="148" y="107"/>
                    <a:pt x="149" y="105"/>
                    <a:pt x="149" y="103"/>
                  </a:cubicBezTo>
                  <a:cubicBezTo>
                    <a:pt x="149" y="101"/>
                    <a:pt x="149" y="99"/>
                    <a:pt x="149" y="98"/>
                  </a:cubicBezTo>
                  <a:cubicBezTo>
                    <a:pt x="149" y="96"/>
                    <a:pt x="148" y="95"/>
                    <a:pt x="148" y="93"/>
                  </a:cubicBezTo>
                  <a:cubicBezTo>
                    <a:pt x="147" y="90"/>
                    <a:pt x="145" y="88"/>
                    <a:pt x="145" y="88"/>
                  </a:cubicBezTo>
                  <a:cubicBezTo>
                    <a:pt x="144" y="87"/>
                    <a:pt x="143" y="87"/>
                    <a:pt x="142" y="86"/>
                  </a:cubicBezTo>
                  <a:cubicBezTo>
                    <a:pt x="132" y="82"/>
                    <a:pt x="123" y="77"/>
                    <a:pt x="114" y="73"/>
                  </a:cubicBezTo>
                  <a:cubicBezTo>
                    <a:pt x="88" y="49"/>
                    <a:pt x="62" y="25"/>
                    <a:pt x="36" y="0"/>
                  </a:cubicBezTo>
                  <a:cubicBezTo>
                    <a:pt x="23" y="6"/>
                    <a:pt x="-2" y="31"/>
                    <a:pt x="0" y="41"/>
                  </a:cubicBezTo>
                  <a:lnTo>
                    <a:pt x="0" y="42"/>
                  </a:lnTo>
                  <a:close/>
                </a:path>
              </a:pathLst>
            </a:custGeom>
            <a:solidFill>
              <a:srgbClr val="B76835"/>
            </a:solidFill>
            <a:ln>
              <a:noFill/>
            </a:ln>
          </p:spPr>
          <p:txBody>
            <a:bodyPr anchorCtr="1" anchor="ctr" bIns="4300" lIns="90000" spcFirstLastPara="1" rIns="90000" wrap="square" tIns="43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0" name="Google Shape;1030;p36"/>
            <p:cNvSpPr/>
            <p:nvPr/>
          </p:nvSpPr>
          <p:spPr>
            <a:xfrm>
              <a:off x="7834505" y="3963961"/>
              <a:ext cx="61301" cy="49624"/>
            </a:xfrm>
            <a:custGeom>
              <a:rect b="b" l="l" r="r" t="t"/>
              <a:pathLst>
                <a:path extrusionOk="0" h="34" w="42">
                  <a:moveTo>
                    <a:pt x="26" y="34"/>
                  </a:moveTo>
                  <a:cubicBezTo>
                    <a:pt x="24" y="34"/>
                    <a:pt x="23" y="34"/>
                    <a:pt x="21" y="33"/>
                  </a:cubicBezTo>
                  <a:cubicBezTo>
                    <a:pt x="18" y="33"/>
                    <a:pt x="17" y="32"/>
                    <a:pt x="17" y="32"/>
                  </a:cubicBezTo>
                  <a:cubicBezTo>
                    <a:pt x="12" y="30"/>
                    <a:pt x="6" y="26"/>
                    <a:pt x="1" y="19"/>
                  </a:cubicBezTo>
                  <a:cubicBezTo>
                    <a:pt x="0" y="17"/>
                    <a:pt x="0" y="15"/>
                    <a:pt x="2" y="14"/>
                  </a:cubicBezTo>
                  <a:cubicBezTo>
                    <a:pt x="3" y="13"/>
                    <a:pt x="5" y="13"/>
                    <a:pt x="6" y="15"/>
                  </a:cubicBezTo>
                  <a:cubicBezTo>
                    <a:pt x="11" y="21"/>
                    <a:pt x="16" y="24"/>
                    <a:pt x="20" y="26"/>
                  </a:cubicBezTo>
                  <a:cubicBezTo>
                    <a:pt x="20" y="26"/>
                    <a:pt x="21" y="26"/>
                    <a:pt x="22" y="26"/>
                  </a:cubicBezTo>
                  <a:cubicBezTo>
                    <a:pt x="22" y="26"/>
                    <a:pt x="23" y="26"/>
                    <a:pt x="23" y="27"/>
                  </a:cubicBezTo>
                  <a:cubicBezTo>
                    <a:pt x="24" y="27"/>
                    <a:pt x="25" y="27"/>
                    <a:pt x="27" y="27"/>
                  </a:cubicBezTo>
                  <a:lnTo>
                    <a:pt x="29" y="27"/>
                  </a:lnTo>
                  <a:cubicBezTo>
                    <a:pt x="31" y="26"/>
                    <a:pt x="32" y="26"/>
                    <a:pt x="33" y="25"/>
                  </a:cubicBezTo>
                  <a:cubicBezTo>
                    <a:pt x="35" y="22"/>
                    <a:pt x="36" y="19"/>
                    <a:pt x="35" y="15"/>
                  </a:cubicBezTo>
                  <a:cubicBezTo>
                    <a:pt x="35" y="14"/>
                    <a:pt x="34" y="13"/>
                    <a:pt x="34" y="12"/>
                  </a:cubicBezTo>
                  <a:cubicBezTo>
                    <a:pt x="32" y="8"/>
                    <a:pt x="30" y="7"/>
                    <a:pt x="29" y="7"/>
                  </a:cubicBezTo>
                  <a:cubicBezTo>
                    <a:pt x="28" y="6"/>
                    <a:pt x="27" y="4"/>
                    <a:pt x="28" y="2"/>
                  </a:cubicBezTo>
                  <a:cubicBezTo>
                    <a:pt x="29" y="1"/>
                    <a:pt x="31" y="0"/>
                    <a:pt x="33" y="1"/>
                  </a:cubicBezTo>
                  <a:cubicBezTo>
                    <a:pt x="34" y="2"/>
                    <a:pt x="38" y="4"/>
                    <a:pt x="40" y="9"/>
                  </a:cubicBezTo>
                  <a:cubicBezTo>
                    <a:pt x="41" y="11"/>
                    <a:pt x="42" y="13"/>
                    <a:pt x="42" y="15"/>
                  </a:cubicBezTo>
                  <a:cubicBezTo>
                    <a:pt x="42" y="20"/>
                    <a:pt x="41" y="25"/>
                    <a:pt x="39" y="27"/>
                  </a:cubicBezTo>
                  <a:cubicBezTo>
                    <a:pt x="39" y="28"/>
                    <a:pt x="38" y="29"/>
                    <a:pt x="38" y="29"/>
                  </a:cubicBezTo>
                  <a:cubicBezTo>
                    <a:pt x="36" y="31"/>
                    <a:pt x="33" y="33"/>
                    <a:pt x="30" y="34"/>
                  </a:cubicBezTo>
                  <a:cubicBezTo>
                    <a:pt x="30" y="34"/>
                    <a:pt x="28" y="34"/>
                    <a:pt x="27" y="34"/>
                  </a:cubicBezTo>
                  <a:cubicBezTo>
                    <a:pt x="27" y="34"/>
                    <a:pt x="26" y="34"/>
                    <a:pt x="25" y="34"/>
                  </a:cubicBezTo>
                  <a:lnTo>
                    <a:pt x="26" y="34"/>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31" name="Google Shape;1031;p36"/>
            <p:cNvSpPr/>
            <p:nvPr/>
          </p:nvSpPr>
          <p:spPr>
            <a:xfrm>
              <a:off x="7815531" y="3987314"/>
              <a:ext cx="40867" cy="42327"/>
            </a:xfrm>
            <a:custGeom>
              <a:rect b="b" l="l" r="r" t="t"/>
              <a:pathLst>
                <a:path extrusionOk="0" h="29" w="28">
                  <a:moveTo>
                    <a:pt x="24" y="29"/>
                  </a:moveTo>
                  <a:cubicBezTo>
                    <a:pt x="24" y="29"/>
                    <a:pt x="23" y="29"/>
                    <a:pt x="23" y="28"/>
                  </a:cubicBezTo>
                  <a:cubicBezTo>
                    <a:pt x="19" y="26"/>
                    <a:pt x="17" y="24"/>
                    <a:pt x="14" y="21"/>
                  </a:cubicBezTo>
                  <a:cubicBezTo>
                    <a:pt x="9" y="17"/>
                    <a:pt x="5" y="11"/>
                    <a:pt x="1" y="5"/>
                  </a:cubicBezTo>
                  <a:cubicBezTo>
                    <a:pt x="0" y="4"/>
                    <a:pt x="0" y="2"/>
                    <a:pt x="1" y="1"/>
                  </a:cubicBezTo>
                  <a:cubicBezTo>
                    <a:pt x="3" y="0"/>
                    <a:pt x="5" y="0"/>
                    <a:pt x="6" y="2"/>
                  </a:cubicBezTo>
                  <a:cubicBezTo>
                    <a:pt x="10" y="7"/>
                    <a:pt x="14" y="12"/>
                    <a:pt x="18" y="16"/>
                  </a:cubicBezTo>
                  <a:cubicBezTo>
                    <a:pt x="21" y="19"/>
                    <a:pt x="24" y="21"/>
                    <a:pt x="27" y="23"/>
                  </a:cubicBezTo>
                  <a:cubicBezTo>
                    <a:pt x="28" y="24"/>
                    <a:pt x="28" y="26"/>
                    <a:pt x="27" y="27"/>
                  </a:cubicBezTo>
                  <a:cubicBezTo>
                    <a:pt x="27" y="28"/>
                    <a:pt x="26" y="29"/>
                    <a:pt x="25" y="29"/>
                  </a:cubicBezTo>
                  <a:lnTo>
                    <a:pt x="24" y="29"/>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32" name="Google Shape;1032;p36"/>
            <p:cNvSpPr/>
            <p:nvPr/>
          </p:nvSpPr>
          <p:spPr>
            <a:xfrm>
              <a:off x="7806774" y="3998990"/>
              <a:ext cx="29191" cy="35029"/>
            </a:xfrm>
            <a:custGeom>
              <a:rect b="b" l="l" r="r" t="t"/>
              <a:pathLst>
                <a:path extrusionOk="0" h="24" w="20">
                  <a:moveTo>
                    <a:pt x="17" y="24"/>
                  </a:moveTo>
                  <a:cubicBezTo>
                    <a:pt x="17" y="24"/>
                    <a:pt x="15" y="23"/>
                    <a:pt x="14" y="23"/>
                  </a:cubicBezTo>
                  <a:cubicBezTo>
                    <a:pt x="11" y="19"/>
                    <a:pt x="7" y="15"/>
                    <a:pt x="3" y="10"/>
                  </a:cubicBezTo>
                  <a:cubicBezTo>
                    <a:pt x="2" y="9"/>
                    <a:pt x="1" y="6"/>
                    <a:pt x="0" y="5"/>
                  </a:cubicBezTo>
                  <a:cubicBezTo>
                    <a:pt x="-1" y="3"/>
                    <a:pt x="0" y="2"/>
                    <a:pt x="1" y="1"/>
                  </a:cubicBezTo>
                  <a:cubicBezTo>
                    <a:pt x="2" y="0"/>
                    <a:pt x="4" y="0"/>
                    <a:pt x="5" y="2"/>
                  </a:cubicBezTo>
                  <a:cubicBezTo>
                    <a:pt x="6" y="3"/>
                    <a:pt x="7" y="5"/>
                    <a:pt x="9" y="6"/>
                  </a:cubicBezTo>
                  <a:cubicBezTo>
                    <a:pt x="12" y="10"/>
                    <a:pt x="15" y="14"/>
                    <a:pt x="19" y="18"/>
                  </a:cubicBezTo>
                  <a:cubicBezTo>
                    <a:pt x="20" y="19"/>
                    <a:pt x="20" y="21"/>
                    <a:pt x="19" y="23"/>
                  </a:cubicBezTo>
                  <a:cubicBezTo>
                    <a:pt x="18" y="23"/>
                    <a:pt x="17" y="24"/>
                    <a:pt x="16" y="24"/>
                  </a:cubicBezTo>
                  <a:lnTo>
                    <a:pt x="17" y="24"/>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33" name="Google Shape;1033;p36"/>
            <p:cNvSpPr/>
            <p:nvPr/>
          </p:nvSpPr>
          <p:spPr>
            <a:xfrm>
              <a:off x="7783422" y="3998990"/>
              <a:ext cx="29191" cy="35029"/>
            </a:xfrm>
            <a:custGeom>
              <a:rect b="b" l="l" r="r" t="t"/>
              <a:pathLst>
                <a:path extrusionOk="0" h="24" w="20">
                  <a:moveTo>
                    <a:pt x="17" y="24"/>
                  </a:moveTo>
                  <a:cubicBezTo>
                    <a:pt x="17" y="24"/>
                    <a:pt x="15" y="24"/>
                    <a:pt x="14" y="23"/>
                  </a:cubicBezTo>
                  <a:lnTo>
                    <a:pt x="0" y="6"/>
                  </a:lnTo>
                  <a:cubicBezTo>
                    <a:pt x="-1" y="4"/>
                    <a:pt x="0" y="2"/>
                    <a:pt x="1" y="1"/>
                  </a:cubicBezTo>
                  <a:cubicBezTo>
                    <a:pt x="2" y="0"/>
                    <a:pt x="4" y="0"/>
                    <a:pt x="6" y="1"/>
                  </a:cubicBezTo>
                  <a:lnTo>
                    <a:pt x="19" y="19"/>
                  </a:lnTo>
                  <a:cubicBezTo>
                    <a:pt x="21" y="20"/>
                    <a:pt x="20" y="22"/>
                    <a:pt x="19" y="24"/>
                  </a:cubicBezTo>
                  <a:cubicBezTo>
                    <a:pt x="18" y="24"/>
                    <a:pt x="18" y="24"/>
                    <a:pt x="17" y="24"/>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34" name="Google Shape;1034;p36"/>
            <p:cNvSpPr/>
            <p:nvPr/>
          </p:nvSpPr>
          <p:spPr>
            <a:xfrm>
              <a:off x="7673956" y="3861793"/>
              <a:ext cx="221850" cy="192659"/>
            </a:xfrm>
            <a:custGeom>
              <a:rect b="b" l="l" r="r" t="t"/>
              <a:pathLst>
                <a:path extrusionOk="0" h="132" w="152">
                  <a:moveTo>
                    <a:pt x="146" y="73"/>
                  </a:moveTo>
                  <a:cubicBezTo>
                    <a:pt x="146" y="73"/>
                    <a:pt x="147" y="74"/>
                    <a:pt x="148" y="74"/>
                  </a:cubicBezTo>
                  <a:cubicBezTo>
                    <a:pt x="149" y="77"/>
                    <a:pt x="156" y="92"/>
                    <a:pt x="149" y="108"/>
                  </a:cubicBezTo>
                  <a:cubicBezTo>
                    <a:pt x="143" y="121"/>
                    <a:pt x="132" y="127"/>
                    <a:pt x="124" y="130"/>
                  </a:cubicBezTo>
                  <a:cubicBezTo>
                    <a:pt x="119" y="131"/>
                    <a:pt x="115" y="132"/>
                    <a:pt x="114" y="132"/>
                  </a:cubicBezTo>
                  <a:cubicBezTo>
                    <a:pt x="113" y="132"/>
                    <a:pt x="112" y="132"/>
                    <a:pt x="111" y="132"/>
                  </a:cubicBezTo>
                  <a:cubicBezTo>
                    <a:pt x="104" y="132"/>
                    <a:pt x="95" y="130"/>
                    <a:pt x="68" y="116"/>
                  </a:cubicBezTo>
                  <a:cubicBezTo>
                    <a:pt x="30" y="95"/>
                    <a:pt x="11" y="84"/>
                    <a:pt x="3" y="66"/>
                  </a:cubicBezTo>
                  <a:cubicBezTo>
                    <a:pt x="-1" y="41"/>
                    <a:pt x="0" y="34"/>
                    <a:pt x="2" y="33"/>
                  </a:cubicBezTo>
                  <a:cubicBezTo>
                    <a:pt x="5" y="32"/>
                    <a:pt x="9" y="45"/>
                    <a:pt x="18" y="46"/>
                  </a:cubicBezTo>
                  <a:cubicBezTo>
                    <a:pt x="26" y="48"/>
                    <a:pt x="36" y="39"/>
                    <a:pt x="44" y="29"/>
                  </a:cubicBezTo>
                  <a:cubicBezTo>
                    <a:pt x="52" y="14"/>
                    <a:pt x="64" y="-2"/>
                    <a:pt x="73" y="0"/>
                  </a:cubicBezTo>
                  <a:cubicBezTo>
                    <a:pt x="81" y="1"/>
                    <a:pt x="83" y="14"/>
                    <a:pt x="90" y="28"/>
                  </a:cubicBezTo>
                  <a:cubicBezTo>
                    <a:pt x="98" y="42"/>
                    <a:pt x="113" y="60"/>
                    <a:pt x="147" y="73"/>
                  </a:cubicBezTo>
                  <a:lnTo>
                    <a:pt x="146" y="73"/>
                  </a:lnTo>
                  <a:close/>
                </a:path>
              </a:pathLst>
            </a:custGeom>
            <a:solidFill>
              <a:schemeClr val="dk1"/>
            </a:solidFill>
            <a:ln>
              <a:noFill/>
            </a:ln>
          </p:spPr>
          <p:txBody>
            <a:bodyPr anchorCtr="1" anchor="ctr" bIns="2500" lIns="90000" spcFirstLastPara="1" rIns="90000" wrap="square" tIns="25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35" name="Google Shape;1035;p36"/>
            <p:cNvSpPr/>
            <p:nvPr/>
          </p:nvSpPr>
          <p:spPr>
            <a:xfrm>
              <a:off x="7678335" y="3958123"/>
              <a:ext cx="176604" cy="96330"/>
            </a:xfrm>
            <a:custGeom>
              <a:rect b="b" l="l" r="r" t="t"/>
              <a:pathLst>
                <a:path extrusionOk="0" h="66" w="121">
                  <a:moveTo>
                    <a:pt x="121" y="64"/>
                  </a:moveTo>
                  <a:cubicBezTo>
                    <a:pt x="116" y="65"/>
                    <a:pt x="112" y="66"/>
                    <a:pt x="111" y="66"/>
                  </a:cubicBezTo>
                  <a:cubicBezTo>
                    <a:pt x="109" y="66"/>
                    <a:pt x="109" y="66"/>
                    <a:pt x="108" y="66"/>
                  </a:cubicBezTo>
                  <a:cubicBezTo>
                    <a:pt x="101" y="66"/>
                    <a:pt x="91" y="64"/>
                    <a:pt x="65" y="50"/>
                  </a:cubicBezTo>
                  <a:cubicBezTo>
                    <a:pt x="27" y="29"/>
                    <a:pt x="8" y="18"/>
                    <a:pt x="0" y="0"/>
                  </a:cubicBezTo>
                  <a:cubicBezTo>
                    <a:pt x="11" y="6"/>
                    <a:pt x="22" y="12"/>
                    <a:pt x="34" y="18"/>
                  </a:cubicBezTo>
                  <a:cubicBezTo>
                    <a:pt x="51" y="27"/>
                    <a:pt x="68" y="36"/>
                    <a:pt x="86" y="46"/>
                  </a:cubicBezTo>
                  <a:cubicBezTo>
                    <a:pt x="92" y="49"/>
                    <a:pt x="98" y="52"/>
                    <a:pt x="104" y="55"/>
                  </a:cubicBezTo>
                  <a:cubicBezTo>
                    <a:pt x="110" y="58"/>
                    <a:pt x="115" y="61"/>
                    <a:pt x="121" y="64"/>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36" name="Google Shape;1036;p36"/>
            <p:cNvSpPr/>
            <p:nvPr/>
          </p:nvSpPr>
          <p:spPr>
            <a:xfrm>
              <a:off x="7831586" y="3968340"/>
              <a:ext cx="64220" cy="86113"/>
            </a:xfrm>
            <a:custGeom>
              <a:rect b="b" l="l" r="r" t="t"/>
              <a:pathLst>
                <a:path extrusionOk="0" h="59" w="44">
                  <a:moveTo>
                    <a:pt x="40" y="1"/>
                  </a:moveTo>
                  <a:cubicBezTo>
                    <a:pt x="41" y="4"/>
                    <a:pt x="48" y="19"/>
                    <a:pt x="41" y="35"/>
                  </a:cubicBezTo>
                  <a:cubicBezTo>
                    <a:pt x="35" y="48"/>
                    <a:pt x="24" y="54"/>
                    <a:pt x="16" y="57"/>
                  </a:cubicBezTo>
                  <a:cubicBezTo>
                    <a:pt x="11" y="58"/>
                    <a:pt x="7" y="59"/>
                    <a:pt x="6" y="59"/>
                  </a:cubicBezTo>
                  <a:cubicBezTo>
                    <a:pt x="5" y="59"/>
                    <a:pt x="4" y="59"/>
                    <a:pt x="3" y="59"/>
                  </a:cubicBezTo>
                  <a:cubicBezTo>
                    <a:pt x="1" y="56"/>
                    <a:pt x="1" y="52"/>
                    <a:pt x="0" y="48"/>
                  </a:cubicBezTo>
                  <a:cubicBezTo>
                    <a:pt x="0" y="46"/>
                    <a:pt x="0" y="44"/>
                    <a:pt x="0" y="42"/>
                  </a:cubicBezTo>
                  <a:cubicBezTo>
                    <a:pt x="1" y="37"/>
                    <a:pt x="2" y="33"/>
                    <a:pt x="3" y="29"/>
                  </a:cubicBezTo>
                  <a:cubicBezTo>
                    <a:pt x="4" y="25"/>
                    <a:pt x="6" y="21"/>
                    <a:pt x="9" y="18"/>
                  </a:cubicBezTo>
                  <a:cubicBezTo>
                    <a:pt x="11" y="16"/>
                    <a:pt x="12" y="14"/>
                    <a:pt x="13" y="13"/>
                  </a:cubicBezTo>
                  <a:cubicBezTo>
                    <a:pt x="19" y="7"/>
                    <a:pt x="26" y="3"/>
                    <a:pt x="34" y="1"/>
                  </a:cubicBezTo>
                  <a:cubicBezTo>
                    <a:pt x="35" y="1"/>
                    <a:pt x="37" y="0"/>
                    <a:pt x="38" y="0"/>
                  </a:cubicBezTo>
                  <a:cubicBezTo>
                    <a:pt x="39" y="1"/>
                    <a:pt x="39" y="1"/>
                    <a:pt x="40" y="1"/>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37" name="Google Shape;1037;p36"/>
            <p:cNvSpPr/>
            <p:nvPr/>
          </p:nvSpPr>
          <p:spPr>
            <a:xfrm>
              <a:off x="7790719" y="3926013"/>
              <a:ext cx="45246" cy="49624"/>
            </a:xfrm>
            <a:custGeom>
              <a:rect b="b" l="l" r="r" t="t"/>
              <a:pathLst>
                <a:path extrusionOk="0" h="34" w="31">
                  <a:moveTo>
                    <a:pt x="31" y="4"/>
                  </a:moveTo>
                  <a:lnTo>
                    <a:pt x="5" y="34"/>
                  </a:lnTo>
                  <a:lnTo>
                    <a:pt x="0" y="30"/>
                  </a:lnTo>
                  <a:lnTo>
                    <a:pt x="27" y="0"/>
                  </a:lnTo>
                  <a:lnTo>
                    <a:pt x="31" y="4"/>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8" name="Google Shape;1038;p36"/>
            <p:cNvSpPr/>
            <p:nvPr/>
          </p:nvSpPr>
          <p:spPr>
            <a:xfrm>
              <a:off x="7777583" y="3914337"/>
              <a:ext cx="46705" cy="49624"/>
            </a:xfrm>
            <a:custGeom>
              <a:rect b="b" l="l" r="r" t="t"/>
              <a:pathLst>
                <a:path extrusionOk="0" h="34" w="32">
                  <a:moveTo>
                    <a:pt x="32" y="4"/>
                  </a:moveTo>
                  <a:lnTo>
                    <a:pt x="5" y="34"/>
                  </a:lnTo>
                  <a:lnTo>
                    <a:pt x="0" y="30"/>
                  </a:lnTo>
                  <a:lnTo>
                    <a:pt x="27" y="0"/>
                  </a:lnTo>
                  <a:lnTo>
                    <a:pt x="32" y="4"/>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9" name="Google Shape;1039;p36"/>
            <p:cNvSpPr/>
            <p:nvPr/>
          </p:nvSpPr>
          <p:spPr>
            <a:xfrm>
              <a:off x="7765907" y="3905579"/>
              <a:ext cx="45246" cy="49624"/>
            </a:xfrm>
            <a:custGeom>
              <a:rect b="b" l="l" r="r" t="t"/>
              <a:pathLst>
                <a:path extrusionOk="0" h="34" w="31">
                  <a:moveTo>
                    <a:pt x="31" y="4"/>
                  </a:moveTo>
                  <a:lnTo>
                    <a:pt x="4" y="34"/>
                  </a:lnTo>
                  <a:lnTo>
                    <a:pt x="0" y="30"/>
                  </a:lnTo>
                  <a:lnTo>
                    <a:pt x="26" y="0"/>
                  </a:lnTo>
                  <a:lnTo>
                    <a:pt x="31" y="4"/>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0" name="Google Shape;1040;p36"/>
            <p:cNvSpPr/>
            <p:nvPr/>
          </p:nvSpPr>
          <p:spPr>
            <a:xfrm>
              <a:off x="6966079" y="1993582"/>
              <a:ext cx="183902" cy="389697"/>
            </a:xfrm>
            <a:custGeom>
              <a:rect b="b" l="l" r="r" t="t"/>
              <a:pathLst>
                <a:path extrusionOk="0" h="267" w="126">
                  <a:moveTo>
                    <a:pt x="0" y="259"/>
                  </a:moveTo>
                  <a:cubicBezTo>
                    <a:pt x="16" y="262"/>
                    <a:pt x="32" y="265"/>
                    <a:pt x="48" y="267"/>
                  </a:cubicBezTo>
                  <a:cubicBezTo>
                    <a:pt x="49" y="266"/>
                    <a:pt x="50" y="263"/>
                    <a:pt x="51" y="260"/>
                  </a:cubicBezTo>
                  <a:cubicBezTo>
                    <a:pt x="52" y="256"/>
                    <a:pt x="53" y="254"/>
                    <a:pt x="55" y="249"/>
                  </a:cubicBezTo>
                  <a:cubicBezTo>
                    <a:pt x="56" y="246"/>
                    <a:pt x="67" y="220"/>
                    <a:pt x="91" y="158"/>
                  </a:cubicBezTo>
                  <a:lnTo>
                    <a:pt x="91" y="157"/>
                  </a:lnTo>
                  <a:cubicBezTo>
                    <a:pt x="97" y="141"/>
                    <a:pt x="104" y="123"/>
                    <a:pt x="113" y="102"/>
                  </a:cubicBezTo>
                  <a:cubicBezTo>
                    <a:pt x="117" y="92"/>
                    <a:pt x="121" y="80"/>
                    <a:pt x="126" y="67"/>
                  </a:cubicBezTo>
                  <a:cubicBezTo>
                    <a:pt x="128" y="50"/>
                    <a:pt x="115" y="40"/>
                    <a:pt x="110" y="23"/>
                  </a:cubicBezTo>
                  <a:cubicBezTo>
                    <a:pt x="109" y="18"/>
                    <a:pt x="107" y="11"/>
                    <a:pt x="108" y="0"/>
                  </a:cubicBezTo>
                  <a:cubicBezTo>
                    <a:pt x="78" y="11"/>
                    <a:pt x="66" y="25"/>
                    <a:pt x="61" y="36"/>
                  </a:cubicBezTo>
                  <a:cubicBezTo>
                    <a:pt x="56" y="46"/>
                    <a:pt x="56" y="53"/>
                    <a:pt x="51" y="73"/>
                  </a:cubicBezTo>
                  <a:cubicBezTo>
                    <a:pt x="46" y="92"/>
                    <a:pt x="40" y="107"/>
                    <a:pt x="36" y="117"/>
                  </a:cubicBezTo>
                  <a:cubicBezTo>
                    <a:pt x="36" y="119"/>
                    <a:pt x="35" y="121"/>
                    <a:pt x="34" y="123"/>
                  </a:cubicBezTo>
                  <a:cubicBezTo>
                    <a:pt x="34" y="125"/>
                    <a:pt x="33" y="126"/>
                    <a:pt x="33" y="127"/>
                  </a:cubicBezTo>
                  <a:cubicBezTo>
                    <a:pt x="31" y="133"/>
                    <a:pt x="29" y="139"/>
                    <a:pt x="28" y="145"/>
                  </a:cubicBezTo>
                  <a:cubicBezTo>
                    <a:pt x="16" y="184"/>
                    <a:pt x="7" y="220"/>
                    <a:pt x="1" y="250"/>
                  </a:cubicBezTo>
                  <a:cubicBezTo>
                    <a:pt x="1" y="254"/>
                    <a:pt x="0" y="257"/>
                    <a:pt x="0" y="260"/>
                  </a:cubicBezTo>
                  <a:lnTo>
                    <a:pt x="0" y="259"/>
                  </a:lnTo>
                  <a:close/>
                </a:path>
              </a:pathLst>
            </a:custGeom>
            <a:solidFill>
              <a:srgbClr val="B768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1" name="Google Shape;1041;p36"/>
            <p:cNvSpPr/>
            <p:nvPr/>
          </p:nvSpPr>
          <p:spPr>
            <a:xfrm>
              <a:off x="7580545" y="1949796"/>
              <a:ext cx="258339" cy="312342"/>
            </a:xfrm>
            <a:custGeom>
              <a:rect b="b" l="l" r="r" t="t"/>
              <a:pathLst>
                <a:path extrusionOk="0" h="214" w="177">
                  <a:moveTo>
                    <a:pt x="1" y="177"/>
                  </a:moveTo>
                  <a:cubicBezTo>
                    <a:pt x="1" y="178"/>
                    <a:pt x="-3" y="193"/>
                    <a:pt x="6" y="204"/>
                  </a:cubicBezTo>
                  <a:cubicBezTo>
                    <a:pt x="17" y="218"/>
                    <a:pt x="37" y="214"/>
                    <a:pt x="43" y="211"/>
                  </a:cubicBezTo>
                  <a:cubicBezTo>
                    <a:pt x="47" y="210"/>
                    <a:pt x="52" y="207"/>
                    <a:pt x="58" y="203"/>
                  </a:cubicBezTo>
                  <a:cubicBezTo>
                    <a:pt x="90" y="184"/>
                    <a:pt x="107" y="156"/>
                    <a:pt x="144" y="85"/>
                  </a:cubicBezTo>
                  <a:cubicBezTo>
                    <a:pt x="150" y="72"/>
                    <a:pt x="157" y="59"/>
                    <a:pt x="164" y="44"/>
                  </a:cubicBezTo>
                  <a:cubicBezTo>
                    <a:pt x="169" y="36"/>
                    <a:pt x="173" y="27"/>
                    <a:pt x="177" y="18"/>
                  </a:cubicBezTo>
                  <a:cubicBezTo>
                    <a:pt x="169" y="12"/>
                    <a:pt x="161" y="6"/>
                    <a:pt x="154" y="0"/>
                  </a:cubicBezTo>
                  <a:cubicBezTo>
                    <a:pt x="148" y="4"/>
                    <a:pt x="143" y="10"/>
                    <a:pt x="137" y="16"/>
                  </a:cubicBezTo>
                  <a:cubicBezTo>
                    <a:pt x="92" y="70"/>
                    <a:pt x="47" y="123"/>
                    <a:pt x="1" y="176"/>
                  </a:cubicBezTo>
                  <a:lnTo>
                    <a:pt x="1" y="177"/>
                  </a:lnTo>
                  <a:close/>
                </a:path>
              </a:pathLst>
            </a:custGeom>
            <a:solidFill>
              <a:srgbClr val="B76835"/>
            </a:solidFill>
            <a:ln>
              <a:noFill/>
            </a:ln>
          </p:spPr>
          <p:txBody>
            <a:bodyPr anchorCtr="1" anchor="ctr" bIns="32025" lIns="90000" spcFirstLastPara="1" rIns="90000" wrap="square" tIns="32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2" name="Google Shape;1042;p36"/>
            <p:cNvSpPr/>
            <p:nvPr/>
          </p:nvSpPr>
          <p:spPr>
            <a:xfrm>
              <a:off x="7338262" y="1962932"/>
              <a:ext cx="318180" cy="299206"/>
            </a:xfrm>
            <a:custGeom>
              <a:rect b="b" l="l" r="r" t="t"/>
              <a:pathLst>
                <a:path extrusionOk="0" h="205" w="218">
                  <a:moveTo>
                    <a:pt x="190" y="205"/>
                  </a:moveTo>
                  <a:cubicBezTo>
                    <a:pt x="199" y="191"/>
                    <a:pt x="209" y="178"/>
                    <a:pt x="218" y="165"/>
                  </a:cubicBezTo>
                  <a:cubicBezTo>
                    <a:pt x="217" y="163"/>
                    <a:pt x="215" y="161"/>
                    <a:pt x="212" y="159"/>
                  </a:cubicBezTo>
                  <a:cubicBezTo>
                    <a:pt x="210" y="156"/>
                    <a:pt x="208" y="155"/>
                    <a:pt x="204" y="150"/>
                  </a:cubicBezTo>
                  <a:cubicBezTo>
                    <a:pt x="203" y="148"/>
                    <a:pt x="183" y="128"/>
                    <a:pt x="138" y="79"/>
                  </a:cubicBezTo>
                  <a:cubicBezTo>
                    <a:pt x="137" y="79"/>
                    <a:pt x="137" y="79"/>
                    <a:pt x="136" y="78"/>
                  </a:cubicBezTo>
                  <a:cubicBezTo>
                    <a:pt x="125" y="66"/>
                    <a:pt x="112" y="52"/>
                    <a:pt x="96" y="35"/>
                  </a:cubicBezTo>
                  <a:cubicBezTo>
                    <a:pt x="88" y="27"/>
                    <a:pt x="79" y="18"/>
                    <a:pt x="70" y="8"/>
                  </a:cubicBezTo>
                  <a:cubicBezTo>
                    <a:pt x="69" y="7"/>
                    <a:pt x="47" y="-7"/>
                    <a:pt x="23" y="4"/>
                  </a:cubicBezTo>
                  <a:cubicBezTo>
                    <a:pt x="7" y="11"/>
                    <a:pt x="1" y="26"/>
                    <a:pt x="0" y="29"/>
                  </a:cubicBezTo>
                  <a:cubicBezTo>
                    <a:pt x="5" y="36"/>
                    <a:pt x="12" y="44"/>
                    <a:pt x="20" y="54"/>
                  </a:cubicBezTo>
                  <a:cubicBezTo>
                    <a:pt x="38" y="74"/>
                    <a:pt x="55" y="91"/>
                    <a:pt x="76" y="110"/>
                  </a:cubicBezTo>
                  <a:cubicBezTo>
                    <a:pt x="78" y="112"/>
                    <a:pt x="79" y="114"/>
                    <a:pt x="81" y="115"/>
                  </a:cubicBezTo>
                  <a:cubicBezTo>
                    <a:pt x="82" y="116"/>
                    <a:pt x="83" y="117"/>
                    <a:pt x="84" y="118"/>
                  </a:cubicBezTo>
                  <a:cubicBezTo>
                    <a:pt x="89" y="122"/>
                    <a:pt x="94" y="126"/>
                    <a:pt x="98" y="130"/>
                  </a:cubicBezTo>
                  <a:cubicBezTo>
                    <a:pt x="128" y="157"/>
                    <a:pt x="158" y="181"/>
                    <a:pt x="182" y="200"/>
                  </a:cubicBezTo>
                  <a:cubicBezTo>
                    <a:pt x="185" y="201"/>
                    <a:pt x="187" y="203"/>
                    <a:pt x="190" y="204"/>
                  </a:cubicBezTo>
                  <a:lnTo>
                    <a:pt x="190" y="205"/>
                  </a:lnTo>
                  <a:close/>
                </a:path>
              </a:pathLst>
            </a:custGeom>
            <a:solidFill>
              <a:srgbClr val="B76835"/>
            </a:solidFill>
            <a:ln>
              <a:noFill/>
            </a:ln>
          </p:spPr>
          <p:txBody>
            <a:bodyPr anchorCtr="1" anchor="ctr" bIns="28800" lIns="90000" spcFirstLastPara="1" rIns="90000" wrap="square" tIns="28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3" name="Google Shape;1043;p36"/>
            <p:cNvSpPr/>
            <p:nvPr/>
          </p:nvSpPr>
          <p:spPr>
            <a:xfrm>
              <a:off x="6872669" y="2021314"/>
              <a:ext cx="163468" cy="379480"/>
            </a:xfrm>
            <a:custGeom>
              <a:rect b="b" l="l" r="r" t="t"/>
              <a:pathLst>
                <a:path extrusionOk="0" h="260" w="112">
                  <a:moveTo>
                    <a:pt x="112" y="248"/>
                  </a:moveTo>
                  <a:cubicBezTo>
                    <a:pt x="109" y="252"/>
                    <a:pt x="106" y="255"/>
                    <a:pt x="101" y="257"/>
                  </a:cubicBezTo>
                  <a:cubicBezTo>
                    <a:pt x="83" y="266"/>
                    <a:pt x="64" y="251"/>
                    <a:pt x="63" y="250"/>
                  </a:cubicBezTo>
                  <a:cubicBezTo>
                    <a:pt x="58" y="244"/>
                    <a:pt x="54" y="239"/>
                    <a:pt x="53" y="237"/>
                  </a:cubicBezTo>
                  <a:cubicBezTo>
                    <a:pt x="26" y="188"/>
                    <a:pt x="18" y="115"/>
                    <a:pt x="18" y="115"/>
                  </a:cubicBezTo>
                  <a:cubicBezTo>
                    <a:pt x="14" y="87"/>
                    <a:pt x="9" y="48"/>
                    <a:pt x="0" y="0"/>
                  </a:cubicBezTo>
                  <a:cubicBezTo>
                    <a:pt x="14" y="5"/>
                    <a:pt x="27" y="9"/>
                    <a:pt x="41" y="13"/>
                  </a:cubicBezTo>
                  <a:cubicBezTo>
                    <a:pt x="44" y="19"/>
                    <a:pt x="47" y="26"/>
                    <a:pt x="50" y="34"/>
                  </a:cubicBezTo>
                  <a:cubicBezTo>
                    <a:pt x="71" y="106"/>
                    <a:pt x="91" y="177"/>
                    <a:pt x="111" y="248"/>
                  </a:cubicBezTo>
                  <a:lnTo>
                    <a:pt x="112" y="248"/>
                  </a:lnTo>
                  <a:close/>
                </a:path>
              </a:pathLst>
            </a:custGeom>
            <a:solidFill>
              <a:srgbClr val="B768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4" name="Google Shape;1044;p36"/>
            <p:cNvSpPr/>
            <p:nvPr/>
          </p:nvSpPr>
          <p:spPr>
            <a:xfrm>
              <a:off x="7784881" y="1784868"/>
              <a:ext cx="86113" cy="218931"/>
            </a:xfrm>
            <a:custGeom>
              <a:rect b="b" l="l" r="r" t="t"/>
              <a:pathLst>
                <a:path extrusionOk="0" h="150" w="59">
                  <a:moveTo>
                    <a:pt x="0" y="130"/>
                  </a:moveTo>
                  <a:cubicBezTo>
                    <a:pt x="9" y="137"/>
                    <a:pt x="19" y="143"/>
                    <a:pt x="28" y="150"/>
                  </a:cubicBezTo>
                  <a:cubicBezTo>
                    <a:pt x="33" y="142"/>
                    <a:pt x="40" y="132"/>
                    <a:pt x="46" y="118"/>
                  </a:cubicBezTo>
                  <a:cubicBezTo>
                    <a:pt x="53" y="99"/>
                    <a:pt x="54" y="82"/>
                    <a:pt x="54" y="71"/>
                  </a:cubicBezTo>
                  <a:cubicBezTo>
                    <a:pt x="60" y="25"/>
                    <a:pt x="61" y="1"/>
                    <a:pt x="56" y="0"/>
                  </a:cubicBezTo>
                  <a:cubicBezTo>
                    <a:pt x="51" y="-1"/>
                    <a:pt x="41" y="18"/>
                    <a:pt x="27" y="56"/>
                  </a:cubicBezTo>
                  <a:cubicBezTo>
                    <a:pt x="23" y="59"/>
                    <a:pt x="19" y="61"/>
                    <a:pt x="17" y="60"/>
                  </a:cubicBezTo>
                  <a:cubicBezTo>
                    <a:pt x="15" y="58"/>
                    <a:pt x="21" y="46"/>
                    <a:pt x="18" y="44"/>
                  </a:cubicBezTo>
                  <a:cubicBezTo>
                    <a:pt x="17" y="42"/>
                    <a:pt x="11" y="47"/>
                    <a:pt x="7" y="52"/>
                  </a:cubicBezTo>
                  <a:cubicBezTo>
                    <a:pt x="-1" y="63"/>
                    <a:pt x="1" y="78"/>
                    <a:pt x="3" y="85"/>
                  </a:cubicBezTo>
                  <a:cubicBezTo>
                    <a:pt x="2" y="100"/>
                    <a:pt x="1" y="115"/>
                    <a:pt x="0" y="130"/>
                  </a:cubicBezTo>
                  <a:close/>
                </a:path>
              </a:pathLst>
            </a:custGeom>
            <a:solidFill>
              <a:srgbClr val="B76835"/>
            </a:solidFill>
            <a:ln>
              <a:noFill/>
            </a:ln>
          </p:spPr>
          <p:txBody>
            <a:bodyPr anchorCtr="1" anchor="ctr" bIns="9000" lIns="90000" spcFirstLastPara="1" rIns="90000" wrap="square" tIns="9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5" name="Google Shape;1045;p36"/>
            <p:cNvSpPr/>
            <p:nvPr/>
          </p:nvSpPr>
          <p:spPr>
            <a:xfrm>
              <a:off x="7789260" y="1770273"/>
              <a:ext cx="67139" cy="182442"/>
            </a:xfrm>
            <a:custGeom>
              <a:rect b="b" l="l" r="r" t="t"/>
              <a:pathLst>
                <a:path extrusionOk="0" h="125" w="46">
                  <a:moveTo>
                    <a:pt x="5" y="125"/>
                  </a:moveTo>
                  <a:cubicBezTo>
                    <a:pt x="9" y="126"/>
                    <a:pt x="13" y="124"/>
                    <a:pt x="14" y="120"/>
                  </a:cubicBezTo>
                  <a:lnTo>
                    <a:pt x="46" y="9"/>
                  </a:lnTo>
                  <a:cubicBezTo>
                    <a:pt x="47" y="5"/>
                    <a:pt x="45" y="1"/>
                    <a:pt x="41" y="0"/>
                  </a:cubicBezTo>
                  <a:cubicBezTo>
                    <a:pt x="37" y="-1"/>
                    <a:pt x="33" y="1"/>
                    <a:pt x="32" y="5"/>
                  </a:cubicBezTo>
                  <a:lnTo>
                    <a:pt x="0" y="116"/>
                  </a:lnTo>
                  <a:cubicBezTo>
                    <a:pt x="-1" y="120"/>
                    <a:pt x="1" y="124"/>
                    <a:pt x="5" y="125"/>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46" name="Google Shape;1046;p36"/>
            <p:cNvSpPr/>
            <p:nvPr/>
          </p:nvSpPr>
          <p:spPr>
            <a:xfrm>
              <a:off x="7212741" y="1843250"/>
              <a:ext cx="125520" cy="154711"/>
            </a:xfrm>
            <a:custGeom>
              <a:rect b="b" l="l" r="r" t="t"/>
              <a:pathLst>
                <a:path extrusionOk="0" h="106" w="86">
                  <a:moveTo>
                    <a:pt x="86" y="89"/>
                  </a:moveTo>
                  <a:cubicBezTo>
                    <a:pt x="85" y="91"/>
                    <a:pt x="63" y="111"/>
                    <a:pt x="34" y="105"/>
                  </a:cubicBezTo>
                  <a:cubicBezTo>
                    <a:pt x="13" y="100"/>
                    <a:pt x="2" y="83"/>
                    <a:pt x="0" y="80"/>
                  </a:cubicBezTo>
                  <a:cubicBezTo>
                    <a:pt x="4" y="73"/>
                    <a:pt x="7" y="65"/>
                    <a:pt x="11" y="55"/>
                  </a:cubicBezTo>
                  <a:cubicBezTo>
                    <a:pt x="19" y="34"/>
                    <a:pt x="21" y="14"/>
                    <a:pt x="21" y="0"/>
                  </a:cubicBezTo>
                  <a:cubicBezTo>
                    <a:pt x="40" y="1"/>
                    <a:pt x="58" y="2"/>
                    <a:pt x="76" y="2"/>
                  </a:cubicBezTo>
                  <a:cubicBezTo>
                    <a:pt x="76" y="7"/>
                    <a:pt x="76" y="12"/>
                    <a:pt x="76" y="16"/>
                  </a:cubicBezTo>
                  <a:cubicBezTo>
                    <a:pt x="76" y="24"/>
                    <a:pt x="76" y="33"/>
                    <a:pt x="77" y="42"/>
                  </a:cubicBezTo>
                  <a:lnTo>
                    <a:pt x="77" y="44"/>
                  </a:lnTo>
                  <a:cubicBezTo>
                    <a:pt x="77" y="49"/>
                    <a:pt x="78" y="54"/>
                    <a:pt x="79" y="59"/>
                  </a:cubicBezTo>
                  <a:cubicBezTo>
                    <a:pt x="81" y="70"/>
                    <a:pt x="83" y="80"/>
                    <a:pt x="86" y="89"/>
                  </a:cubicBezTo>
                  <a:close/>
                </a:path>
              </a:pathLst>
            </a:custGeom>
            <a:solidFill>
              <a:srgbClr val="B76835"/>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7" name="Google Shape;1047;p36"/>
            <p:cNvSpPr/>
            <p:nvPr/>
          </p:nvSpPr>
          <p:spPr>
            <a:xfrm>
              <a:off x="7228796" y="1738163"/>
              <a:ext cx="43786" cy="67139"/>
            </a:xfrm>
            <a:custGeom>
              <a:rect b="b" l="l" r="r" t="t"/>
              <a:pathLst>
                <a:path extrusionOk="0" h="46" w="30">
                  <a:moveTo>
                    <a:pt x="30" y="21"/>
                  </a:moveTo>
                  <a:cubicBezTo>
                    <a:pt x="31" y="34"/>
                    <a:pt x="26" y="45"/>
                    <a:pt x="17" y="46"/>
                  </a:cubicBezTo>
                  <a:cubicBezTo>
                    <a:pt x="9" y="47"/>
                    <a:pt x="1" y="37"/>
                    <a:pt x="0" y="24"/>
                  </a:cubicBezTo>
                  <a:cubicBezTo>
                    <a:pt x="-2" y="12"/>
                    <a:pt x="4" y="1"/>
                    <a:pt x="12" y="0"/>
                  </a:cubicBezTo>
                  <a:cubicBezTo>
                    <a:pt x="21" y="-1"/>
                    <a:pt x="29" y="9"/>
                    <a:pt x="30" y="21"/>
                  </a:cubicBez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8" name="Google Shape;1048;p36"/>
            <p:cNvSpPr/>
            <p:nvPr/>
          </p:nvSpPr>
          <p:spPr>
            <a:xfrm>
              <a:off x="7255068" y="1846169"/>
              <a:ext cx="70058" cy="67139"/>
            </a:xfrm>
            <a:custGeom>
              <a:rect b="b" l="l" r="r" t="t"/>
              <a:pathLst>
                <a:path extrusionOk="0" h="46" w="48">
                  <a:moveTo>
                    <a:pt x="46" y="15"/>
                  </a:moveTo>
                  <a:cubicBezTo>
                    <a:pt x="46" y="22"/>
                    <a:pt x="46" y="31"/>
                    <a:pt x="47" y="40"/>
                  </a:cubicBezTo>
                  <a:cubicBezTo>
                    <a:pt x="47" y="42"/>
                    <a:pt x="48" y="44"/>
                    <a:pt x="48" y="46"/>
                  </a:cubicBezTo>
                  <a:cubicBezTo>
                    <a:pt x="44" y="45"/>
                    <a:pt x="29" y="43"/>
                    <a:pt x="16" y="31"/>
                  </a:cubicBezTo>
                  <a:cubicBezTo>
                    <a:pt x="3" y="18"/>
                    <a:pt x="1" y="4"/>
                    <a:pt x="0" y="0"/>
                  </a:cubicBezTo>
                  <a:cubicBezTo>
                    <a:pt x="15" y="5"/>
                    <a:pt x="31" y="9"/>
                    <a:pt x="46" y="14"/>
                  </a:cubicBezTo>
                  <a:lnTo>
                    <a:pt x="46" y="15"/>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49" name="Google Shape;1049;p36"/>
            <p:cNvSpPr/>
            <p:nvPr/>
          </p:nvSpPr>
          <p:spPr>
            <a:xfrm>
              <a:off x="7225877" y="1657888"/>
              <a:ext cx="163468" cy="237905"/>
            </a:xfrm>
            <a:custGeom>
              <a:rect b="b" l="l" r="r" t="t"/>
              <a:pathLst>
                <a:path extrusionOk="0" h="163" w="112">
                  <a:moveTo>
                    <a:pt x="65" y="163"/>
                  </a:moveTo>
                  <a:cubicBezTo>
                    <a:pt x="82" y="160"/>
                    <a:pt x="95" y="145"/>
                    <a:pt x="97" y="142"/>
                  </a:cubicBezTo>
                  <a:cubicBezTo>
                    <a:pt x="109" y="127"/>
                    <a:pt x="111" y="111"/>
                    <a:pt x="111" y="105"/>
                  </a:cubicBezTo>
                  <a:cubicBezTo>
                    <a:pt x="112" y="77"/>
                    <a:pt x="112" y="50"/>
                    <a:pt x="112" y="22"/>
                  </a:cubicBezTo>
                  <a:cubicBezTo>
                    <a:pt x="112" y="9"/>
                    <a:pt x="101" y="-1"/>
                    <a:pt x="88" y="0"/>
                  </a:cubicBezTo>
                  <a:lnTo>
                    <a:pt x="22" y="5"/>
                  </a:lnTo>
                  <a:cubicBezTo>
                    <a:pt x="9" y="5"/>
                    <a:pt x="-1" y="16"/>
                    <a:pt x="0" y="29"/>
                  </a:cubicBezTo>
                  <a:lnTo>
                    <a:pt x="5" y="110"/>
                  </a:lnTo>
                  <a:cubicBezTo>
                    <a:pt x="16" y="145"/>
                    <a:pt x="42" y="166"/>
                    <a:pt x="65" y="163"/>
                  </a:cubicBezTo>
                  <a:close/>
                </a:path>
              </a:pathLst>
            </a:custGeom>
            <a:solidFill>
              <a:srgbClr val="B76835"/>
            </a:solidFill>
            <a:ln>
              <a:noFill/>
            </a:ln>
          </p:spPr>
          <p:txBody>
            <a:bodyPr anchorCtr="1" anchor="ctr" bIns="13675" lIns="90000" spcFirstLastPara="1" rIns="90000" wrap="square" tIns="13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0" name="Google Shape;1050;p36"/>
            <p:cNvSpPr/>
            <p:nvPr/>
          </p:nvSpPr>
          <p:spPr>
            <a:xfrm>
              <a:off x="7189389" y="1622859"/>
              <a:ext cx="199957" cy="195578"/>
            </a:xfrm>
            <a:custGeom>
              <a:rect b="b" l="l" r="r" t="t"/>
              <a:pathLst>
                <a:path extrusionOk="0" h="134" w="137">
                  <a:moveTo>
                    <a:pt x="30" y="134"/>
                  </a:moveTo>
                  <a:cubicBezTo>
                    <a:pt x="43" y="133"/>
                    <a:pt x="57" y="132"/>
                    <a:pt x="70" y="131"/>
                  </a:cubicBezTo>
                  <a:cubicBezTo>
                    <a:pt x="92" y="103"/>
                    <a:pt x="115" y="74"/>
                    <a:pt x="137" y="46"/>
                  </a:cubicBezTo>
                  <a:cubicBezTo>
                    <a:pt x="135" y="38"/>
                    <a:pt x="132" y="26"/>
                    <a:pt x="123" y="17"/>
                  </a:cubicBezTo>
                  <a:cubicBezTo>
                    <a:pt x="95" y="-12"/>
                    <a:pt x="26" y="-3"/>
                    <a:pt x="6" y="33"/>
                  </a:cubicBezTo>
                  <a:cubicBezTo>
                    <a:pt x="-8" y="60"/>
                    <a:pt x="6" y="93"/>
                    <a:pt x="11" y="104"/>
                  </a:cubicBezTo>
                  <a:cubicBezTo>
                    <a:pt x="17" y="117"/>
                    <a:pt x="24" y="128"/>
                    <a:pt x="30" y="134"/>
                  </a:cubicBezTo>
                  <a:close/>
                </a:path>
              </a:pathLst>
            </a:custGeom>
            <a:solidFill>
              <a:srgbClr val="B76835"/>
            </a:solidFill>
            <a:ln>
              <a:noFill/>
            </a:ln>
          </p:spPr>
          <p:txBody>
            <a:bodyPr anchorCtr="1" anchor="ctr" bIns="3225" lIns="90000" spcFirstLastPara="1" rIns="90000" wrap="square" tIns="32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1" name="Google Shape;1051;p36"/>
            <p:cNvSpPr/>
            <p:nvPr/>
          </p:nvSpPr>
          <p:spPr>
            <a:xfrm>
              <a:off x="7300314" y="2794870"/>
              <a:ext cx="194119" cy="74437"/>
            </a:xfrm>
            <a:custGeom>
              <a:rect b="b" l="l" r="r" t="t"/>
              <a:pathLst>
                <a:path extrusionOk="0" h="51" w="133">
                  <a:moveTo>
                    <a:pt x="133" y="0"/>
                  </a:moveTo>
                  <a:cubicBezTo>
                    <a:pt x="91" y="17"/>
                    <a:pt x="50" y="34"/>
                    <a:pt x="8" y="51"/>
                  </a:cubicBezTo>
                  <a:cubicBezTo>
                    <a:pt x="5" y="43"/>
                    <a:pt x="2" y="35"/>
                    <a:pt x="0" y="28"/>
                  </a:cubicBezTo>
                  <a:cubicBezTo>
                    <a:pt x="0" y="27"/>
                    <a:pt x="1" y="26"/>
                    <a:pt x="1" y="25"/>
                  </a:cubicBezTo>
                  <a:cubicBezTo>
                    <a:pt x="45" y="17"/>
                    <a:pt x="89" y="9"/>
                    <a:pt x="133" y="1"/>
                  </a:cubicBezTo>
                  <a:lnTo>
                    <a:pt x="133" y="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52" name="Google Shape;1052;p36"/>
            <p:cNvSpPr/>
            <p:nvPr/>
          </p:nvSpPr>
          <p:spPr>
            <a:xfrm>
              <a:off x="7033218" y="2378901"/>
              <a:ext cx="265636" cy="472891"/>
            </a:xfrm>
            <a:custGeom>
              <a:rect b="b" l="l" r="r" t="t"/>
              <a:pathLst>
                <a:path extrusionOk="0" h="324" w="182">
                  <a:moveTo>
                    <a:pt x="159" y="324"/>
                  </a:moveTo>
                  <a:cubicBezTo>
                    <a:pt x="106" y="311"/>
                    <a:pt x="54" y="297"/>
                    <a:pt x="2" y="284"/>
                  </a:cubicBezTo>
                  <a:cubicBezTo>
                    <a:pt x="-2" y="244"/>
                    <a:pt x="-4" y="168"/>
                    <a:pt x="34" y="86"/>
                  </a:cubicBezTo>
                  <a:cubicBezTo>
                    <a:pt x="51" y="49"/>
                    <a:pt x="72" y="21"/>
                    <a:pt x="91" y="0"/>
                  </a:cubicBezTo>
                  <a:cubicBezTo>
                    <a:pt x="121" y="8"/>
                    <a:pt x="151" y="15"/>
                    <a:pt x="182" y="23"/>
                  </a:cubicBezTo>
                  <a:cubicBezTo>
                    <a:pt x="174" y="123"/>
                    <a:pt x="167" y="224"/>
                    <a:pt x="159" y="324"/>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3" name="Google Shape;1053;p36"/>
            <p:cNvSpPr/>
            <p:nvPr/>
          </p:nvSpPr>
          <p:spPr>
            <a:xfrm>
              <a:off x="7239013" y="2378901"/>
              <a:ext cx="267096" cy="472891"/>
            </a:xfrm>
            <a:custGeom>
              <a:rect b="b" l="l" r="r" t="t"/>
              <a:pathLst>
                <a:path extrusionOk="0" h="324" w="183">
                  <a:moveTo>
                    <a:pt x="23" y="324"/>
                  </a:moveTo>
                  <a:cubicBezTo>
                    <a:pt x="76" y="311"/>
                    <a:pt x="128" y="297"/>
                    <a:pt x="181" y="284"/>
                  </a:cubicBezTo>
                  <a:cubicBezTo>
                    <a:pt x="185" y="244"/>
                    <a:pt x="187" y="168"/>
                    <a:pt x="148" y="86"/>
                  </a:cubicBezTo>
                  <a:cubicBezTo>
                    <a:pt x="131" y="49"/>
                    <a:pt x="110" y="21"/>
                    <a:pt x="92" y="0"/>
                  </a:cubicBezTo>
                  <a:cubicBezTo>
                    <a:pt x="61" y="8"/>
                    <a:pt x="31" y="15"/>
                    <a:pt x="0" y="23"/>
                  </a:cubicBezTo>
                  <a:cubicBezTo>
                    <a:pt x="8" y="123"/>
                    <a:pt x="16" y="224"/>
                    <a:pt x="23" y="324"/>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4" name="Google Shape;1054;p36"/>
            <p:cNvSpPr/>
            <p:nvPr/>
          </p:nvSpPr>
          <p:spPr>
            <a:xfrm>
              <a:off x="7012784" y="1939579"/>
              <a:ext cx="573599" cy="408671"/>
            </a:xfrm>
            <a:custGeom>
              <a:rect b="b" l="l" r="r" t="t"/>
              <a:pathLst>
                <a:path extrusionOk="0" h="280" w="393">
                  <a:moveTo>
                    <a:pt x="393" y="122"/>
                  </a:moveTo>
                  <a:cubicBezTo>
                    <a:pt x="387" y="108"/>
                    <a:pt x="363" y="51"/>
                    <a:pt x="300" y="23"/>
                  </a:cubicBezTo>
                  <a:cubicBezTo>
                    <a:pt x="267" y="8"/>
                    <a:pt x="236" y="8"/>
                    <a:pt x="219" y="9"/>
                  </a:cubicBezTo>
                  <a:cubicBezTo>
                    <a:pt x="219" y="9"/>
                    <a:pt x="219" y="10"/>
                    <a:pt x="220" y="11"/>
                  </a:cubicBezTo>
                  <a:cubicBezTo>
                    <a:pt x="218" y="27"/>
                    <a:pt x="210" y="41"/>
                    <a:pt x="199" y="45"/>
                  </a:cubicBezTo>
                  <a:cubicBezTo>
                    <a:pt x="182" y="51"/>
                    <a:pt x="154" y="35"/>
                    <a:pt x="145" y="0"/>
                  </a:cubicBezTo>
                  <a:cubicBezTo>
                    <a:pt x="142" y="1"/>
                    <a:pt x="86" y="22"/>
                    <a:pt x="59" y="38"/>
                  </a:cubicBezTo>
                  <a:cubicBezTo>
                    <a:pt x="53" y="41"/>
                    <a:pt x="46" y="46"/>
                    <a:pt x="39" y="53"/>
                  </a:cubicBezTo>
                  <a:cubicBezTo>
                    <a:pt x="32" y="60"/>
                    <a:pt x="27" y="68"/>
                    <a:pt x="24" y="73"/>
                  </a:cubicBezTo>
                  <a:cubicBezTo>
                    <a:pt x="16" y="94"/>
                    <a:pt x="8" y="115"/>
                    <a:pt x="0" y="136"/>
                  </a:cubicBezTo>
                  <a:cubicBezTo>
                    <a:pt x="24" y="144"/>
                    <a:pt x="48" y="152"/>
                    <a:pt x="72" y="160"/>
                  </a:cubicBezTo>
                  <a:cubicBezTo>
                    <a:pt x="75" y="199"/>
                    <a:pt x="78" y="237"/>
                    <a:pt x="81" y="275"/>
                  </a:cubicBezTo>
                  <a:cubicBezTo>
                    <a:pt x="110" y="279"/>
                    <a:pt x="145" y="281"/>
                    <a:pt x="184" y="280"/>
                  </a:cubicBezTo>
                  <a:cubicBezTo>
                    <a:pt x="229" y="278"/>
                    <a:pt x="267" y="272"/>
                    <a:pt x="298" y="264"/>
                  </a:cubicBezTo>
                  <a:cubicBezTo>
                    <a:pt x="305" y="248"/>
                    <a:pt x="322" y="204"/>
                    <a:pt x="307" y="152"/>
                  </a:cubicBezTo>
                  <a:cubicBezTo>
                    <a:pt x="307" y="151"/>
                    <a:pt x="306" y="149"/>
                    <a:pt x="305" y="147"/>
                  </a:cubicBezTo>
                  <a:cubicBezTo>
                    <a:pt x="310" y="153"/>
                    <a:pt x="315" y="158"/>
                    <a:pt x="319" y="163"/>
                  </a:cubicBezTo>
                  <a:cubicBezTo>
                    <a:pt x="344" y="149"/>
                    <a:pt x="369" y="135"/>
                    <a:pt x="393" y="121"/>
                  </a:cubicBezTo>
                  <a:lnTo>
                    <a:pt x="393" y="122"/>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5" name="Google Shape;1055;p36"/>
            <p:cNvSpPr/>
            <p:nvPr/>
          </p:nvSpPr>
          <p:spPr>
            <a:xfrm>
              <a:off x="6998189" y="1924984"/>
              <a:ext cx="583816" cy="418888"/>
            </a:xfrm>
            <a:custGeom>
              <a:rect b="b" l="l" r="r" t="t"/>
              <a:pathLst>
                <a:path extrusionOk="0" h="287" w="400">
                  <a:moveTo>
                    <a:pt x="164" y="287"/>
                  </a:moveTo>
                  <a:cubicBezTo>
                    <a:pt x="138" y="287"/>
                    <a:pt x="111" y="286"/>
                    <a:pt x="84" y="282"/>
                  </a:cubicBezTo>
                  <a:cubicBezTo>
                    <a:pt x="83" y="282"/>
                    <a:pt x="82" y="281"/>
                    <a:pt x="81" y="279"/>
                  </a:cubicBezTo>
                  <a:lnTo>
                    <a:pt x="73" y="167"/>
                  </a:lnTo>
                  <a:lnTo>
                    <a:pt x="2" y="143"/>
                  </a:lnTo>
                  <a:cubicBezTo>
                    <a:pt x="2" y="143"/>
                    <a:pt x="1" y="142"/>
                    <a:pt x="0" y="141"/>
                  </a:cubicBezTo>
                  <a:cubicBezTo>
                    <a:pt x="0" y="141"/>
                    <a:pt x="0" y="140"/>
                    <a:pt x="0" y="139"/>
                  </a:cubicBezTo>
                  <a:lnTo>
                    <a:pt x="25" y="76"/>
                  </a:lnTo>
                  <a:cubicBezTo>
                    <a:pt x="29" y="67"/>
                    <a:pt x="34" y="60"/>
                    <a:pt x="40" y="54"/>
                  </a:cubicBezTo>
                  <a:cubicBezTo>
                    <a:pt x="48" y="47"/>
                    <a:pt x="55" y="42"/>
                    <a:pt x="61" y="39"/>
                  </a:cubicBezTo>
                  <a:cubicBezTo>
                    <a:pt x="88" y="23"/>
                    <a:pt x="142" y="3"/>
                    <a:pt x="148" y="1"/>
                  </a:cubicBezTo>
                  <a:cubicBezTo>
                    <a:pt x="148" y="0"/>
                    <a:pt x="150" y="1"/>
                    <a:pt x="150" y="1"/>
                  </a:cubicBezTo>
                  <a:cubicBezTo>
                    <a:pt x="151" y="1"/>
                    <a:pt x="152" y="2"/>
                    <a:pt x="152" y="3"/>
                  </a:cubicBezTo>
                  <a:cubicBezTo>
                    <a:pt x="156" y="20"/>
                    <a:pt x="166" y="35"/>
                    <a:pt x="180" y="42"/>
                  </a:cubicBezTo>
                  <a:cubicBezTo>
                    <a:pt x="187" y="46"/>
                    <a:pt x="196" y="47"/>
                    <a:pt x="202" y="45"/>
                  </a:cubicBezTo>
                  <a:cubicBezTo>
                    <a:pt x="211" y="42"/>
                    <a:pt x="218" y="30"/>
                    <a:pt x="220" y="15"/>
                  </a:cubicBezTo>
                  <a:lnTo>
                    <a:pt x="220" y="13"/>
                  </a:lnTo>
                  <a:cubicBezTo>
                    <a:pt x="220" y="13"/>
                    <a:pt x="219" y="11"/>
                    <a:pt x="220" y="10"/>
                  </a:cubicBezTo>
                  <a:cubicBezTo>
                    <a:pt x="220" y="10"/>
                    <a:pt x="221" y="9"/>
                    <a:pt x="222" y="9"/>
                  </a:cubicBezTo>
                  <a:cubicBezTo>
                    <a:pt x="251" y="7"/>
                    <a:pt x="280" y="12"/>
                    <a:pt x="305" y="23"/>
                  </a:cubicBezTo>
                  <a:cubicBezTo>
                    <a:pt x="365" y="50"/>
                    <a:pt x="391" y="103"/>
                    <a:pt x="400" y="124"/>
                  </a:cubicBezTo>
                  <a:cubicBezTo>
                    <a:pt x="400" y="126"/>
                    <a:pt x="400" y="127"/>
                    <a:pt x="398" y="128"/>
                  </a:cubicBezTo>
                  <a:lnTo>
                    <a:pt x="324" y="170"/>
                  </a:lnTo>
                  <a:cubicBezTo>
                    <a:pt x="323" y="171"/>
                    <a:pt x="321" y="170"/>
                    <a:pt x="320" y="169"/>
                  </a:cubicBezTo>
                  <a:cubicBezTo>
                    <a:pt x="319" y="168"/>
                    <a:pt x="317" y="166"/>
                    <a:pt x="316" y="164"/>
                  </a:cubicBezTo>
                  <a:cubicBezTo>
                    <a:pt x="326" y="210"/>
                    <a:pt x="313" y="249"/>
                    <a:pt x="305" y="269"/>
                  </a:cubicBezTo>
                  <a:cubicBezTo>
                    <a:pt x="304" y="271"/>
                    <a:pt x="303" y="271"/>
                    <a:pt x="302" y="271"/>
                  </a:cubicBezTo>
                  <a:cubicBezTo>
                    <a:pt x="265" y="280"/>
                    <a:pt x="227" y="285"/>
                    <a:pt x="188" y="287"/>
                  </a:cubicBezTo>
                  <a:cubicBezTo>
                    <a:pt x="180" y="287"/>
                    <a:pt x="172" y="287"/>
                    <a:pt x="164" y="287"/>
                  </a:cubicBezTo>
                  <a:moveTo>
                    <a:pt x="88" y="276"/>
                  </a:moveTo>
                  <a:cubicBezTo>
                    <a:pt x="121" y="280"/>
                    <a:pt x="154" y="282"/>
                    <a:pt x="188" y="280"/>
                  </a:cubicBezTo>
                  <a:cubicBezTo>
                    <a:pt x="225" y="279"/>
                    <a:pt x="263" y="274"/>
                    <a:pt x="299" y="265"/>
                  </a:cubicBezTo>
                  <a:cubicBezTo>
                    <a:pt x="308" y="244"/>
                    <a:pt x="320" y="203"/>
                    <a:pt x="307" y="157"/>
                  </a:cubicBezTo>
                  <a:cubicBezTo>
                    <a:pt x="307" y="156"/>
                    <a:pt x="306" y="154"/>
                    <a:pt x="306" y="152"/>
                  </a:cubicBezTo>
                  <a:cubicBezTo>
                    <a:pt x="305" y="151"/>
                    <a:pt x="306" y="149"/>
                    <a:pt x="307" y="148"/>
                  </a:cubicBezTo>
                  <a:cubicBezTo>
                    <a:pt x="309" y="147"/>
                    <a:pt x="310" y="148"/>
                    <a:pt x="311" y="149"/>
                  </a:cubicBezTo>
                  <a:cubicBezTo>
                    <a:pt x="315" y="154"/>
                    <a:pt x="319" y="158"/>
                    <a:pt x="323" y="163"/>
                  </a:cubicBezTo>
                  <a:lnTo>
                    <a:pt x="393" y="124"/>
                  </a:lnTo>
                  <a:cubicBezTo>
                    <a:pt x="383" y="102"/>
                    <a:pt x="358" y="54"/>
                    <a:pt x="303" y="30"/>
                  </a:cubicBezTo>
                  <a:cubicBezTo>
                    <a:pt x="279" y="19"/>
                    <a:pt x="253" y="14"/>
                    <a:pt x="227" y="15"/>
                  </a:cubicBezTo>
                  <a:cubicBezTo>
                    <a:pt x="224" y="33"/>
                    <a:pt x="215" y="47"/>
                    <a:pt x="204" y="51"/>
                  </a:cubicBezTo>
                  <a:cubicBezTo>
                    <a:pt x="196" y="54"/>
                    <a:pt x="186" y="53"/>
                    <a:pt x="177" y="47"/>
                  </a:cubicBezTo>
                  <a:cubicBezTo>
                    <a:pt x="162" y="40"/>
                    <a:pt x="152" y="26"/>
                    <a:pt x="146" y="8"/>
                  </a:cubicBezTo>
                  <a:cubicBezTo>
                    <a:pt x="133" y="13"/>
                    <a:pt x="88" y="31"/>
                    <a:pt x="64" y="45"/>
                  </a:cubicBezTo>
                  <a:cubicBezTo>
                    <a:pt x="58" y="48"/>
                    <a:pt x="52" y="52"/>
                    <a:pt x="45" y="59"/>
                  </a:cubicBezTo>
                  <a:cubicBezTo>
                    <a:pt x="39" y="64"/>
                    <a:pt x="35" y="71"/>
                    <a:pt x="31" y="78"/>
                  </a:cubicBezTo>
                  <a:lnTo>
                    <a:pt x="7" y="138"/>
                  </a:lnTo>
                  <a:lnTo>
                    <a:pt x="77" y="161"/>
                  </a:lnTo>
                  <a:cubicBezTo>
                    <a:pt x="77" y="161"/>
                    <a:pt x="79" y="163"/>
                    <a:pt x="79" y="164"/>
                  </a:cubicBezTo>
                  <a:lnTo>
                    <a:pt x="88" y="276"/>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56" name="Google Shape;1056;p36"/>
            <p:cNvSpPr/>
            <p:nvPr/>
          </p:nvSpPr>
          <p:spPr>
            <a:xfrm>
              <a:off x="7256528" y="2625563"/>
              <a:ext cx="18974" cy="194119"/>
            </a:xfrm>
            <a:custGeom>
              <a:rect b="b" l="l" r="r" t="t"/>
              <a:pathLst>
                <a:path extrusionOk="0" h="133" w="13">
                  <a:moveTo>
                    <a:pt x="10" y="133"/>
                  </a:moveTo>
                  <a:cubicBezTo>
                    <a:pt x="8" y="133"/>
                    <a:pt x="6" y="132"/>
                    <a:pt x="6" y="130"/>
                  </a:cubicBezTo>
                  <a:lnTo>
                    <a:pt x="0" y="3"/>
                  </a:lnTo>
                  <a:cubicBezTo>
                    <a:pt x="0" y="1"/>
                    <a:pt x="1" y="0"/>
                    <a:pt x="3" y="0"/>
                  </a:cubicBezTo>
                  <a:cubicBezTo>
                    <a:pt x="5" y="0"/>
                    <a:pt x="7" y="1"/>
                    <a:pt x="7" y="3"/>
                  </a:cubicBezTo>
                  <a:lnTo>
                    <a:pt x="13" y="129"/>
                  </a:lnTo>
                  <a:cubicBezTo>
                    <a:pt x="13" y="131"/>
                    <a:pt x="12" y="133"/>
                    <a:pt x="10" y="133"/>
                  </a:cubicBezTo>
                  <a:close/>
                </a:path>
              </a:pathLst>
            </a:custGeom>
            <a:solidFill>
              <a:schemeClr val="dk1"/>
            </a:solidFill>
            <a:ln>
              <a:noFill/>
            </a:ln>
          </p:spPr>
          <p:txBody>
            <a:bodyPr anchorCtr="1" anchor="ctr" bIns="2875" lIns="90000" spcFirstLastPara="1" rIns="90000" wrap="square" tIns="2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57" name="Google Shape;1057;p36"/>
            <p:cNvSpPr/>
            <p:nvPr/>
          </p:nvSpPr>
          <p:spPr>
            <a:xfrm>
              <a:off x="7271123" y="2440201"/>
              <a:ext cx="23353" cy="157630"/>
            </a:xfrm>
            <a:custGeom>
              <a:rect b="b" l="l" r="r" t="t"/>
              <a:pathLst>
                <a:path extrusionOk="0" h="108" w="16">
                  <a:moveTo>
                    <a:pt x="13" y="108"/>
                  </a:moveTo>
                  <a:cubicBezTo>
                    <a:pt x="11" y="108"/>
                    <a:pt x="10" y="107"/>
                    <a:pt x="10" y="105"/>
                  </a:cubicBezTo>
                  <a:lnTo>
                    <a:pt x="0" y="4"/>
                  </a:lnTo>
                  <a:cubicBezTo>
                    <a:pt x="0" y="2"/>
                    <a:pt x="1" y="0"/>
                    <a:pt x="3" y="0"/>
                  </a:cubicBezTo>
                  <a:cubicBezTo>
                    <a:pt x="5" y="0"/>
                    <a:pt x="6" y="1"/>
                    <a:pt x="7" y="3"/>
                  </a:cubicBezTo>
                  <a:lnTo>
                    <a:pt x="16" y="104"/>
                  </a:lnTo>
                  <a:cubicBezTo>
                    <a:pt x="16" y="106"/>
                    <a:pt x="15" y="108"/>
                    <a:pt x="14" y="108"/>
                  </a:cubicBezTo>
                  <a:lnTo>
                    <a:pt x="13" y="108"/>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58" name="Google Shape;1058;p36"/>
            <p:cNvSpPr/>
            <p:nvPr/>
          </p:nvSpPr>
          <p:spPr>
            <a:xfrm>
              <a:off x="7256528" y="2587615"/>
              <a:ext cx="36488" cy="46705"/>
            </a:xfrm>
            <a:custGeom>
              <a:rect b="b" l="l" r="r" t="t"/>
              <a:pathLst>
                <a:path extrusionOk="0" h="32" w="25">
                  <a:moveTo>
                    <a:pt x="3" y="32"/>
                  </a:moveTo>
                  <a:cubicBezTo>
                    <a:pt x="3" y="32"/>
                    <a:pt x="2" y="32"/>
                    <a:pt x="1" y="32"/>
                  </a:cubicBezTo>
                  <a:cubicBezTo>
                    <a:pt x="0" y="31"/>
                    <a:pt x="0" y="28"/>
                    <a:pt x="1" y="27"/>
                  </a:cubicBezTo>
                  <a:lnTo>
                    <a:pt x="19" y="2"/>
                  </a:lnTo>
                  <a:cubicBezTo>
                    <a:pt x="20" y="0"/>
                    <a:pt x="22" y="0"/>
                    <a:pt x="23" y="1"/>
                  </a:cubicBezTo>
                  <a:cubicBezTo>
                    <a:pt x="25" y="2"/>
                    <a:pt x="25" y="4"/>
                    <a:pt x="24" y="6"/>
                  </a:cubicBezTo>
                  <a:lnTo>
                    <a:pt x="6" y="31"/>
                  </a:lnTo>
                  <a:cubicBezTo>
                    <a:pt x="6" y="31"/>
                    <a:pt x="4" y="32"/>
                    <a:pt x="3" y="32"/>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59" name="Google Shape;1059;p36"/>
            <p:cNvSpPr/>
            <p:nvPr/>
          </p:nvSpPr>
          <p:spPr>
            <a:xfrm>
              <a:off x="7285718" y="2435823"/>
              <a:ext cx="32110" cy="32110"/>
            </a:xfrm>
            <a:custGeom>
              <a:rect b="b" l="l" r="r" t="t"/>
              <a:pathLst>
                <a:path extrusionOk="0" h="22" w="22">
                  <a:moveTo>
                    <a:pt x="11" y="22"/>
                  </a:moveTo>
                  <a:cubicBezTo>
                    <a:pt x="5" y="22"/>
                    <a:pt x="0" y="17"/>
                    <a:pt x="0" y="11"/>
                  </a:cubicBezTo>
                  <a:cubicBezTo>
                    <a:pt x="0" y="5"/>
                    <a:pt x="5" y="0"/>
                    <a:pt x="11" y="0"/>
                  </a:cubicBezTo>
                  <a:cubicBezTo>
                    <a:pt x="17" y="0"/>
                    <a:pt x="22" y="5"/>
                    <a:pt x="22" y="11"/>
                  </a:cubicBezTo>
                  <a:cubicBezTo>
                    <a:pt x="22" y="17"/>
                    <a:pt x="17" y="22"/>
                    <a:pt x="11" y="22"/>
                  </a:cubicBezTo>
                  <a:moveTo>
                    <a:pt x="11" y="6"/>
                  </a:moveTo>
                  <a:cubicBezTo>
                    <a:pt x="8" y="6"/>
                    <a:pt x="6" y="8"/>
                    <a:pt x="6" y="11"/>
                  </a:cubicBezTo>
                  <a:cubicBezTo>
                    <a:pt x="6" y="13"/>
                    <a:pt x="9" y="15"/>
                    <a:pt x="11" y="15"/>
                  </a:cubicBezTo>
                  <a:cubicBezTo>
                    <a:pt x="14" y="15"/>
                    <a:pt x="15" y="13"/>
                    <a:pt x="15" y="11"/>
                  </a:cubicBezTo>
                  <a:cubicBezTo>
                    <a:pt x="15" y="8"/>
                    <a:pt x="13" y="6"/>
                    <a:pt x="11" y="6"/>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60" name="Google Shape;1060;p36"/>
            <p:cNvSpPr/>
            <p:nvPr/>
          </p:nvSpPr>
          <p:spPr>
            <a:xfrm>
              <a:off x="7160198" y="1617021"/>
              <a:ext cx="243743" cy="214552"/>
            </a:xfrm>
            <a:custGeom>
              <a:rect b="b" l="l" r="r" t="t"/>
              <a:pathLst>
                <a:path extrusionOk="0" h="147" w="167">
                  <a:moveTo>
                    <a:pt x="72" y="105"/>
                  </a:moveTo>
                  <a:cubicBezTo>
                    <a:pt x="70" y="105"/>
                    <a:pt x="73" y="94"/>
                    <a:pt x="68" y="91"/>
                  </a:cubicBezTo>
                  <a:cubicBezTo>
                    <a:pt x="64" y="87"/>
                    <a:pt x="54" y="89"/>
                    <a:pt x="49" y="95"/>
                  </a:cubicBezTo>
                  <a:cubicBezTo>
                    <a:pt x="43" y="102"/>
                    <a:pt x="44" y="115"/>
                    <a:pt x="54" y="127"/>
                  </a:cubicBezTo>
                  <a:cubicBezTo>
                    <a:pt x="56" y="137"/>
                    <a:pt x="57" y="146"/>
                    <a:pt x="53" y="147"/>
                  </a:cubicBezTo>
                  <a:cubicBezTo>
                    <a:pt x="43" y="152"/>
                    <a:pt x="-17" y="82"/>
                    <a:pt x="4" y="40"/>
                  </a:cubicBezTo>
                  <a:cubicBezTo>
                    <a:pt x="16" y="15"/>
                    <a:pt x="51" y="9"/>
                    <a:pt x="87" y="2"/>
                  </a:cubicBezTo>
                  <a:cubicBezTo>
                    <a:pt x="112" y="-2"/>
                    <a:pt x="123" y="1"/>
                    <a:pt x="130" y="3"/>
                  </a:cubicBezTo>
                  <a:cubicBezTo>
                    <a:pt x="152" y="12"/>
                    <a:pt x="171" y="36"/>
                    <a:pt x="166" y="52"/>
                  </a:cubicBezTo>
                  <a:cubicBezTo>
                    <a:pt x="163" y="59"/>
                    <a:pt x="153" y="63"/>
                    <a:pt x="133" y="71"/>
                  </a:cubicBezTo>
                  <a:cubicBezTo>
                    <a:pt x="104" y="83"/>
                    <a:pt x="88" y="82"/>
                    <a:pt x="79" y="97"/>
                  </a:cubicBezTo>
                  <a:cubicBezTo>
                    <a:pt x="77" y="100"/>
                    <a:pt x="73" y="106"/>
                    <a:pt x="72" y="105"/>
                  </a:cubicBezTo>
                  <a:close/>
                </a:path>
              </a:pathLst>
            </a:custGeom>
            <a:solidFill>
              <a:schemeClr val="dk1"/>
            </a:solidFill>
            <a:ln>
              <a:noFill/>
            </a:ln>
          </p:spPr>
          <p:txBody>
            <a:bodyPr anchorCtr="1" anchor="ctr" bIns="7900" lIns="90000" spcFirstLastPara="1" rIns="90000" wrap="square" tIns="79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61" name="Google Shape;1061;p36"/>
            <p:cNvSpPr/>
            <p:nvPr/>
          </p:nvSpPr>
          <p:spPr>
            <a:xfrm>
              <a:off x="7300314" y="1830114"/>
              <a:ext cx="52543" cy="26272"/>
            </a:xfrm>
            <a:custGeom>
              <a:rect b="b" l="l" r="r" t="t"/>
              <a:pathLst>
                <a:path extrusionOk="0" h="18" w="36">
                  <a:moveTo>
                    <a:pt x="36" y="2"/>
                  </a:moveTo>
                  <a:cubicBezTo>
                    <a:pt x="38" y="6"/>
                    <a:pt x="29" y="19"/>
                    <a:pt x="17" y="18"/>
                  </a:cubicBezTo>
                  <a:cubicBezTo>
                    <a:pt x="10" y="18"/>
                    <a:pt x="3" y="12"/>
                    <a:pt x="0" y="4"/>
                  </a:cubicBezTo>
                  <a:cubicBezTo>
                    <a:pt x="5" y="3"/>
                    <a:pt x="13" y="1"/>
                    <a:pt x="22" y="1"/>
                  </a:cubicBezTo>
                  <a:cubicBezTo>
                    <a:pt x="31" y="0"/>
                    <a:pt x="36" y="0"/>
                    <a:pt x="36" y="2"/>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2" name="Google Shape;1062;p36"/>
            <p:cNvSpPr/>
            <p:nvPr/>
          </p:nvSpPr>
          <p:spPr>
            <a:xfrm>
              <a:off x="6856614" y="1895793"/>
              <a:ext cx="132818" cy="198497"/>
            </a:xfrm>
            <a:custGeom>
              <a:rect b="b" l="l" r="r" t="t"/>
              <a:pathLst>
                <a:path extrusionOk="0" h="136" w="91">
                  <a:moveTo>
                    <a:pt x="47" y="84"/>
                  </a:moveTo>
                  <a:cubicBezTo>
                    <a:pt x="49" y="89"/>
                    <a:pt x="50" y="94"/>
                    <a:pt x="52" y="99"/>
                  </a:cubicBezTo>
                  <a:cubicBezTo>
                    <a:pt x="43" y="111"/>
                    <a:pt x="35" y="124"/>
                    <a:pt x="26" y="136"/>
                  </a:cubicBezTo>
                  <a:cubicBezTo>
                    <a:pt x="17" y="113"/>
                    <a:pt x="11" y="88"/>
                    <a:pt x="6" y="61"/>
                  </a:cubicBezTo>
                  <a:cubicBezTo>
                    <a:pt x="5" y="59"/>
                    <a:pt x="5" y="56"/>
                    <a:pt x="5" y="54"/>
                  </a:cubicBezTo>
                  <a:cubicBezTo>
                    <a:pt x="4" y="51"/>
                    <a:pt x="4" y="50"/>
                    <a:pt x="4" y="47"/>
                  </a:cubicBezTo>
                  <a:cubicBezTo>
                    <a:pt x="3" y="44"/>
                    <a:pt x="3" y="43"/>
                    <a:pt x="3" y="42"/>
                  </a:cubicBezTo>
                  <a:cubicBezTo>
                    <a:pt x="1" y="34"/>
                    <a:pt x="1" y="23"/>
                    <a:pt x="0" y="12"/>
                  </a:cubicBezTo>
                  <a:cubicBezTo>
                    <a:pt x="0" y="8"/>
                    <a:pt x="0" y="4"/>
                    <a:pt x="3" y="1"/>
                  </a:cubicBezTo>
                  <a:cubicBezTo>
                    <a:pt x="3" y="1"/>
                    <a:pt x="5" y="0"/>
                    <a:pt x="7" y="0"/>
                  </a:cubicBezTo>
                  <a:cubicBezTo>
                    <a:pt x="8" y="1"/>
                    <a:pt x="8" y="2"/>
                    <a:pt x="8" y="3"/>
                  </a:cubicBezTo>
                  <a:cubicBezTo>
                    <a:pt x="8" y="9"/>
                    <a:pt x="9" y="15"/>
                    <a:pt x="9" y="21"/>
                  </a:cubicBezTo>
                  <a:cubicBezTo>
                    <a:pt x="9" y="27"/>
                    <a:pt x="11" y="35"/>
                    <a:pt x="16" y="39"/>
                  </a:cubicBezTo>
                  <a:cubicBezTo>
                    <a:pt x="22" y="43"/>
                    <a:pt x="37" y="38"/>
                    <a:pt x="52" y="24"/>
                  </a:cubicBezTo>
                  <a:cubicBezTo>
                    <a:pt x="52" y="26"/>
                    <a:pt x="52" y="29"/>
                    <a:pt x="53" y="32"/>
                  </a:cubicBezTo>
                  <a:cubicBezTo>
                    <a:pt x="53" y="41"/>
                    <a:pt x="52" y="44"/>
                    <a:pt x="54" y="47"/>
                  </a:cubicBezTo>
                  <a:cubicBezTo>
                    <a:pt x="56" y="49"/>
                    <a:pt x="60" y="48"/>
                    <a:pt x="62" y="48"/>
                  </a:cubicBezTo>
                  <a:cubicBezTo>
                    <a:pt x="67" y="48"/>
                    <a:pt x="68" y="43"/>
                    <a:pt x="75" y="41"/>
                  </a:cubicBezTo>
                  <a:cubicBezTo>
                    <a:pt x="81" y="38"/>
                    <a:pt x="89" y="38"/>
                    <a:pt x="90" y="40"/>
                  </a:cubicBezTo>
                  <a:cubicBezTo>
                    <a:pt x="91" y="41"/>
                    <a:pt x="90" y="42"/>
                    <a:pt x="90" y="43"/>
                  </a:cubicBezTo>
                  <a:cubicBezTo>
                    <a:pt x="88" y="46"/>
                    <a:pt x="85" y="47"/>
                    <a:pt x="82" y="48"/>
                  </a:cubicBezTo>
                  <a:cubicBezTo>
                    <a:pt x="77" y="50"/>
                    <a:pt x="76" y="56"/>
                    <a:pt x="74" y="60"/>
                  </a:cubicBezTo>
                  <a:cubicBezTo>
                    <a:pt x="72" y="66"/>
                    <a:pt x="66" y="74"/>
                    <a:pt x="48" y="84"/>
                  </a:cubicBezTo>
                  <a:lnTo>
                    <a:pt x="47" y="84"/>
                  </a:lnTo>
                  <a:close/>
                </a:path>
              </a:pathLst>
            </a:custGeom>
            <a:solidFill>
              <a:srgbClr val="B76835"/>
            </a:solidFill>
            <a:ln>
              <a:noFill/>
            </a:ln>
          </p:spPr>
          <p:txBody>
            <a:bodyPr anchorCtr="1" anchor="ctr" bIns="3950" lIns="90000" spcFirstLastPara="1" rIns="90000" wrap="square" tIns="39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3" name="Google Shape;1063;p36"/>
            <p:cNvSpPr/>
            <p:nvPr/>
          </p:nvSpPr>
          <p:spPr>
            <a:xfrm>
              <a:off x="6869749" y="1879738"/>
              <a:ext cx="20434" cy="67139"/>
            </a:xfrm>
            <a:custGeom>
              <a:rect b="b" l="l" r="r" t="t"/>
              <a:pathLst>
                <a:path extrusionOk="0" h="46" w="14">
                  <a:moveTo>
                    <a:pt x="14" y="43"/>
                  </a:moveTo>
                  <a:cubicBezTo>
                    <a:pt x="10" y="44"/>
                    <a:pt x="5" y="45"/>
                    <a:pt x="0" y="46"/>
                  </a:cubicBezTo>
                  <a:cubicBezTo>
                    <a:pt x="2" y="33"/>
                    <a:pt x="3" y="20"/>
                    <a:pt x="4" y="8"/>
                  </a:cubicBezTo>
                  <a:cubicBezTo>
                    <a:pt x="4" y="5"/>
                    <a:pt x="5" y="1"/>
                    <a:pt x="7" y="0"/>
                  </a:cubicBezTo>
                  <a:cubicBezTo>
                    <a:pt x="8" y="0"/>
                    <a:pt x="8" y="0"/>
                    <a:pt x="9" y="1"/>
                  </a:cubicBezTo>
                  <a:cubicBezTo>
                    <a:pt x="12" y="3"/>
                    <a:pt x="12" y="10"/>
                    <a:pt x="12" y="11"/>
                  </a:cubicBezTo>
                  <a:cubicBezTo>
                    <a:pt x="13" y="22"/>
                    <a:pt x="13" y="32"/>
                    <a:pt x="14" y="43"/>
                  </a:cubicBezTo>
                  <a:close/>
                </a:path>
              </a:pathLst>
            </a:custGeom>
            <a:solidFill>
              <a:srgbClr val="B76835"/>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4" name="Google Shape;1064;p36"/>
            <p:cNvSpPr/>
            <p:nvPr/>
          </p:nvSpPr>
          <p:spPr>
            <a:xfrm>
              <a:off x="6890183" y="1868062"/>
              <a:ext cx="21893" cy="71517"/>
            </a:xfrm>
            <a:custGeom>
              <a:rect b="b" l="l" r="r" t="t"/>
              <a:pathLst>
                <a:path extrusionOk="0" h="49" w="15">
                  <a:moveTo>
                    <a:pt x="15" y="46"/>
                  </a:moveTo>
                  <a:lnTo>
                    <a:pt x="1" y="49"/>
                  </a:lnTo>
                  <a:cubicBezTo>
                    <a:pt x="0" y="40"/>
                    <a:pt x="0" y="32"/>
                    <a:pt x="1" y="26"/>
                  </a:cubicBezTo>
                  <a:cubicBezTo>
                    <a:pt x="2" y="7"/>
                    <a:pt x="5" y="3"/>
                    <a:pt x="8" y="1"/>
                  </a:cubicBezTo>
                  <a:cubicBezTo>
                    <a:pt x="8" y="1"/>
                    <a:pt x="11" y="-1"/>
                    <a:pt x="13" y="0"/>
                  </a:cubicBezTo>
                  <a:cubicBezTo>
                    <a:pt x="17" y="2"/>
                    <a:pt x="13" y="13"/>
                    <a:pt x="13" y="28"/>
                  </a:cubicBezTo>
                  <a:cubicBezTo>
                    <a:pt x="13" y="35"/>
                    <a:pt x="14" y="42"/>
                    <a:pt x="15" y="46"/>
                  </a:cubicBezTo>
                  <a:close/>
                </a:path>
              </a:pathLst>
            </a:custGeom>
            <a:solidFill>
              <a:srgbClr val="B76835"/>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5" name="Google Shape;1065;p36"/>
            <p:cNvSpPr/>
            <p:nvPr/>
          </p:nvSpPr>
          <p:spPr>
            <a:xfrm>
              <a:off x="6912076" y="1870981"/>
              <a:ext cx="23353" cy="62760"/>
            </a:xfrm>
            <a:custGeom>
              <a:rect b="b" l="l" r="r" t="t"/>
              <a:pathLst>
                <a:path extrusionOk="0" h="43" w="16">
                  <a:moveTo>
                    <a:pt x="14" y="41"/>
                  </a:moveTo>
                  <a:cubicBezTo>
                    <a:pt x="9" y="42"/>
                    <a:pt x="4" y="42"/>
                    <a:pt x="0" y="43"/>
                  </a:cubicBezTo>
                  <a:cubicBezTo>
                    <a:pt x="1" y="37"/>
                    <a:pt x="2" y="30"/>
                    <a:pt x="3" y="23"/>
                  </a:cubicBezTo>
                  <a:cubicBezTo>
                    <a:pt x="4" y="20"/>
                    <a:pt x="5" y="16"/>
                    <a:pt x="6" y="13"/>
                  </a:cubicBezTo>
                  <a:cubicBezTo>
                    <a:pt x="6" y="5"/>
                    <a:pt x="10" y="0"/>
                    <a:pt x="11" y="0"/>
                  </a:cubicBezTo>
                  <a:cubicBezTo>
                    <a:pt x="13" y="0"/>
                    <a:pt x="15" y="5"/>
                    <a:pt x="16" y="11"/>
                  </a:cubicBezTo>
                  <a:cubicBezTo>
                    <a:pt x="15" y="15"/>
                    <a:pt x="15" y="19"/>
                    <a:pt x="15" y="23"/>
                  </a:cubicBezTo>
                  <a:cubicBezTo>
                    <a:pt x="14" y="29"/>
                    <a:pt x="14" y="35"/>
                    <a:pt x="14" y="41"/>
                  </a:cubicBezTo>
                  <a:close/>
                </a:path>
              </a:pathLst>
            </a:custGeom>
            <a:solidFill>
              <a:srgbClr val="B76835"/>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6" name="Google Shape;1066;p36"/>
            <p:cNvSpPr/>
            <p:nvPr/>
          </p:nvSpPr>
          <p:spPr>
            <a:xfrm>
              <a:off x="6868290" y="1929363"/>
              <a:ext cx="64220" cy="29191"/>
            </a:xfrm>
            <a:custGeom>
              <a:rect b="b" l="l" r="r" t="t"/>
              <a:pathLst>
                <a:path extrusionOk="0" h="20" w="44">
                  <a:moveTo>
                    <a:pt x="13" y="20"/>
                  </a:moveTo>
                  <a:lnTo>
                    <a:pt x="0" y="19"/>
                  </a:lnTo>
                  <a:lnTo>
                    <a:pt x="1" y="10"/>
                  </a:lnTo>
                  <a:cubicBezTo>
                    <a:pt x="6" y="9"/>
                    <a:pt x="10" y="8"/>
                    <a:pt x="15" y="7"/>
                  </a:cubicBezTo>
                  <a:cubicBezTo>
                    <a:pt x="24" y="5"/>
                    <a:pt x="33" y="2"/>
                    <a:pt x="43" y="0"/>
                  </a:cubicBezTo>
                  <a:cubicBezTo>
                    <a:pt x="43" y="1"/>
                    <a:pt x="43" y="1"/>
                    <a:pt x="44" y="1"/>
                  </a:cubicBezTo>
                  <a:cubicBezTo>
                    <a:pt x="43" y="3"/>
                    <a:pt x="42" y="6"/>
                    <a:pt x="41" y="8"/>
                  </a:cubicBezTo>
                  <a:cubicBezTo>
                    <a:pt x="32" y="12"/>
                    <a:pt x="23" y="16"/>
                    <a:pt x="13" y="20"/>
                  </a:cubicBezTo>
                  <a:close/>
                </a:path>
              </a:pathLst>
            </a:custGeom>
            <a:solidFill>
              <a:srgbClr val="B76835"/>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7" name="Google Shape;1067;p36"/>
            <p:cNvSpPr/>
            <p:nvPr/>
          </p:nvSpPr>
          <p:spPr>
            <a:xfrm>
              <a:off x="6900400" y="1628697"/>
              <a:ext cx="306503" cy="191200"/>
            </a:xfrm>
            <a:custGeom>
              <a:rect b="b" l="l" r="r" t="t"/>
              <a:pathLst>
                <a:path extrusionOk="0" h="131" w="210">
                  <a:moveTo>
                    <a:pt x="210" y="9"/>
                  </a:moveTo>
                  <a:cubicBezTo>
                    <a:pt x="183" y="-1"/>
                    <a:pt x="160" y="-1"/>
                    <a:pt x="145" y="1"/>
                  </a:cubicBezTo>
                  <a:cubicBezTo>
                    <a:pt x="47" y="13"/>
                    <a:pt x="2" y="125"/>
                    <a:pt x="0" y="131"/>
                  </a:cubicBezTo>
                  <a:cubicBezTo>
                    <a:pt x="11" y="116"/>
                    <a:pt x="29" y="93"/>
                    <a:pt x="59" y="74"/>
                  </a:cubicBezTo>
                  <a:cubicBezTo>
                    <a:pt x="105" y="45"/>
                    <a:pt x="151" y="42"/>
                    <a:pt x="171" y="42"/>
                  </a:cubicBezTo>
                  <a:lnTo>
                    <a:pt x="210" y="9"/>
                  </a:lnTo>
                  <a:close/>
                </a:path>
              </a:pathLst>
            </a:custGeom>
            <a:solidFill>
              <a:srgbClr val="000000"/>
            </a:solidFill>
            <a:ln>
              <a:noFill/>
            </a:ln>
          </p:spPr>
          <p:txBody>
            <a:bodyPr anchorCtr="1" anchor="ctr" bIns="2150" lIns="90000" spcFirstLastPara="1" rIns="90000" wrap="square" tIns="21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68" name="Google Shape;1068;p36"/>
            <p:cNvSpPr/>
            <p:nvPr/>
          </p:nvSpPr>
          <p:spPr>
            <a:xfrm>
              <a:off x="5248200" y="1113480"/>
              <a:ext cx="1532517" cy="570680"/>
            </a:xfrm>
            <a:custGeom>
              <a:rect b="b" l="l" r="r" t="t"/>
              <a:pathLst>
                <a:path extrusionOk="0" h="391" w="1050">
                  <a:moveTo>
                    <a:pt x="6" y="390"/>
                  </a:moveTo>
                  <a:cubicBezTo>
                    <a:pt x="1" y="387"/>
                    <a:pt x="-1" y="382"/>
                    <a:pt x="1" y="377"/>
                  </a:cubicBezTo>
                  <a:cubicBezTo>
                    <a:pt x="3" y="371"/>
                    <a:pt x="9" y="369"/>
                    <a:pt x="14" y="372"/>
                  </a:cubicBezTo>
                  <a:cubicBezTo>
                    <a:pt x="19" y="374"/>
                    <a:pt x="21" y="380"/>
                    <a:pt x="19" y="385"/>
                  </a:cubicBezTo>
                  <a:cubicBezTo>
                    <a:pt x="17" y="388"/>
                    <a:pt x="14" y="391"/>
                    <a:pt x="10" y="391"/>
                  </a:cubicBezTo>
                  <a:cubicBezTo>
                    <a:pt x="9" y="391"/>
                    <a:pt x="7" y="391"/>
                    <a:pt x="6" y="390"/>
                  </a:cubicBezTo>
                  <a:moveTo>
                    <a:pt x="29" y="342"/>
                  </a:moveTo>
                  <a:cubicBezTo>
                    <a:pt x="24" y="339"/>
                    <a:pt x="23" y="333"/>
                    <a:pt x="25" y="329"/>
                  </a:cubicBezTo>
                  <a:cubicBezTo>
                    <a:pt x="28" y="324"/>
                    <a:pt x="35" y="322"/>
                    <a:pt x="39" y="325"/>
                  </a:cubicBezTo>
                  <a:cubicBezTo>
                    <a:pt x="44" y="327"/>
                    <a:pt x="45" y="333"/>
                    <a:pt x="43" y="338"/>
                  </a:cubicBezTo>
                  <a:cubicBezTo>
                    <a:pt x="41" y="341"/>
                    <a:pt x="37" y="343"/>
                    <a:pt x="34" y="343"/>
                  </a:cubicBezTo>
                  <a:cubicBezTo>
                    <a:pt x="32" y="343"/>
                    <a:pt x="31" y="343"/>
                    <a:pt x="29" y="342"/>
                  </a:cubicBezTo>
                  <a:moveTo>
                    <a:pt x="56" y="296"/>
                  </a:moveTo>
                  <a:cubicBezTo>
                    <a:pt x="51" y="293"/>
                    <a:pt x="50" y="287"/>
                    <a:pt x="53" y="283"/>
                  </a:cubicBezTo>
                  <a:cubicBezTo>
                    <a:pt x="56" y="278"/>
                    <a:pt x="62" y="277"/>
                    <a:pt x="66" y="280"/>
                  </a:cubicBezTo>
                  <a:cubicBezTo>
                    <a:pt x="71" y="283"/>
                    <a:pt x="72" y="289"/>
                    <a:pt x="69" y="293"/>
                  </a:cubicBezTo>
                  <a:cubicBezTo>
                    <a:pt x="68" y="296"/>
                    <a:pt x="64" y="298"/>
                    <a:pt x="61" y="298"/>
                  </a:cubicBezTo>
                  <a:cubicBezTo>
                    <a:pt x="59" y="298"/>
                    <a:pt x="57" y="297"/>
                    <a:pt x="56" y="296"/>
                  </a:cubicBezTo>
                  <a:moveTo>
                    <a:pt x="85" y="252"/>
                  </a:moveTo>
                  <a:cubicBezTo>
                    <a:pt x="81" y="249"/>
                    <a:pt x="80" y="243"/>
                    <a:pt x="84" y="239"/>
                  </a:cubicBezTo>
                  <a:cubicBezTo>
                    <a:pt x="87" y="234"/>
                    <a:pt x="93" y="233"/>
                    <a:pt x="97" y="237"/>
                  </a:cubicBezTo>
                  <a:cubicBezTo>
                    <a:pt x="102" y="240"/>
                    <a:pt x="103" y="246"/>
                    <a:pt x="100" y="251"/>
                  </a:cubicBezTo>
                  <a:cubicBezTo>
                    <a:pt x="97" y="253"/>
                    <a:pt x="94" y="255"/>
                    <a:pt x="92" y="255"/>
                  </a:cubicBezTo>
                  <a:cubicBezTo>
                    <a:pt x="89" y="255"/>
                    <a:pt x="87" y="254"/>
                    <a:pt x="85" y="252"/>
                  </a:cubicBezTo>
                  <a:moveTo>
                    <a:pt x="119" y="211"/>
                  </a:moveTo>
                  <a:cubicBezTo>
                    <a:pt x="115" y="207"/>
                    <a:pt x="114" y="201"/>
                    <a:pt x="118" y="197"/>
                  </a:cubicBezTo>
                  <a:cubicBezTo>
                    <a:pt x="121" y="193"/>
                    <a:pt x="128" y="193"/>
                    <a:pt x="132" y="197"/>
                  </a:cubicBezTo>
                  <a:cubicBezTo>
                    <a:pt x="136" y="200"/>
                    <a:pt x="136" y="206"/>
                    <a:pt x="133" y="211"/>
                  </a:cubicBezTo>
                  <a:cubicBezTo>
                    <a:pt x="131" y="213"/>
                    <a:pt x="128" y="214"/>
                    <a:pt x="125" y="214"/>
                  </a:cubicBezTo>
                  <a:cubicBezTo>
                    <a:pt x="123" y="214"/>
                    <a:pt x="120" y="213"/>
                    <a:pt x="119" y="211"/>
                  </a:cubicBezTo>
                  <a:moveTo>
                    <a:pt x="1034" y="179"/>
                  </a:moveTo>
                  <a:cubicBezTo>
                    <a:pt x="1029" y="176"/>
                    <a:pt x="1028" y="170"/>
                    <a:pt x="1031" y="165"/>
                  </a:cubicBezTo>
                  <a:cubicBezTo>
                    <a:pt x="1034" y="161"/>
                    <a:pt x="1041" y="160"/>
                    <a:pt x="1045" y="163"/>
                  </a:cubicBezTo>
                  <a:cubicBezTo>
                    <a:pt x="1050" y="166"/>
                    <a:pt x="1051" y="173"/>
                    <a:pt x="1047" y="177"/>
                  </a:cubicBezTo>
                  <a:cubicBezTo>
                    <a:pt x="1046" y="180"/>
                    <a:pt x="1042" y="181"/>
                    <a:pt x="1040" y="181"/>
                  </a:cubicBezTo>
                  <a:cubicBezTo>
                    <a:pt x="1037" y="181"/>
                    <a:pt x="1035" y="180"/>
                    <a:pt x="1034" y="179"/>
                  </a:cubicBezTo>
                  <a:moveTo>
                    <a:pt x="155" y="173"/>
                  </a:moveTo>
                  <a:cubicBezTo>
                    <a:pt x="151" y="169"/>
                    <a:pt x="151" y="162"/>
                    <a:pt x="155" y="159"/>
                  </a:cubicBezTo>
                  <a:cubicBezTo>
                    <a:pt x="159" y="155"/>
                    <a:pt x="165" y="155"/>
                    <a:pt x="169" y="159"/>
                  </a:cubicBezTo>
                  <a:cubicBezTo>
                    <a:pt x="173" y="163"/>
                    <a:pt x="173" y="170"/>
                    <a:pt x="169" y="173"/>
                  </a:cubicBezTo>
                  <a:cubicBezTo>
                    <a:pt x="167" y="175"/>
                    <a:pt x="165" y="176"/>
                    <a:pt x="162" y="176"/>
                  </a:cubicBezTo>
                  <a:cubicBezTo>
                    <a:pt x="160" y="176"/>
                    <a:pt x="157" y="175"/>
                    <a:pt x="155" y="173"/>
                  </a:cubicBezTo>
                  <a:moveTo>
                    <a:pt x="990" y="150"/>
                  </a:moveTo>
                  <a:cubicBezTo>
                    <a:pt x="986" y="147"/>
                    <a:pt x="984" y="141"/>
                    <a:pt x="987" y="136"/>
                  </a:cubicBezTo>
                  <a:cubicBezTo>
                    <a:pt x="990" y="132"/>
                    <a:pt x="996" y="130"/>
                    <a:pt x="1001" y="133"/>
                  </a:cubicBezTo>
                  <a:cubicBezTo>
                    <a:pt x="1006" y="136"/>
                    <a:pt x="1007" y="142"/>
                    <a:pt x="1004" y="147"/>
                  </a:cubicBezTo>
                  <a:cubicBezTo>
                    <a:pt x="1002" y="150"/>
                    <a:pt x="999" y="151"/>
                    <a:pt x="996" y="151"/>
                  </a:cubicBezTo>
                  <a:cubicBezTo>
                    <a:pt x="994" y="151"/>
                    <a:pt x="992" y="151"/>
                    <a:pt x="990" y="150"/>
                  </a:cubicBezTo>
                  <a:moveTo>
                    <a:pt x="194" y="138"/>
                  </a:moveTo>
                  <a:cubicBezTo>
                    <a:pt x="191" y="133"/>
                    <a:pt x="192" y="127"/>
                    <a:pt x="196" y="124"/>
                  </a:cubicBezTo>
                  <a:cubicBezTo>
                    <a:pt x="201" y="120"/>
                    <a:pt x="207" y="120"/>
                    <a:pt x="210" y="125"/>
                  </a:cubicBezTo>
                  <a:cubicBezTo>
                    <a:pt x="214" y="129"/>
                    <a:pt x="213" y="136"/>
                    <a:pt x="209" y="139"/>
                  </a:cubicBezTo>
                  <a:cubicBezTo>
                    <a:pt x="207" y="141"/>
                    <a:pt x="205" y="142"/>
                    <a:pt x="202" y="142"/>
                  </a:cubicBezTo>
                  <a:cubicBezTo>
                    <a:pt x="199" y="142"/>
                    <a:pt x="196" y="140"/>
                    <a:pt x="194" y="138"/>
                  </a:cubicBezTo>
                  <a:moveTo>
                    <a:pt x="945" y="123"/>
                  </a:moveTo>
                  <a:cubicBezTo>
                    <a:pt x="941" y="120"/>
                    <a:pt x="939" y="114"/>
                    <a:pt x="942" y="110"/>
                  </a:cubicBezTo>
                  <a:cubicBezTo>
                    <a:pt x="944" y="105"/>
                    <a:pt x="950" y="103"/>
                    <a:pt x="955" y="106"/>
                  </a:cubicBezTo>
                  <a:cubicBezTo>
                    <a:pt x="960" y="108"/>
                    <a:pt x="961" y="114"/>
                    <a:pt x="959" y="119"/>
                  </a:cubicBezTo>
                  <a:cubicBezTo>
                    <a:pt x="957" y="122"/>
                    <a:pt x="954" y="124"/>
                    <a:pt x="950" y="124"/>
                  </a:cubicBezTo>
                  <a:cubicBezTo>
                    <a:pt x="949" y="124"/>
                    <a:pt x="947" y="124"/>
                    <a:pt x="945" y="123"/>
                  </a:cubicBezTo>
                  <a:moveTo>
                    <a:pt x="237" y="106"/>
                  </a:moveTo>
                  <a:cubicBezTo>
                    <a:pt x="234" y="102"/>
                    <a:pt x="236" y="96"/>
                    <a:pt x="240" y="93"/>
                  </a:cubicBezTo>
                  <a:cubicBezTo>
                    <a:pt x="245" y="90"/>
                    <a:pt x="251" y="91"/>
                    <a:pt x="254" y="96"/>
                  </a:cubicBezTo>
                  <a:cubicBezTo>
                    <a:pt x="257" y="100"/>
                    <a:pt x="255" y="106"/>
                    <a:pt x="251" y="109"/>
                  </a:cubicBezTo>
                  <a:cubicBezTo>
                    <a:pt x="249" y="110"/>
                    <a:pt x="247" y="111"/>
                    <a:pt x="246" y="111"/>
                  </a:cubicBezTo>
                  <a:cubicBezTo>
                    <a:pt x="242" y="111"/>
                    <a:pt x="239" y="109"/>
                    <a:pt x="237" y="106"/>
                  </a:cubicBezTo>
                  <a:moveTo>
                    <a:pt x="899" y="99"/>
                  </a:moveTo>
                  <a:cubicBezTo>
                    <a:pt x="894" y="96"/>
                    <a:pt x="892" y="91"/>
                    <a:pt x="895" y="86"/>
                  </a:cubicBezTo>
                  <a:cubicBezTo>
                    <a:pt x="897" y="81"/>
                    <a:pt x="903" y="79"/>
                    <a:pt x="908" y="81"/>
                  </a:cubicBezTo>
                  <a:cubicBezTo>
                    <a:pt x="913" y="83"/>
                    <a:pt x="915" y="89"/>
                    <a:pt x="912" y="94"/>
                  </a:cubicBezTo>
                  <a:cubicBezTo>
                    <a:pt x="911" y="98"/>
                    <a:pt x="907" y="100"/>
                    <a:pt x="903" y="100"/>
                  </a:cubicBezTo>
                  <a:cubicBezTo>
                    <a:pt x="902" y="100"/>
                    <a:pt x="900" y="100"/>
                    <a:pt x="899" y="99"/>
                  </a:cubicBezTo>
                  <a:moveTo>
                    <a:pt x="282" y="79"/>
                  </a:moveTo>
                  <a:cubicBezTo>
                    <a:pt x="280" y="74"/>
                    <a:pt x="282" y="68"/>
                    <a:pt x="287" y="66"/>
                  </a:cubicBezTo>
                  <a:cubicBezTo>
                    <a:pt x="292" y="63"/>
                    <a:pt x="297" y="65"/>
                    <a:pt x="300" y="70"/>
                  </a:cubicBezTo>
                  <a:cubicBezTo>
                    <a:pt x="302" y="75"/>
                    <a:pt x="301" y="81"/>
                    <a:pt x="296" y="83"/>
                  </a:cubicBezTo>
                  <a:cubicBezTo>
                    <a:pt x="294" y="84"/>
                    <a:pt x="293" y="84"/>
                    <a:pt x="291" y="84"/>
                  </a:cubicBezTo>
                  <a:cubicBezTo>
                    <a:pt x="288" y="84"/>
                    <a:pt x="284" y="83"/>
                    <a:pt x="282" y="79"/>
                  </a:cubicBezTo>
                  <a:moveTo>
                    <a:pt x="851" y="78"/>
                  </a:moveTo>
                  <a:cubicBezTo>
                    <a:pt x="846" y="75"/>
                    <a:pt x="844" y="70"/>
                    <a:pt x="846" y="65"/>
                  </a:cubicBezTo>
                  <a:cubicBezTo>
                    <a:pt x="848" y="60"/>
                    <a:pt x="854" y="57"/>
                    <a:pt x="859" y="59"/>
                  </a:cubicBezTo>
                  <a:cubicBezTo>
                    <a:pt x="864" y="61"/>
                    <a:pt x="866" y="67"/>
                    <a:pt x="864" y="72"/>
                  </a:cubicBezTo>
                  <a:cubicBezTo>
                    <a:pt x="863" y="76"/>
                    <a:pt x="859" y="78"/>
                    <a:pt x="855" y="78"/>
                  </a:cubicBezTo>
                  <a:cubicBezTo>
                    <a:pt x="854" y="78"/>
                    <a:pt x="852" y="78"/>
                    <a:pt x="851" y="78"/>
                  </a:cubicBezTo>
                  <a:moveTo>
                    <a:pt x="330" y="56"/>
                  </a:moveTo>
                  <a:cubicBezTo>
                    <a:pt x="328" y="51"/>
                    <a:pt x="330" y="45"/>
                    <a:pt x="336" y="43"/>
                  </a:cubicBezTo>
                  <a:cubicBezTo>
                    <a:pt x="341" y="41"/>
                    <a:pt x="347" y="44"/>
                    <a:pt x="348" y="49"/>
                  </a:cubicBezTo>
                  <a:cubicBezTo>
                    <a:pt x="351" y="54"/>
                    <a:pt x="348" y="60"/>
                    <a:pt x="343" y="62"/>
                  </a:cubicBezTo>
                  <a:cubicBezTo>
                    <a:pt x="342" y="62"/>
                    <a:pt x="341" y="62"/>
                    <a:pt x="339" y="62"/>
                  </a:cubicBezTo>
                  <a:cubicBezTo>
                    <a:pt x="336" y="62"/>
                    <a:pt x="332" y="60"/>
                    <a:pt x="330" y="56"/>
                  </a:cubicBezTo>
                  <a:moveTo>
                    <a:pt x="802" y="59"/>
                  </a:moveTo>
                  <a:cubicBezTo>
                    <a:pt x="797" y="57"/>
                    <a:pt x="795" y="52"/>
                    <a:pt x="796" y="47"/>
                  </a:cubicBezTo>
                  <a:cubicBezTo>
                    <a:pt x="798" y="42"/>
                    <a:pt x="804" y="39"/>
                    <a:pt x="809" y="41"/>
                  </a:cubicBezTo>
                  <a:cubicBezTo>
                    <a:pt x="814" y="42"/>
                    <a:pt x="817" y="48"/>
                    <a:pt x="815" y="53"/>
                  </a:cubicBezTo>
                  <a:cubicBezTo>
                    <a:pt x="814" y="57"/>
                    <a:pt x="810" y="60"/>
                    <a:pt x="806" y="60"/>
                  </a:cubicBezTo>
                  <a:cubicBezTo>
                    <a:pt x="805" y="60"/>
                    <a:pt x="804" y="60"/>
                    <a:pt x="802" y="59"/>
                  </a:cubicBezTo>
                  <a:moveTo>
                    <a:pt x="380" y="38"/>
                  </a:moveTo>
                  <a:cubicBezTo>
                    <a:pt x="378" y="33"/>
                    <a:pt x="381" y="27"/>
                    <a:pt x="387" y="25"/>
                  </a:cubicBezTo>
                  <a:cubicBezTo>
                    <a:pt x="392" y="24"/>
                    <a:pt x="398" y="26"/>
                    <a:pt x="399" y="32"/>
                  </a:cubicBezTo>
                  <a:cubicBezTo>
                    <a:pt x="401" y="37"/>
                    <a:pt x="397" y="43"/>
                    <a:pt x="392" y="44"/>
                  </a:cubicBezTo>
                  <a:cubicBezTo>
                    <a:pt x="391" y="45"/>
                    <a:pt x="390" y="45"/>
                    <a:pt x="389" y="45"/>
                  </a:cubicBezTo>
                  <a:cubicBezTo>
                    <a:pt x="385" y="45"/>
                    <a:pt x="381" y="42"/>
                    <a:pt x="380" y="38"/>
                  </a:cubicBezTo>
                  <a:moveTo>
                    <a:pt x="752" y="44"/>
                  </a:moveTo>
                  <a:cubicBezTo>
                    <a:pt x="747" y="43"/>
                    <a:pt x="744" y="37"/>
                    <a:pt x="745" y="32"/>
                  </a:cubicBezTo>
                  <a:cubicBezTo>
                    <a:pt x="747" y="27"/>
                    <a:pt x="752" y="24"/>
                    <a:pt x="757" y="25"/>
                  </a:cubicBezTo>
                  <a:cubicBezTo>
                    <a:pt x="763" y="27"/>
                    <a:pt x="766" y="32"/>
                    <a:pt x="765" y="37"/>
                  </a:cubicBezTo>
                  <a:cubicBezTo>
                    <a:pt x="763" y="42"/>
                    <a:pt x="759" y="44"/>
                    <a:pt x="755" y="44"/>
                  </a:cubicBezTo>
                  <a:cubicBezTo>
                    <a:pt x="754" y="44"/>
                    <a:pt x="753" y="44"/>
                    <a:pt x="752" y="44"/>
                  </a:cubicBezTo>
                  <a:moveTo>
                    <a:pt x="702" y="33"/>
                  </a:moveTo>
                  <a:cubicBezTo>
                    <a:pt x="696" y="32"/>
                    <a:pt x="693" y="26"/>
                    <a:pt x="694" y="21"/>
                  </a:cubicBezTo>
                  <a:cubicBezTo>
                    <a:pt x="695" y="16"/>
                    <a:pt x="700" y="12"/>
                    <a:pt x="705" y="13"/>
                  </a:cubicBezTo>
                  <a:cubicBezTo>
                    <a:pt x="711" y="14"/>
                    <a:pt x="714" y="19"/>
                    <a:pt x="713" y="25"/>
                  </a:cubicBezTo>
                  <a:cubicBezTo>
                    <a:pt x="712" y="29"/>
                    <a:pt x="708" y="33"/>
                    <a:pt x="703" y="33"/>
                  </a:cubicBezTo>
                  <a:lnTo>
                    <a:pt x="702" y="33"/>
                  </a:lnTo>
                  <a:moveTo>
                    <a:pt x="431" y="24"/>
                  </a:moveTo>
                  <a:cubicBezTo>
                    <a:pt x="430" y="19"/>
                    <a:pt x="433" y="14"/>
                    <a:pt x="439" y="12"/>
                  </a:cubicBezTo>
                  <a:cubicBezTo>
                    <a:pt x="444" y="11"/>
                    <a:pt x="449" y="15"/>
                    <a:pt x="450" y="20"/>
                  </a:cubicBezTo>
                  <a:cubicBezTo>
                    <a:pt x="451" y="26"/>
                    <a:pt x="448" y="31"/>
                    <a:pt x="443" y="32"/>
                  </a:cubicBezTo>
                  <a:lnTo>
                    <a:pt x="441" y="32"/>
                  </a:lnTo>
                  <a:cubicBezTo>
                    <a:pt x="436" y="32"/>
                    <a:pt x="432" y="29"/>
                    <a:pt x="431" y="24"/>
                  </a:cubicBezTo>
                  <a:moveTo>
                    <a:pt x="650" y="24"/>
                  </a:moveTo>
                  <a:cubicBezTo>
                    <a:pt x="645" y="24"/>
                    <a:pt x="641" y="19"/>
                    <a:pt x="641" y="14"/>
                  </a:cubicBezTo>
                  <a:cubicBezTo>
                    <a:pt x="642" y="8"/>
                    <a:pt x="647" y="4"/>
                    <a:pt x="652" y="5"/>
                  </a:cubicBezTo>
                  <a:cubicBezTo>
                    <a:pt x="658" y="6"/>
                    <a:pt x="662" y="10"/>
                    <a:pt x="661" y="16"/>
                  </a:cubicBezTo>
                  <a:cubicBezTo>
                    <a:pt x="660" y="21"/>
                    <a:pt x="656" y="25"/>
                    <a:pt x="651" y="25"/>
                  </a:cubicBezTo>
                  <a:lnTo>
                    <a:pt x="650" y="25"/>
                  </a:lnTo>
                  <a:lnTo>
                    <a:pt x="650" y="24"/>
                  </a:lnTo>
                  <a:moveTo>
                    <a:pt x="483" y="15"/>
                  </a:moveTo>
                  <a:cubicBezTo>
                    <a:pt x="482" y="10"/>
                    <a:pt x="486" y="5"/>
                    <a:pt x="492" y="4"/>
                  </a:cubicBezTo>
                  <a:cubicBezTo>
                    <a:pt x="497" y="3"/>
                    <a:pt x="502" y="7"/>
                    <a:pt x="503" y="13"/>
                  </a:cubicBezTo>
                  <a:cubicBezTo>
                    <a:pt x="503" y="18"/>
                    <a:pt x="500" y="23"/>
                    <a:pt x="494" y="24"/>
                  </a:cubicBezTo>
                  <a:cubicBezTo>
                    <a:pt x="488" y="24"/>
                    <a:pt x="484" y="20"/>
                    <a:pt x="483" y="15"/>
                  </a:cubicBezTo>
                  <a:moveTo>
                    <a:pt x="598" y="20"/>
                  </a:moveTo>
                  <a:cubicBezTo>
                    <a:pt x="593" y="20"/>
                    <a:pt x="588" y="15"/>
                    <a:pt x="589" y="10"/>
                  </a:cubicBezTo>
                  <a:cubicBezTo>
                    <a:pt x="589" y="4"/>
                    <a:pt x="593" y="0"/>
                    <a:pt x="599" y="0"/>
                  </a:cubicBezTo>
                  <a:cubicBezTo>
                    <a:pt x="604" y="1"/>
                    <a:pt x="609" y="5"/>
                    <a:pt x="608" y="11"/>
                  </a:cubicBezTo>
                  <a:cubicBezTo>
                    <a:pt x="608" y="16"/>
                    <a:pt x="604" y="20"/>
                    <a:pt x="598" y="20"/>
                  </a:cubicBezTo>
                  <a:moveTo>
                    <a:pt x="536" y="10"/>
                  </a:moveTo>
                  <a:cubicBezTo>
                    <a:pt x="536" y="5"/>
                    <a:pt x="540" y="0"/>
                    <a:pt x="545" y="0"/>
                  </a:cubicBezTo>
                  <a:cubicBezTo>
                    <a:pt x="551" y="0"/>
                    <a:pt x="555" y="4"/>
                    <a:pt x="555" y="10"/>
                  </a:cubicBezTo>
                  <a:cubicBezTo>
                    <a:pt x="555" y="15"/>
                    <a:pt x="551" y="20"/>
                    <a:pt x="546" y="20"/>
                  </a:cubicBezTo>
                  <a:cubicBezTo>
                    <a:pt x="540" y="20"/>
                    <a:pt x="536" y="16"/>
                    <a:pt x="536" y="10"/>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69" name="Google Shape;1069;p36"/>
            <p:cNvSpPr/>
            <p:nvPr/>
          </p:nvSpPr>
          <p:spPr>
            <a:xfrm>
              <a:off x="6636223" y="1222945"/>
              <a:ext cx="278772" cy="264177"/>
            </a:xfrm>
            <a:custGeom>
              <a:rect b="b" l="l" r="r" t="t"/>
              <a:pathLst>
                <a:path extrusionOk="0" h="181" w="191">
                  <a:moveTo>
                    <a:pt x="191" y="181"/>
                  </a:moveTo>
                  <a:cubicBezTo>
                    <a:pt x="134" y="161"/>
                    <a:pt x="57" y="144"/>
                    <a:pt x="0" y="145"/>
                  </a:cubicBezTo>
                  <a:lnTo>
                    <a:pt x="86" y="94"/>
                  </a:lnTo>
                  <a:lnTo>
                    <a:pt x="121" y="0"/>
                  </a:lnTo>
                  <a:cubicBezTo>
                    <a:pt x="130" y="57"/>
                    <a:pt x="160" y="128"/>
                    <a:pt x="191" y="181"/>
                  </a:cubicBezTo>
                  <a:close/>
                </a:path>
              </a:pathLst>
            </a:custGeom>
            <a:solidFill>
              <a:schemeClr val="dk1"/>
            </a:solidFill>
            <a:ln>
              <a:noFill/>
            </a:ln>
          </p:spPr>
          <p:txBody>
            <a:bodyPr anchorCtr="1" anchor="ctr" bIns="20150" lIns="90000" spcFirstLastPara="1" rIns="90000" wrap="square" tIns="201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70" name="Google Shape;1070;p36"/>
            <p:cNvSpPr/>
            <p:nvPr/>
          </p:nvSpPr>
          <p:spPr>
            <a:xfrm>
              <a:off x="6566165" y="2408092"/>
              <a:ext cx="1209959" cy="793990"/>
            </a:xfrm>
            <a:custGeom>
              <a:rect b="b" l="l" r="r" t="t"/>
              <a:pathLst>
                <a:path extrusionOk="0" h="544" w="829">
                  <a:moveTo>
                    <a:pt x="662" y="544"/>
                  </a:moveTo>
                  <a:cubicBezTo>
                    <a:pt x="656" y="543"/>
                    <a:pt x="653" y="538"/>
                    <a:pt x="653" y="533"/>
                  </a:cubicBezTo>
                  <a:cubicBezTo>
                    <a:pt x="654" y="527"/>
                    <a:pt x="659" y="524"/>
                    <a:pt x="664" y="524"/>
                  </a:cubicBezTo>
                  <a:cubicBezTo>
                    <a:pt x="670" y="525"/>
                    <a:pt x="674" y="530"/>
                    <a:pt x="673" y="535"/>
                  </a:cubicBezTo>
                  <a:cubicBezTo>
                    <a:pt x="672" y="540"/>
                    <a:pt x="668" y="544"/>
                    <a:pt x="663" y="544"/>
                  </a:cubicBezTo>
                  <a:lnTo>
                    <a:pt x="662" y="544"/>
                  </a:lnTo>
                  <a:moveTo>
                    <a:pt x="706" y="535"/>
                  </a:moveTo>
                  <a:cubicBezTo>
                    <a:pt x="705" y="530"/>
                    <a:pt x="709" y="525"/>
                    <a:pt x="714" y="524"/>
                  </a:cubicBezTo>
                  <a:cubicBezTo>
                    <a:pt x="720" y="523"/>
                    <a:pt x="725" y="527"/>
                    <a:pt x="725" y="532"/>
                  </a:cubicBezTo>
                  <a:cubicBezTo>
                    <a:pt x="726" y="538"/>
                    <a:pt x="723" y="543"/>
                    <a:pt x="717" y="543"/>
                  </a:cubicBezTo>
                  <a:cubicBezTo>
                    <a:pt x="711" y="543"/>
                    <a:pt x="707" y="540"/>
                    <a:pt x="706" y="535"/>
                  </a:cubicBezTo>
                  <a:moveTo>
                    <a:pt x="609" y="534"/>
                  </a:moveTo>
                  <a:cubicBezTo>
                    <a:pt x="603" y="533"/>
                    <a:pt x="600" y="527"/>
                    <a:pt x="602" y="522"/>
                  </a:cubicBezTo>
                  <a:cubicBezTo>
                    <a:pt x="603" y="517"/>
                    <a:pt x="609" y="513"/>
                    <a:pt x="614" y="515"/>
                  </a:cubicBezTo>
                  <a:cubicBezTo>
                    <a:pt x="620" y="516"/>
                    <a:pt x="622" y="522"/>
                    <a:pt x="621" y="527"/>
                  </a:cubicBezTo>
                  <a:cubicBezTo>
                    <a:pt x="620" y="531"/>
                    <a:pt x="616" y="534"/>
                    <a:pt x="611" y="534"/>
                  </a:cubicBezTo>
                  <a:cubicBezTo>
                    <a:pt x="610" y="534"/>
                    <a:pt x="610" y="534"/>
                    <a:pt x="609" y="534"/>
                  </a:cubicBezTo>
                  <a:moveTo>
                    <a:pt x="757" y="521"/>
                  </a:moveTo>
                  <a:cubicBezTo>
                    <a:pt x="753" y="516"/>
                    <a:pt x="754" y="510"/>
                    <a:pt x="759" y="507"/>
                  </a:cubicBezTo>
                  <a:cubicBezTo>
                    <a:pt x="763" y="504"/>
                    <a:pt x="769" y="504"/>
                    <a:pt x="773" y="509"/>
                  </a:cubicBezTo>
                  <a:cubicBezTo>
                    <a:pt x="776" y="513"/>
                    <a:pt x="775" y="519"/>
                    <a:pt x="770" y="523"/>
                  </a:cubicBezTo>
                  <a:cubicBezTo>
                    <a:pt x="769" y="524"/>
                    <a:pt x="767" y="525"/>
                    <a:pt x="765" y="525"/>
                  </a:cubicBezTo>
                  <a:cubicBezTo>
                    <a:pt x="761" y="525"/>
                    <a:pt x="759" y="523"/>
                    <a:pt x="757" y="521"/>
                  </a:cubicBezTo>
                  <a:moveTo>
                    <a:pt x="557" y="518"/>
                  </a:moveTo>
                  <a:cubicBezTo>
                    <a:pt x="552" y="517"/>
                    <a:pt x="549" y="511"/>
                    <a:pt x="551" y="506"/>
                  </a:cubicBezTo>
                  <a:cubicBezTo>
                    <a:pt x="553" y="500"/>
                    <a:pt x="558" y="498"/>
                    <a:pt x="564" y="500"/>
                  </a:cubicBezTo>
                  <a:cubicBezTo>
                    <a:pt x="569" y="501"/>
                    <a:pt x="572" y="507"/>
                    <a:pt x="570" y="512"/>
                  </a:cubicBezTo>
                  <a:cubicBezTo>
                    <a:pt x="569" y="516"/>
                    <a:pt x="565" y="519"/>
                    <a:pt x="561" y="519"/>
                  </a:cubicBezTo>
                  <a:cubicBezTo>
                    <a:pt x="560" y="519"/>
                    <a:pt x="558" y="519"/>
                    <a:pt x="557" y="518"/>
                  </a:cubicBezTo>
                  <a:moveTo>
                    <a:pt x="507" y="499"/>
                  </a:moveTo>
                  <a:cubicBezTo>
                    <a:pt x="502" y="497"/>
                    <a:pt x="500" y="491"/>
                    <a:pt x="502" y="486"/>
                  </a:cubicBezTo>
                  <a:cubicBezTo>
                    <a:pt x="504" y="481"/>
                    <a:pt x="510" y="479"/>
                    <a:pt x="515" y="481"/>
                  </a:cubicBezTo>
                  <a:cubicBezTo>
                    <a:pt x="520" y="483"/>
                    <a:pt x="523" y="489"/>
                    <a:pt x="520" y="494"/>
                  </a:cubicBezTo>
                  <a:cubicBezTo>
                    <a:pt x="519" y="497"/>
                    <a:pt x="515" y="500"/>
                    <a:pt x="511" y="500"/>
                  </a:cubicBezTo>
                  <a:cubicBezTo>
                    <a:pt x="510" y="500"/>
                    <a:pt x="509" y="500"/>
                    <a:pt x="507" y="499"/>
                  </a:cubicBezTo>
                  <a:moveTo>
                    <a:pt x="793" y="482"/>
                  </a:moveTo>
                  <a:cubicBezTo>
                    <a:pt x="788" y="480"/>
                    <a:pt x="786" y="474"/>
                    <a:pt x="788" y="469"/>
                  </a:cubicBezTo>
                  <a:cubicBezTo>
                    <a:pt x="791" y="464"/>
                    <a:pt x="796" y="462"/>
                    <a:pt x="801" y="465"/>
                  </a:cubicBezTo>
                  <a:cubicBezTo>
                    <a:pt x="806" y="467"/>
                    <a:pt x="808" y="473"/>
                    <a:pt x="806" y="478"/>
                  </a:cubicBezTo>
                  <a:cubicBezTo>
                    <a:pt x="804" y="481"/>
                    <a:pt x="801" y="483"/>
                    <a:pt x="797" y="483"/>
                  </a:cubicBezTo>
                  <a:cubicBezTo>
                    <a:pt x="795" y="483"/>
                    <a:pt x="794" y="483"/>
                    <a:pt x="793" y="482"/>
                  </a:cubicBezTo>
                  <a:moveTo>
                    <a:pt x="459" y="478"/>
                  </a:moveTo>
                  <a:cubicBezTo>
                    <a:pt x="454" y="475"/>
                    <a:pt x="452" y="469"/>
                    <a:pt x="454" y="464"/>
                  </a:cubicBezTo>
                  <a:cubicBezTo>
                    <a:pt x="456" y="459"/>
                    <a:pt x="462" y="457"/>
                    <a:pt x="467" y="460"/>
                  </a:cubicBezTo>
                  <a:cubicBezTo>
                    <a:pt x="472" y="462"/>
                    <a:pt x="474" y="468"/>
                    <a:pt x="472" y="473"/>
                  </a:cubicBezTo>
                  <a:cubicBezTo>
                    <a:pt x="470" y="476"/>
                    <a:pt x="466" y="478"/>
                    <a:pt x="463" y="478"/>
                  </a:cubicBezTo>
                  <a:cubicBezTo>
                    <a:pt x="461" y="478"/>
                    <a:pt x="460" y="478"/>
                    <a:pt x="459" y="478"/>
                  </a:cubicBezTo>
                  <a:moveTo>
                    <a:pt x="411" y="454"/>
                  </a:moveTo>
                  <a:cubicBezTo>
                    <a:pt x="406" y="452"/>
                    <a:pt x="404" y="446"/>
                    <a:pt x="406" y="441"/>
                  </a:cubicBezTo>
                  <a:cubicBezTo>
                    <a:pt x="409" y="436"/>
                    <a:pt x="415" y="434"/>
                    <a:pt x="420" y="437"/>
                  </a:cubicBezTo>
                  <a:cubicBezTo>
                    <a:pt x="425" y="439"/>
                    <a:pt x="426" y="445"/>
                    <a:pt x="424" y="450"/>
                  </a:cubicBezTo>
                  <a:cubicBezTo>
                    <a:pt x="423" y="453"/>
                    <a:pt x="419" y="455"/>
                    <a:pt x="415" y="455"/>
                  </a:cubicBezTo>
                  <a:cubicBezTo>
                    <a:pt x="414" y="455"/>
                    <a:pt x="412" y="455"/>
                    <a:pt x="411" y="454"/>
                  </a:cubicBezTo>
                  <a:moveTo>
                    <a:pt x="811" y="433"/>
                  </a:moveTo>
                  <a:cubicBezTo>
                    <a:pt x="806" y="432"/>
                    <a:pt x="802" y="427"/>
                    <a:pt x="803" y="421"/>
                  </a:cubicBezTo>
                  <a:cubicBezTo>
                    <a:pt x="805" y="416"/>
                    <a:pt x="810" y="413"/>
                    <a:pt x="815" y="414"/>
                  </a:cubicBezTo>
                  <a:cubicBezTo>
                    <a:pt x="821" y="415"/>
                    <a:pt x="824" y="420"/>
                    <a:pt x="823" y="425"/>
                  </a:cubicBezTo>
                  <a:cubicBezTo>
                    <a:pt x="822" y="430"/>
                    <a:pt x="818" y="433"/>
                    <a:pt x="813" y="433"/>
                  </a:cubicBezTo>
                  <a:lnTo>
                    <a:pt x="811" y="433"/>
                  </a:lnTo>
                  <a:moveTo>
                    <a:pt x="364" y="429"/>
                  </a:moveTo>
                  <a:cubicBezTo>
                    <a:pt x="359" y="427"/>
                    <a:pt x="358" y="421"/>
                    <a:pt x="360" y="416"/>
                  </a:cubicBezTo>
                  <a:cubicBezTo>
                    <a:pt x="363" y="411"/>
                    <a:pt x="368" y="409"/>
                    <a:pt x="373" y="412"/>
                  </a:cubicBezTo>
                  <a:cubicBezTo>
                    <a:pt x="378" y="415"/>
                    <a:pt x="380" y="421"/>
                    <a:pt x="377" y="425"/>
                  </a:cubicBezTo>
                  <a:cubicBezTo>
                    <a:pt x="375" y="429"/>
                    <a:pt x="372" y="431"/>
                    <a:pt x="369" y="431"/>
                  </a:cubicBezTo>
                  <a:cubicBezTo>
                    <a:pt x="367" y="431"/>
                    <a:pt x="365" y="431"/>
                    <a:pt x="364" y="429"/>
                  </a:cubicBezTo>
                  <a:moveTo>
                    <a:pt x="317" y="404"/>
                  </a:moveTo>
                  <a:cubicBezTo>
                    <a:pt x="313" y="401"/>
                    <a:pt x="312" y="395"/>
                    <a:pt x="314" y="390"/>
                  </a:cubicBezTo>
                  <a:cubicBezTo>
                    <a:pt x="317" y="385"/>
                    <a:pt x="322" y="384"/>
                    <a:pt x="327" y="386"/>
                  </a:cubicBezTo>
                  <a:cubicBezTo>
                    <a:pt x="332" y="389"/>
                    <a:pt x="334" y="395"/>
                    <a:pt x="331" y="400"/>
                  </a:cubicBezTo>
                  <a:cubicBezTo>
                    <a:pt x="329" y="403"/>
                    <a:pt x="326" y="405"/>
                    <a:pt x="322" y="405"/>
                  </a:cubicBezTo>
                  <a:cubicBezTo>
                    <a:pt x="321" y="405"/>
                    <a:pt x="319" y="405"/>
                    <a:pt x="317" y="404"/>
                  </a:cubicBezTo>
                  <a:moveTo>
                    <a:pt x="819" y="381"/>
                  </a:moveTo>
                  <a:cubicBezTo>
                    <a:pt x="814" y="381"/>
                    <a:pt x="809" y="376"/>
                    <a:pt x="810" y="370"/>
                  </a:cubicBezTo>
                  <a:cubicBezTo>
                    <a:pt x="810" y="365"/>
                    <a:pt x="814" y="361"/>
                    <a:pt x="820" y="361"/>
                  </a:cubicBezTo>
                  <a:cubicBezTo>
                    <a:pt x="825" y="361"/>
                    <a:pt x="829" y="366"/>
                    <a:pt x="829" y="371"/>
                  </a:cubicBezTo>
                  <a:cubicBezTo>
                    <a:pt x="829" y="377"/>
                    <a:pt x="825" y="381"/>
                    <a:pt x="819" y="381"/>
                  </a:cubicBezTo>
                  <a:moveTo>
                    <a:pt x="271" y="377"/>
                  </a:moveTo>
                  <a:cubicBezTo>
                    <a:pt x="267" y="374"/>
                    <a:pt x="265" y="367"/>
                    <a:pt x="268" y="363"/>
                  </a:cubicBezTo>
                  <a:cubicBezTo>
                    <a:pt x="271" y="358"/>
                    <a:pt x="277" y="357"/>
                    <a:pt x="281" y="360"/>
                  </a:cubicBezTo>
                  <a:cubicBezTo>
                    <a:pt x="286" y="363"/>
                    <a:pt x="288" y="369"/>
                    <a:pt x="285" y="373"/>
                  </a:cubicBezTo>
                  <a:cubicBezTo>
                    <a:pt x="283" y="377"/>
                    <a:pt x="280" y="378"/>
                    <a:pt x="276" y="378"/>
                  </a:cubicBezTo>
                  <a:cubicBezTo>
                    <a:pt x="275" y="378"/>
                    <a:pt x="273" y="378"/>
                    <a:pt x="271" y="377"/>
                  </a:cubicBezTo>
                  <a:moveTo>
                    <a:pt x="226" y="350"/>
                  </a:moveTo>
                  <a:cubicBezTo>
                    <a:pt x="221" y="347"/>
                    <a:pt x="220" y="341"/>
                    <a:pt x="223" y="336"/>
                  </a:cubicBezTo>
                  <a:cubicBezTo>
                    <a:pt x="226" y="331"/>
                    <a:pt x="232" y="330"/>
                    <a:pt x="237" y="333"/>
                  </a:cubicBezTo>
                  <a:cubicBezTo>
                    <a:pt x="241" y="336"/>
                    <a:pt x="243" y="342"/>
                    <a:pt x="240" y="346"/>
                  </a:cubicBezTo>
                  <a:cubicBezTo>
                    <a:pt x="238" y="349"/>
                    <a:pt x="235" y="351"/>
                    <a:pt x="231" y="351"/>
                  </a:cubicBezTo>
                  <a:cubicBezTo>
                    <a:pt x="229" y="351"/>
                    <a:pt x="228" y="351"/>
                    <a:pt x="226" y="350"/>
                  </a:cubicBezTo>
                  <a:moveTo>
                    <a:pt x="808" y="319"/>
                  </a:moveTo>
                  <a:cubicBezTo>
                    <a:pt x="808" y="313"/>
                    <a:pt x="812" y="309"/>
                    <a:pt x="817" y="308"/>
                  </a:cubicBezTo>
                  <a:cubicBezTo>
                    <a:pt x="823" y="308"/>
                    <a:pt x="828" y="312"/>
                    <a:pt x="828" y="317"/>
                  </a:cubicBezTo>
                  <a:cubicBezTo>
                    <a:pt x="828" y="323"/>
                    <a:pt x="824" y="327"/>
                    <a:pt x="819" y="328"/>
                  </a:cubicBezTo>
                  <a:cubicBezTo>
                    <a:pt x="813" y="328"/>
                    <a:pt x="809" y="324"/>
                    <a:pt x="808" y="319"/>
                  </a:cubicBezTo>
                  <a:moveTo>
                    <a:pt x="181" y="322"/>
                  </a:moveTo>
                  <a:cubicBezTo>
                    <a:pt x="176" y="319"/>
                    <a:pt x="175" y="312"/>
                    <a:pt x="178" y="308"/>
                  </a:cubicBezTo>
                  <a:cubicBezTo>
                    <a:pt x="181" y="303"/>
                    <a:pt x="187" y="302"/>
                    <a:pt x="192" y="305"/>
                  </a:cubicBezTo>
                  <a:cubicBezTo>
                    <a:pt x="196" y="308"/>
                    <a:pt x="198" y="314"/>
                    <a:pt x="195" y="318"/>
                  </a:cubicBezTo>
                  <a:cubicBezTo>
                    <a:pt x="193" y="321"/>
                    <a:pt x="190" y="323"/>
                    <a:pt x="186" y="323"/>
                  </a:cubicBezTo>
                  <a:cubicBezTo>
                    <a:pt x="184" y="323"/>
                    <a:pt x="183" y="323"/>
                    <a:pt x="181" y="322"/>
                  </a:cubicBezTo>
                  <a:moveTo>
                    <a:pt x="137" y="293"/>
                  </a:moveTo>
                  <a:cubicBezTo>
                    <a:pt x="132" y="290"/>
                    <a:pt x="130" y="284"/>
                    <a:pt x="134" y="279"/>
                  </a:cubicBezTo>
                  <a:cubicBezTo>
                    <a:pt x="137" y="274"/>
                    <a:pt x="143" y="273"/>
                    <a:pt x="147" y="276"/>
                  </a:cubicBezTo>
                  <a:cubicBezTo>
                    <a:pt x="152" y="279"/>
                    <a:pt x="153" y="285"/>
                    <a:pt x="150" y="290"/>
                  </a:cubicBezTo>
                  <a:cubicBezTo>
                    <a:pt x="148" y="293"/>
                    <a:pt x="145" y="294"/>
                    <a:pt x="142" y="294"/>
                  </a:cubicBezTo>
                  <a:cubicBezTo>
                    <a:pt x="140" y="294"/>
                    <a:pt x="138" y="294"/>
                    <a:pt x="137" y="293"/>
                  </a:cubicBezTo>
                  <a:moveTo>
                    <a:pt x="801" y="268"/>
                  </a:moveTo>
                  <a:cubicBezTo>
                    <a:pt x="800" y="262"/>
                    <a:pt x="803" y="257"/>
                    <a:pt x="809" y="256"/>
                  </a:cubicBezTo>
                  <a:cubicBezTo>
                    <a:pt x="814" y="255"/>
                    <a:pt x="819" y="258"/>
                    <a:pt x="820" y="264"/>
                  </a:cubicBezTo>
                  <a:cubicBezTo>
                    <a:pt x="821" y="269"/>
                    <a:pt x="818" y="274"/>
                    <a:pt x="813" y="275"/>
                  </a:cubicBezTo>
                  <a:cubicBezTo>
                    <a:pt x="812" y="275"/>
                    <a:pt x="811" y="275"/>
                    <a:pt x="811" y="275"/>
                  </a:cubicBezTo>
                  <a:cubicBezTo>
                    <a:pt x="806" y="275"/>
                    <a:pt x="802" y="272"/>
                    <a:pt x="801" y="268"/>
                  </a:cubicBezTo>
                  <a:moveTo>
                    <a:pt x="92" y="264"/>
                  </a:moveTo>
                  <a:cubicBezTo>
                    <a:pt x="88" y="261"/>
                    <a:pt x="86" y="255"/>
                    <a:pt x="89" y="250"/>
                  </a:cubicBezTo>
                  <a:cubicBezTo>
                    <a:pt x="92" y="245"/>
                    <a:pt x="99" y="244"/>
                    <a:pt x="103" y="247"/>
                  </a:cubicBezTo>
                  <a:cubicBezTo>
                    <a:pt x="108" y="250"/>
                    <a:pt x="109" y="256"/>
                    <a:pt x="106" y="261"/>
                  </a:cubicBezTo>
                  <a:cubicBezTo>
                    <a:pt x="104" y="264"/>
                    <a:pt x="101" y="265"/>
                    <a:pt x="98" y="265"/>
                  </a:cubicBezTo>
                  <a:cubicBezTo>
                    <a:pt x="96" y="265"/>
                    <a:pt x="94" y="265"/>
                    <a:pt x="92" y="264"/>
                  </a:cubicBezTo>
                  <a:moveTo>
                    <a:pt x="48" y="234"/>
                  </a:moveTo>
                  <a:cubicBezTo>
                    <a:pt x="44" y="231"/>
                    <a:pt x="42" y="225"/>
                    <a:pt x="46" y="220"/>
                  </a:cubicBezTo>
                  <a:cubicBezTo>
                    <a:pt x="49" y="216"/>
                    <a:pt x="55" y="215"/>
                    <a:pt x="59" y="218"/>
                  </a:cubicBezTo>
                  <a:cubicBezTo>
                    <a:pt x="64" y="221"/>
                    <a:pt x="65" y="227"/>
                    <a:pt x="62" y="232"/>
                  </a:cubicBezTo>
                  <a:cubicBezTo>
                    <a:pt x="60" y="234"/>
                    <a:pt x="57" y="236"/>
                    <a:pt x="54" y="236"/>
                  </a:cubicBezTo>
                  <a:cubicBezTo>
                    <a:pt x="52" y="236"/>
                    <a:pt x="50" y="235"/>
                    <a:pt x="48" y="234"/>
                  </a:cubicBezTo>
                  <a:moveTo>
                    <a:pt x="788" y="218"/>
                  </a:moveTo>
                  <a:cubicBezTo>
                    <a:pt x="786" y="212"/>
                    <a:pt x="789" y="207"/>
                    <a:pt x="794" y="205"/>
                  </a:cubicBezTo>
                  <a:cubicBezTo>
                    <a:pt x="799" y="203"/>
                    <a:pt x="805" y="206"/>
                    <a:pt x="807" y="211"/>
                  </a:cubicBezTo>
                  <a:cubicBezTo>
                    <a:pt x="808" y="216"/>
                    <a:pt x="805" y="222"/>
                    <a:pt x="800" y="224"/>
                  </a:cubicBezTo>
                  <a:cubicBezTo>
                    <a:pt x="799" y="224"/>
                    <a:pt x="798" y="224"/>
                    <a:pt x="797" y="224"/>
                  </a:cubicBezTo>
                  <a:cubicBezTo>
                    <a:pt x="793" y="224"/>
                    <a:pt x="789" y="222"/>
                    <a:pt x="788" y="218"/>
                  </a:cubicBezTo>
                  <a:moveTo>
                    <a:pt x="4" y="204"/>
                  </a:moveTo>
                  <a:cubicBezTo>
                    <a:pt x="0" y="201"/>
                    <a:pt x="-1" y="195"/>
                    <a:pt x="2" y="191"/>
                  </a:cubicBezTo>
                  <a:cubicBezTo>
                    <a:pt x="5" y="186"/>
                    <a:pt x="11" y="185"/>
                    <a:pt x="16" y="188"/>
                  </a:cubicBezTo>
                  <a:cubicBezTo>
                    <a:pt x="20" y="191"/>
                    <a:pt x="21" y="197"/>
                    <a:pt x="18" y="202"/>
                  </a:cubicBezTo>
                  <a:cubicBezTo>
                    <a:pt x="16" y="205"/>
                    <a:pt x="13" y="206"/>
                    <a:pt x="10" y="206"/>
                  </a:cubicBezTo>
                  <a:cubicBezTo>
                    <a:pt x="8" y="206"/>
                    <a:pt x="6" y="205"/>
                    <a:pt x="4" y="204"/>
                  </a:cubicBezTo>
                  <a:moveTo>
                    <a:pt x="768" y="170"/>
                  </a:moveTo>
                  <a:cubicBezTo>
                    <a:pt x="766" y="165"/>
                    <a:pt x="768" y="159"/>
                    <a:pt x="773" y="156"/>
                  </a:cubicBezTo>
                  <a:cubicBezTo>
                    <a:pt x="778" y="154"/>
                    <a:pt x="784" y="156"/>
                    <a:pt x="786" y="161"/>
                  </a:cubicBezTo>
                  <a:cubicBezTo>
                    <a:pt x="789" y="166"/>
                    <a:pt x="786" y="172"/>
                    <a:pt x="782" y="174"/>
                  </a:cubicBezTo>
                  <a:cubicBezTo>
                    <a:pt x="780" y="175"/>
                    <a:pt x="779" y="175"/>
                    <a:pt x="777" y="175"/>
                  </a:cubicBezTo>
                  <a:cubicBezTo>
                    <a:pt x="774" y="175"/>
                    <a:pt x="770" y="173"/>
                    <a:pt x="768" y="170"/>
                  </a:cubicBezTo>
                  <a:moveTo>
                    <a:pt x="743" y="125"/>
                  </a:moveTo>
                  <a:cubicBezTo>
                    <a:pt x="739" y="121"/>
                    <a:pt x="741" y="115"/>
                    <a:pt x="745" y="111"/>
                  </a:cubicBezTo>
                  <a:cubicBezTo>
                    <a:pt x="750" y="109"/>
                    <a:pt x="756" y="109"/>
                    <a:pt x="759" y="114"/>
                  </a:cubicBezTo>
                  <a:cubicBezTo>
                    <a:pt x="762" y="118"/>
                    <a:pt x="761" y="125"/>
                    <a:pt x="756" y="128"/>
                  </a:cubicBezTo>
                  <a:cubicBezTo>
                    <a:pt x="755" y="129"/>
                    <a:pt x="753" y="130"/>
                    <a:pt x="751" y="130"/>
                  </a:cubicBezTo>
                  <a:cubicBezTo>
                    <a:pt x="748" y="130"/>
                    <a:pt x="744" y="128"/>
                    <a:pt x="743" y="125"/>
                  </a:cubicBezTo>
                  <a:moveTo>
                    <a:pt x="711" y="85"/>
                  </a:moveTo>
                  <a:cubicBezTo>
                    <a:pt x="707" y="81"/>
                    <a:pt x="707" y="74"/>
                    <a:pt x="711" y="71"/>
                  </a:cubicBezTo>
                  <a:cubicBezTo>
                    <a:pt x="716" y="67"/>
                    <a:pt x="722" y="68"/>
                    <a:pt x="725" y="72"/>
                  </a:cubicBezTo>
                  <a:cubicBezTo>
                    <a:pt x="729" y="75"/>
                    <a:pt x="729" y="82"/>
                    <a:pt x="725" y="86"/>
                  </a:cubicBezTo>
                  <a:cubicBezTo>
                    <a:pt x="723" y="87"/>
                    <a:pt x="720" y="88"/>
                    <a:pt x="718" y="88"/>
                  </a:cubicBezTo>
                  <a:cubicBezTo>
                    <a:pt x="715" y="88"/>
                    <a:pt x="713" y="87"/>
                    <a:pt x="711" y="85"/>
                  </a:cubicBezTo>
                  <a:moveTo>
                    <a:pt x="674" y="49"/>
                  </a:moveTo>
                  <a:cubicBezTo>
                    <a:pt x="670" y="45"/>
                    <a:pt x="669" y="39"/>
                    <a:pt x="673" y="35"/>
                  </a:cubicBezTo>
                  <a:cubicBezTo>
                    <a:pt x="676" y="31"/>
                    <a:pt x="682" y="30"/>
                    <a:pt x="687" y="34"/>
                  </a:cubicBezTo>
                  <a:cubicBezTo>
                    <a:pt x="691" y="37"/>
                    <a:pt x="691" y="43"/>
                    <a:pt x="688" y="48"/>
                  </a:cubicBezTo>
                  <a:cubicBezTo>
                    <a:pt x="686" y="50"/>
                    <a:pt x="683" y="51"/>
                    <a:pt x="680" y="51"/>
                  </a:cubicBezTo>
                  <a:cubicBezTo>
                    <a:pt x="678" y="51"/>
                    <a:pt x="676" y="50"/>
                    <a:pt x="674" y="49"/>
                  </a:cubicBezTo>
                  <a:moveTo>
                    <a:pt x="632" y="18"/>
                  </a:moveTo>
                  <a:cubicBezTo>
                    <a:pt x="628" y="15"/>
                    <a:pt x="626" y="9"/>
                    <a:pt x="629" y="4"/>
                  </a:cubicBezTo>
                  <a:cubicBezTo>
                    <a:pt x="633" y="0"/>
                    <a:pt x="639" y="-1"/>
                    <a:pt x="643" y="1"/>
                  </a:cubicBezTo>
                  <a:cubicBezTo>
                    <a:pt x="648" y="4"/>
                    <a:pt x="649" y="10"/>
                    <a:pt x="646" y="15"/>
                  </a:cubicBezTo>
                  <a:cubicBezTo>
                    <a:pt x="644" y="18"/>
                    <a:pt x="641" y="20"/>
                    <a:pt x="638" y="20"/>
                  </a:cubicBezTo>
                  <a:cubicBezTo>
                    <a:pt x="636" y="20"/>
                    <a:pt x="634" y="19"/>
                    <a:pt x="632" y="18"/>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71" name="Google Shape;1071;p36"/>
            <p:cNvSpPr/>
            <p:nvPr/>
          </p:nvSpPr>
          <p:spPr>
            <a:xfrm>
              <a:off x="6376425" y="2549667"/>
              <a:ext cx="281691" cy="255419"/>
            </a:xfrm>
            <a:custGeom>
              <a:rect b="b" l="l" r="r" t="t"/>
              <a:pathLst>
                <a:path extrusionOk="0" h="175" w="193">
                  <a:moveTo>
                    <a:pt x="0" y="0"/>
                  </a:moveTo>
                  <a:cubicBezTo>
                    <a:pt x="59" y="15"/>
                    <a:pt x="136" y="26"/>
                    <a:pt x="193" y="20"/>
                  </a:cubicBezTo>
                  <a:lnTo>
                    <a:pt x="111" y="78"/>
                  </a:lnTo>
                  <a:lnTo>
                    <a:pt x="86" y="175"/>
                  </a:lnTo>
                  <a:cubicBezTo>
                    <a:pt x="72" y="119"/>
                    <a:pt x="35" y="49"/>
                    <a:pt x="1" y="0"/>
                  </a:cubicBezTo>
                  <a:lnTo>
                    <a:pt x="0" y="0"/>
                  </a:lnTo>
                  <a:close/>
                </a:path>
              </a:pathLst>
            </a:custGeom>
            <a:solidFill>
              <a:schemeClr val="dk1"/>
            </a:solidFill>
            <a:ln>
              <a:noFill/>
            </a:ln>
          </p:spPr>
          <p:txBody>
            <a:bodyPr anchorCtr="1" anchor="ctr" bIns="18000" lIns="90000" spcFirstLastPara="1" rIns="90000" wrap="square" tIns="18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5" name="Shape 1075"/>
        <p:cNvGrpSpPr/>
        <p:nvPr/>
      </p:nvGrpSpPr>
      <p:grpSpPr>
        <a:xfrm>
          <a:off x="0" y="0"/>
          <a:ext cx="0" cy="0"/>
          <a:chOff x="0" y="0"/>
          <a:chExt cx="0" cy="0"/>
        </a:xfrm>
      </p:grpSpPr>
      <p:sp>
        <p:nvSpPr>
          <p:cNvPr id="1076" name="Google Shape;1076;p37"/>
          <p:cNvSpPr txBox="1"/>
          <p:nvPr/>
        </p:nvSpPr>
        <p:spPr>
          <a:xfrm>
            <a:off x="894550" y="2500975"/>
            <a:ext cx="2872500" cy="1505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Roboto"/>
                <a:ea typeface="Roboto"/>
                <a:cs typeface="Roboto"/>
                <a:sym typeface="Roboto"/>
              </a:rPr>
              <a:t>Our marketing budget is divided into social media advertising (30%), email marketing (20%), paid search ads (25%), and 25% for content marketing and influencer partnerships. This allocation is based on our previous campaign's effectiveness and targets</a:t>
            </a:r>
            <a:endParaRPr sz="1200">
              <a:solidFill>
                <a:srgbClr val="191919"/>
              </a:solidFill>
              <a:latin typeface="Roboto"/>
              <a:ea typeface="Roboto"/>
              <a:cs typeface="Roboto"/>
              <a:sym typeface="Roboto"/>
            </a:endParaRPr>
          </a:p>
        </p:txBody>
      </p:sp>
      <p:sp>
        <p:nvSpPr>
          <p:cNvPr id="1077" name="Google Shape;1077;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Budget breakdown</a:t>
            </a:r>
            <a:endParaRPr/>
          </a:p>
        </p:txBody>
      </p:sp>
      <p:sp>
        <p:nvSpPr>
          <p:cNvPr id="1078" name="Google Shape;1078;p37"/>
          <p:cNvSpPr txBox="1"/>
          <p:nvPr/>
        </p:nvSpPr>
        <p:spPr>
          <a:xfrm>
            <a:off x="719850" y="4416825"/>
            <a:ext cx="7704000" cy="193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oboto"/>
                <a:ea typeface="Roboto"/>
                <a:cs typeface="Roboto"/>
                <a:sym typeface="Roboto"/>
              </a:rPr>
              <a:t>Follow the link in the graph to modify its data and then paste the new one here. </a:t>
            </a:r>
            <a:r>
              <a:rPr b="1" lang="en" sz="1000">
                <a:solidFill>
                  <a:schemeClr val="hlink"/>
                </a:solidFill>
                <a:uFill>
                  <a:noFill/>
                </a:uFill>
                <a:latin typeface="Roboto"/>
                <a:ea typeface="Roboto"/>
                <a:cs typeface="Roboto"/>
                <a:sym typeface="Roboto"/>
                <a:hlinkClick r:id="rId3"/>
              </a:rPr>
              <a:t>For more info, click here</a:t>
            </a:r>
            <a:endParaRPr b="1" sz="1000">
              <a:solidFill>
                <a:schemeClr val="dk1"/>
              </a:solidFill>
              <a:latin typeface="Roboto"/>
              <a:ea typeface="Roboto"/>
              <a:cs typeface="Roboto"/>
              <a:sym typeface="Roboto"/>
            </a:endParaRPr>
          </a:p>
        </p:txBody>
      </p:sp>
      <p:sp>
        <p:nvSpPr>
          <p:cNvPr id="1079" name="Google Shape;1079;p37"/>
          <p:cNvSpPr txBox="1"/>
          <p:nvPr/>
        </p:nvSpPr>
        <p:spPr>
          <a:xfrm>
            <a:off x="894550" y="1683775"/>
            <a:ext cx="2872500" cy="81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rgbClr val="191919"/>
                </a:solidFill>
                <a:latin typeface="Roboto Mono"/>
                <a:ea typeface="Roboto Mono"/>
                <a:cs typeface="Roboto Mono"/>
                <a:sym typeface="Roboto Mono"/>
              </a:rPr>
              <a:t>This is how we use </a:t>
            </a:r>
            <a:endParaRPr b="1" sz="1800">
              <a:solidFill>
                <a:srgbClr val="191919"/>
              </a:solidFill>
              <a:latin typeface="Roboto Mono"/>
              <a:ea typeface="Roboto Mono"/>
              <a:cs typeface="Roboto Mono"/>
              <a:sym typeface="Roboto Mono"/>
            </a:endParaRPr>
          </a:p>
          <a:p>
            <a:pPr indent="0" lvl="0" marL="0" rtl="0" algn="l">
              <a:spcBef>
                <a:spcPts val="0"/>
              </a:spcBef>
              <a:spcAft>
                <a:spcPts val="0"/>
              </a:spcAft>
              <a:buNone/>
            </a:pPr>
            <a:r>
              <a:rPr b="1" lang="en" sz="1800">
                <a:solidFill>
                  <a:srgbClr val="191919"/>
                </a:solidFill>
                <a:latin typeface="Roboto Mono"/>
                <a:ea typeface="Roboto Mono"/>
                <a:cs typeface="Roboto Mono"/>
                <a:sym typeface="Roboto Mono"/>
              </a:rPr>
              <a:t>our resources</a:t>
            </a:r>
            <a:endParaRPr b="1" sz="1800">
              <a:solidFill>
                <a:srgbClr val="191919"/>
              </a:solidFill>
              <a:latin typeface="Roboto Mono"/>
              <a:ea typeface="Roboto Mono"/>
              <a:cs typeface="Roboto Mono"/>
              <a:sym typeface="Roboto Mono"/>
            </a:endParaRPr>
          </a:p>
        </p:txBody>
      </p:sp>
      <p:pic>
        <p:nvPicPr>
          <p:cNvPr id="1080" name="Google Shape;1080;p37" title="Chart">
            <a:hlinkClick r:id="rId4"/>
          </p:cNvPr>
          <p:cNvPicPr preferRelativeResize="0"/>
          <p:nvPr/>
        </p:nvPicPr>
        <p:blipFill>
          <a:blip r:embed="rId5">
            <a:alphaModFix/>
          </a:blip>
          <a:stretch>
            <a:fillRect/>
          </a:stretch>
        </p:blipFill>
        <p:spPr>
          <a:xfrm>
            <a:off x="4063850" y="1227374"/>
            <a:ext cx="4360001" cy="2779300"/>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4" name="Shape 1084"/>
        <p:cNvGrpSpPr/>
        <p:nvPr/>
      </p:nvGrpSpPr>
      <p:grpSpPr>
        <a:xfrm>
          <a:off x="0" y="0"/>
          <a:ext cx="0" cy="0"/>
          <a:chOff x="0" y="0"/>
          <a:chExt cx="0" cy="0"/>
        </a:xfrm>
      </p:grpSpPr>
      <p:graphicFrame>
        <p:nvGraphicFramePr>
          <p:cNvPr id="1085" name="Google Shape;1085;p38"/>
          <p:cNvGraphicFramePr/>
          <p:nvPr/>
        </p:nvGraphicFramePr>
        <p:xfrm>
          <a:off x="738088" y="1085150"/>
          <a:ext cx="3000000" cy="3000000"/>
        </p:xfrm>
        <a:graphic>
          <a:graphicData uri="http://schemas.openxmlformats.org/drawingml/2006/table">
            <a:tbl>
              <a:tblPr>
                <a:noFill/>
                <a:tableStyleId>{6E488B29-05A6-437F-9B2C-87FD4B62347F}</a:tableStyleId>
              </a:tblPr>
              <a:tblGrid>
                <a:gridCol w="2559850"/>
                <a:gridCol w="3172350"/>
                <a:gridCol w="1935625"/>
              </a:tblGrid>
              <a:tr h="441500">
                <a:tc>
                  <a:txBody>
                    <a:bodyPr/>
                    <a:lstStyle/>
                    <a:p>
                      <a:pPr indent="0" lvl="0" marL="0" rtl="0" algn="ctr">
                        <a:lnSpc>
                          <a:spcPct val="100000"/>
                        </a:lnSpc>
                        <a:spcBef>
                          <a:spcPts val="0"/>
                        </a:spcBef>
                        <a:spcAft>
                          <a:spcPts val="0"/>
                        </a:spcAft>
                        <a:buNone/>
                      </a:pPr>
                      <a:r>
                        <a:rPr b="1" lang="en" sz="1200">
                          <a:latin typeface="Roboto Mono"/>
                          <a:ea typeface="Roboto Mono"/>
                          <a:cs typeface="Roboto Mono"/>
                          <a:sym typeface="Roboto Mono"/>
                        </a:rPr>
                        <a:t>I</a:t>
                      </a:r>
                      <a:r>
                        <a:rPr b="1" lang="en" sz="1200">
                          <a:latin typeface="Roboto Mono"/>
                          <a:ea typeface="Roboto Mono"/>
                          <a:cs typeface="Roboto Mono"/>
                          <a:sym typeface="Roboto Mono"/>
                        </a:rPr>
                        <a:t>tem</a:t>
                      </a:r>
                      <a:endParaRPr b="1" sz="1200">
                        <a:latin typeface="Roboto Mono"/>
                        <a:ea typeface="Roboto Mono"/>
                        <a:cs typeface="Roboto Mono"/>
                        <a:sym typeface="Roboto Mon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c>
                  <a:txBody>
                    <a:bodyPr/>
                    <a:lstStyle/>
                    <a:p>
                      <a:pPr indent="0" lvl="0" marL="0" rtl="0" algn="ctr">
                        <a:lnSpc>
                          <a:spcPct val="100000"/>
                        </a:lnSpc>
                        <a:spcBef>
                          <a:spcPts val="0"/>
                        </a:spcBef>
                        <a:spcAft>
                          <a:spcPts val="0"/>
                        </a:spcAft>
                        <a:buNone/>
                      </a:pPr>
                      <a:r>
                        <a:rPr b="1" lang="en" sz="1200">
                          <a:latin typeface="Roboto Mono"/>
                          <a:ea typeface="Roboto Mono"/>
                          <a:cs typeface="Roboto Mono"/>
                          <a:sym typeface="Roboto Mono"/>
                        </a:rPr>
                        <a:t>Objective/metric</a:t>
                      </a:r>
                      <a:endParaRPr b="1" sz="1200">
                        <a:latin typeface="Roboto Mono"/>
                        <a:ea typeface="Roboto Mono"/>
                        <a:cs typeface="Roboto Mono"/>
                        <a:sym typeface="Roboto Mon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c>
                  <a:txBody>
                    <a:bodyPr/>
                    <a:lstStyle/>
                    <a:p>
                      <a:pPr indent="0" lvl="0" marL="0" rtl="0" algn="ctr">
                        <a:lnSpc>
                          <a:spcPct val="100000"/>
                        </a:lnSpc>
                        <a:spcBef>
                          <a:spcPts val="0"/>
                        </a:spcBef>
                        <a:spcAft>
                          <a:spcPts val="0"/>
                        </a:spcAft>
                        <a:buNone/>
                      </a:pPr>
                      <a:r>
                        <a:rPr b="1" lang="en" sz="1200">
                          <a:latin typeface="Roboto Mono"/>
                          <a:ea typeface="Roboto Mono"/>
                          <a:cs typeface="Roboto Mono"/>
                          <a:sym typeface="Roboto Mono"/>
                        </a:rPr>
                        <a:t>Estimated cost ($)</a:t>
                      </a:r>
                      <a:endParaRPr b="1" sz="1200">
                        <a:latin typeface="Roboto Mono"/>
                        <a:ea typeface="Roboto Mono"/>
                        <a:cs typeface="Roboto Mono"/>
                        <a:sym typeface="Roboto Mon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r>
              <a:tr h="329450">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Research and planning</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Market research, competitor analysis, etc.</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$500</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29450">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Creative content</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Design, copywriting, content creation, etc.</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$1,000</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29450">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Digital marketing</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Website development, SEO, online ads, etc.</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$1,500</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29450">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Social media advertising</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Reach and engagement on social media</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$800</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29450">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Email marketing</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Click-through rate, conversion rate, etc.</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$300</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29450">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Pay-per-click advertising</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Click-through rate, conversion rate, etc.</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$700</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29450">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Event or sponsorship</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Brand exposure, lead generation, etc.</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$1,000</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29450">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Contingency (5-10% of budget)</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$300-600</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329450">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Total</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lnSpc>
                          <a:spcPct val="100000"/>
                        </a:lnSpc>
                        <a:spcBef>
                          <a:spcPts val="0"/>
                        </a:spcBef>
                        <a:spcAft>
                          <a:spcPts val="0"/>
                        </a:spcAft>
                        <a:buNone/>
                      </a:pPr>
                      <a:r>
                        <a:rPr lang="en" sz="1100">
                          <a:latin typeface="Roboto"/>
                          <a:ea typeface="Roboto"/>
                          <a:cs typeface="Roboto"/>
                          <a:sym typeface="Roboto"/>
                        </a:rPr>
                        <a:t>$6,300-6,800</a:t>
                      </a:r>
                      <a:endParaRPr sz="1100">
                        <a:latin typeface="Roboto"/>
                        <a:ea typeface="Roboto"/>
                        <a:cs typeface="Roboto"/>
                        <a:sym typeface="Roboto"/>
                      </a:endParaRPr>
                    </a:p>
                  </a:txBody>
                  <a:tcPr marT="27425" marB="27425" marR="27425" marL="27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sp>
        <p:nvSpPr>
          <p:cNvPr id="1086" name="Google Shape;1086;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Budget of the campaign</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 name="Shape 1090"/>
        <p:cNvGrpSpPr/>
        <p:nvPr/>
      </p:nvGrpSpPr>
      <p:grpSpPr>
        <a:xfrm>
          <a:off x="0" y="0"/>
          <a:ext cx="0" cy="0"/>
          <a:chOff x="0" y="0"/>
          <a:chExt cx="0" cy="0"/>
        </a:xfrm>
      </p:grpSpPr>
      <p:sp>
        <p:nvSpPr>
          <p:cNvPr id="1091" name="Google Shape;1091;p39"/>
          <p:cNvSpPr txBox="1"/>
          <p:nvPr>
            <p:ph type="title"/>
          </p:nvPr>
        </p:nvSpPr>
        <p:spPr>
          <a:xfrm>
            <a:off x="715100" y="535000"/>
            <a:ext cx="2934600" cy="1012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tone of the campaign</a:t>
            </a:r>
            <a:endParaRPr/>
          </a:p>
        </p:txBody>
      </p:sp>
      <p:sp>
        <p:nvSpPr>
          <p:cNvPr id="1092" name="Google Shape;1092;p39"/>
          <p:cNvSpPr txBox="1"/>
          <p:nvPr>
            <p:ph idx="1" type="subTitle"/>
          </p:nvPr>
        </p:nvSpPr>
        <p:spPr>
          <a:xfrm>
            <a:off x="715100" y="1547200"/>
            <a:ext cx="2934600" cy="126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a friendly and approachable tone that fosters a sense of connection and trust with the audience. Showcase vibrant visuals that reflect the brand personality and resonate with the audience</a:t>
            </a:r>
            <a:endParaRPr/>
          </a:p>
        </p:txBody>
      </p:sp>
      <p:pic>
        <p:nvPicPr>
          <p:cNvPr id="1093" name="Google Shape;1093;p39"/>
          <p:cNvPicPr preferRelativeResize="0"/>
          <p:nvPr>
            <p:ph idx="2" type="pic"/>
          </p:nvPr>
        </p:nvPicPr>
        <p:blipFill rotWithShape="1">
          <a:blip r:embed="rId3">
            <a:alphaModFix/>
          </a:blip>
          <a:srcRect b="0" l="27910" r="27914" t="0"/>
          <a:stretch/>
        </p:blipFill>
        <p:spPr>
          <a:xfrm>
            <a:off x="6229374" y="697900"/>
            <a:ext cx="2546700" cy="3681900"/>
          </a:xfrm>
          <a:prstGeom prst="roundRect">
            <a:avLst>
              <a:gd fmla="val 2902" name="adj"/>
            </a:avLst>
          </a:prstGeom>
        </p:spPr>
      </p:pic>
      <p:pic>
        <p:nvPicPr>
          <p:cNvPr id="1094" name="Google Shape;1094;p39"/>
          <p:cNvPicPr preferRelativeResize="0"/>
          <p:nvPr>
            <p:ph idx="3" type="pic"/>
          </p:nvPr>
        </p:nvPicPr>
        <p:blipFill rotWithShape="1">
          <a:blip r:embed="rId4">
            <a:alphaModFix/>
          </a:blip>
          <a:srcRect b="20176" l="0" r="0" t="20182"/>
          <a:stretch/>
        </p:blipFill>
        <p:spPr>
          <a:xfrm>
            <a:off x="715100" y="2938050"/>
            <a:ext cx="5453700" cy="2170500"/>
          </a:xfrm>
          <a:prstGeom prst="roundRect">
            <a:avLst>
              <a:gd fmla="val 4965" name="adj"/>
            </a:avLst>
          </a:prstGeom>
        </p:spPr>
      </p:pic>
      <p:pic>
        <p:nvPicPr>
          <p:cNvPr id="1095" name="Google Shape;1095;p39"/>
          <p:cNvPicPr preferRelativeResize="0"/>
          <p:nvPr>
            <p:ph idx="4" type="pic"/>
          </p:nvPr>
        </p:nvPicPr>
        <p:blipFill rotWithShape="1">
          <a:blip r:embed="rId5">
            <a:alphaModFix/>
          </a:blip>
          <a:srcRect b="26177" l="12510" r="43746" t="5060"/>
          <a:stretch/>
        </p:blipFill>
        <p:spPr>
          <a:xfrm>
            <a:off x="3755775" y="352850"/>
            <a:ext cx="2412900" cy="2531700"/>
          </a:xfrm>
          <a:prstGeom prst="roundRect">
            <a:avLst>
              <a:gd fmla="val 4656" name="adj"/>
            </a:avLst>
          </a:prstGeom>
        </p:spPr>
      </p:pic>
      <p:grpSp>
        <p:nvGrpSpPr>
          <p:cNvPr id="1096" name="Google Shape;1096;p39"/>
          <p:cNvGrpSpPr/>
          <p:nvPr/>
        </p:nvGrpSpPr>
        <p:grpSpPr>
          <a:xfrm>
            <a:off x="5301828" y="2404640"/>
            <a:ext cx="1553670" cy="1002906"/>
            <a:chOff x="5454360" y="1498680"/>
            <a:chExt cx="368640" cy="237960"/>
          </a:xfrm>
        </p:grpSpPr>
        <p:sp>
          <p:nvSpPr>
            <p:cNvPr id="1097" name="Google Shape;1097;p39"/>
            <p:cNvSpPr/>
            <p:nvPr/>
          </p:nvSpPr>
          <p:spPr>
            <a:xfrm>
              <a:off x="5464080" y="1505520"/>
              <a:ext cx="358920" cy="181080"/>
            </a:xfrm>
            <a:custGeom>
              <a:rect b="b" l="l" r="r" t="t"/>
              <a:pathLst>
                <a:path extrusionOk="0" h="503" w="997">
                  <a:moveTo>
                    <a:pt x="944" y="353"/>
                  </a:moveTo>
                  <a:cubicBezTo>
                    <a:pt x="944" y="353"/>
                    <a:pt x="944" y="352"/>
                    <a:pt x="944" y="351"/>
                  </a:cubicBezTo>
                  <a:cubicBezTo>
                    <a:pt x="944" y="289"/>
                    <a:pt x="905" y="237"/>
                    <a:pt x="851" y="216"/>
                  </a:cubicBezTo>
                  <a:cubicBezTo>
                    <a:pt x="833" y="94"/>
                    <a:pt x="729" y="0"/>
                    <a:pt x="602" y="0"/>
                  </a:cubicBezTo>
                  <a:cubicBezTo>
                    <a:pt x="515" y="0"/>
                    <a:pt x="438" y="44"/>
                    <a:pt x="393" y="112"/>
                  </a:cubicBezTo>
                  <a:cubicBezTo>
                    <a:pt x="372" y="104"/>
                    <a:pt x="350" y="99"/>
                    <a:pt x="326" y="99"/>
                  </a:cubicBezTo>
                  <a:cubicBezTo>
                    <a:pt x="249" y="99"/>
                    <a:pt x="183" y="143"/>
                    <a:pt x="151" y="207"/>
                  </a:cubicBezTo>
                  <a:cubicBezTo>
                    <a:pt x="148" y="207"/>
                    <a:pt x="145" y="207"/>
                    <a:pt x="143" y="207"/>
                  </a:cubicBezTo>
                  <a:cubicBezTo>
                    <a:pt x="63" y="207"/>
                    <a:pt x="0" y="271"/>
                    <a:pt x="0" y="351"/>
                  </a:cubicBezTo>
                  <a:cubicBezTo>
                    <a:pt x="0" y="430"/>
                    <a:pt x="63" y="495"/>
                    <a:pt x="143" y="495"/>
                  </a:cubicBezTo>
                  <a:cubicBezTo>
                    <a:pt x="174" y="495"/>
                    <a:pt x="203" y="485"/>
                    <a:pt x="227" y="467"/>
                  </a:cubicBezTo>
                  <a:cubicBezTo>
                    <a:pt x="256" y="485"/>
                    <a:pt x="290" y="495"/>
                    <a:pt x="326" y="495"/>
                  </a:cubicBezTo>
                  <a:cubicBezTo>
                    <a:pt x="373" y="495"/>
                    <a:pt x="415" y="478"/>
                    <a:pt x="449" y="451"/>
                  </a:cubicBezTo>
                  <a:cubicBezTo>
                    <a:pt x="492" y="484"/>
                    <a:pt x="544" y="503"/>
                    <a:pt x="602" y="503"/>
                  </a:cubicBezTo>
                  <a:cubicBezTo>
                    <a:pt x="646" y="503"/>
                    <a:pt x="687" y="492"/>
                    <a:pt x="722" y="472"/>
                  </a:cubicBezTo>
                  <a:cubicBezTo>
                    <a:pt x="745" y="487"/>
                    <a:pt x="771" y="495"/>
                    <a:pt x="799" y="495"/>
                  </a:cubicBezTo>
                  <a:cubicBezTo>
                    <a:pt x="828" y="495"/>
                    <a:pt x="852" y="487"/>
                    <a:pt x="874" y="474"/>
                  </a:cubicBezTo>
                  <a:cubicBezTo>
                    <a:pt x="887" y="487"/>
                    <a:pt x="905" y="495"/>
                    <a:pt x="925" y="495"/>
                  </a:cubicBezTo>
                  <a:cubicBezTo>
                    <a:pt x="965" y="495"/>
                    <a:pt x="997" y="463"/>
                    <a:pt x="997" y="423"/>
                  </a:cubicBezTo>
                  <a:cubicBezTo>
                    <a:pt x="997" y="390"/>
                    <a:pt x="974" y="362"/>
                    <a:pt x="943" y="354"/>
                  </a:cubicBezTo>
                  <a:lnTo>
                    <a:pt x="944" y="353"/>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8" name="Google Shape;1098;p39"/>
            <p:cNvSpPr/>
            <p:nvPr/>
          </p:nvSpPr>
          <p:spPr>
            <a:xfrm>
              <a:off x="5454360" y="1498680"/>
              <a:ext cx="361440" cy="183600"/>
            </a:xfrm>
            <a:custGeom>
              <a:rect b="b" l="l" r="r" t="t"/>
              <a:pathLst>
                <a:path extrusionOk="0" h="510" w="1004">
                  <a:moveTo>
                    <a:pt x="605" y="510"/>
                  </a:moveTo>
                  <a:cubicBezTo>
                    <a:pt x="549" y="510"/>
                    <a:pt x="497" y="492"/>
                    <a:pt x="452" y="459"/>
                  </a:cubicBezTo>
                  <a:cubicBezTo>
                    <a:pt x="416" y="487"/>
                    <a:pt x="374" y="502"/>
                    <a:pt x="329" y="502"/>
                  </a:cubicBezTo>
                  <a:cubicBezTo>
                    <a:pt x="295" y="502"/>
                    <a:pt x="262" y="493"/>
                    <a:pt x="230" y="475"/>
                  </a:cubicBezTo>
                  <a:cubicBezTo>
                    <a:pt x="205" y="493"/>
                    <a:pt x="176" y="502"/>
                    <a:pt x="146" y="502"/>
                  </a:cubicBezTo>
                  <a:cubicBezTo>
                    <a:pt x="66" y="502"/>
                    <a:pt x="0" y="435"/>
                    <a:pt x="0" y="354"/>
                  </a:cubicBezTo>
                  <a:cubicBezTo>
                    <a:pt x="0" y="272"/>
                    <a:pt x="66" y="207"/>
                    <a:pt x="146" y="207"/>
                  </a:cubicBezTo>
                  <a:cubicBezTo>
                    <a:pt x="148" y="207"/>
                    <a:pt x="149" y="207"/>
                    <a:pt x="151" y="208"/>
                  </a:cubicBezTo>
                  <a:cubicBezTo>
                    <a:pt x="187" y="141"/>
                    <a:pt x="255" y="100"/>
                    <a:pt x="330" y="100"/>
                  </a:cubicBezTo>
                  <a:cubicBezTo>
                    <a:pt x="351" y="100"/>
                    <a:pt x="373" y="104"/>
                    <a:pt x="395" y="111"/>
                  </a:cubicBezTo>
                  <a:cubicBezTo>
                    <a:pt x="443" y="42"/>
                    <a:pt x="521" y="0"/>
                    <a:pt x="605" y="0"/>
                  </a:cubicBezTo>
                  <a:cubicBezTo>
                    <a:pt x="731" y="0"/>
                    <a:pt x="839" y="94"/>
                    <a:pt x="857" y="218"/>
                  </a:cubicBezTo>
                  <a:cubicBezTo>
                    <a:pt x="914" y="240"/>
                    <a:pt x="950" y="294"/>
                    <a:pt x="950" y="354"/>
                  </a:cubicBezTo>
                  <a:cubicBezTo>
                    <a:pt x="982" y="364"/>
                    <a:pt x="1004" y="393"/>
                    <a:pt x="1004" y="426"/>
                  </a:cubicBezTo>
                  <a:cubicBezTo>
                    <a:pt x="1004" y="468"/>
                    <a:pt x="970" y="502"/>
                    <a:pt x="929" y="502"/>
                  </a:cubicBezTo>
                  <a:cubicBezTo>
                    <a:pt x="909" y="502"/>
                    <a:pt x="891" y="495"/>
                    <a:pt x="877" y="481"/>
                  </a:cubicBezTo>
                  <a:cubicBezTo>
                    <a:pt x="830" y="509"/>
                    <a:pt x="771" y="508"/>
                    <a:pt x="726" y="480"/>
                  </a:cubicBezTo>
                  <a:cubicBezTo>
                    <a:pt x="689" y="499"/>
                    <a:pt x="647" y="510"/>
                    <a:pt x="605" y="510"/>
                  </a:cubicBezTo>
                  <a:moveTo>
                    <a:pt x="452" y="450"/>
                  </a:moveTo>
                  <a:lnTo>
                    <a:pt x="455" y="452"/>
                  </a:lnTo>
                  <a:cubicBezTo>
                    <a:pt x="498" y="486"/>
                    <a:pt x="551" y="503"/>
                    <a:pt x="605" y="503"/>
                  </a:cubicBezTo>
                  <a:cubicBezTo>
                    <a:pt x="647" y="503"/>
                    <a:pt x="688" y="493"/>
                    <a:pt x="724" y="473"/>
                  </a:cubicBezTo>
                  <a:lnTo>
                    <a:pt x="726" y="472"/>
                  </a:lnTo>
                  <a:lnTo>
                    <a:pt x="728" y="473"/>
                  </a:lnTo>
                  <a:cubicBezTo>
                    <a:pt x="751" y="487"/>
                    <a:pt x="777" y="495"/>
                    <a:pt x="803" y="495"/>
                  </a:cubicBezTo>
                  <a:cubicBezTo>
                    <a:pt x="829" y="495"/>
                    <a:pt x="853" y="488"/>
                    <a:pt x="876" y="474"/>
                  </a:cubicBezTo>
                  <a:lnTo>
                    <a:pt x="878" y="473"/>
                  </a:lnTo>
                  <a:lnTo>
                    <a:pt x="880" y="475"/>
                  </a:lnTo>
                  <a:cubicBezTo>
                    <a:pt x="893" y="488"/>
                    <a:pt x="910" y="495"/>
                    <a:pt x="929" y="495"/>
                  </a:cubicBezTo>
                  <a:cubicBezTo>
                    <a:pt x="967" y="495"/>
                    <a:pt x="998" y="464"/>
                    <a:pt x="998" y="426"/>
                  </a:cubicBezTo>
                  <a:cubicBezTo>
                    <a:pt x="998" y="395"/>
                    <a:pt x="976" y="368"/>
                    <a:pt x="946" y="360"/>
                  </a:cubicBezTo>
                  <a:lnTo>
                    <a:pt x="943" y="359"/>
                  </a:lnTo>
                  <a:lnTo>
                    <a:pt x="943" y="357"/>
                  </a:lnTo>
                  <a:lnTo>
                    <a:pt x="943" y="355"/>
                  </a:lnTo>
                  <a:cubicBezTo>
                    <a:pt x="943" y="295"/>
                    <a:pt x="908" y="244"/>
                    <a:pt x="853" y="223"/>
                  </a:cubicBezTo>
                  <a:lnTo>
                    <a:pt x="851" y="222"/>
                  </a:lnTo>
                  <a:lnTo>
                    <a:pt x="851" y="220"/>
                  </a:lnTo>
                  <a:cubicBezTo>
                    <a:pt x="833" y="99"/>
                    <a:pt x="728" y="7"/>
                    <a:pt x="605" y="7"/>
                  </a:cubicBezTo>
                  <a:cubicBezTo>
                    <a:pt x="522" y="7"/>
                    <a:pt x="445" y="48"/>
                    <a:pt x="399" y="117"/>
                  </a:cubicBezTo>
                  <a:lnTo>
                    <a:pt x="398" y="119"/>
                  </a:lnTo>
                  <a:lnTo>
                    <a:pt x="395" y="118"/>
                  </a:lnTo>
                  <a:cubicBezTo>
                    <a:pt x="372" y="110"/>
                    <a:pt x="351" y="106"/>
                    <a:pt x="329" y="106"/>
                  </a:cubicBezTo>
                  <a:cubicBezTo>
                    <a:pt x="257" y="106"/>
                    <a:pt x="190" y="147"/>
                    <a:pt x="157" y="213"/>
                  </a:cubicBezTo>
                  <a:lnTo>
                    <a:pt x="156" y="214"/>
                  </a:lnTo>
                  <a:lnTo>
                    <a:pt x="154" y="214"/>
                  </a:lnTo>
                  <a:cubicBezTo>
                    <a:pt x="154" y="214"/>
                    <a:pt x="151" y="214"/>
                    <a:pt x="150" y="214"/>
                  </a:cubicBezTo>
                  <a:cubicBezTo>
                    <a:pt x="149" y="214"/>
                    <a:pt x="147" y="214"/>
                    <a:pt x="146" y="214"/>
                  </a:cubicBezTo>
                  <a:cubicBezTo>
                    <a:pt x="70" y="214"/>
                    <a:pt x="6" y="276"/>
                    <a:pt x="6" y="354"/>
                  </a:cubicBezTo>
                  <a:cubicBezTo>
                    <a:pt x="6" y="431"/>
                    <a:pt x="70" y="495"/>
                    <a:pt x="146" y="495"/>
                  </a:cubicBezTo>
                  <a:cubicBezTo>
                    <a:pt x="175" y="495"/>
                    <a:pt x="204" y="486"/>
                    <a:pt x="228" y="468"/>
                  </a:cubicBezTo>
                  <a:lnTo>
                    <a:pt x="230" y="467"/>
                  </a:lnTo>
                  <a:lnTo>
                    <a:pt x="232" y="468"/>
                  </a:lnTo>
                  <a:cubicBezTo>
                    <a:pt x="263" y="486"/>
                    <a:pt x="296" y="495"/>
                    <a:pt x="330" y="495"/>
                  </a:cubicBezTo>
                  <a:cubicBezTo>
                    <a:pt x="373" y="495"/>
                    <a:pt x="415" y="480"/>
                    <a:pt x="451" y="452"/>
                  </a:cubicBezTo>
                  <a:lnTo>
                    <a:pt x="453" y="450"/>
                  </a:lnTo>
                  <a:lnTo>
                    <a:pt x="452" y="450"/>
                  </a:ln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99" name="Google Shape;1099;p39"/>
            <p:cNvSpPr/>
            <p:nvPr/>
          </p:nvSpPr>
          <p:spPr>
            <a:xfrm>
              <a:off x="5604840" y="1654200"/>
              <a:ext cx="29520" cy="82440"/>
            </a:xfrm>
            <a:custGeom>
              <a:rect b="b" l="l" r="r" t="t"/>
              <a:pathLst>
                <a:path extrusionOk="0" h="229" w="82">
                  <a:moveTo>
                    <a:pt x="0" y="0"/>
                  </a:moveTo>
                  <a:lnTo>
                    <a:pt x="82" y="0"/>
                  </a:lnTo>
                  <a:lnTo>
                    <a:pt x="82" y="229"/>
                  </a:lnTo>
                  <a:lnTo>
                    <a:pt x="0" y="229"/>
                  </a:lnTo>
                  <a:lnTo>
                    <a:pt x="0" y="0"/>
                  </a:lnTo>
                  <a:close/>
                </a:path>
              </a:pathLst>
            </a:custGeom>
            <a:solidFill>
              <a:schemeClr val="accent2"/>
            </a:solidFill>
            <a:ln>
              <a:noFill/>
            </a:ln>
          </p:spPr>
          <p:txBody>
            <a:bodyPr anchorCtr="1" anchor="ctr" bIns="37425" lIns="90000" spcFirstLastPara="1" rIns="90000" wrap="square" tIns="37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0" name="Google Shape;1100;p39"/>
            <p:cNvSpPr/>
            <p:nvPr/>
          </p:nvSpPr>
          <p:spPr>
            <a:xfrm>
              <a:off x="5582880" y="1623240"/>
              <a:ext cx="73440" cy="36360"/>
            </a:xfrm>
            <a:custGeom>
              <a:rect b="b" l="l" r="r" t="t"/>
              <a:pathLst>
                <a:path extrusionOk="0" h="101" w="204">
                  <a:moveTo>
                    <a:pt x="204" y="101"/>
                  </a:moveTo>
                  <a:lnTo>
                    <a:pt x="0" y="101"/>
                  </a:lnTo>
                  <a:cubicBezTo>
                    <a:pt x="35" y="67"/>
                    <a:pt x="69" y="34"/>
                    <a:pt x="104" y="0"/>
                  </a:cubicBezTo>
                  <a:lnTo>
                    <a:pt x="204" y="101"/>
                  </a:ln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1" name="Google Shape;1101;p39"/>
            <p:cNvSpPr/>
            <p:nvPr/>
          </p:nvSpPr>
          <p:spPr>
            <a:xfrm>
              <a:off x="5664600" y="1623240"/>
              <a:ext cx="29160" cy="82440"/>
            </a:xfrm>
            <a:custGeom>
              <a:rect b="b" l="l" r="r" t="t"/>
              <a:pathLst>
                <a:path extrusionOk="0" h="229" w="81">
                  <a:moveTo>
                    <a:pt x="0" y="0"/>
                  </a:moveTo>
                  <a:lnTo>
                    <a:pt x="81" y="0"/>
                  </a:lnTo>
                  <a:lnTo>
                    <a:pt x="81" y="229"/>
                  </a:lnTo>
                  <a:lnTo>
                    <a:pt x="0" y="229"/>
                  </a:lnTo>
                  <a:lnTo>
                    <a:pt x="0" y="0"/>
                  </a:lnTo>
                  <a:close/>
                </a:path>
              </a:pathLst>
            </a:custGeom>
            <a:solidFill>
              <a:schemeClr val="accent2"/>
            </a:solidFill>
            <a:ln>
              <a:noFill/>
            </a:ln>
          </p:spPr>
          <p:txBody>
            <a:bodyPr anchorCtr="1" anchor="ctr" bIns="37425" lIns="90000" spcFirstLastPara="1" rIns="90000" wrap="square" tIns="37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2" name="Google Shape;1102;p39"/>
            <p:cNvSpPr/>
            <p:nvPr/>
          </p:nvSpPr>
          <p:spPr>
            <a:xfrm>
              <a:off x="5642280" y="1700640"/>
              <a:ext cx="73440" cy="36000"/>
            </a:xfrm>
            <a:custGeom>
              <a:rect b="b" l="l" r="r" t="t"/>
              <a:pathLst>
                <a:path extrusionOk="0" h="100" w="204">
                  <a:moveTo>
                    <a:pt x="204" y="0"/>
                  </a:moveTo>
                  <a:lnTo>
                    <a:pt x="0" y="0"/>
                  </a:lnTo>
                  <a:cubicBezTo>
                    <a:pt x="35" y="33"/>
                    <a:pt x="70" y="67"/>
                    <a:pt x="104" y="100"/>
                  </a:cubicBezTo>
                  <a:cubicBezTo>
                    <a:pt x="138" y="67"/>
                    <a:pt x="171" y="33"/>
                    <a:pt x="204" y="0"/>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3" name="Google Shape;1103;p39"/>
            <p:cNvSpPr/>
            <p:nvPr/>
          </p:nvSpPr>
          <p:spPr>
            <a:xfrm>
              <a:off x="5601240" y="1554480"/>
              <a:ext cx="41400" cy="54000"/>
            </a:xfrm>
            <a:custGeom>
              <a:rect b="b" l="l" r="r" t="t"/>
              <a:pathLst>
                <a:path extrusionOk="0" h="150" w="115">
                  <a:moveTo>
                    <a:pt x="4" y="76"/>
                  </a:moveTo>
                  <a:lnTo>
                    <a:pt x="13" y="0"/>
                  </a:lnTo>
                  <a:lnTo>
                    <a:pt x="109" y="0"/>
                  </a:lnTo>
                  <a:lnTo>
                    <a:pt x="109" y="26"/>
                  </a:lnTo>
                  <a:lnTo>
                    <a:pt x="44" y="26"/>
                  </a:lnTo>
                  <a:lnTo>
                    <a:pt x="41" y="56"/>
                  </a:lnTo>
                  <a:cubicBezTo>
                    <a:pt x="43" y="54"/>
                    <a:pt x="47" y="53"/>
                    <a:pt x="51" y="52"/>
                  </a:cubicBezTo>
                  <a:cubicBezTo>
                    <a:pt x="56" y="51"/>
                    <a:pt x="60" y="50"/>
                    <a:pt x="64" y="50"/>
                  </a:cubicBezTo>
                  <a:cubicBezTo>
                    <a:pt x="81" y="50"/>
                    <a:pt x="93" y="55"/>
                    <a:pt x="102" y="63"/>
                  </a:cubicBezTo>
                  <a:cubicBezTo>
                    <a:pt x="111" y="72"/>
                    <a:pt x="115" y="84"/>
                    <a:pt x="115" y="100"/>
                  </a:cubicBezTo>
                  <a:cubicBezTo>
                    <a:pt x="115" y="109"/>
                    <a:pt x="113" y="118"/>
                    <a:pt x="108" y="126"/>
                  </a:cubicBezTo>
                  <a:cubicBezTo>
                    <a:pt x="103" y="133"/>
                    <a:pt x="97" y="139"/>
                    <a:pt x="88" y="143"/>
                  </a:cubicBezTo>
                  <a:cubicBezTo>
                    <a:pt x="80" y="148"/>
                    <a:pt x="70" y="149"/>
                    <a:pt x="58" y="150"/>
                  </a:cubicBezTo>
                  <a:cubicBezTo>
                    <a:pt x="48" y="150"/>
                    <a:pt x="38" y="148"/>
                    <a:pt x="29" y="144"/>
                  </a:cubicBezTo>
                  <a:cubicBezTo>
                    <a:pt x="20" y="140"/>
                    <a:pt x="13" y="135"/>
                    <a:pt x="8" y="129"/>
                  </a:cubicBezTo>
                  <a:cubicBezTo>
                    <a:pt x="3" y="122"/>
                    <a:pt x="0" y="114"/>
                    <a:pt x="0" y="106"/>
                  </a:cubicBezTo>
                  <a:lnTo>
                    <a:pt x="38" y="106"/>
                  </a:lnTo>
                  <a:cubicBezTo>
                    <a:pt x="39" y="111"/>
                    <a:pt x="41" y="116"/>
                    <a:pt x="44" y="119"/>
                  </a:cubicBezTo>
                  <a:cubicBezTo>
                    <a:pt x="48" y="122"/>
                    <a:pt x="52" y="123"/>
                    <a:pt x="58" y="123"/>
                  </a:cubicBezTo>
                  <a:cubicBezTo>
                    <a:pt x="71" y="123"/>
                    <a:pt x="77" y="115"/>
                    <a:pt x="77" y="98"/>
                  </a:cubicBezTo>
                  <a:cubicBezTo>
                    <a:pt x="77" y="82"/>
                    <a:pt x="69" y="75"/>
                    <a:pt x="53" y="75"/>
                  </a:cubicBezTo>
                  <a:cubicBezTo>
                    <a:pt x="44" y="75"/>
                    <a:pt x="38" y="77"/>
                    <a:pt x="34" y="82"/>
                  </a:cubicBezTo>
                  <a:lnTo>
                    <a:pt x="3" y="76"/>
                  </a:lnTo>
                  <a:lnTo>
                    <a:pt x="4" y="76"/>
                  </a:lnTo>
                  <a:close/>
                </a:path>
              </a:pathLst>
            </a:custGeom>
            <a:solidFill>
              <a:schemeClr val="dk1"/>
            </a:solidFill>
            <a:ln>
              <a:noFill/>
            </a:ln>
          </p:spPr>
          <p:txBody>
            <a:bodyPr anchorCtr="1" anchor="ctr" bIns="9000" lIns="90000" spcFirstLastPara="1" rIns="90000" wrap="square" tIns="9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04" name="Google Shape;1104;p39"/>
            <p:cNvSpPr/>
            <p:nvPr/>
          </p:nvSpPr>
          <p:spPr>
            <a:xfrm>
              <a:off x="5649840" y="1553760"/>
              <a:ext cx="49320" cy="54360"/>
            </a:xfrm>
            <a:custGeom>
              <a:rect b="b" l="l" r="r" t="t"/>
              <a:pathLst>
                <a:path extrusionOk="0" h="151" w="137">
                  <a:moveTo>
                    <a:pt x="137" y="131"/>
                  </a:moveTo>
                  <a:cubicBezTo>
                    <a:pt x="131" y="137"/>
                    <a:pt x="123" y="142"/>
                    <a:pt x="111" y="146"/>
                  </a:cubicBezTo>
                  <a:cubicBezTo>
                    <a:pt x="100" y="149"/>
                    <a:pt x="86" y="151"/>
                    <a:pt x="72" y="151"/>
                  </a:cubicBezTo>
                  <a:cubicBezTo>
                    <a:pt x="51" y="151"/>
                    <a:pt x="33" y="145"/>
                    <a:pt x="21" y="133"/>
                  </a:cubicBezTo>
                  <a:cubicBezTo>
                    <a:pt x="8" y="122"/>
                    <a:pt x="1" y="105"/>
                    <a:pt x="0" y="84"/>
                  </a:cubicBezTo>
                  <a:lnTo>
                    <a:pt x="0" y="72"/>
                  </a:lnTo>
                  <a:cubicBezTo>
                    <a:pt x="0" y="57"/>
                    <a:pt x="3" y="43"/>
                    <a:pt x="8" y="33"/>
                  </a:cubicBezTo>
                  <a:cubicBezTo>
                    <a:pt x="14" y="22"/>
                    <a:pt x="22" y="14"/>
                    <a:pt x="32" y="8"/>
                  </a:cubicBezTo>
                  <a:cubicBezTo>
                    <a:pt x="43" y="2"/>
                    <a:pt x="55" y="0"/>
                    <a:pt x="69" y="0"/>
                  </a:cubicBezTo>
                  <a:cubicBezTo>
                    <a:pt x="90" y="0"/>
                    <a:pt x="105" y="4"/>
                    <a:pt x="117" y="12"/>
                  </a:cubicBezTo>
                  <a:cubicBezTo>
                    <a:pt x="128" y="20"/>
                    <a:pt x="135" y="33"/>
                    <a:pt x="137" y="50"/>
                  </a:cubicBezTo>
                  <a:lnTo>
                    <a:pt x="99" y="50"/>
                  </a:lnTo>
                  <a:cubicBezTo>
                    <a:pt x="97" y="41"/>
                    <a:pt x="94" y="36"/>
                    <a:pt x="90" y="32"/>
                  </a:cubicBezTo>
                  <a:cubicBezTo>
                    <a:pt x="85" y="29"/>
                    <a:pt x="79" y="27"/>
                    <a:pt x="71" y="27"/>
                  </a:cubicBezTo>
                  <a:cubicBezTo>
                    <a:pt x="61" y="27"/>
                    <a:pt x="53" y="31"/>
                    <a:pt x="47" y="38"/>
                  </a:cubicBezTo>
                  <a:cubicBezTo>
                    <a:pt x="42" y="46"/>
                    <a:pt x="39" y="56"/>
                    <a:pt x="39" y="70"/>
                  </a:cubicBezTo>
                  <a:lnTo>
                    <a:pt x="39" y="79"/>
                  </a:lnTo>
                  <a:cubicBezTo>
                    <a:pt x="39" y="94"/>
                    <a:pt x="42" y="105"/>
                    <a:pt x="48" y="113"/>
                  </a:cubicBezTo>
                  <a:cubicBezTo>
                    <a:pt x="53" y="120"/>
                    <a:pt x="62" y="124"/>
                    <a:pt x="74" y="124"/>
                  </a:cubicBezTo>
                  <a:cubicBezTo>
                    <a:pt x="85" y="124"/>
                    <a:pt x="92" y="122"/>
                    <a:pt x="97" y="117"/>
                  </a:cubicBezTo>
                  <a:lnTo>
                    <a:pt x="97" y="94"/>
                  </a:lnTo>
                  <a:lnTo>
                    <a:pt x="70" y="94"/>
                  </a:lnTo>
                  <a:lnTo>
                    <a:pt x="70" y="70"/>
                  </a:lnTo>
                  <a:lnTo>
                    <a:pt x="137" y="70"/>
                  </a:lnTo>
                  <a:lnTo>
                    <a:pt x="137" y="131"/>
                  </a:lnTo>
                  <a:close/>
                </a:path>
              </a:pathLst>
            </a:custGeom>
            <a:solidFill>
              <a:schemeClr val="dk1"/>
            </a:solidFill>
            <a:ln>
              <a:noFill/>
            </a:ln>
          </p:spPr>
          <p:txBody>
            <a:bodyPr anchorCtr="1" anchor="ctr" bIns="9350" lIns="90000" spcFirstLastPara="1" rIns="90000" wrap="square" tIns="9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8" name="Shape 1108"/>
        <p:cNvGrpSpPr/>
        <p:nvPr/>
      </p:nvGrpSpPr>
      <p:grpSpPr>
        <a:xfrm>
          <a:off x="0" y="0"/>
          <a:ext cx="0" cy="0"/>
          <a:chOff x="0" y="0"/>
          <a:chExt cx="0" cy="0"/>
        </a:xfrm>
      </p:grpSpPr>
      <p:sp>
        <p:nvSpPr>
          <p:cNvPr id="1109" name="Google Shape;1109;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Buyer persona infographic</a:t>
            </a:r>
            <a:endParaRPr/>
          </a:p>
        </p:txBody>
      </p:sp>
      <p:sp>
        <p:nvSpPr>
          <p:cNvPr id="1110" name="Google Shape;1110;p40"/>
          <p:cNvSpPr txBox="1"/>
          <p:nvPr>
            <p:ph idx="4294967295" type="subTitle"/>
          </p:nvPr>
        </p:nvSpPr>
        <p:spPr>
          <a:xfrm>
            <a:off x="3869825" y="1659875"/>
            <a:ext cx="1399500" cy="13695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B</a:t>
            </a:r>
            <a:r>
              <a:rPr lang="en"/>
              <a:t>usy professional who loves the field but also enjoys traveling and spending time with family and friends</a:t>
            </a:r>
            <a:endParaRPr sz="1200"/>
          </a:p>
        </p:txBody>
      </p:sp>
      <p:sp>
        <p:nvSpPr>
          <p:cNvPr id="1111" name="Google Shape;1111;p40"/>
          <p:cNvSpPr txBox="1"/>
          <p:nvPr>
            <p:ph idx="4294967295" type="subTitle"/>
          </p:nvPr>
        </p:nvSpPr>
        <p:spPr>
          <a:xfrm>
            <a:off x="1960750" y="1659875"/>
            <a:ext cx="1595700" cy="5880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32 years old</a:t>
            </a:r>
            <a:endParaRPr/>
          </a:p>
          <a:p>
            <a:pPr indent="0" lvl="0" marL="0" rtl="0" algn="l">
              <a:spcBef>
                <a:spcPts val="0"/>
              </a:spcBef>
              <a:spcAft>
                <a:spcPts val="0"/>
              </a:spcAft>
              <a:buNone/>
            </a:pPr>
            <a:r>
              <a:rPr lang="en"/>
              <a:t>Marketing manager</a:t>
            </a:r>
            <a:endParaRPr sz="1200"/>
          </a:p>
        </p:txBody>
      </p:sp>
      <p:sp>
        <p:nvSpPr>
          <p:cNvPr id="1112" name="Google Shape;1112;p40"/>
          <p:cNvSpPr txBox="1"/>
          <p:nvPr>
            <p:ph idx="4294967295" type="subTitle"/>
          </p:nvPr>
        </p:nvSpPr>
        <p:spPr>
          <a:xfrm>
            <a:off x="715100" y="3530625"/>
            <a:ext cx="4376400" cy="984000"/>
          </a:xfrm>
          <a:prstGeom prst="rect">
            <a:avLst/>
          </a:prstGeom>
          <a:ln>
            <a:noFill/>
          </a:ln>
        </p:spPr>
        <p:txBody>
          <a:bodyPr anchorCtr="0" anchor="t" bIns="91425" lIns="91425" spcFirstLastPara="1" rIns="91425" wrap="square" tIns="91425">
            <a:noAutofit/>
          </a:bodyPr>
          <a:lstStyle/>
          <a:p>
            <a:pPr indent="-304800" lvl="0" marL="342900" rtl="0" algn="l">
              <a:spcBef>
                <a:spcPts val="0"/>
              </a:spcBef>
              <a:spcAft>
                <a:spcPts val="0"/>
              </a:spcAft>
              <a:buSzPts val="1200"/>
              <a:buChar char="●"/>
            </a:pPr>
            <a:r>
              <a:rPr lang="en"/>
              <a:t>Confident and assertive when it comes to decision-making</a:t>
            </a:r>
            <a:endParaRPr/>
          </a:p>
          <a:p>
            <a:pPr indent="-304800" lvl="0" marL="342900" rtl="0" algn="l">
              <a:spcBef>
                <a:spcPts val="0"/>
              </a:spcBef>
              <a:spcAft>
                <a:spcPts val="0"/>
              </a:spcAft>
              <a:buSzPts val="1200"/>
              <a:buChar char="●"/>
            </a:pPr>
            <a:r>
              <a:rPr lang="en"/>
              <a:t>Creative and always looking for new ideas</a:t>
            </a:r>
            <a:endParaRPr/>
          </a:p>
          <a:p>
            <a:pPr indent="-304800" lvl="0" marL="342900" rtl="0" algn="l">
              <a:spcBef>
                <a:spcPts val="0"/>
              </a:spcBef>
              <a:spcAft>
                <a:spcPts val="0"/>
              </a:spcAft>
              <a:buSzPts val="1200"/>
              <a:buChar char="●"/>
            </a:pPr>
            <a:r>
              <a:rPr lang="en"/>
              <a:t>Empathetic and able to understand others' perspectives and ideas</a:t>
            </a:r>
            <a:endParaRPr/>
          </a:p>
        </p:txBody>
      </p:sp>
      <p:sp>
        <p:nvSpPr>
          <p:cNvPr id="1113" name="Google Shape;1113;p40"/>
          <p:cNvSpPr txBox="1"/>
          <p:nvPr>
            <p:ph idx="4294967295" type="subTitle"/>
          </p:nvPr>
        </p:nvSpPr>
        <p:spPr>
          <a:xfrm>
            <a:off x="5979600" y="1744925"/>
            <a:ext cx="2444400" cy="2361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Grow my business</a:t>
            </a:r>
            <a:endParaRPr sz="1200"/>
          </a:p>
        </p:txBody>
      </p:sp>
      <p:sp>
        <p:nvSpPr>
          <p:cNvPr id="1114" name="Google Shape;1114;p40"/>
          <p:cNvSpPr txBox="1"/>
          <p:nvPr>
            <p:ph idx="4294967295" type="subTitle"/>
          </p:nvPr>
        </p:nvSpPr>
        <p:spPr>
          <a:xfrm>
            <a:off x="5582700" y="3530625"/>
            <a:ext cx="2841300" cy="9840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Struggles to balance work and personal life due to a busy schedule and overwhelming tasks both at home and work</a:t>
            </a:r>
            <a:endParaRPr sz="1200"/>
          </a:p>
        </p:txBody>
      </p:sp>
      <p:sp>
        <p:nvSpPr>
          <p:cNvPr id="1115" name="Google Shape;1115;p40"/>
          <p:cNvSpPr txBox="1"/>
          <p:nvPr>
            <p:ph idx="4294967295" type="subTitle"/>
          </p:nvPr>
        </p:nvSpPr>
        <p:spPr>
          <a:xfrm>
            <a:off x="5979600" y="2226575"/>
            <a:ext cx="2444400" cy="2361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Achieve financial independence</a:t>
            </a:r>
            <a:endParaRPr sz="1200"/>
          </a:p>
        </p:txBody>
      </p:sp>
      <p:sp>
        <p:nvSpPr>
          <p:cNvPr id="1116" name="Google Shape;1116;p40"/>
          <p:cNvSpPr txBox="1"/>
          <p:nvPr>
            <p:ph idx="4294967295" type="subTitle"/>
          </p:nvPr>
        </p:nvSpPr>
        <p:spPr>
          <a:xfrm>
            <a:off x="5979600" y="2708213"/>
            <a:ext cx="2444400" cy="2361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Find work-life balance</a:t>
            </a:r>
            <a:endParaRPr sz="1200"/>
          </a:p>
        </p:txBody>
      </p:sp>
      <p:sp>
        <p:nvSpPr>
          <p:cNvPr id="1117" name="Google Shape;1117;p40"/>
          <p:cNvSpPr/>
          <p:nvPr/>
        </p:nvSpPr>
        <p:spPr>
          <a:xfrm>
            <a:off x="5582765" y="1659875"/>
            <a:ext cx="396900" cy="406200"/>
          </a:xfrm>
          <a:prstGeom prst="rect">
            <a:avLst/>
          </a:prstGeom>
          <a:solidFill>
            <a:srgbClr val="B7B7B7">
              <a:alpha val="50629"/>
            </a:srgbClr>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solidFill>
                <a:schemeClr val="dk1"/>
              </a:solidFill>
              <a:latin typeface="Miriam Libre"/>
              <a:ea typeface="Miriam Libre"/>
              <a:cs typeface="Miriam Libre"/>
              <a:sym typeface="Miriam Libre"/>
            </a:endParaRPr>
          </a:p>
        </p:txBody>
      </p:sp>
      <p:sp>
        <p:nvSpPr>
          <p:cNvPr id="1118" name="Google Shape;1118;p40"/>
          <p:cNvSpPr/>
          <p:nvPr/>
        </p:nvSpPr>
        <p:spPr>
          <a:xfrm>
            <a:off x="5582765" y="2141525"/>
            <a:ext cx="396900" cy="406200"/>
          </a:xfrm>
          <a:prstGeom prst="rect">
            <a:avLst/>
          </a:prstGeom>
          <a:solidFill>
            <a:srgbClr val="B7B7B7">
              <a:alpha val="50629"/>
            </a:srgbClr>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solidFill>
                <a:schemeClr val="dk1"/>
              </a:solidFill>
              <a:latin typeface="Miriam Libre"/>
              <a:ea typeface="Miriam Libre"/>
              <a:cs typeface="Miriam Libre"/>
              <a:sym typeface="Miriam Libre"/>
            </a:endParaRPr>
          </a:p>
        </p:txBody>
      </p:sp>
      <p:sp>
        <p:nvSpPr>
          <p:cNvPr id="1119" name="Google Shape;1119;p40"/>
          <p:cNvSpPr/>
          <p:nvPr/>
        </p:nvSpPr>
        <p:spPr>
          <a:xfrm>
            <a:off x="5582765" y="2623163"/>
            <a:ext cx="396900" cy="406200"/>
          </a:xfrm>
          <a:prstGeom prst="rect">
            <a:avLst/>
          </a:prstGeom>
          <a:solidFill>
            <a:srgbClr val="B7B7B7">
              <a:alpha val="50629"/>
            </a:srgbClr>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solidFill>
                <a:schemeClr val="dk1"/>
              </a:solidFill>
              <a:latin typeface="Miriam Libre"/>
              <a:ea typeface="Miriam Libre"/>
              <a:cs typeface="Miriam Libre"/>
              <a:sym typeface="Miriam Libre"/>
            </a:endParaRPr>
          </a:p>
        </p:txBody>
      </p:sp>
      <p:pic>
        <p:nvPicPr>
          <p:cNvPr id="1120" name="Google Shape;1120;p40"/>
          <p:cNvPicPr preferRelativeResize="0"/>
          <p:nvPr/>
        </p:nvPicPr>
        <p:blipFill rotWithShape="1">
          <a:blip r:embed="rId3">
            <a:alphaModFix/>
          </a:blip>
          <a:srcRect b="33351" l="0" r="0" t="0"/>
          <a:stretch/>
        </p:blipFill>
        <p:spPr>
          <a:xfrm>
            <a:off x="717549" y="1149976"/>
            <a:ext cx="1097400" cy="1097400"/>
          </a:xfrm>
          <a:prstGeom prst="roundRect">
            <a:avLst>
              <a:gd fmla="val 7354" name="adj"/>
            </a:avLst>
          </a:prstGeom>
          <a:noFill/>
          <a:ln>
            <a:noFill/>
          </a:ln>
        </p:spPr>
      </p:pic>
      <p:sp>
        <p:nvSpPr>
          <p:cNvPr id="1121" name="Google Shape;1121;p40"/>
          <p:cNvSpPr txBox="1"/>
          <p:nvPr>
            <p:ph idx="4294967295" type="subTitle"/>
          </p:nvPr>
        </p:nvSpPr>
        <p:spPr>
          <a:xfrm>
            <a:off x="3869825" y="1205025"/>
            <a:ext cx="1399500" cy="33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latin typeface="Roboto Mono"/>
                <a:ea typeface="Roboto Mono"/>
                <a:cs typeface="Roboto Mono"/>
                <a:sym typeface="Roboto Mono"/>
              </a:rPr>
              <a:t>Bio</a:t>
            </a:r>
            <a:endParaRPr b="1" sz="1800">
              <a:latin typeface="Roboto Mono"/>
              <a:ea typeface="Roboto Mono"/>
              <a:cs typeface="Roboto Mono"/>
              <a:sym typeface="Roboto Mono"/>
            </a:endParaRPr>
          </a:p>
        </p:txBody>
      </p:sp>
      <p:sp>
        <p:nvSpPr>
          <p:cNvPr id="1122" name="Google Shape;1122;p40"/>
          <p:cNvSpPr txBox="1"/>
          <p:nvPr>
            <p:ph idx="4294967295" type="subTitle"/>
          </p:nvPr>
        </p:nvSpPr>
        <p:spPr>
          <a:xfrm>
            <a:off x="1960750" y="1205025"/>
            <a:ext cx="1595700" cy="33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latin typeface="Roboto Mono"/>
                <a:ea typeface="Roboto Mono"/>
                <a:cs typeface="Roboto Mono"/>
                <a:sym typeface="Roboto Mono"/>
              </a:rPr>
              <a:t>Jenna Doe</a:t>
            </a:r>
            <a:endParaRPr b="1" sz="1800">
              <a:latin typeface="Roboto Mono"/>
              <a:ea typeface="Roboto Mono"/>
              <a:cs typeface="Roboto Mono"/>
              <a:sym typeface="Roboto Mono"/>
            </a:endParaRPr>
          </a:p>
        </p:txBody>
      </p:sp>
      <p:sp>
        <p:nvSpPr>
          <p:cNvPr id="1123" name="Google Shape;1123;p40"/>
          <p:cNvSpPr txBox="1"/>
          <p:nvPr>
            <p:ph idx="4294967295" type="subTitle"/>
          </p:nvPr>
        </p:nvSpPr>
        <p:spPr>
          <a:xfrm>
            <a:off x="5582700" y="1205025"/>
            <a:ext cx="2841300" cy="33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latin typeface="Roboto Mono"/>
                <a:ea typeface="Roboto Mono"/>
                <a:cs typeface="Roboto Mono"/>
                <a:sym typeface="Roboto Mono"/>
              </a:rPr>
              <a:t>Motivations</a:t>
            </a:r>
            <a:endParaRPr b="1" sz="1800">
              <a:latin typeface="Roboto Mono"/>
              <a:ea typeface="Roboto Mono"/>
              <a:cs typeface="Roboto Mono"/>
              <a:sym typeface="Roboto Mono"/>
            </a:endParaRPr>
          </a:p>
        </p:txBody>
      </p:sp>
      <p:sp>
        <p:nvSpPr>
          <p:cNvPr id="1124" name="Google Shape;1124;p40"/>
          <p:cNvSpPr/>
          <p:nvPr/>
        </p:nvSpPr>
        <p:spPr>
          <a:xfrm>
            <a:off x="5610815" y="1744925"/>
            <a:ext cx="340800" cy="23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Roboto Mono"/>
                <a:ea typeface="Roboto Mono"/>
                <a:cs typeface="Roboto Mono"/>
                <a:sym typeface="Roboto Mono"/>
              </a:rPr>
              <a:t>1</a:t>
            </a:r>
            <a:endParaRPr b="1">
              <a:solidFill>
                <a:schemeClr val="dk1"/>
              </a:solidFill>
              <a:latin typeface="Roboto Mono"/>
              <a:ea typeface="Roboto Mono"/>
              <a:cs typeface="Roboto Mono"/>
              <a:sym typeface="Roboto Mono"/>
            </a:endParaRPr>
          </a:p>
        </p:txBody>
      </p:sp>
      <p:sp>
        <p:nvSpPr>
          <p:cNvPr id="1125" name="Google Shape;1125;p40"/>
          <p:cNvSpPr/>
          <p:nvPr/>
        </p:nvSpPr>
        <p:spPr>
          <a:xfrm>
            <a:off x="5610815" y="2226575"/>
            <a:ext cx="340800" cy="23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Roboto Mono"/>
                <a:ea typeface="Roboto Mono"/>
                <a:cs typeface="Roboto Mono"/>
                <a:sym typeface="Roboto Mono"/>
              </a:rPr>
              <a:t>2</a:t>
            </a:r>
            <a:endParaRPr b="1">
              <a:solidFill>
                <a:schemeClr val="dk1"/>
              </a:solidFill>
              <a:latin typeface="Roboto Mono"/>
              <a:ea typeface="Roboto Mono"/>
              <a:cs typeface="Roboto Mono"/>
              <a:sym typeface="Roboto Mono"/>
            </a:endParaRPr>
          </a:p>
        </p:txBody>
      </p:sp>
      <p:sp>
        <p:nvSpPr>
          <p:cNvPr id="1126" name="Google Shape;1126;p40"/>
          <p:cNvSpPr/>
          <p:nvPr/>
        </p:nvSpPr>
        <p:spPr>
          <a:xfrm>
            <a:off x="5610815" y="2707463"/>
            <a:ext cx="340800" cy="23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Roboto Mono"/>
                <a:ea typeface="Roboto Mono"/>
                <a:cs typeface="Roboto Mono"/>
                <a:sym typeface="Roboto Mono"/>
              </a:rPr>
              <a:t>3</a:t>
            </a:r>
            <a:endParaRPr b="1">
              <a:solidFill>
                <a:schemeClr val="dk1"/>
              </a:solidFill>
              <a:latin typeface="Roboto Mono"/>
              <a:ea typeface="Roboto Mono"/>
              <a:cs typeface="Roboto Mono"/>
              <a:sym typeface="Roboto Mono"/>
            </a:endParaRPr>
          </a:p>
        </p:txBody>
      </p:sp>
      <p:sp>
        <p:nvSpPr>
          <p:cNvPr id="1127" name="Google Shape;1127;p40"/>
          <p:cNvSpPr txBox="1"/>
          <p:nvPr>
            <p:ph idx="4294967295" type="subTitle"/>
          </p:nvPr>
        </p:nvSpPr>
        <p:spPr>
          <a:xfrm>
            <a:off x="715150" y="2326575"/>
            <a:ext cx="2841300" cy="713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400">
                <a:latin typeface="Roboto Mono"/>
                <a:ea typeface="Roboto Mono"/>
                <a:cs typeface="Roboto Mono"/>
                <a:sym typeface="Roboto Mono"/>
              </a:rPr>
              <a:t>"I always look for brands that share my values and beliefs"</a:t>
            </a:r>
            <a:endParaRPr b="1" sz="1400">
              <a:latin typeface="Roboto Mono"/>
              <a:ea typeface="Roboto Mono"/>
              <a:cs typeface="Roboto Mono"/>
              <a:sym typeface="Roboto Mono"/>
            </a:endParaRPr>
          </a:p>
        </p:txBody>
      </p:sp>
      <p:sp>
        <p:nvSpPr>
          <p:cNvPr id="1128" name="Google Shape;1128;p40"/>
          <p:cNvSpPr txBox="1"/>
          <p:nvPr>
            <p:ph idx="4294967295" type="subTitle"/>
          </p:nvPr>
        </p:nvSpPr>
        <p:spPr>
          <a:xfrm>
            <a:off x="5582700" y="3202850"/>
            <a:ext cx="2841300" cy="348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latin typeface="Roboto Mono"/>
                <a:ea typeface="Roboto Mono"/>
                <a:cs typeface="Roboto Mono"/>
                <a:sym typeface="Roboto Mono"/>
              </a:rPr>
              <a:t>Pain points</a:t>
            </a:r>
            <a:endParaRPr b="1" sz="1800">
              <a:latin typeface="Roboto Mono"/>
              <a:ea typeface="Roboto Mono"/>
              <a:cs typeface="Roboto Mono"/>
              <a:sym typeface="Roboto Mono"/>
            </a:endParaRPr>
          </a:p>
        </p:txBody>
      </p:sp>
      <p:sp>
        <p:nvSpPr>
          <p:cNvPr id="1129" name="Google Shape;1129;p40"/>
          <p:cNvSpPr txBox="1"/>
          <p:nvPr>
            <p:ph idx="4294967295" type="subTitle"/>
          </p:nvPr>
        </p:nvSpPr>
        <p:spPr>
          <a:xfrm>
            <a:off x="715150" y="3202850"/>
            <a:ext cx="4376400" cy="348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latin typeface="Roboto Mono"/>
                <a:ea typeface="Roboto Mono"/>
                <a:cs typeface="Roboto Mono"/>
                <a:sym typeface="Roboto Mono"/>
              </a:rPr>
              <a:t>Personality</a:t>
            </a:r>
            <a:endParaRPr b="1" sz="1800">
              <a:latin typeface="Roboto Mono"/>
              <a:ea typeface="Roboto Mono"/>
              <a:cs typeface="Roboto Mono"/>
              <a:sym typeface="Roboto Mono"/>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3" name="Shape 1133"/>
        <p:cNvGrpSpPr/>
        <p:nvPr/>
      </p:nvGrpSpPr>
      <p:grpSpPr>
        <a:xfrm>
          <a:off x="0" y="0"/>
          <a:ext cx="0" cy="0"/>
          <a:chOff x="0" y="0"/>
          <a:chExt cx="0" cy="0"/>
        </a:xfrm>
      </p:grpSpPr>
      <p:sp>
        <p:nvSpPr>
          <p:cNvPr id="1134" name="Google Shape;1134;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a:t>
            </a:r>
            <a:r>
              <a:rPr lang="en"/>
              <a:t>oadmap infographic</a:t>
            </a:r>
            <a:endParaRPr/>
          </a:p>
        </p:txBody>
      </p:sp>
      <p:graphicFrame>
        <p:nvGraphicFramePr>
          <p:cNvPr id="1135" name="Google Shape;1135;p41"/>
          <p:cNvGraphicFramePr/>
          <p:nvPr/>
        </p:nvGraphicFramePr>
        <p:xfrm>
          <a:off x="726875" y="1157475"/>
          <a:ext cx="3000000" cy="3000000"/>
        </p:xfrm>
        <a:graphic>
          <a:graphicData uri="http://schemas.openxmlformats.org/drawingml/2006/table">
            <a:tbl>
              <a:tblPr>
                <a:noFill/>
                <a:tableStyleId>{EEA74F2A-16CE-4BEA-B8A0-EEC7888F029C}</a:tableStyleId>
              </a:tblPr>
              <a:tblGrid>
                <a:gridCol w="1479775"/>
                <a:gridCol w="3729825"/>
                <a:gridCol w="415700"/>
                <a:gridCol w="415700"/>
                <a:gridCol w="415700"/>
                <a:gridCol w="415700"/>
                <a:gridCol w="415700"/>
                <a:gridCol w="415700"/>
              </a:tblGrid>
              <a:tr h="461125">
                <a:tc>
                  <a:txBody>
                    <a:bodyPr/>
                    <a:lstStyle/>
                    <a:p>
                      <a:pPr indent="0" lvl="0" marL="0" rtl="0" algn="ctr">
                        <a:spcBef>
                          <a:spcPts val="0"/>
                        </a:spcBef>
                        <a:spcAft>
                          <a:spcPts val="0"/>
                        </a:spcAft>
                        <a:buNone/>
                      </a:pPr>
                      <a:r>
                        <a:rPr b="1" lang="en" sz="1600">
                          <a:solidFill>
                            <a:schemeClr val="dk1"/>
                          </a:solidFill>
                          <a:latin typeface="Roboto Mono"/>
                          <a:ea typeface="Roboto Mono"/>
                          <a:cs typeface="Roboto Mono"/>
                          <a:sym typeface="Roboto Mono"/>
                        </a:rPr>
                        <a:t>Initiative</a:t>
                      </a:r>
                      <a:endParaRPr b="1" sz="1600">
                        <a:solidFill>
                          <a:schemeClr val="dk1"/>
                        </a:solidFill>
                        <a:latin typeface="Roboto Mono"/>
                        <a:ea typeface="Roboto Mono"/>
                        <a:cs typeface="Roboto Mono"/>
                        <a:sym typeface="Roboto Mon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c>
                  <a:txBody>
                    <a:bodyPr/>
                    <a:lstStyle/>
                    <a:p>
                      <a:pPr indent="0" lvl="0" marL="0" rtl="0" algn="ctr">
                        <a:spcBef>
                          <a:spcPts val="0"/>
                        </a:spcBef>
                        <a:spcAft>
                          <a:spcPts val="0"/>
                        </a:spcAft>
                        <a:buNone/>
                      </a:pPr>
                      <a:r>
                        <a:rPr b="1" lang="en" sz="1600">
                          <a:solidFill>
                            <a:schemeClr val="dk1"/>
                          </a:solidFill>
                          <a:latin typeface="Roboto Mono"/>
                          <a:ea typeface="Roboto Mono"/>
                          <a:cs typeface="Roboto Mono"/>
                          <a:sym typeface="Roboto Mono"/>
                        </a:rPr>
                        <a:t>Objective</a:t>
                      </a:r>
                      <a:endParaRPr b="1" sz="1600">
                        <a:solidFill>
                          <a:schemeClr val="dk1"/>
                        </a:solidFill>
                        <a:latin typeface="Roboto Mono"/>
                        <a:ea typeface="Roboto Mono"/>
                        <a:cs typeface="Roboto Mono"/>
                        <a:sym typeface="Roboto Mon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c>
                  <a:txBody>
                    <a:bodyPr/>
                    <a:lstStyle/>
                    <a:p>
                      <a:pPr indent="0" lvl="0" marL="0" rtl="0" algn="ctr">
                        <a:spcBef>
                          <a:spcPts val="0"/>
                        </a:spcBef>
                        <a:spcAft>
                          <a:spcPts val="0"/>
                        </a:spcAft>
                        <a:buNone/>
                      </a:pPr>
                      <a:r>
                        <a:rPr b="1" lang="en" sz="1000">
                          <a:solidFill>
                            <a:schemeClr val="dk1"/>
                          </a:solidFill>
                          <a:latin typeface="Roboto Mono"/>
                          <a:ea typeface="Roboto Mono"/>
                          <a:cs typeface="Roboto Mono"/>
                          <a:sym typeface="Roboto Mono"/>
                        </a:rPr>
                        <a:t>Week 1</a:t>
                      </a:r>
                      <a:endParaRPr b="1" sz="1000">
                        <a:solidFill>
                          <a:schemeClr val="dk1"/>
                        </a:solidFill>
                        <a:latin typeface="Roboto Mono"/>
                        <a:ea typeface="Roboto Mono"/>
                        <a:cs typeface="Roboto Mono"/>
                        <a:sym typeface="Roboto Mon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c>
                  <a:txBody>
                    <a:bodyPr/>
                    <a:lstStyle/>
                    <a:p>
                      <a:pPr indent="0" lvl="0" marL="0" rtl="0" algn="ctr">
                        <a:spcBef>
                          <a:spcPts val="0"/>
                        </a:spcBef>
                        <a:spcAft>
                          <a:spcPts val="0"/>
                        </a:spcAft>
                        <a:buNone/>
                      </a:pPr>
                      <a:r>
                        <a:rPr b="1" lang="en" sz="1000">
                          <a:solidFill>
                            <a:schemeClr val="dk1"/>
                          </a:solidFill>
                          <a:latin typeface="Roboto Mono"/>
                          <a:ea typeface="Roboto Mono"/>
                          <a:cs typeface="Roboto Mono"/>
                          <a:sym typeface="Roboto Mono"/>
                        </a:rPr>
                        <a:t>Week 2</a:t>
                      </a:r>
                      <a:endParaRPr b="1" sz="1000">
                        <a:solidFill>
                          <a:schemeClr val="dk1"/>
                        </a:solidFill>
                        <a:latin typeface="Roboto Mono"/>
                        <a:ea typeface="Roboto Mono"/>
                        <a:cs typeface="Roboto Mono"/>
                        <a:sym typeface="Roboto Mon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c>
                  <a:txBody>
                    <a:bodyPr/>
                    <a:lstStyle/>
                    <a:p>
                      <a:pPr indent="0" lvl="0" marL="0" rtl="0" algn="ctr">
                        <a:spcBef>
                          <a:spcPts val="0"/>
                        </a:spcBef>
                        <a:spcAft>
                          <a:spcPts val="0"/>
                        </a:spcAft>
                        <a:buNone/>
                      </a:pPr>
                      <a:r>
                        <a:rPr b="1" lang="en" sz="1000">
                          <a:solidFill>
                            <a:schemeClr val="dk1"/>
                          </a:solidFill>
                          <a:latin typeface="Roboto Mono"/>
                          <a:ea typeface="Roboto Mono"/>
                          <a:cs typeface="Roboto Mono"/>
                          <a:sym typeface="Roboto Mono"/>
                        </a:rPr>
                        <a:t>Week 3</a:t>
                      </a:r>
                      <a:endParaRPr b="1" sz="1000">
                        <a:solidFill>
                          <a:schemeClr val="dk1"/>
                        </a:solidFill>
                        <a:latin typeface="Roboto Mono"/>
                        <a:ea typeface="Roboto Mono"/>
                        <a:cs typeface="Roboto Mono"/>
                        <a:sym typeface="Roboto Mon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c>
                  <a:txBody>
                    <a:bodyPr/>
                    <a:lstStyle/>
                    <a:p>
                      <a:pPr indent="0" lvl="0" marL="0" rtl="0" algn="ctr">
                        <a:spcBef>
                          <a:spcPts val="0"/>
                        </a:spcBef>
                        <a:spcAft>
                          <a:spcPts val="0"/>
                        </a:spcAft>
                        <a:buClr>
                          <a:srgbClr val="000000"/>
                        </a:buClr>
                        <a:buSzPts val="1100"/>
                        <a:buFont typeface="Arial"/>
                        <a:buNone/>
                      </a:pPr>
                      <a:r>
                        <a:rPr b="1" lang="en" sz="1000">
                          <a:solidFill>
                            <a:schemeClr val="dk1"/>
                          </a:solidFill>
                          <a:latin typeface="Roboto Mono"/>
                          <a:ea typeface="Roboto Mono"/>
                          <a:cs typeface="Roboto Mono"/>
                          <a:sym typeface="Roboto Mono"/>
                        </a:rPr>
                        <a:t>Week 4</a:t>
                      </a:r>
                      <a:endParaRPr b="1" sz="1000">
                        <a:solidFill>
                          <a:schemeClr val="dk1"/>
                        </a:solidFill>
                        <a:latin typeface="Roboto Mono"/>
                        <a:ea typeface="Roboto Mono"/>
                        <a:cs typeface="Roboto Mono"/>
                        <a:sym typeface="Roboto Mon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c>
                  <a:txBody>
                    <a:bodyPr/>
                    <a:lstStyle/>
                    <a:p>
                      <a:pPr indent="0" lvl="0" marL="0" rtl="0" algn="ctr">
                        <a:spcBef>
                          <a:spcPts val="0"/>
                        </a:spcBef>
                        <a:spcAft>
                          <a:spcPts val="0"/>
                        </a:spcAft>
                        <a:buNone/>
                      </a:pPr>
                      <a:r>
                        <a:rPr b="1" lang="en" sz="1000">
                          <a:solidFill>
                            <a:schemeClr val="dk1"/>
                          </a:solidFill>
                          <a:latin typeface="Roboto Mono"/>
                          <a:ea typeface="Roboto Mono"/>
                          <a:cs typeface="Roboto Mono"/>
                          <a:sym typeface="Roboto Mono"/>
                        </a:rPr>
                        <a:t>Week 5</a:t>
                      </a:r>
                      <a:endParaRPr b="1" sz="1000">
                        <a:solidFill>
                          <a:schemeClr val="dk1"/>
                        </a:solidFill>
                        <a:latin typeface="Roboto Mono"/>
                        <a:ea typeface="Roboto Mono"/>
                        <a:cs typeface="Roboto Mono"/>
                        <a:sym typeface="Roboto Mon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c>
                  <a:txBody>
                    <a:bodyPr/>
                    <a:lstStyle/>
                    <a:p>
                      <a:pPr indent="0" lvl="0" marL="0" rtl="0" algn="ctr">
                        <a:spcBef>
                          <a:spcPts val="0"/>
                        </a:spcBef>
                        <a:spcAft>
                          <a:spcPts val="0"/>
                        </a:spcAft>
                        <a:buNone/>
                      </a:pPr>
                      <a:r>
                        <a:rPr b="1" lang="en" sz="1000">
                          <a:solidFill>
                            <a:schemeClr val="dk1"/>
                          </a:solidFill>
                          <a:latin typeface="Roboto Mono"/>
                          <a:ea typeface="Roboto Mono"/>
                          <a:cs typeface="Roboto Mono"/>
                          <a:sym typeface="Roboto Mono"/>
                        </a:rPr>
                        <a:t>Week 6</a:t>
                      </a:r>
                      <a:endParaRPr b="1" sz="1000">
                        <a:solidFill>
                          <a:schemeClr val="dk1"/>
                        </a:solidFill>
                        <a:latin typeface="Roboto Mono"/>
                        <a:ea typeface="Roboto Mono"/>
                        <a:cs typeface="Roboto Mono"/>
                        <a:sym typeface="Roboto Mon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ACCFF9">
                        <a:alpha val="60000"/>
                      </a:srgbClr>
                    </a:solidFill>
                  </a:tcPr>
                </a:tc>
              </a:tr>
              <a:tr h="470475">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Research and planning</a:t>
                      </a:r>
                      <a:endParaRPr sz="1000">
                        <a:solidFill>
                          <a:schemeClr val="dk1"/>
                        </a:solidFill>
                        <a:latin typeface="Roboto"/>
                        <a:ea typeface="Roboto"/>
                        <a:cs typeface="Roboto"/>
                        <a:sym typeface="Roboto"/>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Market research, competitor analysis, defining objectives</a:t>
                      </a:r>
                      <a:endParaRPr sz="1000">
                        <a:solidFill>
                          <a:schemeClr val="dk1"/>
                        </a:solidFill>
                        <a:latin typeface="Roboto"/>
                        <a:ea typeface="Roboto"/>
                        <a:cs typeface="Roboto"/>
                        <a:sym typeface="Roboto"/>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X</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X</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70475">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Creative development</a:t>
                      </a:r>
                      <a:endParaRPr sz="1000">
                        <a:solidFill>
                          <a:schemeClr val="dk1"/>
                        </a:solidFill>
                        <a:latin typeface="Roboto"/>
                        <a:ea typeface="Roboto"/>
                        <a:cs typeface="Roboto"/>
                        <a:sym typeface="Roboto"/>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Design marketing materials, write copy</a:t>
                      </a:r>
                      <a:endParaRPr sz="1000">
                        <a:solidFill>
                          <a:schemeClr val="dk1"/>
                        </a:solidFill>
                        <a:latin typeface="Roboto"/>
                        <a:ea typeface="Roboto"/>
                        <a:cs typeface="Roboto"/>
                        <a:sym typeface="Roboto"/>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X</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X</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70475">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Social Media</a:t>
                      </a:r>
                      <a:endParaRPr sz="1000">
                        <a:solidFill>
                          <a:schemeClr val="dk1"/>
                        </a:solidFill>
                        <a:latin typeface="Roboto"/>
                        <a:ea typeface="Roboto"/>
                        <a:cs typeface="Roboto"/>
                        <a:sym typeface="Roboto"/>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Create and schedule social media posts, run paid ads</a:t>
                      </a:r>
                      <a:endParaRPr sz="1000">
                        <a:solidFill>
                          <a:schemeClr val="dk1"/>
                        </a:solidFill>
                        <a:latin typeface="Roboto"/>
                        <a:ea typeface="Roboto"/>
                        <a:cs typeface="Roboto"/>
                        <a:sym typeface="Roboto"/>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X</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X</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X</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70475">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Pay-Per-Click Ads</a:t>
                      </a:r>
                      <a:endParaRPr sz="1000">
                        <a:solidFill>
                          <a:schemeClr val="dk1"/>
                        </a:solidFill>
                        <a:latin typeface="Roboto"/>
                        <a:ea typeface="Roboto"/>
                        <a:cs typeface="Roboto"/>
                        <a:sym typeface="Roboto"/>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Set up and optimize PPC advertising</a:t>
                      </a:r>
                      <a:endParaRPr sz="1000">
                        <a:solidFill>
                          <a:schemeClr val="dk1"/>
                        </a:solidFill>
                        <a:latin typeface="Roboto"/>
                        <a:ea typeface="Roboto"/>
                        <a:cs typeface="Roboto"/>
                        <a:sym typeface="Roboto"/>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X</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X</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70475">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Event or Sponsorship</a:t>
                      </a:r>
                      <a:endParaRPr sz="1000">
                        <a:solidFill>
                          <a:schemeClr val="dk1"/>
                        </a:solidFill>
                        <a:latin typeface="Roboto"/>
                        <a:ea typeface="Roboto"/>
                        <a:cs typeface="Roboto"/>
                        <a:sym typeface="Roboto"/>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Expand the company's reach to new target markets</a:t>
                      </a:r>
                      <a:endParaRPr sz="1000">
                        <a:solidFill>
                          <a:schemeClr val="dk1"/>
                        </a:solidFill>
                        <a:latin typeface="Roboto"/>
                        <a:ea typeface="Roboto"/>
                        <a:cs typeface="Roboto"/>
                        <a:sym typeface="Roboto"/>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X</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X</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70475">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Campaign Review</a:t>
                      </a:r>
                      <a:endParaRPr sz="1000">
                        <a:solidFill>
                          <a:schemeClr val="dk1"/>
                        </a:solidFill>
                        <a:latin typeface="Roboto"/>
                        <a:ea typeface="Roboto"/>
                        <a:cs typeface="Roboto"/>
                        <a:sym typeface="Roboto"/>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Increase brand recognition through brand awareness campaigns</a:t>
                      </a:r>
                      <a:endParaRPr sz="1000">
                        <a:solidFill>
                          <a:schemeClr val="dk1"/>
                        </a:solidFill>
                        <a:latin typeface="Roboto"/>
                        <a:ea typeface="Roboto"/>
                        <a:cs typeface="Roboto"/>
                        <a:sym typeface="Roboto"/>
                      </a:endParaRPr>
                    </a:p>
                  </a:txBody>
                  <a:tcPr marT="45700" marB="45700" marR="45700" marL="457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X</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X</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X</a:t>
                      </a:r>
                      <a:endParaRPr sz="1000">
                        <a:solidFill>
                          <a:schemeClr val="dk1"/>
                        </a:solidFill>
                        <a:latin typeface="Roboto"/>
                        <a:ea typeface="Roboto"/>
                        <a:cs typeface="Roboto"/>
                        <a:sym typeface="Roboto"/>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9" name="Shape 1139"/>
        <p:cNvGrpSpPr/>
        <p:nvPr/>
      </p:nvGrpSpPr>
      <p:grpSpPr>
        <a:xfrm>
          <a:off x="0" y="0"/>
          <a:ext cx="0" cy="0"/>
          <a:chOff x="0" y="0"/>
          <a:chExt cx="0" cy="0"/>
        </a:xfrm>
      </p:grpSpPr>
      <p:sp>
        <p:nvSpPr>
          <p:cNvPr id="1140" name="Google Shape;1140;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SWOT</a:t>
            </a:r>
            <a:endParaRPr/>
          </a:p>
        </p:txBody>
      </p:sp>
      <p:sp>
        <p:nvSpPr>
          <p:cNvPr id="1141" name="Google Shape;1141;p42"/>
          <p:cNvSpPr/>
          <p:nvPr/>
        </p:nvSpPr>
        <p:spPr>
          <a:xfrm flipH="1">
            <a:off x="3857925" y="1157556"/>
            <a:ext cx="663600" cy="1574700"/>
          </a:xfrm>
          <a:prstGeom prst="rect">
            <a:avLst/>
          </a:prstGeom>
          <a:solidFill>
            <a:srgbClr val="ACCFF9">
              <a:alpha val="60000"/>
            </a:srgbClr>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800">
              <a:solidFill>
                <a:schemeClr val="dk1"/>
              </a:solidFill>
              <a:latin typeface="Miriam Libre"/>
              <a:ea typeface="Miriam Libre"/>
              <a:cs typeface="Miriam Libre"/>
              <a:sym typeface="Miriam Libre"/>
            </a:endParaRPr>
          </a:p>
        </p:txBody>
      </p:sp>
      <p:sp>
        <p:nvSpPr>
          <p:cNvPr id="1142" name="Google Shape;1142;p42"/>
          <p:cNvSpPr/>
          <p:nvPr/>
        </p:nvSpPr>
        <p:spPr>
          <a:xfrm flipH="1">
            <a:off x="3857925" y="2952925"/>
            <a:ext cx="663600" cy="1574700"/>
          </a:xfrm>
          <a:prstGeom prst="rect">
            <a:avLst/>
          </a:prstGeom>
          <a:solidFill>
            <a:srgbClr val="ACCFF9">
              <a:alpha val="60000"/>
            </a:srgbClr>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800">
              <a:solidFill>
                <a:schemeClr val="dk1"/>
              </a:solidFill>
              <a:latin typeface="Miriam Libre"/>
              <a:ea typeface="Miriam Libre"/>
              <a:cs typeface="Miriam Libre"/>
              <a:sym typeface="Miriam Libre"/>
            </a:endParaRPr>
          </a:p>
        </p:txBody>
      </p:sp>
      <p:sp>
        <p:nvSpPr>
          <p:cNvPr id="1143" name="Google Shape;1143;p42"/>
          <p:cNvSpPr txBox="1"/>
          <p:nvPr>
            <p:ph idx="4294967295" type="subTitle"/>
          </p:nvPr>
        </p:nvSpPr>
        <p:spPr>
          <a:xfrm flipH="1">
            <a:off x="720000" y="1528338"/>
            <a:ext cx="2999400" cy="1203900"/>
          </a:xfrm>
          <a:prstGeom prst="rect">
            <a:avLst/>
          </a:prstGeom>
          <a:ln>
            <a:noFill/>
          </a:ln>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t>List internal strengths that give a competitive advantage</a:t>
            </a:r>
            <a:endParaRPr/>
          </a:p>
          <a:p>
            <a:pPr indent="-304800" lvl="0" marL="457200" rtl="0" algn="l">
              <a:spcBef>
                <a:spcPts val="0"/>
              </a:spcBef>
              <a:spcAft>
                <a:spcPts val="0"/>
              </a:spcAft>
              <a:buSzPts val="1200"/>
              <a:buChar char="●"/>
            </a:pPr>
            <a:r>
              <a:rPr lang="en"/>
              <a:t>Include unique selling propositions, talented team, strong brand reputation, etc</a:t>
            </a:r>
            <a:endParaRPr/>
          </a:p>
        </p:txBody>
      </p:sp>
      <p:sp>
        <p:nvSpPr>
          <p:cNvPr id="1144" name="Google Shape;1144;p42"/>
          <p:cNvSpPr txBox="1"/>
          <p:nvPr>
            <p:ph idx="4294967295" type="subTitle"/>
          </p:nvPr>
        </p:nvSpPr>
        <p:spPr>
          <a:xfrm flipH="1">
            <a:off x="720000" y="1157538"/>
            <a:ext cx="2999400" cy="3708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Roboto Mono"/>
                <a:ea typeface="Roboto Mono"/>
                <a:cs typeface="Roboto Mono"/>
                <a:sym typeface="Roboto Mono"/>
              </a:rPr>
              <a:t>Strengths</a:t>
            </a:r>
            <a:endParaRPr b="1" sz="1800">
              <a:latin typeface="Roboto Mono"/>
              <a:ea typeface="Roboto Mono"/>
              <a:cs typeface="Roboto Mono"/>
              <a:sym typeface="Roboto Mono"/>
            </a:endParaRPr>
          </a:p>
        </p:txBody>
      </p:sp>
      <p:sp>
        <p:nvSpPr>
          <p:cNvPr id="1145" name="Google Shape;1145;p42"/>
          <p:cNvSpPr txBox="1"/>
          <p:nvPr>
            <p:ph idx="4294967295" type="subTitle"/>
          </p:nvPr>
        </p:nvSpPr>
        <p:spPr>
          <a:xfrm flipH="1">
            <a:off x="720000" y="3323725"/>
            <a:ext cx="2999400" cy="1203900"/>
          </a:xfrm>
          <a:prstGeom prst="rect">
            <a:avLst/>
          </a:prstGeom>
          <a:ln>
            <a:noFill/>
          </a:ln>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t>Highlight external opportunities to leverage</a:t>
            </a:r>
            <a:endParaRPr/>
          </a:p>
          <a:p>
            <a:pPr indent="-304800" lvl="0" marL="457200" rtl="0" algn="l">
              <a:spcBef>
                <a:spcPts val="0"/>
              </a:spcBef>
              <a:spcAft>
                <a:spcPts val="0"/>
              </a:spcAft>
              <a:buSzPts val="1200"/>
              <a:buChar char="●"/>
            </a:pPr>
            <a:r>
              <a:rPr lang="en"/>
              <a:t>Include market trends, untapped segments, favorable industry developments</a:t>
            </a:r>
            <a:endParaRPr/>
          </a:p>
        </p:txBody>
      </p:sp>
      <p:sp>
        <p:nvSpPr>
          <p:cNvPr id="1146" name="Google Shape;1146;p42"/>
          <p:cNvSpPr txBox="1"/>
          <p:nvPr>
            <p:ph idx="4294967295" type="subTitle"/>
          </p:nvPr>
        </p:nvSpPr>
        <p:spPr>
          <a:xfrm flipH="1">
            <a:off x="720000" y="2952925"/>
            <a:ext cx="2999400" cy="3708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Roboto Mono"/>
                <a:ea typeface="Roboto Mono"/>
                <a:cs typeface="Roboto Mono"/>
                <a:sym typeface="Roboto Mono"/>
              </a:rPr>
              <a:t>Opportunities</a:t>
            </a:r>
            <a:endParaRPr b="1" sz="1800">
              <a:latin typeface="Roboto Mono"/>
              <a:ea typeface="Roboto Mono"/>
              <a:cs typeface="Roboto Mono"/>
              <a:sym typeface="Roboto Mono"/>
            </a:endParaRPr>
          </a:p>
        </p:txBody>
      </p:sp>
      <p:sp>
        <p:nvSpPr>
          <p:cNvPr id="1147" name="Google Shape;1147;p42"/>
          <p:cNvSpPr/>
          <p:nvPr/>
        </p:nvSpPr>
        <p:spPr>
          <a:xfrm>
            <a:off x="4622475" y="1157556"/>
            <a:ext cx="663600" cy="1574700"/>
          </a:xfrm>
          <a:prstGeom prst="rect">
            <a:avLst/>
          </a:prstGeom>
          <a:solidFill>
            <a:srgbClr val="ACCFF9">
              <a:alpha val="60000"/>
            </a:srgbClr>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800">
              <a:solidFill>
                <a:schemeClr val="dk1"/>
              </a:solidFill>
              <a:latin typeface="Miriam Libre"/>
              <a:ea typeface="Miriam Libre"/>
              <a:cs typeface="Miriam Libre"/>
              <a:sym typeface="Miriam Libre"/>
            </a:endParaRPr>
          </a:p>
        </p:txBody>
      </p:sp>
      <p:sp>
        <p:nvSpPr>
          <p:cNvPr id="1148" name="Google Shape;1148;p42"/>
          <p:cNvSpPr/>
          <p:nvPr/>
        </p:nvSpPr>
        <p:spPr>
          <a:xfrm>
            <a:off x="4622475" y="2952925"/>
            <a:ext cx="663600" cy="1574700"/>
          </a:xfrm>
          <a:prstGeom prst="rect">
            <a:avLst/>
          </a:prstGeom>
          <a:solidFill>
            <a:srgbClr val="ACCFF9">
              <a:alpha val="60000"/>
            </a:srgbClr>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800">
              <a:solidFill>
                <a:schemeClr val="dk1"/>
              </a:solidFill>
              <a:latin typeface="Miriam Libre"/>
              <a:ea typeface="Miriam Libre"/>
              <a:cs typeface="Miriam Libre"/>
              <a:sym typeface="Miriam Libre"/>
            </a:endParaRPr>
          </a:p>
        </p:txBody>
      </p:sp>
      <p:sp>
        <p:nvSpPr>
          <p:cNvPr id="1149" name="Google Shape;1149;p42"/>
          <p:cNvSpPr txBox="1"/>
          <p:nvPr>
            <p:ph idx="4294967295" type="subTitle"/>
          </p:nvPr>
        </p:nvSpPr>
        <p:spPr>
          <a:xfrm>
            <a:off x="5424600" y="1528338"/>
            <a:ext cx="2999400" cy="1203900"/>
          </a:xfrm>
          <a:prstGeom prst="rect">
            <a:avLst/>
          </a:prstGeom>
          <a:ln>
            <a:noFill/>
          </a:ln>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t>Identify internal weaknesses that may hinder success</a:t>
            </a:r>
            <a:endParaRPr/>
          </a:p>
          <a:p>
            <a:pPr indent="-304800" lvl="0" marL="457200" rtl="0" algn="l">
              <a:spcBef>
                <a:spcPts val="0"/>
              </a:spcBef>
              <a:spcAft>
                <a:spcPts val="0"/>
              </a:spcAft>
              <a:buSzPts val="1200"/>
              <a:buChar char="●"/>
            </a:pPr>
            <a:r>
              <a:rPr lang="en"/>
              <a:t>Mention resource limitations, expertise gaps, or potential obstacles</a:t>
            </a:r>
            <a:endParaRPr/>
          </a:p>
        </p:txBody>
      </p:sp>
      <p:sp>
        <p:nvSpPr>
          <p:cNvPr id="1150" name="Google Shape;1150;p42"/>
          <p:cNvSpPr txBox="1"/>
          <p:nvPr>
            <p:ph idx="4294967295" type="subTitle"/>
          </p:nvPr>
        </p:nvSpPr>
        <p:spPr>
          <a:xfrm>
            <a:off x="5424600" y="1157538"/>
            <a:ext cx="2999400" cy="3708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Roboto Mono"/>
                <a:ea typeface="Roboto Mono"/>
                <a:cs typeface="Roboto Mono"/>
                <a:sym typeface="Roboto Mono"/>
              </a:rPr>
              <a:t>Weaknesses</a:t>
            </a:r>
            <a:endParaRPr b="1" sz="1800">
              <a:latin typeface="Roboto Mono"/>
              <a:ea typeface="Roboto Mono"/>
              <a:cs typeface="Roboto Mono"/>
              <a:sym typeface="Roboto Mono"/>
            </a:endParaRPr>
          </a:p>
        </p:txBody>
      </p:sp>
      <p:sp>
        <p:nvSpPr>
          <p:cNvPr id="1151" name="Google Shape;1151;p42"/>
          <p:cNvSpPr txBox="1"/>
          <p:nvPr>
            <p:ph idx="4294967295" type="subTitle"/>
          </p:nvPr>
        </p:nvSpPr>
        <p:spPr>
          <a:xfrm>
            <a:off x="5424600" y="3323725"/>
            <a:ext cx="2999400" cy="1203900"/>
          </a:xfrm>
          <a:prstGeom prst="rect">
            <a:avLst/>
          </a:prstGeom>
          <a:ln>
            <a:noFill/>
          </a:ln>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t>Recognize external threats that could impact performance</a:t>
            </a:r>
            <a:endParaRPr/>
          </a:p>
          <a:p>
            <a:pPr indent="-304800" lvl="0" marL="457200" rtl="0" algn="l">
              <a:spcBef>
                <a:spcPts val="0"/>
              </a:spcBef>
              <a:spcAft>
                <a:spcPts val="0"/>
              </a:spcAft>
              <a:buSzPts val="1200"/>
              <a:buChar char="●"/>
            </a:pPr>
            <a:r>
              <a:rPr lang="en"/>
              <a:t>Address competition, changing consumer behavior, or risks</a:t>
            </a:r>
            <a:endParaRPr/>
          </a:p>
        </p:txBody>
      </p:sp>
      <p:sp>
        <p:nvSpPr>
          <p:cNvPr id="1152" name="Google Shape;1152;p42"/>
          <p:cNvSpPr txBox="1"/>
          <p:nvPr>
            <p:ph idx="4294967295" type="subTitle"/>
          </p:nvPr>
        </p:nvSpPr>
        <p:spPr>
          <a:xfrm>
            <a:off x="5424600" y="2952925"/>
            <a:ext cx="2999400" cy="3708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Roboto Mono"/>
                <a:ea typeface="Roboto Mono"/>
                <a:cs typeface="Roboto Mono"/>
                <a:sym typeface="Roboto Mono"/>
              </a:rPr>
              <a:t>Threats</a:t>
            </a:r>
            <a:endParaRPr b="1" sz="1800">
              <a:latin typeface="Roboto Mono"/>
              <a:ea typeface="Roboto Mono"/>
              <a:cs typeface="Roboto Mono"/>
              <a:sym typeface="Roboto Mono"/>
            </a:endParaRPr>
          </a:p>
        </p:txBody>
      </p:sp>
      <p:sp>
        <p:nvSpPr>
          <p:cNvPr id="1153" name="Google Shape;1153;p42"/>
          <p:cNvSpPr/>
          <p:nvPr/>
        </p:nvSpPr>
        <p:spPr>
          <a:xfrm flipH="1">
            <a:off x="3857925" y="1528356"/>
            <a:ext cx="663600" cy="83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Roboto Mono"/>
                <a:ea typeface="Roboto Mono"/>
                <a:cs typeface="Roboto Mono"/>
                <a:sym typeface="Roboto Mono"/>
              </a:rPr>
              <a:t>S</a:t>
            </a:r>
            <a:endParaRPr b="1" sz="1800">
              <a:solidFill>
                <a:schemeClr val="dk1"/>
              </a:solidFill>
              <a:latin typeface="Roboto Mono"/>
              <a:ea typeface="Roboto Mono"/>
              <a:cs typeface="Roboto Mono"/>
              <a:sym typeface="Roboto Mono"/>
            </a:endParaRPr>
          </a:p>
        </p:txBody>
      </p:sp>
      <p:sp>
        <p:nvSpPr>
          <p:cNvPr id="1154" name="Google Shape;1154;p42"/>
          <p:cNvSpPr/>
          <p:nvPr/>
        </p:nvSpPr>
        <p:spPr>
          <a:xfrm flipH="1">
            <a:off x="3857925" y="3323725"/>
            <a:ext cx="663600" cy="83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Roboto Mono"/>
                <a:ea typeface="Roboto Mono"/>
                <a:cs typeface="Roboto Mono"/>
                <a:sym typeface="Roboto Mono"/>
              </a:rPr>
              <a:t>O</a:t>
            </a:r>
            <a:endParaRPr b="1" sz="1800">
              <a:solidFill>
                <a:schemeClr val="dk1"/>
              </a:solidFill>
              <a:latin typeface="Roboto Mono"/>
              <a:ea typeface="Roboto Mono"/>
              <a:cs typeface="Roboto Mono"/>
              <a:sym typeface="Roboto Mono"/>
            </a:endParaRPr>
          </a:p>
        </p:txBody>
      </p:sp>
      <p:sp>
        <p:nvSpPr>
          <p:cNvPr id="1155" name="Google Shape;1155;p42"/>
          <p:cNvSpPr/>
          <p:nvPr/>
        </p:nvSpPr>
        <p:spPr>
          <a:xfrm>
            <a:off x="4622475" y="1528356"/>
            <a:ext cx="663600" cy="83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Roboto Mono"/>
                <a:ea typeface="Roboto Mono"/>
                <a:cs typeface="Roboto Mono"/>
                <a:sym typeface="Roboto Mono"/>
              </a:rPr>
              <a:t>W</a:t>
            </a:r>
            <a:endParaRPr b="1" sz="1800">
              <a:solidFill>
                <a:schemeClr val="dk1"/>
              </a:solidFill>
              <a:latin typeface="Roboto Mono"/>
              <a:ea typeface="Roboto Mono"/>
              <a:cs typeface="Roboto Mono"/>
              <a:sym typeface="Roboto Mono"/>
            </a:endParaRPr>
          </a:p>
        </p:txBody>
      </p:sp>
      <p:sp>
        <p:nvSpPr>
          <p:cNvPr id="1156" name="Google Shape;1156;p42"/>
          <p:cNvSpPr/>
          <p:nvPr/>
        </p:nvSpPr>
        <p:spPr>
          <a:xfrm>
            <a:off x="4622475" y="3323725"/>
            <a:ext cx="663600" cy="83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Roboto Mono"/>
                <a:ea typeface="Roboto Mono"/>
                <a:cs typeface="Roboto Mono"/>
                <a:sym typeface="Roboto Mono"/>
              </a:rPr>
              <a:t>T</a:t>
            </a:r>
            <a:endParaRPr b="1" sz="1800">
              <a:solidFill>
                <a:schemeClr val="dk1"/>
              </a:solidFill>
              <a:latin typeface="Roboto Mono"/>
              <a:ea typeface="Roboto Mono"/>
              <a:cs typeface="Roboto Mono"/>
              <a:sym typeface="Roboto Mono"/>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0" name="Shape 1160"/>
        <p:cNvGrpSpPr/>
        <p:nvPr/>
      </p:nvGrpSpPr>
      <p:grpSpPr>
        <a:xfrm>
          <a:off x="0" y="0"/>
          <a:ext cx="0" cy="0"/>
          <a:chOff x="0" y="0"/>
          <a:chExt cx="0" cy="0"/>
        </a:xfrm>
      </p:grpSpPr>
      <p:sp>
        <p:nvSpPr>
          <p:cNvPr id="1161" name="Google Shape;1161;p43"/>
          <p:cNvSpPr txBox="1"/>
          <p:nvPr>
            <p:ph idx="1" type="subTitle"/>
          </p:nvPr>
        </p:nvSpPr>
        <p:spPr>
          <a:xfrm>
            <a:off x="720000" y="1204150"/>
            <a:ext cx="4393500" cy="461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Social media platforms</a:t>
            </a:r>
            <a:endParaRPr/>
          </a:p>
        </p:txBody>
      </p:sp>
      <p:sp>
        <p:nvSpPr>
          <p:cNvPr id="1162" name="Google Shape;1162;p43"/>
          <p:cNvSpPr txBox="1"/>
          <p:nvPr>
            <p:ph idx="2" type="subTitle"/>
          </p:nvPr>
        </p:nvSpPr>
        <p:spPr>
          <a:xfrm>
            <a:off x="720000" y="2366200"/>
            <a:ext cx="4393500" cy="461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Email marketing</a:t>
            </a:r>
            <a:endParaRPr/>
          </a:p>
        </p:txBody>
      </p:sp>
      <p:sp>
        <p:nvSpPr>
          <p:cNvPr id="1163" name="Google Shape;1163;p43"/>
          <p:cNvSpPr txBox="1"/>
          <p:nvPr>
            <p:ph idx="3" type="subTitle"/>
          </p:nvPr>
        </p:nvSpPr>
        <p:spPr>
          <a:xfrm>
            <a:off x="720000" y="3528250"/>
            <a:ext cx="4393500" cy="461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Influencer partnerships</a:t>
            </a:r>
            <a:endParaRPr/>
          </a:p>
        </p:txBody>
      </p:sp>
      <p:sp>
        <p:nvSpPr>
          <p:cNvPr id="1164" name="Google Shape;1164;p43"/>
          <p:cNvSpPr txBox="1"/>
          <p:nvPr>
            <p:ph idx="4" type="subTitle"/>
          </p:nvPr>
        </p:nvSpPr>
        <p:spPr>
          <a:xfrm>
            <a:off x="720000" y="1665300"/>
            <a:ext cx="4393500" cy="622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Utilize engaging posts, captivating visuals, and relevant hashtags to increase brand visibility and foster interaction</a:t>
            </a:r>
            <a:endParaRPr/>
          </a:p>
        </p:txBody>
      </p:sp>
      <p:sp>
        <p:nvSpPr>
          <p:cNvPr id="1165" name="Google Shape;1165;p43"/>
          <p:cNvSpPr txBox="1"/>
          <p:nvPr>
            <p:ph idx="5" type="subTitle"/>
          </p:nvPr>
        </p:nvSpPr>
        <p:spPr>
          <a:xfrm>
            <a:off x="720000" y="2829275"/>
            <a:ext cx="4393500" cy="622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Implement email marketing as a personalized and direct communication channel with potential and existing customers</a:t>
            </a:r>
            <a:endParaRPr/>
          </a:p>
        </p:txBody>
      </p:sp>
      <p:sp>
        <p:nvSpPr>
          <p:cNvPr id="1166" name="Google Shape;1166;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Key communication channels</a:t>
            </a:r>
            <a:endParaRPr/>
          </a:p>
        </p:txBody>
      </p:sp>
      <p:sp>
        <p:nvSpPr>
          <p:cNvPr id="1167" name="Google Shape;1167;p43"/>
          <p:cNvSpPr txBox="1"/>
          <p:nvPr>
            <p:ph idx="6" type="subTitle"/>
          </p:nvPr>
        </p:nvSpPr>
        <p:spPr>
          <a:xfrm>
            <a:off x="720000" y="3993250"/>
            <a:ext cx="4393500" cy="622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Collaborate with influencers and key opinion leaders (KOLs) in the industry to expand the campaign's reach and credibility</a:t>
            </a:r>
            <a:endParaRPr/>
          </a:p>
        </p:txBody>
      </p:sp>
      <p:grpSp>
        <p:nvGrpSpPr>
          <p:cNvPr id="1168" name="Google Shape;1168;p43"/>
          <p:cNvGrpSpPr/>
          <p:nvPr/>
        </p:nvGrpSpPr>
        <p:grpSpPr>
          <a:xfrm>
            <a:off x="5327196" y="1396060"/>
            <a:ext cx="2761099" cy="3072278"/>
            <a:chOff x="8869871" y="1396060"/>
            <a:chExt cx="2761099" cy="3072278"/>
          </a:xfrm>
        </p:grpSpPr>
        <p:sp>
          <p:nvSpPr>
            <p:cNvPr id="1169" name="Google Shape;1169;p43"/>
            <p:cNvSpPr/>
            <p:nvPr/>
          </p:nvSpPr>
          <p:spPr>
            <a:xfrm>
              <a:off x="9374846" y="1626622"/>
              <a:ext cx="1751148" cy="2831814"/>
            </a:xfrm>
            <a:custGeom>
              <a:rect b="b" l="l" r="r" t="t"/>
              <a:pathLst>
                <a:path extrusionOk="0" h="2002" w="1238">
                  <a:moveTo>
                    <a:pt x="1238" y="66"/>
                  </a:moveTo>
                  <a:lnTo>
                    <a:pt x="1238" y="1936"/>
                  </a:lnTo>
                  <a:cubicBezTo>
                    <a:pt x="1238" y="1973"/>
                    <a:pt x="1207" y="2002"/>
                    <a:pt x="1170" y="2002"/>
                  </a:cubicBezTo>
                  <a:lnTo>
                    <a:pt x="69" y="2002"/>
                  </a:lnTo>
                  <a:cubicBezTo>
                    <a:pt x="31" y="2002"/>
                    <a:pt x="0" y="1973"/>
                    <a:pt x="0" y="1936"/>
                  </a:cubicBezTo>
                  <a:lnTo>
                    <a:pt x="0" y="66"/>
                  </a:lnTo>
                  <a:cubicBezTo>
                    <a:pt x="0" y="30"/>
                    <a:pt x="31" y="0"/>
                    <a:pt x="69" y="0"/>
                  </a:cubicBezTo>
                  <a:lnTo>
                    <a:pt x="1170" y="0"/>
                  </a:lnTo>
                  <a:cubicBezTo>
                    <a:pt x="1208" y="0"/>
                    <a:pt x="1238" y="30"/>
                    <a:pt x="1238" y="66"/>
                  </a:cubicBezTo>
                  <a:close/>
                </a:path>
              </a:pathLst>
            </a:custGeom>
            <a:solidFill>
              <a:srgbClr val="ACCFF9"/>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0" name="Google Shape;1170;p43"/>
            <p:cNvSpPr/>
            <p:nvPr/>
          </p:nvSpPr>
          <p:spPr>
            <a:xfrm>
              <a:off x="11195305" y="2519166"/>
              <a:ext cx="256024" cy="398887"/>
            </a:xfrm>
            <a:custGeom>
              <a:rect b="b" l="l" r="r" t="t"/>
              <a:pathLst>
                <a:path extrusionOk="0" h="282" w="181">
                  <a:moveTo>
                    <a:pt x="1" y="153"/>
                  </a:moveTo>
                  <a:cubicBezTo>
                    <a:pt x="15" y="150"/>
                    <a:pt x="34" y="143"/>
                    <a:pt x="54" y="129"/>
                  </a:cubicBezTo>
                  <a:cubicBezTo>
                    <a:pt x="56" y="128"/>
                    <a:pt x="57" y="127"/>
                    <a:pt x="58" y="126"/>
                  </a:cubicBezTo>
                  <a:cubicBezTo>
                    <a:pt x="61" y="115"/>
                    <a:pt x="63" y="103"/>
                    <a:pt x="65" y="90"/>
                  </a:cubicBezTo>
                  <a:cubicBezTo>
                    <a:pt x="70" y="54"/>
                    <a:pt x="69" y="23"/>
                    <a:pt x="66" y="0"/>
                  </a:cubicBezTo>
                  <a:cubicBezTo>
                    <a:pt x="70" y="21"/>
                    <a:pt x="78" y="49"/>
                    <a:pt x="94" y="80"/>
                  </a:cubicBezTo>
                  <a:cubicBezTo>
                    <a:pt x="101" y="94"/>
                    <a:pt x="109" y="105"/>
                    <a:pt x="116" y="115"/>
                  </a:cubicBezTo>
                  <a:cubicBezTo>
                    <a:pt x="118" y="116"/>
                    <a:pt x="120" y="117"/>
                    <a:pt x="122" y="118"/>
                  </a:cubicBezTo>
                  <a:cubicBezTo>
                    <a:pt x="146" y="125"/>
                    <a:pt x="166" y="125"/>
                    <a:pt x="181" y="124"/>
                  </a:cubicBezTo>
                  <a:cubicBezTo>
                    <a:pt x="168" y="126"/>
                    <a:pt x="150" y="132"/>
                    <a:pt x="130" y="147"/>
                  </a:cubicBezTo>
                  <a:cubicBezTo>
                    <a:pt x="128" y="149"/>
                    <a:pt x="126" y="151"/>
                    <a:pt x="124" y="152"/>
                  </a:cubicBezTo>
                  <a:cubicBezTo>
                    <a:pt x="120" y="166"/>
                    <a:pt x="116" y="180"/>
                    <a:pt x="113" y="197"/>
                  </a:cubicBezTo>
                  <a:cubicBezTo>
                    <a:pt x="107" y="232"/>
                    <a:pt x="109" y="261"/>
                    <a:pt x="112" y="282"/>
                  </a:cubicBezTo>
                  <a:cubicBezTo>
                    <a:pt x="107" y="259"/>
                    <a:pt x="99" y="229"/>
                    <a:pt x="82" y="197"/>
                  </a:cubicBezTo>
                  <a:cubicBezTo>
                    <a:pt x="75" y="184"/>
                    <a:pt x="69" y="172"/>
                    <a:pt x="61" y="162"/>
                  </a:cubicBezTo>
                  <a:cubicBezTo>
                    <a:pt x="60" y="161"/>
                    <a:pt x="58" y="160"/>
                    <a:pt x="56" y="159"/>
                  </a:cubicBezTo>
                  <a:cubicBezTo>
                    <a:pt x="33" y="152"/>
                    <a:pt x="14" y="152"/>
                    <a:pt x="0" y="154"/>
                  </a:cubicBezTo>
                  <a:lnTo>
                    <a:pt x="1" y="15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71" name="Google Shape;1171;p43"/>
            <p:cNvSpPr/>
            <p:nvPr/>
          </p:nvSpPr>
          <p:spPr>
            <a:xfrm>
              <a:off x="11442842" y="2442784"/>
              <a:ext cx="144279" cy="224904"/>
            </a:xfrm>
            <a:custGeom>
              <a:rect b="b" l="l" r="r" t="t"/>
              <a:pathLst>
                <a:path extrusionOk="0" h="159" w="102">
                  <a:moveTo>
                    <a:pt x="0" y="86"/>
                  </a:moveTo>
                  <a:cubicBezTo>
                    <a:pt x="9" y="85"/>
                    <a:pt x="19" y="81"/>
                    <a:pt x="31" y="73"/>
                  </a:cubicBezTo>
                  <a:cubicBezTo>
                    <a:pt x="31" y="72"/>
                    <a:pt x="32" y="72"/>
                    <a:pt x="32" y="71"/>
                  </a:cubicBezTo>
                  <a:cubicBezTo>
                    <a:pt x="34" y="65"/>
                    <a:pt x="36" y="58"/>
                    <a:pt x="37" y="51"/>
                  </a:cubicBezTo>
                  <a:cubicBezTo>
                    <a:pt x="40" y="31"/>
                    <a:pt x="39" y="13"/>
                    <a:pt x="37" y="0"/>
                  </a:cubicBezTo>
                  <a:cubicBezTo>
                    <a:pt x="39" y="12"/>
                    <a:pt x="44" y="28"/>
                    <a:pt x="53" y="45"/>
                  </a:cubicBezTo>
                  <a:cubicBezTo>
                    <a:pt x="57" y="53"/>
                    <a:pt x="61" y="59"/>
                    <a:pt x="65" y="65"/>
                  </a:cubicBezTo>
                  <a:cubicBezTo>
                    <a:pt x="67" y="66"/>
                    <a:pt x="68" y="66"/>
                    <a:pt x="69" y="66"/>
                  </a:cubicBezTo>
                  <a:cubicBezTo>
                    <a:pt x="82" y="71"/>
                    <a:pt x="94" y="71"/>
                    <a:pt x="102" y="70"/>
                  </a:cubicBezTo>
                  <a:cubicBezTo>
                    <a:pt x="95" y="71"/>
                    <a:pt x="85" y="75"/>
                    <a:pt x="74" y="83"/>
                  </a:cubicBezTo>
                  <a:cubicBezTo>
                    <a:pt x="72" y="84"/>
                    <a:pt x="72" y="85"/>
                    <a:pt x="70" y="86"/>
                  </a:cubicBezTo>
                  <a:cubicBezTo>
                    <a:pt x="68" y="93"/>
                    <a:pt x="65" y="102"/>
                    <a:pt x="64" y="111"/>
                  </a:cubicBezTo>
                  <a:cubicBezTo>
                    <a:pt x="61" y="131"/>
                    <a:pt x="62" y="147"/>
                    <a:pt x="63" y="159"/>
                  </a:cubicBezTo>
                  <a:cubicBezTo>
                    <a:pt x="61" y="146"/>
                    <a:pt x="56" y="129"/>
                    <a:pt x="47" y="111"/>
                  </a:cubicBezTo>
                  <a:cubicBezTo>
                    <a:pt x="43" y="103"/>
                    <a:pt x="39" y="97"/>
                    <a:pt x="35" y="91"/>
                  </a:cubicBezTo>
                  <a:cubicBezTo>
                    <a:pt x="34" y="90"/>
                    <a:pt x="33" y="90"/>
                    <a:pt x="32" y="90"/>
                  </a:cubicBezTo>
                  <a:cubicBezTo>
                    <a:pt x="19" y="85"/>
                    <a:pt x="8" y="85"/>
                    <a:pt x="0" y="86"/>
                  </a:cubicBezTo>
                  <a:close/>
                </a:path>
              </a:pathLst>
            </a:custGeom>
            <a:solidFill>
              <a:schemeClr val="dk1"/>
            </a:solidFill>
            <a:ln>
              <a:noFill/>
            </a:ln>
          </p:spPr>
          <p:txBody>
            <a:bodyPr anchorCtr="1" anchor="ctr" bIns="12225" lIns="90000" spcFirstLastPara="1" rIns="90000" wrap="square" tIns="122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72" name="Google Shape;1172;p43"/>
            <p:cNvSpPr/>
            <p:nvPr/>
          </p:nvSpPr>
          <p:spPr>
            <a:xfrm>
              <a:off x="9561560" y="2380546"/>
              <a:ext cx="2069410" cy="2069403"/>
            </a:xfrm>
            <a:custGeom>
              <a:rect b="b" l="l" r="r" t="t"/>
              <a:pathLst>
                <a:path extrusionOk="0" h="1463" w="1463">
                  <a:moveTo>
                    <a:pt x="1277" y="836"/>
                  </a:moveTo>
                  <a:lnTo>
                    <a:pt x="1277" y="534"/>
                  </a:lnTo>
                  <a:lnTo>
                    <a:pt x="1059" y="534"/>
                  </a:lnTo>
                  <a:lnTo>
                    <a:pt x="1059" y="0"/>
                  </a:lnTo>
                  <a:lnTo>
                    <a:pt x="646" y="0"/>
                  </a:lnTo>
                  <a:lnTo>
                    <a:pt x="646" y="452"/>
                  </a:lnTo>
                  <a:cubicBezTo>
                    <a:pt x="612" y="421"/>
                    <a:pt x="579" y="390"/>
                    <a:pt x="545" y="359"/>
                  </a:cubicBezTo>
                  <a:cubicBezTo>
                    <a:pt x="459" y="401"/>
                    <a:pt x="372" y="443"/>
                    <a:pt x="285" y="484"/>
                  </a:cubicBezTo>
                  <a:lnTo>
                    <a:pt x="285" y="711"/>
                  </a:lnTo>
                  <a:lnTo>
                    <a:pt x="0" y="711"/>
                  </a:lnTo>
                  <a:lnTo>
                    <a:pt x="0" y="1401"/>
                  </a:lnTo>
                  <a:cubicBezTo>
                    <a:pt x="0" y="1435"/>
                    <a:pt x="26" y="1463"/>
                    <a:pt x="58" y="1463"/>
                  </a:cubicBezTo>
                  <a:lnTo>
                    <a:pt x="1463" y="1463"/>
                  </a:lnTo>
                  <a:lnTo>
                    <a:pt x="1463" y="836"/>
                  </a:lnTo>
                  <a:lnTo>
                    <a:pt x="1277" y="836"/>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73" name="Google Shape;1173;p43"/>
            <p:cNvSpPr/>
            <p:nvPr/>
          </p:nvSpPr>
          <p:spPr>
            <a:xfrm>
              <a:off x="11442842" y="3052430"/>
              <a:ext cx="107502" cy="166910"/>
            </a:xfrm>
            <a:custGeom>
              <a:rect b="b" l="l" r="r" t="t"/>
              <a:pathLst>
                <a:path extrusionOk="0" h="118" w="76">
                  <a:moveTo>
                    <a:pt x="1" y="52"/>
                  </a:moveTo>
                  <a:cubicBezTo>
                    <a:pt x="7" y="53"/>
                    <a:pt x="15" y="53"/>
                    <a:pt x="25" y="50"/>
                  </a:cubicBezTo>
                  <a:cubicBezTo>
                    <a:pt x="26" y="50"/>
                    <a:pt x="26" y="49"/>
                    <a:pt x="27" y="49"/>
                  </a:cubicBezTo>
                  <a:cubicBezTo>
                    <a:pt x="29" y="45"/>
                    <a:pt x="32" y="41"/>
                    <a:pt x="35" y="36"/>
                  </a:cubicBezTo>
                  <a:cubicBezTo>
                    <a:pt x="41" y="23"/>
                    <a:pt x="45" y="10"/>
                    <a:pt x="47" y="0"/>
                  </a:cubicBezTo>
                  <a:cubicBezTo>
                    <a:pt x="46" y="9"/>
                    <a:pt x="45" y="22"/>
                    <a:pt x="47" y="36"/>
                  </a:cubicBezTo>
                  <a:cubicBezTo>
                    <a:pt x="48" y="42"/>
                    <a:pt x="50" y="48"/>
                    <a:pt x="51" y="53"/>
                  </a:cubicBezTo>
                  <a:cubicBezTo>
                    <a:pt x="52" y="53"/>
                    <a:pt x="53" y="54"/>
                    <a:pt x="53" y="54"/>
                  </a:cubicBezTo>
                  <a:cubicBezTo>
                    <a:pt x="62" y="60"/>
                    <a:pt x="70" y="63"/>
                    <a:pt x="76" y="65"/>
                  </a:cubicBezTo>
                  <a:cubicBezTo>
                    <a:pt x="70" y="64"/>
                    <a:pt x="62" y="64"/>
                    <a:pt x="53" y="67"/>
                  </a:cubicBezTo>
                  <a:cubicBezTo>
                    <a:pt x="51" y="67"/>
                    <a:pt x="50" y="68"/>
                    <a:pt x="49" y="68"/>
                  </a:cubicBezTo>
                  <a:cubicBezTo>
                    <a:pt x="46" y="73"/>
                    <a:pt x="42" y="78"/>
                    <a:pt x="39" y="85"/>
                  </a:cubicBezTo>
                  <a:cubicBezTo>
                    <a:pt x="32" y="98"/>
                    <a:pt x="29" y="109"/>
                    <a:pt x="27" y="118"/>
                  </a:cubicBezTo>
                  <a:cubicBezTo>
                    <a:pt x="28" y="108"/>
                    <a:pt x="29" y="95"/>
                    <a:pt x="27" y="80"/>
                  </a:cubicBezTo>
                  <a:cubicBezTo>
                    <a:pt x="26" y="74"/>
                    <a:pt x="25" y="69"/>
                    <a:pt x="23" y="64"/>
                  </a:cubicBezTo>
                  <a:cubicBezTo>
                    <a:pt x="22" y="63"/>
                    <a:pt x="22" y="63"/>
                    <a:pt x="21" y="62"/>
                  </a:cubicBezTo>
                  <a:cubicBezTo>
                    <a:pt x="13" y="56"/>
                    <a:pt x="6" y="54"/>
                    <a:pt x="0" y="52"/>
                  </a:cubicBezTo>
                  <a:lnTo>
                    <a:pt x="1" y="52"/>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4" name="Google Shape;1174;p43"/>
            <p:cNvSpPr/>
            <p:nvPr/>
          </p:nvSpPr>
          <p:spPr>
            <a:xfrm>
              <a:off x="9278661" y="1533266"/>
              <a:ext cx="1745490" cy="2935072"/>
            </a:xfrm>
            <a:custGeom>
              <a:rect b="b" l="l" r="r" t="t"/>
              <a:pathLst>
                <a:path extrusionOk="0" h="2075" w="1234">
                  <a:moveTo>
                    <a:pt x="129" y="2075"/>
                  </a:moveTo>
                  <a:lnTo>
                    <a:pt x="75" y="2075"/>
                  </a:lnTo>
                  <a:cubicBezTo>
                    <a:pt x="34" y="2075"/>
                    <a:pt x="0" y="2042"/>
                    <a:pt x="0" y="2000"/>
                  </a:cubicBezTo>
                  <a:lnTo>
                    <a:pt x="0" y="75"/>
                  </a:lnTo>
                  <a:cubicBezTo>
                    <a:pt x="0" y="34"/>
                    <a:pt x="33" y="0"/>
                    <a:pt x="75" y="0"/>
                  </a:cubicBezTo>
                  <a:lnTo>
                    <a:pt x="1160" y="0"/>
                  </a:lnTo>
                  <a:cubicBezTo>
                    <a:pt x="1201" y="0"/>
                    <a:pt x="1234" y="34"/>
                    <a:pt x="1234" y="75"/>
                  </a:cubicBezTo>
                  <a:lnTo>
                    <a:pt x="1221" y="75"/>
                  </a:lnTo>
                  <a:cubicBezTo>
                    <a:pt x="1221" y="41"/>
                    <a:pt x="1194" y="14"/>
                    <a:pt x="1160" y="14"/>
                  </a:cubicBezTo>
                  <a:lnTo>
                    <a:pt x="75" y="14"/>
                  </a:lnTo>
                  <a:cubicBezTo>
                    <a:pt x="41" y="14"/>
                    <a:pt x="13" y="41"/>
                    <a:pt x="13" y="75"/>
                  </a:cubicBezTo>
                  <a:lnTo>
                    <a:pt x="13" y="2000"/>
                  </a:lnTo>
                  <a:cubicBezTo>
                    <a:pt x="13" y="2034"/>
                    <a:pt x="41" y="2062"/>
                    <a:pt x="75" y="2062"/>
                  </a:cubicBezTo>
                  <a:lnTo>
                    <a:pt x="129" y="2062"/>
                  </a:lnTo>
                  <a:lnTo>
                    <a:pt x="129" y="2075"/>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75" name="Google Shape;1175;p43"/>
            <p:cNvSpPr/>
            <p:nvPr/>
          </p:nvSpPr>
          <p:spPr>
            <a:xfrm>
              <a:off x="8908062" y="1826066"/>
              <a:ext cx="1410254" cy="711490"/>
            </a:xfrm>
            <a:custGeom>
              <a:rect b="b" l="l" r="r" t="t"/>
              <a:pathLst>
                <a:path extrusionOk="0" h="503" w="997">
                  <a:moveTo>
                    <a:pt x="944" y="353"/>
                  </a:moveTo>
                  <a:cubicBezTo>
                    <a:pt x="944" y="353"/>
                    <a:pt x="944" y="352"/>
                    <a:pt x="944" y="351"/>
                  </a:cubicBezTo>
                  <a:cubicBezTo>
                    <a:pt x="944" y="289"/>
                    <a:pt x="905" y="237"/>
                    <a:pt x="851" y="216"/>
                  </a:cubicBezTo>
                  <a:cubicBezTo>
                    <a:pt x="833" y="94"/>
                    <a:pt x="729" y="0"/>
                    <a:pt x="602" y="0"/>
                  </a:cubicBezTo>
                  <a:cubicBezTo>
                    <a:pt x="515" y="0"/>
                    <a:pt x="438" y="44"/>
                    <a:pt x="393" y="112"/>
                  </a:cubicBezTo>
                  <a:cubicBezTo>
                    <a:pt x="372" y="104"/>
                    <a:pt x="350" y="99"/>
                    <a:pt x="326" y="99"/>
                  </a:cubicBezTo>
                  <a:cubicBezTo>
                    <a:pt x="249" y="99"/>
                    <a:pt x="183" y="143"/>
                    <a:pt x="151" y="207"/>
                  </a:cubicBezTo>
                  <a:cubicBezTo>
                    <a:pt x="148" y="207"/>
                    <a:pt x="145" y="207"/>
                    <a:pt x="143" y="207"/>
                  </a:cubicBezTo>
                  <a:cubicBezTo>
                    <a:pt x="63" y="207"/>
                    <a:pt x="0" y="271"/>
                    <a:pt x="0" y="351"/>
                  </a:cubicBezTo>
                  <a:cubicBezTo>
                    <a:pt x="0" y="430"/>
                    <a:pt x="63" y="495"/>
                    <a:pt x="143" y="495"/>
                  </a:cubicBezTo>
                  <a:cubicBezTo>
                    <a:pt x="174" y="495"/>
                    <a:pt x="203" y="485"/>
                    <a:pt x="227" y="467"/>
                  </a:cubicBezTo>
                  <a:cubicBezTo>
                    <a:pt x="256" y="485"/>
                    <a:pt x="290" y="495"/>
                    <a:pt x="326" y="495"/>
                  </a:cubicBezTo>
                  <a:cubicBezTo>
                    <a:pt x="373" y="495"/>
                    <a:pt x="415" y="478"/>
                    <a:pt x="449" y="451"/>
                  </a:cubicBezTo>
                  <a:cubicBezTo>
                    <a:pt x="492" y="484"/>
                    <a:pt x="544" y="503"/>
                    <a:pt x="602" y="503"/>
                  </a:cubicBezTo>
                  <a:cubicBezTo>
                    <a:pt x="646" y="503"/>
                    <a:pt x="687" y="492"/>
                    <a:pt x="722" y="472"/>
                  </a:cubicBezTo>
                  <a:cubicBezTo>
                    <a:pt x="745" y="487"/>
                    <a:pt x="771" y="495"/>
                    <a:pt x="799" y="495"/>
                  </a:cubicBezTo>
                  <a:cubicBezTo>
                    <a:pt x="828" y="495"/>
                    <a:pt x="852" y="487"/>
                    <a:pt x="874" y="474"/>
                  </a:cubicBezTo>
                  <a:cubicBezTo>
                    <a:pt x="887" y="487"/>
                    <a:pt x="905" y="495"/>
                    <a:pt x="925" y="495"/>
                  </a:cubicBezTo>
                  <a:cubicBezTo>
                    <a:pt x="965" y="495"/>
                    <a:pt x="997" y="463"/>
                    <a:pt x="997" y="423"/>
                  </a:cubicBezTo>
                  <a:cubicBezTo>
                    <a:pt x="997" y="390"/>
                    <a:pt x="974" y="362"/>
                    <a:pt x="943" y="354"/>
                  </a:cubicBezTo>
                  <a:lnTo>
                    <a:pt x="944" y="353"/>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6" name="Google Shape;1176;p43"/>
            <p:cNvSpPr/>
            <p:nvPr/>
          </p:nvSpPr>
          <p:spPr>
            <a:xfrm>
              <a:off x="8869871" y="1799190"/>
              <a:ext cx="1420155" cy="721391"/>
            </a:xfrm>
            <a:custGeom>
              <a:rect b="b" l="l" r="r" t="t"/>
              <a:pathLst>
                <a:path extrusionOk="0" h="510" w="1004">
                  <a:moveTo>
                    <a:pt x="605" y="510"/>
                  </a:moveTo>
                  <a:cubicBezTo>
                    <a:pt x="549" y="510"/>
                    <a:pt x="497" y="492"/>
                    <a:pt x="452" y="459"/>
                  </a:cubicBezTo>
                  <a:cubicBezTo>
                    <a:pt x="416" y="487"/>
                    <a:pt x="374" y="502"/>
                    <a:pt x="329" y="502"/>
                  </a:cubicBezTo>
                  <a:cubicBezTo>
                    <a:pt x="295" y="502"/>
                    <a:pt x="262" y="493"/>
                    <a:pt x="230" y="475"/>
                  </a:cubicBezTo>
                  <a:cubicBezTo>
                    <a:pt x="205" y="493"/>
                    <a:pt x="176" y="502"/>
                    <a:pt x="146" y="502"/>
                  </a:cubicBezTo>
                  <a:cubicBezTo>
                    <a:pt x="66" y="502"/>
                    <a:pt x="0" y="435"/>
                    <a:pt x="0" y="354"/>
                  </a:cubicBezTo>
                  <a:cubicBezTo>
                    <a:pt x="0" y="272"/>
                    <a:pt x="66" y="207"/>
                    <a:pt x="146" y="207"/>
                  </a:cubicBezTo>
                  <a:cubicBezTo>
                    <a:pt x="148" y="207"/>
                    <a:pt x="149" y="207"/>
                    <a:pt x="151" y="208"/>
                  </a:cubicBezTo>
                  <a:cubicBezTo>
                    <a:pt x="187" y="141"/>
                    <a:pt x="255" y="100"/>
                    <a:pt x="330" y="100"/>
                  </a:cubicBezTo>
                  <a:cubicBezTo>
                    <a:pt x="351" y="100"/>
                    <a:pt x="373" y="104"/>
                    <a:pt x="395" y="111"/>
                  </a:cubicBezTo>
                  <a:cubicBezTo>
                    <a:pt x="443" y="42"/>
                    <a:pt x="521" y="0"/>
                    <a:pt x="605" y="0"/>
                  </a:cubicBezTo>
                  <a:cubicBezTo>
                    <a:pt x="731" y="0"/>
                    <a:pt x="839" y="94"/>
                    <a:pt x="857" y="218"/>
                  </a:cubicBezTo>
                  <a:cubicBezTo>
                    <a:pt x="914" y="240"/>
                    <a:pt x="950" y="294"/>
                    <a:pt x="950" y="354"/>
                  </a:cubicBezTo>
                  <a:cubicBezTo>
                    <a:pt x="982" y="364"/>
                    <a:pt x="1004" y="393"/>
                    <a:pt x="1004" y="426"/>
                  </a:cubicBezTo>
                  <a:cubicBezTo>
                    <a:pt x="1004" y="468"/>
                    <a:pt x="970" y="502"/>
                    <a:pt x="929" y="502"/>
                  </a:cubicBezTo>
                  <a:cubicBezTo>
                    <a:pt x="909" y="502"/>
                    <a:pt x="891" y="495"/>
                    <a:pt x="877" y="481"/>
                  </a:cubicBezTo>
                  <a:cubicBezTo>
                    <a:pt x="830" y="509"/>
                    <a:pt x="771" y="508"/>
                    <a:pt x="726" y="480"/>
                  </a:cubicBezTo>
                  <a:cubicBezTo>
                    <a:pt x="689" y="499"/>
                    <a:pt x="647" y="510"/>
                    <a:pt x="605" y="510"/>
                  </a:cubicBezTo>
                  <a:moveTo>
                    <a:pt x="452" y="450"/>
                  </a:moveTo>
                  <a:lnTo>
                    <a:pt x="455" y="452"/>
                  </a:lnTo>
                  <a:cubicBezTo>
                    <a:pt x="498" y="486"/>
                    <a:pt x="551" y="503"/>
                    <a:pt x="605" y="503"/>
                  </a:cubicBezTo>
                  <a:cubicBezTo>
                    <a:pt x="647" y="503"/>
                    <a:pt x="688" y="493"/>
                    <a:pt x="724" y="473"/>
                  </a:cubicBezTo>
                  <a:lnTo>
                    <a:pt x="726" y="472"/>
                  </a:lnTo>
                  <a:lnTo>
                    <a:pt x="728" y="473"/>
                  </a:lnTo>
                  <a:cubicBezTo>
                    <a:pt x="751" y="487"/>
                    <a:pt x="777" y="495"/>
                    <a:pt x="803" y="495"/>
                  </a:cubicBezTo>
                  <a:cubicBezTo>
                    <a:pt x="829" y="495"/>
                    <a:pt x="853" y="488"/>
                    <a:pt x="876" y="474"/>
                  </a:cubicBezTo>
                  <a:lnTo>
                    <a:pt x="878" y="473"/>
                  </a:lnTo>
                  <a:lnTo>
                    <a:pt x="880" y="475"/>
                  </a:lnTo>
                  <a:cubicBezTo>
                    <a:pt x="893" y="488"/>
                    <a:pt x="910" y="495"/>
                    <a:pt x="929" y="495"/>
                  </a:cubicBezTo>
                  <a:cubicBezTo>
                    <a:pt x="967" y="495"/>
                    <a:pt x="998" y="464"/>
                    <a:pt x="998" y="426"/>
                  </a:cubicBezTo>
                  <a:cubicBezTo>
                    <a:pt x="998" y="395"/>
                    <a:pt x="976" y="368"/>
                    <a:pt x="946" y="360"/>
                  </a:cubicBezTo>
                  <a:lnTo>
                    <a:pt x="943" y="359"/>
                  </a:lnTo>
                  <a:lnTo>
                    <a:pt x="943" y="357"/>
                  </a:lnTo>
                  <a:lnTo>
                    <a:pt x="943" y="355"/>
                  </a:lnTo>
                  <a:cubicBezTo>
                    <a:pt x="943" y="295"/>
                    <a:pt x="908" y="244"/>
                    <a:pt x="853" y="223"/>
                  </a:cubicBezTo>
                  <a:lnTo>
                    <a:pt x="851" y="222"/>
                  </a:lnTo>
                  <a:lnTo>
                    <a:pt x="851" y="220"/>
                  </a:lnTo>
                  <a:cubicBezTo>
                    <a:pt x="833" y="99"/>
                    <a:pt x="728" y="7"/>
                    <a:pt x="605" y="7"/>
                  </a:cubicBezTo>
                  <a:cubicBezTo>
                    <a:pt x="522" y="7"/>
                    <a:pt x="445" y="48"/>
                    <a:pt x="399" y="117"/>
                  </a:cubicBezTo>
                  <a:lnTo>
                    <a:pt x="398" y="119"/>
                  </a:lnTo>
                  <a:lnTo>
                    <a:pt x="395" y="118"/>
                  </a:lnTo>
                  <a:cubicBezTo>
                    <a:pt x="372" y="110"/>
                    <a:pt x="351" y="106"/>
                    <a:pt x="329" y="106"/>
                  </a:cubicBezTo>
                  <a:cubicBezTo>
                    <a:pt x="257" y="106"/>
                    <a:pt x="190" y="147"/>
                    <a:pt x="157" y="213"/>
                  </a:cubicBezTo>
                  <a:lnTo>
                    <a:pt x="156" y="214"/>
                  </a:lnTo>
                  <a:lnTo>
                    <a:pt x="154" y="214"/>
                  </a:lnTo>
                  <a:cubicBezTo>
                    <a:pt x="154" y="214"/>
                    <a:pt x="151" y="214"/>
                    <a:pt x="150" y="214"/>
                  </a:cubicBezTo>
                  <a:cubicBezTo>
                    <a:pt x="149" y="214"/>
                    <a:pt x="147" y="214"/>
                    <a:pt x="146" y="214"/>
                  </a:cubicBezTo>
                  <a:cubicBezTo>
                    <a:pt x="70" y="214"/>
                    <a:pt x="6" y="276"/>
                    <a:pt x="6" y="354"/>
                  </a:cubicBezTo>
                  <a:cubicBezTo>
                    <a:pt x="6" y="431"/>
                    <a:pt x="70" y="495"/>
                    <a:pt x="146" y="495"/>
                  </a:cubicBezTo>
                  <a:cubicBezTo>
                    <a:pt x="175" y="495"/>
                    <a:pt x="204" y="486"/>
                    <a:pt x="228" y="468"/>
                  </a:cubicBezTo>
                  <a:lnTo>
                    <a:pt x="230" y="467"/>
                  </a:lnTo>
                  <a:lnTo>
                    <a:pt x="232" y="468"/>
                  </a:lnTo>
                  <a:cubicBezTo>
                    <a:pt x="263" y="486"/>
                    <a:pt x="296" y="495"/>
                    <a:pt x="330" y="495"/>
                  </a:cubicBezTo>
                  <a:cubicBezTo>
                    <a:pt x="373" y="495"/>
                    <a:pt x="415" y="480"/>
                    <a:pt x="451" y="452"/>
                  </a:cubicBezTo>
                  <a:lnTo>
                    <a:pt x="453" y="450"/>
                  </a:lnTo>
                  <a:lnTo>
                    <a:pt x="452" y="450"/>
                  </a:lnTo>
                  <a:close/>
                </a:path>
              </a:pathLst>
            </a:custGeom>
            <a:solidFill>
              <a:srgbClr val="00000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77" name="Google Shape;1177;p43"/>
            <p:cNvSpPr/>
            <p:nvPr/>
          </p:nvSpPr>
          <p:spPr>
            <a:xfrm>
              <a:off x="9461131" y="2410251"/>
              <a:ext cx="115989" cy="323919"/>
            </a:xfrm>
            <a:custGeom>
              <a:rect b="b" l="l" r="r" t="t"/>
              <a:pathLst>
                <a:path extrusionOk="0" h="229" w="82">
                  <a:moveTo>
                    <a:pt x="0" y="0"/>
                  </a:moveTo>
                  <a:lnTo>
                    <a:pt x="82" y="0"/>
                  </a:lnTo>
                  <a:lnTo>
                    <a:pt x="82" y="229"/>
                  </a:lnTo>
                  <a:lnTo>
                    <a:pt x="0" y="229"/>
                  </a:lnTo>
                  <a:lnTo>
                    <a:pt x="0" y="0"/>
                  </a:lnTo>
                  <a:close/>
                </a:path>
              </a:pathLst>
            </a:custGeom>
            <a:solidFill>
              <a:schemeClr val="accent2"/>
            </a:solidFill>
            <a:ln>
              <a:noFill/>
            </a:ln>
          </p:spPr>
          <p:txBody>
            <a:bodyPr anchorCtr="1" anchor="ctr" bIns="37425" lIns="90000" spcFirstLastPara="1" rIns="90000" wrap="square" tIns="37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8" name="Google Shape;1178;p43"/>
            <p:cNvSpPr/>
            <p:nvPr/>
          </p:nvSpPr>
          <p:spPr>
            <a:xfrm>
              <a:off x="9374846" y="2288604"/>
              <a:ext cx="288557" cy="142864"/>
            </a:xfrm>
            <a:custGeom>
              <a:rect b="b" l="l" r="r" t="t"/>
              <a:pathLst>
                <a:path extrusionOk="0" h="101" w="204">
                  <a:moveTo>
                    <a:pt x="204" y="101"/>
                  </a:moveTo>
                  <a:lnTo>
                    <a:pt x="0" y="101"/>
                  </a:lnTo>
                  <a:cubicBezTo>
                    <a:pt x="35" y="67"/>
                    <a:pt x="69" y="34"/>
                    <a:pt x="104" y="0"/>
                  </a:cubicBezTo>
                  <a:lnTo>
                    <a:pt x="204" y="101"/>
                  </a:ln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9" name="Google Shape;1179;p43"/>
            <p:cNvSpPr/>
            <p:nvPr/>
          </p:nvSpPr>
          <p:spPr>
            <a:xfrm>
              <a:off x="9695938" y="2288604"/>
              <a:ext cx="114574" cy="323919"/>
            </a:xfrm>
            <a:custGeom>
              <a:rect b="b" l="l" r="r" t="t"/>
              <a:pathLst>
                <a:path extrusionOk="0" h="229" w="81">
                  <a:moveTo>
                    <a:pt x="0" y="0"/>
                  </a:moveTo>
                  <a:lnTo>
                    <a:pt x="81" y="0"/>
                  </a:lnTo>
                  <a:lnTo>
                    <a:pt x="81" y="229"/>
                  </a:lnTo>
                  <a:lnTo>
                    <a:pt x="0" y="229"/>
                  </a:lnTo>
                  <a:lnTo>
                    <a:pt x="0" y="0"/>
                  </a:lnTo>
                  <a:close/>
                </a:path>
              </a:pathLst>
            </a:custGeom>
            <a:solidFill>
              <a:schemeClr val="accent2"/>
            </a:solidFill>
            <a:ln>
              <a:noFill/>
            </a:ln>
          </p:spPr>
          <p:txBody>
            <a:bodyPr anchorCtr="1" anchor="ctr" bIns="37425" lIns="90000" spcFirstLastPara="1" rIns="90000" wrap="square" tIns="37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0" name="Google Shape;1180;p43"/>
            <p:cNvSpPr/>
            <p:nvPr/>
          </p:nvSpPr>
          <p:spPr>
            <a:xfrm>
              <a:off x="9608239" y="2592720"/>
              <a:ext cx="288557" cy="141449"/>
            </a:xfrm>
            <a:custGeom>
              <a:rect b="b" l="l" r="r" t="t"/>
              <a:pathLst>
                <a:path extrusionOk="0" h="100" w="204">
                  <a:moveTo>
                    <a:pt x="204" y="0"/>
                  </a:moveTo>
                  <a:lnTo>
                    <a:pt x="0" y="0"/>
                  </a:lnTo>
                  <a:cubicBezTo>
                    <a:pt x="35" y="33"/>
                    <a:pt x="70" y="67"/>
                    <a:pt x="104" y="100"/>
                  </a:cubicBezTo>
                  <a:cubicBezTo>
                    <a:pt x="138" y="67"/>
                    <a:pt x="171" y="33"/>
                    <a:pt x="204" y="0"/>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1" name="Google Shape;1181;p43"/>
            <p:cNvSpPr/>
            <p:nvPr/>
          </p:nvSpPr>
          <p:spPr>
            <a:xfrm>
              <a:off x="9446986" y="2018437"/>
              <a:ext cx="162667" cy="212174"/>
            </a:xfrm>
            <a:custGeom>
              <a:rect b="b" l="l" r="r" t="t"/>
              <a:pathLst>
                <a:path extrusionOk="0" h="150" w="115">
                  <a:moveTo>
                    <a:pt x="4" y="76"/>
                  </a:moveTo>
                  <a:lnTo>
                    <a:pt x="13" y="0"/>
                  </a:lnTo>
                  <a:lnTo>
                    <a:pt x="109" y="0"/>
                  </a:lnTo>
                  <a:lnTo>
                    <a:pt x="109" y="26"/>
                  </a:lnTo>
                  <a:lnTo>
                    <a:pt x="44" y="26"/>
                  </a:lnTo>
                  <a:lnTo>
                    <a:pt x="41" y="56"/>
                  </a:lnTo>
                  <a:cubicBezTo>
                    <a:pt x="43" y="54"/>
                    <a:pt x="47" y="53"/>
                    <a:pt x="51" y="52"/>
                  </a:cubicBezTo>
                  <a:cubicBezTo>
                    <a:pt x="56" y="51"/>
                    <a:pt x="60" y="50"/>
                    <a:pt x="64" y="50"/>
                  </a:cubicBezTo>
                  <a:cubicBezTo>
                    <a:pt x="81" y="50"/>
                    <a:pt x="93" y="55"/>
                    <a:pt x="102" y="63"/>
                  </a:cubicBezTo>
                  <a:cubicBezTo>
                    <a:pt x="111" y="72"/>
                    <a:pt x="115" y="84"/>
                    <a:pt x="115" y="100"/>
                  </a:cubicBezTo>
                  <a:cubicBezTo>
                    <a:pt x="115" y="109"/>
                    <a:pt x="113" y="118"/>
                    <a:pt x="108" y="126"/>
                  </a:cubicBezTo>
                  <a:cubicBezTo>
                    <a:pt x="103" y="133"/>
                    <a:pt x="97" y="139"/>
                    <a:pt x="88" y="143"/>
                  </a:cubicBezTo>
                  <a:cubicBezTo>
                    <a:pt x="80" y="148"/>
                    <a:pt x="70" y="149"/>
                    <a:pt x="58" y="150"/>
                  </a:cubicBezTo>
                  <a:cubicBezTo>
                    <a:pt x="48" y="150"/>
                    <a:pt x="38" y="148"/>
                    <a:pt x="29" y="144"/>
                  </a:cubicBezTo>
                  <a:cubicBezTo>
                    <a:pt x="20" y="140"/>
                    <a:pt x="13" y="135"/>
                    <a:pt x="8" y="129"/>
                  </a:cubicBezTo>
                  <a:cubicBezTo>
                    <a:pt x="3" y="122"/>
                    <a:pt x="0" y="114"/>
                    <a:pt x="0" y="106"/>
                  </a:cubicBezTo>
                  <a:lnTo>
                    <a:pt x="38" y="106"/>
                  </a:lnTo>
                  <a:cubicBezTo>
                    <a:pt x="39" y="111"/>
                    <a:pt x="41" y="116"/>
                    <a:pt x="44" y="119"/>
                  </a:cubicBezTo>
                  <a:cubicBezTo>
                    <a:pt x="48" y="122"/>
                    <a:pt x="52" y="123"/>
                    <a:pt x="58" y="123"/>
                  </a:cubicBezTo>
                  <a:cubicBezTo>
                    <a:pt x="71" y="123"/>
                    <a:pt x="77" y="115"/>
                    <a:pt x="77" y="98"/>
                  </a:cubicBezTo>
                  <a:cubicBezTo>
                    <a:pt x="77" y="82"/>
                    <a:pt x="69" y="75"/>
                    <a:pt x="53" y="75"/>
                  </a:cubicBezTo>
                  <a:cubicBezTo>
                    <a:pt x="44" y="75"/>
                    <a:pt x="38" y="77"/>
                    <a:pt x="34" y="82"/>
                  </a:cubicBezTo>
                  <a:lnTo>
                    <a:pt x="3" y="76"/>
                  </a:lnTo>
                  <a:lnTo>
                    <a:pt x="4" y="76"/>
                  </a:lnTo>
                  <a:close/>
                </a:path>
              </a:pathLst>
            </a:custGeom>
            <a:solidFill>
              <a:schemeClr val="dk1"/>
            </a:solidFill>
            <a:ln>
              <a:noFill/>
            </a:ln>
          </p:spPr>
          <p:txBody>
            <a:bodyPr anchorCtr="1" anchor="ctr" bIns="9000" lIns="90000" spcFirstLastPara="1" rIns="90000" wrap="square" tIns="9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82" name="Google Shape;1182;p43"/>
            <p:cNvSpPr/>
            <p:nvPr/>
          </p:nvSpPr>
          <p:spPr>
            <a:xfrm>
              <a:off x="9637943" y="2015608"/>
              <a:ext cx="193786" cy="213588"/>
            </a:xfrm>
            <a:custGeom>
              <a:rect b="b" l="l" r="r" t="t"/>
              <a:pathLst>
                <a:path extrusionOk="0" h="151" w="137">
                  <a:moveTo>
                    <a:pt x="137" y="131"/>
                  </a:moveTo>
                  <a:cubicBezTo>
                    <a:pt x="131" y="137"/>
                    <a:pt x="123" y="142"/>
                    <a:pt x="111" y="146"/>
                  </a:cubicBezTo>
                  <a:cubicBezTo>
                    <a:pt x="100" y="149"/>
                    <a:pt x="86" y="151"/>
                    <a:pt x="72" y="151"/>
                  </a:cubicBezTo>
                  <a:cubicBezTo>
                    <a:pt x="51" y="151"/>
                    <a:pt x="33" y="145"/>
                    <a:pt x="21" y="133"/>
                  </a:cubicBezTo>
                  <a:cubicBezTo>
                    <a:pt x="8" y="122"/>
                    <a:pt x="1" y="105"/>
                    <a:pt x="0" y="84"/>
                  </a:cubicBezTo>
                  <a:lnTo>
                    <a:pt x="0" y="72"/>
                  </a:lnTo>
                  <a:cubicBezTo>
                    <a:pt x="0" y="57"/>
                    <a:pt x="3" y="43"/>
                    <a:pt x="8" y="33"/>
                  </a:cubicBezTo>
                  <a:cubicBezTo>
                    <a:pt x="14" y="22"/>
                    <a:pt x="22" y="14"/>
                    <a:pt x="32" y="8"/>
                  </a:cubicBezTo>
                  <a:cubicBezTo>
                    <a:pt x="43" y="2"/>
                    <a:pt x="55" y="0"/>
                    <a:pt x="69" y="0"/>
                  </a:cubicBezTo>
                  <a:cubicBezTo>
                    <a:pt x="90" y="0"/>
                    <a:pt x="105" y="4"/>
                    <a:pt x="117" y="12"/>
                  </a:cubicBezTo>
                  <a:cubicBezTo>
                    <a:pt x="128" y="20"/>
                    <a:pt x="135" y="33"/>
                    <a:pt x="137" y="50"/>
                  </a:cubicBezTo>
                  <a:lnTo>
                    <a:pt x="99" y="50"/>
                  </a:lnTo>
                  <a:cubicBezTo>
                    <a:pt x="97" y="41"/>
                    <a:pt x="94" y="36"/>
                    <a:pt x="90" y="32"/>
                  </a:cubicBezTo>
                  <a:cubicBezTo>
                    <a:pt x="85" y="29"/>
                    <a:pt x="79" y="27"/>
                    <a:pt x="71" y="27"/>
                  </a:cubicBezTo>
                  <a:cubicBezTo>
                    <a:pt x="61" y="27"/>
                    <a:pt x="53" y="31"/>
                    <a:pt x="47" y="38"/>
                  </a:cubicBezTo>
                  <a:cubicBezTo>
                    <a:pt x="42" y="46"/>
                    <a:pt x="39" y="56"/>
                    <a:pt x="39" y="70"/>
                  </a:cubicBezTo>
                  <a:lnTo>
                    <a:pt x="39" y="79"/>
                  </a:lnTo>
                  <a:cubicBezTo>
                    <a:pt x="39" y="94"/>
                    <a:pt x="42" y="105"/>
                    <a:pt x="48" y="113"/>
                  </a:cubicBezTo>
                  <a:cubicBezTo>
                    <a:pt x="53" y="120"/>
                    <a:pt x="62" y="124"/>
                    <a:pt x="74" y="124"/>
                  </a:cubicBezTo>
                  <a:cubicBezTo>
                    <a:pt x="85" y="124"/>
                    <a:pt x="92" y="122"/>
                    <a:pt x="97" y="117"/>
                  </a:cubicBezTo>
                  <a:lnTo>
                    <a:pt x="97" y="94"/>
                  </a:lnTo>
                  <a:lnTo>
                    <a:pt x="70" y="94"/>
                  </a:lnTo>
                  <a:lnTo>
                    <a:pt x="70" y="70"/>
                  </a:lnTo>
                  <a:lnTo>
                    <a:pt x="137" y="70"/>
                  </a:lnTo>
                  <a:lnTo>
                    <a:pt x="137" y="131"/>
                  </a:lnTo>
                  <a:close/>
                </a:path>
              </a:pathLst>
            </a:custGeom>
            <a:solidFill>
              <a:schemeClr val="dk1"/>
            </a:solidFill>
            <a:ln>
              <a:noFill/>
            </a:ln>
          </p:spPr>
          <p:txBody>
            <a:bodyPr anchorCtr="1" anchor="ctr" bIns="9350" lIns="90000" spcFirstLastPara="1" rIns="90000" wrap="square" tIns="9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83" name="Google Shape;1183;p43"/>
            <p:cNvSpPr/>
            <p:nvPr/>
          </p:nvSpPr>
          <p:spPr>
            <a:xfrm>
              <a:off x="9161257" y="3007166"/>
              <a:ext cx="459712" cy="1076429"/>
            </a:xfrm>
            <a:custGeom>
              <a:rect b="b" l="l" r="r" t="t"/>
              <a:pathLst>
                <a:path extrusionOk="0" h="761" w="325">
                  <a:moveTo>
                    <a:pt x="204" y="759"/>
                  </a:moveTo>
                  <a:cubicBezTo>
                    <a:pt x="199" y="757"/>
                    <a:pt x="197" y="751"/>
                    <a:pt x="200" y="746"/>
                  </a:cubicBezTo>
                  <a:cubicBezTo>
                    <a:pt x="203" y="741"/>
                    <a:pt x="209" y="740"/>
                    <a:pt x="214" y="742"/>
                  </a:cubicBezTo>
                  <a:cubicBezTo>
                    <a:pt x="218" y="745"/>
                    <a:pt x="220" y="751"/>
                    <a:pt x="217" y="756"/>
                  </a:cubicBezTo>
                  <a:cubicBezTo>
                    <a:pt x="215" y="759"/>
                    <a:pt x="212" y="761"/>
                    <a:pt x="209" y="761"/>
                  </a:cubicBezTo>
                  <a:cubicBezTo>
                    <a:pt x="207" y="761"/>
                    <a:pt x="205" y="760"/>
                    <a:pt x="204" y="759"/>
                  </a:cubicBezTo>
                  <a:moveTo>
                    <a:pt x="159" y="730"/>
                  </a:moveTo>
                  <a:cubicBezTo>
                    <a:pt x="154" y="727"/>
                    <a:pt x="153" y="720"/>
                    <a:pt x="156" y="716"/>
                  </a:cubicBezTo>
                  <a:cubicBezTo>
                    <a:pt x="160" y="712"/>
                    <a:pt x="166" y="710"/>
                    <a:pt x="170" y="714"/>
                  </a:cubicBezTo>
                  <a:cubicBezTo>
                    <a:pt x="175" y="717"/>
                    <a:pt x="175" y="723"/>
                    <a:pt x="172" y="728"/>
                  </a:cubicBezTo>
                  <a:cubicBezTo>
                    <a:pt x="170" y="730"/>
                    <a:pt x="168" y="732"/>
                    <a:pt x="164" y="732"/>
                  </a:cubicBezTo>
                  <a:cubicBezTo>
                    <a:pt x="162" y="732"/>
                    <a:pt x="160" y="731"/>
                    <a:pt x="159" y="730"/>
                  </a:cubicBezTo>
                  <a:moveTo>
                    <a:pt x="117" y="695"/>
                  </a:moveTo>
                  <a:cubicBezTo>
                    <a:pt x="113" y="692"/>
                    <a:pt x="113" y="685"/>
                    <a:pt x="116" y="681"/>
                  </a:cubicBezTo>
                  <a:cubicBezTo>
                    <a:pt x="120" y="677"/>
                    <a:pt x="126" y="677"/>
                    <a:pt x="130" y="681"/>
                  </a:cubicBezTo>
                  <a:cubicBezTo>
                    <a:pt x="134" y="685"/>
                    <a:pt x="134" y="691"/>
                    <a:pt x="131" y="695"/>
                  </a:cubicBezTo>
                  <a:cubicBezTo>
                    <a:pt x="129" y="697"/>
                    <a:pt x="126" y="698"/>
                    <a:pt x="124" y="698"/>
                  </a:cubicBezTo>
                  <a:cubicBezTo>
                    <a:pt x="121" y="698"/>
                    <a:pt x="119" y="697"/>
                    <a:pt x="117" y="695"/>
                  </a:cubicBezTo>
                  <a:moveTo>
                    <a:pt x="79" y="656"/>
                  </a:moveTo>
                  <a:cubicBezTo>
                    <a:pt x="76" y="652"/>
                    <a:pt x="77" y="646"/>
                    <a:pt x="81" y="642"/>
                  </a:cubicBezTo>
                  <a:cubicBezTo>
                    <a:pt x="85" y="639"/>
                    <a:pt x="91" y="639"/>
                    <a:pt x="95" y="643"/>
                  </a:cubicBezTo>
                  <a:cubicBezTo>
                    <a:pt x="99" y="648"/>
                    <a:pt x="98" y="654"/>
                    <a:pt x="93" y="657"/>
                  </a:cubicBezTo>
                  <a:cubicBezTo>
                    <a:pt x="92" y="659"/>
                    <a:pt x="90" y="660"/>
                    <a:pt x="87" y="660"/>
                  </a:cubicBezTo>
                  <a:cubicBezTo>
                    <a:pt x="84" y="660"/>
                    <a:pt x="82" y="658"/>
                    <a:pt x="79" y="656"/>
                  </a:cubicBezTo>
                  <a:moveTo>
                    <a:pt x="48" y="612"/>
                  </a:moveTo>
                  <a:cubicBezTo>
                    <a:pt x="45" y="607"/>
                    <a:pt x="47" y="601"/>
                    <a:pt x="51" y="598"/>
                  </a:cubicBezTo>
                  <a:cubicBezTo>
                    <a:pt x="56" y="595"/>
                    <a:pt x="62" y="597"/>
                    <a:pt x="65" y="601"/>
                  </a:cubicBezTo>
                  <a:cubicBezTo>
                    <a:pt x="68" y="606"/>
                    <a:pt x="66" y="612"/>
                    <a:pt x="62" y="615"/>
                  </a:cubicBezTo>
                  <a:cubicBezTo>
                    <a:pt x="60" y="616"/>
                    <a:pt x="58" y="617"/>
                    <a:pt x="56" y="617"/>
                  </a:cubicBezTo>
                  <a:cubicBezTo>
                    <a:pt x="53" y="617"/>
                    <a:pt x="50" y="615"/>
                    <a:pt x="48" y="612"/>
                  </a:cubicBezTo>
                  <a:moveTo>
                    <a:pt x="24" y="563"/>
                  </a:moveTo>
                  <a:cubicBezTo>
                    <a:pt x="22" y="558"/>
                    <a:pt x="24" y="552"/>
                    <a:pt x="29" y="550"/>
                  </a:cubicBezTo>
                  <a:cubicBezTo>
                    <a:pt x="34" y="548"/>
                    <a:pt x="40" y="551"/>
                    <a:pt x="42" y="556"/>
                  </a:cubicBezTo>
                  <a:cubicBezTo>
                    <a:pt x="44" y="561"/>
                    <a:pt x="42" y="567"/>
                    <a:pt x="37" y="569"/>
                  </a:cubicBezTo>
                  <a:cubicBezTo>
                    <a:pt x="35" y="569"/>
                    <a:pt x="34" y="569"/>
                    <a:pt x="33" y="569"/>
                  </a:cubicBezTo>
                  <a:cubicBezTo>
                    <a:pt x="29" y="569"/>
                    <a:pt x="25" y="567"/>
                    <a:pt x="24" y="563"/>
                  </a:cubicBezTo>
                  <a:moveTo>
                    <a:pt x="7" y="511"/>
                  </a:moveTo>
                  <a:cubicBezTo>
                    <a:pt x="6" y="506"/>
                    <a:pt x="10" y="500"/>
                    <a:pt x="15" y="499"/>
                  </a:cubicBezTo>
                  <a:cubicBezTo>
                    <a:pt x="20" y="498"/>
                    <a:pt x="26" y="501"/>
                    <a:pt x="27" y="507"/>
                  </a:cubicBezTo>
                  <a:cubicBezTo>
                    <a:pt x="28" y="512"/>
                    <a:pt x="25" y="518"/>
                    <a:pt x="19" y="519"/>
                  </a:cubicBezTo>
                  <a:cubicBezTo>
                    <a:pt x="19" y="519"/>
                    <a:pt x="18" y="519"/>
                    <a:pt x="17" y="519"/>
                  </a:cubicBezTo>
                  <a:cubicBezTo>
                    <a:pt x="13" y="519"/>
                    <a:pt x="9" y="516"/>
                    <a:pt x="7" y="511"/>
                  </a:cubicBezTo>
                  <a:moveTo>
                    <a:pt x="0" y="457"/>
                  </a:moveTo>
                  <a:cubicBezTo>
                    <a:pt x="0" y="451"/>
                    <a:pt x="4" y="447"/>
                    <a:pt x="10" y="447"/>
                  </a:cubicBezTo>
                  <a:cubicBezTo>
                    <a:pt x="15" y="446"/>
                    <a:pt x="20" y="451"/>
                    <a:pt x="20" y="456"/>
                  </a:cubicBezTo>
                  <a:cubicBezTo>
                    <a:pt x="20" y="462"/>
                    <a:pt x="16" y="466"/>
                    <a:pt x="11" y="467"/>
                  </a:cubicBezTo>
                  <a:cubicBezTo>
                    <a:pt x="5" y="467"/>
                    <a:pt x="1" y="462"/>
                    <a:pt x="0" y="457"/>
                  </a:cubicBezTo>
                  <a:moveTo>
                    <a:pt x="10" y="414"/>
                  </a:moveTo>
                  <a:cubicBezTo>
                    <a:pt x="5" y="413"/>
                    <a:pt x="1" y="408"/>
                    <a:pt x="1" y="403"/>
                  </a:cubicBezTo>
                  <a:cubicBezTo>
                    <a:pt x="2" y="398"/>
                    <a:pt x="7" y="393"/>
                    <a:pt x="12" y="394"/>
                  </a:cubicBezTo>
                  <a:cubicBezTo>
                    <a:pt x="18" y="394"/>
                    <a:pt x="22" y="399"/>
                    <a:pt x="21" y="405"/>
                  </a:cubicBezTo>
                  <a:cubicBezTo>
                    <a:pt x="21" y="410"/>
                    <a:pt x="16" y="414"/>
                    <a:pt x="11" y="414"/>
                  </a:cubicBezTo>
                  <a:lnTo>
                    <a:pt x="10" y="414"/>
                  </a:lnTo>
                  <a:moveTo>
                    <a:pt x="17" y="361"/>
                  </a:moveTo>
                  <a:cubicBezTo>
                    <a:pt x="12" y="360"/>
                    <a:pt x="9" y="355"/>
                    <a:pt x="10" y="349"/>
                  </a:cubicBezTo>
                  <a:cubicBezTo>
                    <a:pt x="11" y="344"/>
                    <a:pt x="16" y="341"/>
                    <a:pt x="22" y="342"/>
                  </a:cubicBezTo>
                  <a:cubicBezTo>
                    <a:pt x="27" y="343"/>
                    <a:pt x="31" y="348"/>
                    <a:pt x="29" y="354"/>
                  </a:cubicBezTo>
                  <a:cubicBezTo>
                    <a:pt x="28" y="358"/>
                    <a:pt x="24" y="362"/>
                    <a:pt x="19" y="362"/>
                  </a:cubicBezTo>
                  <a:cubicBezTo>
                    <a:pt x="19" y="362"/>
                    <a:pt x="18" y="362"/>
                    <a:pt x="17" y="362"/>
                  </a:cubicBezTo>
                  <a:lnTo>
                    <a:pt x="17" y="361"/>
                  </a:lnTo>
                  <a:moveTo>
                    <a:pt x="31" y="310"/>
                  </a:moveTo>
                  <a:cubicBezTo>
                    <a:pt x="25" y="308"/>
                    <a:pt x="23" y="303"/>
                    <a:pt x="24" y="297"/>
                  </a:cubicBezTo>
                  <a:cubicBezTo>
                    <a:pt x="26" y="292"/>
                    <a:pt x="32" y="289"/>
                    <a:pt x="37" y="291"/>
                  </a:cubicBezTo>
                  <a:cubicBezTo>
                    <a:pt x="42" y="293"/>
                    <a:pt x="45" y="299"/>
                    <a:pt x="43" y="304"/>
                  </a:cubicBezTo>
                  <a:cubicBezTo>
                    <a:pt x="42" y="308"/>
                    <a:pt x="38" y="310"/>
                    <a:pt x="34" y="310"/>
                  </a:cubicBezTo>
                  <a:cubicBezTo>
                    <a:pt x="33" y="310"/>
                    <a:pt x="32" y="310"/>
                    <a:pt x="31" y="310"/>
                  </a:cubicBezTo>
                  <a:moveTo>
                    <a:pt x="49" y="260"/>
                  </a:moveTo>
                  <a:cubicBezTo>
                    <a:pt x="44" y="258"/>
                    <a:pt x="43" y="252"/>
                    <a:pt x="45" y="247"/>
                  </a:cubicBezTo>
                  <a:cubicBezTo>
                    <a:pt x="48" y="242"/>
                    <a:pt x="53" y="240"/>
                    <a:pt x="57" y="242"/>
                  </a:cubicBezTo>
                  <a:cubicBezTo>
                    <a:pt x="63" y="245"/>
                    <a:pt x="65" y="251"/>
                    <a:pt x="63" y="255"/>
                  </a:cubicBezTo>
                  <a:cubicBezTo>
                    <a:pt x="61" y="259"/>
                    <a:pt x="57" y="261"/>
                    <a:pt x="54" y="261"/>
                  </a:cubicBezTo>
                  <a:cubicBezTo>
                    <a:pt x="52" y="261"/>
                    <a:pt x="51" y="261"/>
                    <a:pt x="49" y="260"/>
                  </a:cubicBezTo>
                  <a:moveTo>
                    <a:pt x="73" y="213"/>
                  </a:moveTo>
                  <a:cubicBezTo>
                    <a:pt x="68" y="210"/>
                    <a:pt x="66" y="204"/>
                    <a:pt x="69" y="199"/>
                  </a:cubicBezTo>
                  <a:cubicBezTo>
                    <a:pt x="72" y="195"/>
                    <a:pt x="78" y="193"/>
                    <a:pt x="83" y="196"/>
                  </a:cubicBezTo>
                  <a:cubicBezTo>
                    <a:pt x="88" y="199"/>
                    <a:pt x="89" y="205"/>
                    <a:pt x="86" y="209"/>
                  </a:cubicBezTo>
                  <a:cubicBezTo>
                    <a:pt x="84" y="213"/>
                    <a:pt x="81" y="214"/>
                    <a:pt x="78" y="214"/>
                  </a:cubicBezTo>
                  <a:cubicBezTo>
                    <a:pt x="76" y="214"/>
                    <a:pt x="74" y="214"/>
                    <a:pt x="73" y="213"/>
                  </a:cubicBezTo>
                  <a:moveTo>
                    <a:pt x="101" y="168"/>
                  </a:moveTo>
                  <a:cubicBezTo>
                    <a:pt x="96" y="165"/>
                    <a:pt x="95" y="159"/>
                    <a:pt x="99" y="154"/>
                  </a:cubicBezTo>
                  <a:cubicBezTo>
                    <a:pt x="102" y="150"/>
                    <a:pt x="108" y="149"/>
                    <a:pt x="112" y="152"/>
                  </a:cubicBezTo>
                  <a:cubicBezTo>
                    <a:pt x="117" y="155"/>
                    <a:pt x="118" y="161"/>
                    <a:pt x="115" y="166"/>
                  </a:cubicBezTo>
                  <a:cubicBezTo>
                    <a:pt x="113" y="168"/>
                    <a:pt x="110" y="170"/>
                    <a:pt x="106" y="170"/>
                  </a:cubicBezTo>
                  <a:cubicBezTo>
                    <a:pt x="105" y="170"/>
                    <a:pt x="102" y="169"/>
                    <a:pt x="101" y="168"/>
                  </a:cubicBezTo>
                  <a:moveTo>
                    <a:pt x="133" y="126"/>
                  </a:moveTo>
                  <a:cubicBezTo>
                    <a:pt x="129" y="122"/>
                    <a:pt x="128" y="116"/>
                    <a:pt x="132" y="112"/>
                  </a:cubicBezTo>
                  <a:cubicBezTo>
                    <a:pt x="136" y="108"/>
                    <a:pt x="142" y="107"/>
                    <a:pt x="146" y="111"/>
                  </a:cubicBezTo>
                  <a:cubicBezTo>
                    <a:pt x="150" y="115"/>
                    <a:pt x="150" y="121"/>
                    <a:pt x="147" y="125"/>
                  </a:cubicBezTo>
                  <a:cubicBezTo>
                    <a:pt x="145" y="127"/>
                    <a:pt x="142" y="128"/>
                    <a:pt x="139" y="128"/>
                  </a:cubicBezTo>
                  <a:cubicBezTo>
                    <a:pt x="137" y="128"/>
                    <a:pt x="135" y="128"/>
                    <a:pt x="133" y="126"/>
                  </a:cubicBezTo>
                  <a:moveTo>
                    <a:pt x="169" y="87"/>
                  </a:moveTo>
                  <a:cubicBezTo>
                    <a:pt x="165" y="83"/>
                    <a:pt x="165" y="77"/>
                    <a:pt x="170" y="73"/>
                  </a:cubicBezTo>
                  <a:cubicBezTo>
                    <a:pt x="174" y="69"/>
                    <a:pt x="180" y="70"/>
                    <a:pt x="184" y="74"/>
                  </a:cubicBezTo>
                  <a:cubicBezTo>
                    <a:pt x="187" y="78"/>
                    <a:pt x="187" y="84"/>
                    <a:pt x="183" y="88"/>
                  </a:cubicBezTo>
                  <a:cubicBezTo>
                    <a:pt x="181" y="90"/>
                    <a:pt x="179" y="90"/>
                    <a:pt x="176" y="90"/>
                  </a:cubicBezTo>
                  <a:cubicBezTo>
                    <a:pt x="174" y="90"/>
                    <a:pt x="171" y="89"/>
                    <a:pt x="169" y="87"/>
                  </a:cubicBezTo>
                  <a:moveTo>
                    <a:pt x="209" y="53"/>
                  </a:moveTo>
                  <a:cubicBezTo>
                    <a:pt x="206" y="49"/>
                    <a:pt x="208" y="42"/>
                    <a:pt x="212" y="39"/>
                  </a:cubicBezTo>
                  <a:cubicBezTo>
                    <a:pt x="216" y="36"/>
                    <a:pt x="223" y="37"/>
                    <a:pt x="226" y="42"/>
                  </a:cubicBezTo>
                  <a:cubicBezTo>
                    <a:pt x="229" y="46"/>
                    <a:pt x="228" y="53"/>
                    <a:pt x="223" y="56"/>
                  </a:cubicBezTo>
                  <a:cubicBezTo>
                    <a:pt x="222" y="57"/>
                    <a:pt x="220" y="58"/>
                    <a:pt x="218" y="58"/>
                  </a:cubicBezTo>
                  <a:cubicBezTo>
                    <a:pt x="214" y="58"/>
                    <a:pt x="211" y="56"/>
                    <a:pt x="209" y="53"/>
                  </a:cubicBezTo>
                  <a:moveTo>
                    <a:pt x="255" y="26"/>
                  </a:moveTo>
                  <a:cubicBezTo>
                    <a:pt x="253" y="21"/>
                    <a:pt x="255" y="15"/>
                    <a:pt x="260" y="13"/>
                  </a:cubicBezTo>
                  <a:cubicBezTo>
                    <a:pt x="265" y="11"/>
                    <a:pt x="271" y="13"/>
                    <a:pt x="273" y="18"/>
                  </a:cubicBezTo>
                  <a:cubicBezTo>
                    <a:pt x="275" y="23"/>
                    <a:pt x="273" y="29"/>
                    <a:pt x="268" y="31"/>
                  </a:cubicBezTo>
                  <a:cubicBezTo>
                    <a:pt x="266" y="32"/>
                    <a:pt x="265" y="32"/>
                    <a:pt x="264" y="32"/>
                  </a:cubicBezTo>
                  <a:cubicBezTo>
                    <a:pt x="260" y="32"/>
                    <a:pt x="256" y="30"/>
                    <a:pt x="255" y="26"/>
                  </a:cubicBezTo>
                  <a:moveTo>
                    <a:pt x="315" y="20"/>
                  </a:moveTo>
                  <a:cubicBezTo>
                    <a:pt x="310" y="20"/>
                    <a:pt x="305" y="16"/>
                    <a:pt x="305" y="10"/>
                  </a:cubicBezTo>
                  <a:cubicBezTo>
                    <a:pt x="305" y="5"/>
                    <a:pt x="309" y="0"/>
                    <a:pt x="315" y="0"/>
                  </a:cubicBezTo>
                  <a:cubicBezTo>
                    <a:pt x="320" y="0"/>
                    <a:pt x="325" y="4"/>
                    <a:pt x="325" y="9"/>
                  </a:cubicBezTo>
                  <a:cubicBezTo>
                    <a:pt x="325" y="15"/>
                    <a:pt x="321" y="19"/>
                    <a:pt x="315" y="20"/>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84" name="Google Shape;1184;p43"/>
            <p:cNvSpPr/>
            <p:nvPr/>
          </p:nvSpPr>
          <p:spPr>
            <a:xfrm>
              <a:off x="9520540" y="2892592"/>
              <a:ext cx="265926" cy="263096"/>
            </a:xfrm>
            <a:custGeom>
              <a:rect b="b" l="l" r="r" t="t"/>
              <a:pathLst>
                <a:path extrusionOk="0" h="186" w="188">
                  <a:moveTo>
                    <a:pt x="188" y="186"/>
                  </a:moveTo>
                  <a:cubicBezTo>
                    <a:pt x="133" y="162"/>
                    <a:pt x="58" y="139"/>
                    <a:pt x="0" y="136"/>
                  </a:cubicBezTo>
                  <a:lnTo>
                    <a:pt x="91" y="92"/>
                  </a:lnTo>
                  <a:lnTo>
                    <a:pt x="132" y="0"/>
                  </a:lnTo>
                  <a:cubicBezTo>
                    <a:pt x="136" y="58"/>
                    <a:pt x="162" y="132"/>
                    <a:pt x="188" y="186"/>
                  </a:cubicBezTo>
                  <a:close/>
                </a:path>
              </a:pathLst>
            </a:custGeom>
            <a:solidFill>
              <a:schemeClr val="dk1"/>
            </a:solidFill>
            <a:ln>
              <a:noFill/>
            </a:ln>
          </p:spPr>
          <p:txBody>
            <a:bodyPr anchorCtr="1" anchor="ctr" bIns="21950" lIns="90000" spcFirstLastPara="1" rIns="90000" wrap="square" tIns="219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85" name="Google Shape;1185;p43"/>
            <p:cNvSpPr/>
            <p:nvPr/>
          </p:nvSpPr>
          <p:spPr>
            <a:xfrm>
              <a:off x="10120287" y="1777973"/>
              <a:ext cx="356453" cy="1099061"/>
            </a:xfrm>
            <a:custGeom>
              <a:rect b="b" l="l" r="r" t="t"/>
              <a:pathLst>
                <a:path extrusionOk="0" h="777" w="252">
                  <a:moveTo>
                    <a:pt x="3" y="774"/>
                  </a:moveTo>
                  <a:cubicBezTo>
                    <a:pt x="-1" y="771"/>
                    <a:pt x="-2" y="765"/>
                    <a:pt x="1" y="760"/>
                  </a:cubicBezTo>
                  <a:cubicBezTo>
                    <a:pt x="5" y="756"/>
                    <a:pt x="11" y="755"/>
                    <a:pt x="15" y="759"/>
                  </a:cubicBezTo>
                  <a:cubicBezTo>
                    <a:pt x="20" y="762"/>
                    <a:pt x="20" y="769"/>
                    <a:pt x="17" y="773"/>
                  </a:cubicBezTo>
                  <a:cubicBezTo>
                    <a:pt x="15" y="775"/>
                    <a:pt x="12" y="777"/>
                    <a:pt x="9" y="777"/>
                  </a:cubicBezTo>
                  <a:cubicBezTo>
                    <a:pt x="7" y="777"/>
                    <a:pt x="5" y="776"/>
                    <a:pt x="3" y="774"/>
                  </a:cubicBezTo>
                  <a:moveTo>
                    <a:pt x="35" y="732"/>
                  </a:moveTo>
                  <a:cubicBezTo>
                    <a:pt x="31" y="729"/>
                    <a:pt x="30" y="723"/>
                    <a:pt x="33" y="719"/>
                  </a:cubicBezTo>
                  <a:cubicBezTo>
                    <a:pt x="37" y="714"/>
                    <a:pt x="43" y="713"/>
                    <a:pt x="47" y="717"/>
                  </a:cubicBezTo>
                  <a:cubicBezTo>
                    <a:pt x="52" y="720"/>
                    <a:pt x="53" y="726"/>
                    <a:pt x="49" y="730"/>
                  </a:cubicBezTo>
                  <a:cubicBezTo>
                    <a:pt x="48" y="733"/>
                    <a:pt x="44" y="734"/>
                    <a:pt x="41" y="734"/>
                  </a:cubicBezTo>
                  <a:cubicBezTo>
                    <a:pt x="39" y="734"/>
                    <a:pt x="37" y="734"/>
                    <a:pt x="35" y="732"/>
                  </a:cubicBezTo>
                  <a:moveTo>
                    <a:pt x="67" y="690"/>
                  </a:moveTo>
                  <a:cubicBezTo>
                    <a:pt x="62" y="686"/>
                    <a:pt x="61" y="680"/>
                    <a:pt x="64" y="676"/>
                  </a:cubicBezTo>
                  <a:cubicBezTo>
                    <a:pt x="67" y="671"/>
                    <a:pt x="73" y="670"/>
                    <a:pt x="78" y="673"/>
                  </a:cubicBezTo>
                  <a:cubicBezTo>
                    <a:pt x="82" y="676"/>
                    <a:pt x="83" y="682"/>
                    <a:pt x="80" y="687"/>
                  </a:cubicBezTo>
                  <a:cubicBezTo>
                    <a:pt x="78" y="690"/>
                    <a:pt x="75" y="691"/>
                    <a:pt x="72" y="691"/>
                  </a:cubicBezTo>
                  <a:cubicBezTo>
                    <a:pt x="70" y="691"/>
                    <a:pt x="68" y="691"/>
                    <a:pt x="67" y="690"/>
                  </a:cubicBezTo>
                  <a:moveTo>
                    <a:pt x="96" y="645"/>
                  </a:moveTo>
                  <a:cubicBezTo>
                    <a:pt x="91" y="642"/>
                    <a:pt x="90" y="636"/>
                    <a:pt x="93" y="632"/>
                  </a:cubicBezTo>
                  <a:cubicBezTo>
                    <a:pt x="96" y="627"/>
                    <a:pt x="103" y="626"/>
                    <a:pt x="107" y="629"/>
                  </a:cubicBezTo>
                  <a:cubicBezTo>
                    <a:pt x="112" y="632"/>
                    <a:pt x="113" y="638"/>
                    <a:pt x="110" y="642"/>
                  </a:cubicBezTo>
                  <a:cubicBezTo>
                    <a:pt x="108" y="645"/>
                    <a:pt x="104" y="647"/>
                    <a:pt x="101" y="647"/>
                  </a:cubicBezTo>
                  <a:cubicBezTo>
                    <a:pt x="99" y="647"/>
                    <a:pt x="98" y="646"/>
                    <a:pt x="96" y="645"/>
                  </a:cubicBezTo>
                  <a:moveTo>
                    <a:pt x="124" y="600"/>
                  </a:moveTo>
                  <a:cubicBezTo>
                    <a:pt x="119" y="597"/>
                    <a:pt x="117" y="591"/>
                    <a:pt x="120" y="587"/>
                  </a:cubicBezTo>
                  <a:cubicBezTo>
                    <a:pt x="123" y="582"/>
                    <a:pt x="129" y="581"/>
                    <a:pt x="134" y="583"/>
                  </a:cubicBezTo>
                  <a:cubicBezTo>
                    <a:pt x="139" y="586"/>
                    <a:pt x="140" y="592"/>
                    <a:pt x="137" y="597"/>
                  </a:cubicBezTo>
                  <a:cubicBezTo>
                    <a:pt x="135" y="600"/>
                    <a:pt x="132" y="602"/>
                    <a:pt x="129" y="602"/>
                  </a:cubicBezTo>
                  <a:cubicBezTo>
                    <a:pt x="127" y="602"/>
                    <a:pt x="125" y="601"/>
                    <a:pt x="124" y="600"/>
                  </a:cubicBezTo>
                  <a:moveTo>
                    <a:pt x="150" y="554"/>
                  </a:moveTo>
                  <a:cubicBezTo>
                    <a:pt x="145" y="552"/>
                    <a:pt x="144" y="546"/>
                    <a:pt x="146" y="541"/>
                  </a:cubicBezTo>
                  <a:cubicBezTo>
                    <a:pt x="149" y="536"/>
                    <a:pt x="154" y="534"/>
                    <a:pt x="159" y="537"/>
                  </a:cubicBezTo>
                  <a:cubicBezTo>
                    <a:pt x="164" y="539"/>
                    <a:pt x="166" y="545"/>
                    <a:pt x="163" y="550"/>
                  </a:cubicBezTo>
                  <a:cubicBezTo>
                    <a:pt x="162" y="554"/>
                    <a:pt x="158" y="555"/>
                    <a:pt x="154" y="555"/>
                  </a:cubicBezTo>
                  <a:cubicBezTo>
                    <a:pt x="153" y="555"/>
                    <a:pt x="151" y="555"/>
                    <a:pt x="150" y="554"/>
                  </a:cubicBezTo>
                  <a:moveTo>
                    <a:pt x="174" y="507"/>
                  </a:moveTo>
                  <a:cubicBezTo>
                    <a:pt x="169" y="505"/>
                    <a:pt x="167" y="499"/>
                    <a:pt x="169" y="494"/>
                  </a:cubicBezTo>
                  <a:cubicBezTo>
                    <a:pt x="171" y="489"/>
                    <a:pt x="177" y="487"/>
                    <a:pt x="182" y="489"/>
                  </a:cubicBezTo>
                  <a:cubicBezTo>
                    <a:pt x="187" y="491"/>
                    <a:pt x="189" y="497"/>
                    <a:pt x="187" y="502"/>
                  </a:cubicBezTo>
                  <a:cubicBezTo>
                    <a:pt x="185" y="506"/>
                    <a:pt x="182" y="508"/>
                    <a:pt x="178" y="508"/>
                  </a:cubicBezTo>
                  <a:cubicBezTo>
                    <a:pt x="177" y="508"/>
                    <a:pt x="175" y="508"/>
                    <a:pt x="174" y="507"/>
                  </a:cubicBezTo>
                  <a:moveTo>
                    <a:pt x="195" y="459"/>
                  </a:moveTo>
                  <a:cubicBezTo>
                    <a:pt x="190" y="457"/>
                    <a:pt x="188" y="451"/>
                    <a:pt x="190" y="446"/>
                  </a:cubicBezTo>
                  <a:cubicBezTo>
                    <a:pt x="192" y="441"/>
                    <a:pt x="198" y="438"/>
                    <a:pt x="203" y="440"/>
                  </a:cubicBezTo>
                  <a:cubicBezTo>
                    <a:pt x="208" y="442"/>
                    <a:pt x="210" y="448"/>
                    <a:pt x="208" y="453"/>
                  </a:cubicBezTo>
                  <a:cubicBezTo>
                    <a:pt x="207" y="457"/>
                    <a:pt x="203" y="459"/>
                    <a:pt x="199" y="459"/>
                  </a:cubicBezTo>
                  <a:cubicBezTo>
                    <a:pt x="198" y="459"/>
                    <a:pt x="196" y="459"/>
                    <a:pt x="195" y="459"/>
                  </a:cubicBezTo>
                  <a:moveTo>
                    <a:pt x="214" y="409"/>
                  </a:moveTo>
                  <a:cubicBezTo>
                    <a:pt x="209" y="408"/>
                    <a:pt x="206" y="402"/>
                    <a:pt x="208" y="397"/>
                  </a:cubicBezTo>
                  <a:cubicBezTo>
                    <a:pt x="209" y="391"/>
                    <a:pt x="215" y="388"/>
                    <a:pt x="220" y="390"/>
                  </a:cubicBezTo>
                  <a:cubicBezTo>
                    <a:pt x="225" y="392"/>
                    <a:pt x="228" y="397"/>
                    <a:pt x="226" y="403"/>
                  </a:cubicBezTo>
                  <a:cubicBezTo>
                    <a:pt x="225" y="407"/>
                    <a:pt x="221" y="410"/>
                    <a:pt x="217" y="410"/>
                  </a:cubicBezTo>
                  <a:cubicBezTo>
                    <a:pt x="216" y="410"/>
                    <a:pt x="215" y="409"/>
                    <a:pt x="214" y="409"/>
                  </a:cubicBezTo>
                  <a:moveTo>
                    <a:pt x="229" y="358"/>
                  </a:moveTo>
                  <a:cubicBezTo>
                    <a:pt x="223" y="357"/>
                    <a:pt x="220" y="352"/>
                    <a:pt x="221" y="346"/>
                  </a:cubicBezTo>
                  <a:cubicBezTo>
                    <a:pt x="222" y="341"/>
                    <a:pt x="228" y="338"/>
                    <a:pt x="233" y="339"/>
                  </a:cubicBezTo>
                  <a:cubicBezTo>
                    <a:pt x="238" y="340"/>
                    <a:pt x="242" y="345"/>
                    <a:pt x="241" y="351"/>
                  </a:cubicBezTo>
                  <a:cubicBezTo>
                    <a:pt x="240" y="355"/>
                    <a:pt x="235" y="359"/>
                    <a:pt x="231" y="359"/>
                  </a:cubicBezTo>
                  <a:cubicBezTo>
                    <a:pt x="230" y="359"/>
                    <a:pt x="229" y="359"/>
                    <a:pt x="229" y="359"/>
                  </a:cubicBezTo>
                  <a:lnTo>
                    <a:pt x="229" y="358"/>
                  </a:lnTo>
                  <a:moveTo>
                    <a:pt x="239" y="306"/>
                  </a:moveTo>
                  <a:cubicBezTo>
                    <a:pt x="233" y="306"/>
                    <a:pt x="229" y="301"/>
                    <a:pt x="230" y="295"/>
                  </a:cubicBezTo>
                  <a:cubicBezTo>
                    <a:pt x="231" y="290"/>
                    <a:pt x="235" y="286"/>
                    <a:pt x="241" y="287"/>
                  </a:cubicBezTo>
                  <a:cubicBezTo>
                    <a:pt x="246" y="287"/>
                    <a:pt x="250" y="292"/>
                    <a:pt x="250" y="297"/>
                  </a:cubicBezTo>
                  <a:cubicBezTo>
                    <a:pt x="249" y="303"/>
                    <a:pt x="245" y="306"/>
                    <a:pt x="240" y="306"/>
                  </a:cubicBezTo>
                  <a:lnTo>
                    <a:pt x="239" y="306"/>
                  </a:lnTo>
                  <a:moveTo>
                    <a:pt x="232" y="244"/>
                  </a:moveTo>
                  <a:cubicBezTo>
                    <a:pt x="232" y="238"/>
                    <a:pt x="237" y="234"/>
                    <a:pt x="242" y="234"/>
                  </a:cubicBezTo>
                  <a:cubicBezTo>
                    <a:pt x="248" y="233"/>
                    <a:pt x="252" y="238"/>
                    <a:pt x="252" y="243"/>
                  </a:cubicBezTo>
                  <a:cubicBezTo>
                    <a:pt x="252" y="249"/>
                    <a:pt x="248" y="253"/>
                    <a:pt x="242" y="254"/>
                  </a:cubicBezTo>
                  <a:cubicBezTo>
                    <a:pt x="237" y="254"/>
                    <a:pt x="232" y="249"/>
                    <a:pt x="232" y="244"/>
                  </a:cubicBezTo>
                  <a:moveTo>
                    <a:pt x="226" y="193"/>
                  </a:moveTo>
                  <a:cubicBezTo>
                    <a:pt x="225" y="188"/>
                    <a:pt x="228" y="183"/>
                    <a:pt x="234" y="182"/>
                  </a:cubicBezTo>
                  <a:cubicBezTo>
                    <a:pt x="239" y="180"/>
                    <a:pt x="245" y="184"/>
                    <a:pt x="246" y="189"/>
                  </a:cubicBezTo>
                  <a:cubicBezTo>
                    <a:pt x="247" y="195"/>
                    <a:pt x="243" y="200"/>
                    <a:pt x="238" y="201"/>
                  </a:cubicBezTo>
                  <a:cubicBezTo>
                    <a:pt x="237" y="201"/>
                    <a:pt x="237" y="201"/>
                    <a:pt x="236" y="201"/>
                  </a:cubicBezTo>
                  <a:cubicBezTo>
                    <a:pt x="231" y="201"/>
                    <a:pt x="227" y="198"/>
                    <a:pt x="226" y="193"/>
                  </a:cubicBezTo>
                  <a:moveTo>
                    <a:pt x="211" y="145"/>
                  </a:moveTo>
                  <a:cubicBezTo>
                    <a:pt x="209" y="140"/>
                    <a:pt x="211" y="134"/>
                    <a:pt x="216" y="132"/>
                  </a:cubicBezTo>
                  <a:cubicBezTo>
                    <a:pt x="221" y="129"/>
                    <a:pt x="227" y="132"/>
                    <a:pt x="229" y="137"/>
                  </a:cubicBezTo>
                  <a:cubicBezTo>
                    <a:pt x="231" y="142"/>
                    <a:pt x="229" y="148"/>
                    <a:pt x="224" y="150"/>
                  </a:cubicBezTo>
                  <a:cubicBezTo>
                    <a:pt x="222" y="151"/>
                    <a:pt x="221" y="151"/>
                    <a:pt x="220" y="151"/>
                  </a:cubicBezTo>
                  <a:cubicBezTo>
                    <a:pt x="216" y="151"/>
                    <a:pt x="212" y="149"/>
                    <a:pt x="211" y="145"/>
                  </a:cubicBezTo>
                  <a:moveTo>
                    <a:pt x="188" y="98"/>
                  </a:moveTo>
                  <a:cubicBezTo>
                    <a:pt x="185" y="93"/>
                    <a:pt x="187" y="87"/>
                    <a:pt x="192" y="85"/>
                  </a:cubicBezTo>
                  <a:cubicBezTo>
                    <a:pt x="196" y="82"/>
                    <a:pt x="203" y="83"/>
                    <a:pt x="205" y="88"/>
                  </a:cubicBezTo>
                  <a:cubicBezTo>
                    <a:pt x="208" y="93"/>
                    <a:pt x="206" y="99"/>
                    <a:pt x="201" y="102"/>
                  </a:cubicBezTo>
                  <a:cubicBezTo>
                    <a:pt x="200" y="103"/>
                    <a:pt x="198" y="103"/>
                    <a:pt x="197" y="103"/>
                  </a:cubicBezTo>
                  <a:cubicBezTo>
                    <a:pt x="193" y="103"/>
                    <a:pt x="190" y="101"/>
                    <a:pt x="188" y="98"/>
                  </a:cubicBezTo>
                  <a:moveTo>
                    <a:pt x="158" y="58"/>
                  </a:moveTo>
                  <a:cubicBezTo>
                    <a:pt x="154" y="54"/>
                    <a:pt x="154" y="47"/>
                    <a:pt x="158" y="43"/>
                  </a:cubicBezTo>
                  <a:cubicBezTo>
                    <a:pt x="162" y="40"/>
                    <a:pt x="168" y="40"/>
                    <a:pt x="172" y="44"/>
                  </a:cubicBezTo>
                  <a:cubicBezTo>
                    <a:pt x="176" y="48"/>
                    <a:pt x="176" y="54"/>
                    <a:pt x="172" y="58"/>
                  </a:cubicBezTo>
                  <a:cubicBezTo>
                    <a:pt x="170" y="60"/>
                    <a:pt x="168" y="61"/>
                    <a:pt x="165" y="61"/>
                  </a:cubicBezTo>
                  <a:cubicBezTo>
                    <a:pt x="162" y="61"/>
                    <a:pt x="160" y="60"/>
                    <a:pt x="158" y="58"/>
                  </a:cubicBezTo>
                  <a:moveTo>
                    <a:pt x="119" y="29"/>
                  </a:moveTo>
                  <a:cubicBezTo>
                    <a:pt x="114" y="27"/>
                    <a:pt x="112" y="21"/>
                    <a:pt x="114" y="16"/>
                  </a:cubicBezTo>
                  <a:cubicBezTo>
                    <a:pt x="116" y="11"/>
                    <a:pt x="122" y="9"/>
                    <a:pt x="127" y="11"/>
                  </a:cubicBezTo>
                  <a:cubicBezTo>
                    <a:pt x="132" y="13"/>
                    <a:pt x="134" y="19"/>
                    <a:pt x="132" y="24"/>
                  </a:cubicBezTo>
                  <a:cubicBezTo>
                    <a:pt x="130" y="28"/>
                    <a:pt x="127" y="30"/>
                    <a:pt x="123" y="30"/>
                  </a:cubicBezTo>
                  <a:cubicBezTo>
                    <a:pt x="121" y="30"/>
                    <a:pt x="120" y="30"/>
                    <a:pt x="119" y="29"/>
                  </a:cubicBezTo>
                  <a:moveTo>
                    <a:pt x="61" y="11"/>
                  </a:moveTo>
                  <a:cubicBezTo>
                    <a:pt x="61" y="5"/>
                    <a:pt x="65" y="1"/>
                    <a:pt x="71" y="0"/>
                  </a:cubicBezTo>
                  <a:cubicBezTo>
                    <a:pt x="76" y="0"/>
                    <a:pt x="81" y="4"/>
                    <a:pt x="81" y="10"/>
                  </a:cubicBezTo>
                  <a:cubicBezTo>
                    <a:pt x="81" y="15"/>
                    <a:pt x="77" y="20"/>
                    <a:pt x="72" y="20"/>
                  </a:cubicBezTo>
                  <a:cubicBezTo>
                    <a:pt x="66" y="20"/>
                    <a:pt x="62" y="16"/>
                    <a:pt x="61" y="11"/>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86" name="Google Shape;1186;p43"/>
            <p:cNvSpPr/>
            <p:nvPr/>
          </p:nvSpPr>
          <p:spPr>
            <a:xfrm>
              <a:off x="10059463" y="1647840"/>
              <a:ext cx="274413" cy="243293"/>
            </a:xfrm>
            <a:custGeom>
              <a:rect b="b" l="l" r="r" t="t"/>
              <a:pathLst>
                <a:path extrusionOk="0" h="172" w="194">
                  <a:moveTo>
                    <a:pt x="0" y="156"/>
                  </a:moveTo>
                  <a:cubicBezTo>
                    <a:pt x="43" y="114"/>
                    <a:pt x="92" y="52"/>
                    <a:pt x="116" y="0"/>
                  </a:cubicBezTo>
                  <a:lnTo>
                    <a:pt x="124" y="100"/>
                  </a:lnTo>
                  <a:lnTo>
                    <a:pt x="194" y="172"/>
                  </a:lnTo>
                  <a:cubicBezTo>
                    <a:pt x="139" y="156"/>
                    <a:pt x="60" y="152"/>
                    <a:pt x="0" y="156"/>
                  </a:cubicBezTo>
                  <a:close/>
                </a:path>
              </a:pathLst>
            </a:custGeom>
            <a:solidFill>
              <a:schemeClr val="dk1"/>
            </a:solidFill>
            <a:ln>
              <a:noFill/>
            </a:ln>
          </p:spPr>
          <p:txBody>
            <a:bodyPr anchorCtr="1" anchor="ctr" bIns="16900" lIns="90000" spcFirstLastPara="1" rIns="90000" wrap="square" tIns="169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87" name="Google Shape;1187;p43"/>
            <p:cNvSpPr/>
            <p:nvPr/>
          </p:nvSpPr>
          <p:spPr>
            <a:xfrm>
              <a:off x="10601216" y="1396060"/>
              <a:ext cx="704420" cy="403130"/>
            </a:xfrm>
            <a:custGeom>
              <a:rect b="b" l="l" r="r" t="t"/>
              <a:pathLst>
                <a:path extrusionOk="0" h="285" w="498">
                  <a:moveTo>
                    <a:pt x="498" y="285"/>
                  </a:moveTo>
                  <a:lnTo>
                    <a:pt x="0" y="285"/>
                  </a:lnTo>
                  <a:lnTo>
                    <a:pt x="0" y="238"/>
                  </a:lnTo>
                  <a:cubicBezTo>
                    <a:pt x="83" y="158"/>
                    <a:pt x="165" y="79"/>
                    <a:pt x="248" y="0"/>
                  </a:cubicBezTo>
                  <a:cubicBezTo>
                    <a:pt x="331" y="79"/>
                    <a:pt x="414" y="159"/>
                    <a:pt x="498" y="238"/>
                  </a:cubicBezTo>
                  <a:lnTo>
                    <a:pt x="498" y="285"/>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8" name="Google Shape;1188;p43"/>
            <p:cNvSpPr/>
            <p:nvPr/>
          </p:nvSpPr>
          <p:spPr>
            <a:xfrm>
              <a:off x="10688915" y="1714321"/>
              <a:ext cx="529022" cy="198029"/>
            </a:xfrm>
            <a:custGeom>
              <a:rect b="b" l="l" r="r" t="t"/>
              <a:pathLst>
                <a:path extrusionOk="0" h="140" w="374">
                  <a:moveTo>
                    <a:pt x="0" y="0"/>
                  </a:moveTo>
                  <a:lnTo>
                    <a:pt x="374" y="0"/>
                  </a:lnTo>
                  <a:lnTo>
                    <a:pt x="374" y="140"/>
                  </a:lnTo>
                  <a:lnTo>
                    <a:pt x="0" y="140"/>
                  </a:lnTo>
                  <a:lnTo>
                    <a:pt x="0" y="0"/>
                  </a:lnTo>
                  <a:close/>
                </a:path>
              </a:pathLst>
            </a:custGeom>
            <a:solidFill>
              <a:srgbClr val="FFFFFF"/>
            </a:solidFill>
            <a:ln>
              <a:noFill/>
            </a:ln>
          </p:spPr>
          <p:txBody>
            <a:bodyPr anchorCtr="1" anchor="ctr" bIns="5400" lIns="90000" spcFirstLastPara="1" rIns="90000" wrap="square" tIns="5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9" name="Google Shape;1189;p43"/>
            <p:cNvSpPr/>
            <p:nvPr/>
          </p:nvSpPr>
          <p:spPr>
            <a:xfrm>
              <a:off x="10650724" y="1712906"/>
              <a:ext cx="529022" cy="198029"/>
            </a:xfrm>
            <a:custGeom>
              <a:rect b="b" l="l" r="r" t="t"/>
              <a:pathLst>
                <a:path extrusionOk="0" h="140" w="374">
                  <a:moveTo>
                    <a:pt x="0" y="0"/>
                  </a:moveTo>
                  <a:lnTo>
                    <a:pt x="374" y="0"/>
                  </a:lnTo>
                  <a:lnTo>
                    <a:pt x="374" y="140"/>
                  </a:lnTo>
                  <a:lnTo>
                    <a:pt x="0" y="140"/>
                  </a:lnTo>
                  <a:lnTo>
                    <a:pt x="0" y="0"/>
                  </a:lnTo>
                  <a:close/>
                </a:path>
              </a:pathLst>
            </a:custGeom>
            <a:solidFill>
              <a:schemeClr val="accent3"/>
            </a:solidFill>
            <a:ln>
              <a:noFill/>
            </a:ln>
          </p:spPr>
          <p:txBody>
            <a:bodyPr anchorCtr="1" anchor="ctr" bIns="5400" lIns="90000" spcFirstLastPara="1" rIns="90000" wrap="square" tIns="5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0" name="Google Shape;1190;p43"/>
            <p:cNvSpPr/>
            <p:nvPr/>
          </p:nvSpPr>
          <p:spPr>
            <a:xfrm>
              <a:off x="10720034" y="1811921"/>
              <a:ext cx="459712" cy="11316"/>
            </a:xfrm>
            <a:custGeom>
              <a:rect b="b" l="l" r="r" t="t"/>
              <a:pathLst>
                <a:path extrusionOk="0" h="8" w="325">
                  <a:moveTo>
                    <a:pt x="321" y="8"/>
                  </a:moveTo>
                  <a:lnTo>
                    <a:pt x="4" y="8"/>
                  </a:lnTo>
                  <a:cubicBezTo>
                    <a:pt x="2" y="8"/>
                    <a:pt x="0" y="6"/>
                    <a:pt x="0" y="4"/>
                  </a:cubicBezTo>
                  <a:cubicBezTo>
                    <a:pt x="0" y="2"/>
                    <a:pt x="2" y="0"/>
                    <a:pt x="4" y="0"/>
                  </a:cubicBezTo>
                  <a:lnTo>
                    <a:pt x="321" y="0"/>
                  </a:lnTo>
                  <a:cubicBezTo>
                    <a:pt x="323" y="0"/>
                    <a:pt x="325" y="2"/>
                    <a:pt x="325" y="4"/>
                  </a:cubicBezTo>
                  <a:cubicBezTo>
                    <a:pt x="325" y="6"/>
                    <a:pt x="323" y="8"/>
                    <a:pt x="321" y="8"/>
                  </a:cubicBezTo>
                  <a:close/>
                </a:path>
              </a:pathLst>
            </a:custGeom>
            <a:solidFill>
              <a:srgbClr val="ACCFF9"/>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1" name="Google Shape;1191;p43"/>
            <p:cNvSpPr/>
            <p:nvPr/>
          </p:nvSpPr>
          <p:spPr>
            <a:xfrm>
              <a:off x="10720034" y="1834553"/>
              <a:ext cx="459712" cy="11316"/>
            </a:xfrm>
            <a:custGeom>
              <a:rect b="b" l="l" r="r" t="t"/>
              <a:pathLst>
                <a:path extrusionOk="0" h="8" w="325">
                  <a:moveTo>
                    <a:pt x="321" y="8"/>
                  </a:moveTo>
                  <a:lnTo>
                    <a:pt x="4" y="8"/>
                  </a:lnTo>
                  <a:cubicBezTo>
                    <a:pt x="2" y="8"/>
                    <a:pt x="0" y="6"/>
                    <a:pt x="0" y="4"/>
                  </a:cubicBezTo>
                  <a:cubicBezTo>
                    <a:pt x="0" y="2"/>
                    <a:pt x="2" y="0"/>
                    <a:pt x="4" y="0"/>
                  </a:cubicBezTo>
                  <a:lnTo>
                    <a:pt x="321" y="0"/>
                  </a:lnTo>
                  <a:cubicBezTo>
                    <a:pt x="323" y="0"/>
                    <a:pt x="325" y="2"/>
                    <a:pt x="325" y="4"/>
                  </a:cubicBezTo>
                  <a:cubicBezTo>
                    <a:pt x="325" y="6"/>
                    <a:pt x="323" y="8"/>
                    <a:pt x="321" y="8"/>
                  </a:cubicBezTo>
                  <a:close/>
                </a:path>
              </a:pathLst>
            </a:custGeom>
            <a:solidFill>
              <a:srgbClr val="ACCFF9"/>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2" name="Google Shape;1192;p43"/>
            <p:cNvSpPr/>
            <p:nvPr/>
          </p:nvSpPr>
          <p:spPr>
            <a:xfrm>
              <a:off x="10720034" y="1855770"/>
              <a:ext cx="459712" cy="11316"/>
            </a:xfrm>
            <a:custGeom>
              <a:rect b="b" l="l" r="r" t="t"/>
              <a:pathLst>
                <a:path extrusionOk="0" h="8" w="325">
                  <a:moveTo>
                    <a:pt x="321" y="8"/>
                  </a:moveTo>
                  <a:lnTo>
                    <a:pt x="4" y="8"/>
                  </a:lnTo>
                  <a:cubicBezTo>
                    <a:pt x="2" y="8"/>
                    <a:pt x="0" y="6"/>
                    <a:pt x="0" y="4"/>
                  </a:cubicBezTo>
                  <a:cubicBezTo>
                    <a:pt x="0" y="2"/>
                    <a:pt x="2" y="0"/>
                    <a:pt x="4" y="0"/>
                  </a:cubicBezTo>
                  <a:lnTo>
                    <a:pt x="321" y="0"/>
                  </a:lnTo>
                  <a:cubicBezTo>
                    <a:pt x="323" y="0"/>
                    <a:pt x="325" y="2"/>
                    <a:pt x="325" y="4"/>
                  </a:cubicBezTo>
                  <a:cubicBezTo>
                    <a:pt x="325" y="6"/>
                    <a:pt x="323" y="8"/>
                    <a:pt x="321" y="8"/>
                  </a:cubicBezTo>
                  <a:close/>
                </a:path>
              </a:pathLst>
            </a:custGeom>
            <a:solidFill>
              <a:srgbClr val="ACCFF9"/>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3" name="Google Shape;1193;p43"/>
            <p:cNvSpPr/>
            <p:nvPr/>
          </p:nvSpPr>
          <p:spPr>
            <a:xfrm>
              <a:off x="10720034" y="1881231"/>
              <a:ext cx="459712" cy="11316"/>
            </a:xfrm>
            <a:custGeom>
              <a:rect b="b" l="l" r="r" t="t"/>
              <a:pathLst>
                <a:path extrusionOk="0" h="8" w="325">
                  <a:moveTo>
                    <a:pt x="321" y="8"/>
                  </a:moveTo>
                  <a:lnTo>
                    <a:pt x="4" y="8"/>
                  </a:lnTo>
                  <a:cubicBezTo>
                    <a:pt x="2" y="8"/>
                    <a:pt x="0" y="6"/>
                    <a:pt x="0" y="4"/>
                  </a:cubicBezTo>
                  <a:cubicBezTo>
                    <a:pt x="0" y="1"/>
                    <a:pt x="2" y="0"/>
                    <a:pt x="4" y="0"/>
                  </a:cubicBezTo>
                  <a:lnTo>
                    <a:pt x="321" y="0"/>
                  </a:lnTo>
                  <a:cubicBezTo>
                    <a:pt x="323" y="0"/>
                    <a:pt x="325" y="1"/>
                    <a:pt x="325" y="4"/>
                  </a:cubicBezTo>
                  <a:cubicBezTo>
                    <a:pt x="325" y="6"/>
                    <a:pt x="323" y="8"/>
                    <a:pt x="321" y="8"/>
                  </a:cubicBezTo>
                  <a:close/>
                </a:path>
              </a:pathLst>
            </a:custGeom>
            <a:solidFill>
              <a:srgbClr val="ACCFF9"/>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4" name="Google Shape;1194;p43"/>
            <p:cNvSpPr/>
            <p:nvPr/>
          </p:nvSpPr>
          <p:spPr>
            <a:xfrm>
              <a:off x="10720034" y="1901034"/>
              <a:ext cx="459712" cy="11316"/>
            </a:xfrm>
            <a:custGeom>
              <a:rect b="b" l="l" r="r" t="t"/>
              <a:pathLst>
                <a:path extrusionOk="0" h="8" w="325">
                  <a:moveTo>
                    <a:pt x="321" y="8"/>
                  </a:moveTo>
                  <a:lnTo>
                    <a:pt x="4" y="8"/>
                  </a:lnTo>
                  <a:cubicBezTo>
                    <a:pt x="2" y="8"/>
                    <a:pt x="0" y="6"/>
                    <a:pt x="0" y="4"/>
                  </a:cubicBezTo>
                  <a:cubicBezTo>
                    <a:pt x="0" y="2"/>
                    <a:pt x="2" y="0"/>
                    <a:pt x="4" y="0"/>
                  </a:cubicBezTo>
                  <a:lnTo>
                    <a:pt x="321" y="0"/>
                  </a:lnTo>
                  <a:cubicBezTo>
                    <a:pt x="323" y="0"/>
                    <a:pt x="325" y="2"/>
                    <a:pt x="325" y="4"/>
                  </a:cubicBezTo>
                  <a:cubicBezTo>
                    <a:pt x="325" y="6"/>
                    <a:pt x="323" y="8"/>
                    <a:pt x="321" y="8"/>
                  </a:cubicBezTo>
                  <a:close/>
                </a:path>
              </a:pathLst>
            </a:custGeom>
            <a:solidFill>
              <a:srgbClr val="ACCFF9"/>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5" name="Google Shape;1195;p43"/>
            <p:cNvSpPr/>
            <p:nvPr/>
          </p:nvSpPr>
          <p:spPr>
            <a:xfrm>
              <a:off x="10601216" y="1799190"/>
              <a:ext cx="704420" cy="482342"/>
            </a:xfrm>
            <a:custGeom>
              <a:rect b="b" l="l" r="r" t="t"/>
              <a:pathLst>
                <a:path extrusionOk="0" h="341" w="498">
                  <a:moveTo>
                    <a:pt x="0" y="0"/>
                  </a:moveTo>
                  <a:lnTo>
                    <a:pt x="498" y="0"/>
                  </a:lnTo>
                  <a:lnTo>
                    <a:pt x="498" y="341"/>
                  </a:lnTo>
                  <a:lnTo>
                    <a:pt x="0" y="341"/>
                  </a:lnTo>
                  <a:lnTo>
                    <a:pt x="0" y="0"/>
                  </a:lnTo>
                  <a:close/>
                </a:path>
              </a:pathLst>
            </a:custGeom>
            <a:solidFill>
              <a:srgbClr val="F42A2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6" name="Google Shape;1196;p43"/>
            <p:cNvSpPr/>
            <p:nvPr/>
          </p:nvSpPr>
          <p:spPr>
            <a:xfrm>
              <a:off x="10558781" y="1818993"/>
              <a:ext cx="712907" cy="490829"/>
            </a:xfrm>
            <a:custGeom>
              <a:rect b="b" l="l" r="r" t="t"/>
              <a:pathLst>
                <a:path extrusionOk="0" h="347" w="504">
                  <a:moveTo>
                    <a:pt x="504" y="347"/>
                  </a:moveTo>
                  <a:lnTo>
                    <a:pt x="0" y="347"/>
                  </a:lnTo>
                  <a:lnTo>
                    <a:pt x="0" y="0"/>
                  </a:lnTo>
                  <a:lnTo>
                    <a:pt x="504" y="0"/>
                  </a:lnTo>
                  <a:lnTo>
                    <a:pt x="504" y="347"/>
                  </a:lnTo>
                  <a:moveTo>
                    <a:pt x="6" y="340"/>
                  </a:moveTo>
                  <a:lnTo>
                    <a:pt x="497" y="340"/>
                  </a:lnTo>
                  <a:lnTo>
                    <a:pt x="497" y="6"/>
                  </a:lnTo>
                  <a:lnTo>
                    <a:pt x="6" y="6"/>
                  </a:lnTo>
                  <a:lnTo>
                    <a:pt x="6" y="340"/>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97" name="Google Shape;1197;p43"/>
            <p:cNvSpPr/>
            <p:nvPr/>
          </p:nvSpPr>
          <p:spPr>
            <a:xfrm>
              <a:off x="10770956" y="1896790"/>
              <a:ext cx="318262" cy="336649"/>
            </a:xfrm>
            <a:custGeom>
              <a:rect b="b" l="l" r="r" t="t"/>
              <a:pathLst>
                <a:path extrusionOk="0" h="238" w="225">
                  <a:moveTo>
                    <a:pt x="165" y="224"/>
                  </a:moveTo>
                  <a:cubicBezTo>
                    <a:pt x="147" y="234"/>
                    <a:pt x="127" y="238"/>
                    <a:pt x="104" y="238"/>
                  </a:cubicBezTo>
                  <a:cubicBezTo>
                    <a:pt x="48" y="238"/>
                    <a:pt x="0" y="197"/>
                    <a:pt x="0" y="131"/>
                  </a:cubicBezTo>
                  <a:cubicBezTo>
                    <a:pt x="0" y="61"/>
                    <a:pt x="49" y="0"/>
                    <a:pt x="125" y="0"/>
                  </a:cubicBezTo>
                  <a:cubicBezTo>
                    <a:pt x="185" y="0"/>
                    <a:pt x="225" y="42"/>
                    <a:pt x="225" y="99"/>
                  </a:cubicBezTo>
                  <a:cubicBezTo>
                    <a:pt x="225" y="150"/>
                    <a:pt x="196" y="180"/>
                    <a:pt x="164" y="180"/>
                  </a:cubicBezTo>
                  <a:cubicBezTo>
                    <a:pt x="150" y="180"/>
                    <a:pt x="138" y="171"/>
                    <a:pt x="139" y="150"/>
                  </a:cubicBezTo>
                  <a:lnTo>
                    <a:pt x="137" y="150"/>
                  </a:lnTo>
                  <a:cubicBezTo>
                    <a:pt x="125" y="170"/>
                    <a:pt x="110" y="180"/>
                    <a:pt x="89" y="180"/>
                  </a:cubicBezTo>
                  <a:cubicBezTo>
                    <a:pt x="68" y="180"/>
                    <a:pt x="52" y="164"/>
                    <a:pt x="52" y="137"/>
                  </a:cubicBezTo>
                  <a:cubicBezTo>
                    <a:pt x="52" y="94"/>
                    <a:pt x="85" y="56"/>
                    <a:pt x="133" y="56"/>
                  </a:cubicBezTo>
                  <a:cubicBezTo>
                    <a:pt x="148" y="56"/>
                    <a:pt x="161" y="59"/>
                    <a:pt x="170" y="63"/>
                  </a:cubicBezTo>
                  <a:lnTo>
                    <a:pt x="158" y="125"/>
                  </a:lnTo>
                  <a:cubicBezTo>
                    <a:pt x="153" y="151"/>
                    <a:pt x="157" y="163"/>
                    <a:pt x="168" y="163"/>
                  </a:cubicBezTo>
                  <a:cubicBezTo>
                    <a:pt x="186" y="163"/>
                    <a:pt x="206" y="140"/>
                    <a:pt x="206" y="100"/>
                  </a:cubicBezTo>
                  <a:cubicBezTo>
                    <a:pt x="206" y="51"/>
                    <a:pt x="176" y="15"/>
                    <a:pt x="122" y="15"/>
                  </a:cubicBezTo>
                  <a:cubicBezTo>
                    <a:pt x="67" y="15"/>
                    <a:pt x="20" y="59"/>
                    <a:pt x="20" y="129"/>
                  </a:cubicBezTo>
                  <a:cubicBezTo>
                    <a:pt x="20" y="186"/>
                    <a:pt x="57" y="221"/>
                    <a:pt x="108" y="221"/>
                  </a:cubicBezTo>
                  <a:cubicBezTo>
                    <a:pt x="127" y="221"/>
                    <a:pt x="145" y="217"/>
                    <a:pt x="160" y="209"/>
                  </a:cubicBezTo>
                  <a:lnTo>
                    <a:pt x="165" y="224"/>
                  </a:lnTo>
                  <a:moveTo>
                    <a:pt x="147" y="76"/>
                  </a:moveTo>
                  <a:cubicBezTo>
                    <a:pt x="143" y="75"/>
                    <a:pt x="137" y="74"/>
                    <a:pt x="129" y="74"/>
                  </a:cubicBezTo>
                  <a:cubicBezTo>
                    <a:pt x="99" y="74"/>
                    <a:pt x="75" y="102"/>
                    <a:pt x="75" y="135"/>
                  </a:cubicBezTo>
                  <a:cubicBezTo>
                    <a:pt x="75" y="150"/>
                    <a:pt x="83" y="161"/>
                    <a:pt x="98" y="161"/>
                  </a:cubicBezTo>
                  <a:cubicBezTo>
                    <a:pt x="117" y="161"/>
                    <a:pt x="136" y="136"/>
                    <a:pt x="139" y="115"/>
                  </a:cubicBezTo>
                  <a:lnTo>
                    <a:pt x="147" y="76"/>
                  </a:lnTo>
                  <a:close/>
                </a:path>
              </a:pathLst>
            </a:custGeom>
            <a:solidFill>
              <a:schemeClr val="accent3"/>
            </a:solidFill>
            <a:ln>
              <a:noFill/>
            </a:ln>
          </p:spPr>
          <p:txBody>
            <a:bodyPr anchorCtr="1" anchor="ctr" bIns="40675" lIns="90000" spcFirstLastPara="1" rIns="90000" wrap="square" tIns="40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8" name="Google Shape;1198;p43"/>
            <p:cNvSpPr/>
            <p:nvPr/>
          </p:nvSpPr>
          <p:spPr>
            <a:xfrm>
              <a:off x="9959034" y="2823282"/>
              <a:ext cx="561556" cy="1626666"/>
            </a:xfrm>
            <a:custGeom>
              <a:rect b="b" l="l" r="r" t="t"/>
              <a:pathLst>
                <a:path extrusionOk="0" h="1150" w="397">
                  <a:moveTo>
                    <a:pt x="397" y="1150"/>
                  </a:moveTo>
                  <a:lnTo>
                    <a:pt x="0" y="1150"/>
                  </a:lnTo>
                  <a:lnTo>
                    <a:pt x="0" y="158"/>
                  </a:lnTo>
                  <a:cubicBezTo>
                    <a:pt x="100" y="105"/>
                    <a:pt x="200" y="52"/>
                    <a:pt x="300" y="0"/>
                  </a:cubicBezTo>
                  <a:cubicBezTo>
                    <a:pt x="332" y="53"/>
                    <a:pt x="364" y="106"/>
                    <a:pt x="397" y="158"/>
                  </a:cubicBezTo>
                  <a:lnTo>
                    <a:pt x="397" y="115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9" name="Google Shape;1199;p43"/>
            <p:cNvSpPr/>
            <p:nvPr/>
          </p:nvSpPr>
          <p:spPr>
            <a:xfrm>
              <a:off x="11059514" y="3111838"/>
              <a:ext cx="315433" cy="1346597"/>
            </a:xfrm>
            <a:custGeom>
              <a:rect b="b" l="l" r="r" t="t"/>
              <a:pathLst>
                <a:path extrusionOk="0" h="952" w="223">
                  <a:moveTo>
                    <a:pt x="0" y="0"/>
                  </a:moveTo>
                  <a:lnTo>
                    <a:pt x="223" y="0"/>
                  </a:lnTo>
                  <a:lnTo>
                    <a:pt x="223" y="952"/>
                  </a:lnTo>
                  <a:lnTo>
                    <a:pt x="0" y="952"/>
                  </a:lnTo>
                  <a:lnTo>
                    <a:pt x="0"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200" name="Google Shape;1200;p43"/>
            <p:cNvGrpSpPr/>
            <p:nvPr/>
          </p:nvGrpSpPr>
          <p:grpSpPr>
            <a:xfrm>
              <a:off x="9612482" y="2486633"/>
              <a:ext cx="1994442" cy="1944927"/>
              <a:chOff x="9612482" y="2486633"/>
              <a:chExt cx="1994442" cy="1944927"/>
            </a:xfrm>
          </p:grpSpPr>
          <p:sp>
            <p:nvSpPr>
              <p:cNvPr id="1201" name="Google Shape;1201;p43"/>
              <p:cNvSpPr/>
              <p:nvPr/>
            </p:nvSpPr>
            <p:spPr>
              <a:xfrm>
                <a:off x="9612482" y="3471119"/>
                <a:ext cx="53751" cy="49507"/>
              </a:xfrm>
              <a:custGeom>
                <a:rect b="b" l="l" r="r" t="t"/>
                <a:pathLst>
                  <a:path extrusionOk="0" h="35" w="38">
                    <a:moveTo>
                      <a:pt x="0" y="0"/>
                    </a:moveTo>
                    <a:lnTo>
                      <a:pt x="38" y="0"/>
                    </a:lnTo>
                    <a:lnTo>
                      <a:pt x="38" y="35"/>
                    </a:lnTo>
                    <a:lnTo>
                      <a:pt x="0" y="3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2" name="Google Shape;1202;p43"/>
              <p:cNvSpPr/>
              <p:nvPr/>
            </p:nvSpPr>
            <p:spPr>
              <a:xfrm>
                <a:off x="9695938" y="3471119"/>
                <a:ext cx="53751" cy="49507"/>
              </a:xfrm>
              <a:custGeom>
                <a:rect b="b" l="l" r="r" t="t"/>
                <a:pathLst>
                  <a:path extrusionOk="0" h="35" w="38">
                    <a:moveTo>
                      <a:pt x="0" y="0"/>
                    </a:moveTo>
                    <a:lnTo>
                      <a:pt x="38" y="0"/>
                    </a:lnTo>
                    <a:lnTo>
                      <a:pt x="38" y="35"/>
                    </a:lnTo>
                    <a:lnTo>
                      <a:pt x="0" y="3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3" name="Google Shape;1203;p43"/>
              <p:cNvSpPr/>
              <p:nvPr/>
            </p:nvSpPr>
            <p:spPr>
              <a:xfrm>
                <a:off x="9775149" y="3471119"/>
                <a:ext cx="53751" cy="49507"/>
              </a:xfrm>
              <a:custGeom>
                <a:rect b="b" l="l" r="r" t="t"/>
                <a:pathLst>
                  <a:path extrusionOk="0" h="35" w="38">
                    <a:moveTo>
                      <a:pt x="0" y="0"/>
                    </a:moveTo>
                    <a:lnTo>
                      <a:pt x="38" y="0"/>
                    </a:lnTo>
                    <a:lnTo>
                      <a:pt x="38" y="35"/>
                    </a:lnTo>
                    <a:lnTo>
                      <a:pt x="0" y="3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4" name="Google Shape;1204;p43"/>
              <p:cNvSpPr/>
              <p:nvPr/>
            </p:nvSpPr>
            <p:spPr>
              <a:xfrm>
                <a:off x="9858605" y="3471119"/>
                <a:ext cx="53751" cy="49507"/>
              </a:xfrm>
              <a:custGeom>
                <a:rect b="b" l="l" r="r" t="t"/>
                <a:pathLst>
                  <a:path extrusionOk="0" h="35" w="38">
                    <a:moveTo>
                      <a:pt x="0" y="0"/>
                    </a:moveTo>
                    <a:lnTo>
                      <a:pt x="38" y="0"/>
                    </a:lnTo>
                    <a:lnTo>
                      <a:pt x="38" y="35"/>
                    </a:lnTo>
                    <a:lnTo>
                      <a:pt x="0" y="3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5" name="Google Shape;1205;p43"/>
              <p:cNvSpPr/>
              <p:nvPr/>
            </p:nvSpPr>
            <p:spPr>
              <a:xfrm>
                <a:off x="10028345" y="3135885"/>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6" name="Google Shape;1206;p43"/>
              <p:cNvSpPr/>
              <p:nvPr/>
            </p:nvSpPr>
            <p:spPr>
              <a:xfrm>
                <a:off x="10140090" y="3135885"/>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7" name="Google Shape;1207;p43"/>
              <p:cNvSpPr/>
              <p:nvPr/>
            </p:nvSpPr>
            <p:spPr>
              <a:xfrm>
                <a:off x="10249006" y="3135885"/>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8" name="Google Shape;1208;p43"/>
              <p:cNvSpPr/>
              <p:nvPr/>
            </p:nvSpPr>
            <p:spPr>
              <a:xfrm>
                <a:off x="10362166" y="3135885"/>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9" name="Google Shape;1209;p43"/>
              <p:cNvSpPr/>
              <p:nvPr/>
            </p:nvSpPr>
            <p:spPr>
              <a:xfrm>
                <a:off x="10028345" y="3240557"/>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0" name="Google Shape;1210;p43"/>
              <p:cNvSpPr/>
              <p:nvPr/>
            </p:nvSpPr>
            <p:spPr>
              <a:xfrm>
                <a:off x="10140090" y="3240557"/>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1" name="Google Shape;1211;p43"/>
              <p:cNvSpPr/>
              <p:nvPr/>
            </p:nvSpPr>
            <p:spPr>
              <a:xfrm>
                <a:off x="10249006" y="3240557"/>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2" name="Google Shape;1212;p43"/>
              <p:cNvSpPr/>
              <p:nvPr/>
            </p:nvSpPr>
            <p:spPr>
              <a:xfrm>
                <a:off x="10362166" y="3240557"/>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3" name="Google Shape;1213;p43"/>
              <p:cNvSpPr/>
              <p:nvPr/>
            </p:nvSpPr>
            <p:spPr>
              <a:xfrm>
                <a:off x="10028345" y="3394736"/>
                <a:ext cx="72139" cy="49507"/>
              </a:xfrm>
              <a:custGeom>
                <a:rect b="b" l="l" r="r" t="t"/>
                <a:pathLst>
                  <a:path extrusionOk="0" h="35" w="51">
                    <a:moveTo>
                      <a:pt x="0" y="0"/>
                    </a:moveTo>
                    <a:lnTo>
                      <a:pt x="51" y="0"/>
                    </a:lnTo>
                    <a:lnTo>
                      <a:pt x="51" y="35"/>
                    </a:lnTo>
                    <a:lnTo>
                      <a:pt x="0" y="3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4" name="Google Shape;1214;p43"/>
              <p:cNvSpPr/>
              <p:nvPr/>
            </p:nvSpPr>
            <p:spPr>
              <a:xfrm>
                <a:off x="10140090" y="3394736"/>
                <a:ext cx="73554" cy="49507"/>
              </a:xfrm>
              <a:custGeom>
                <a:rect b="b" l="l" r="r" t="t"/>
                <a:pathLst>
                  <a:path extrusionOk="0" h="35" w="52">
                    <a:moveTo>
                      <a:pt x="0" y="0"/>
                    </a:moveTo>
                    <a:lnTo>
                      <a:pt x="52" y="0"/>
                    </a:lnTo>
                    <a:lnTo>
                      <a:pt x="52" y="35"/>
                    </a:lnTo>
                    <a:lnTo>
                      <a:pt x="0" y="3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5" name="Google Shape;1215;p43"/>
              <p:cNvSpPr/>
              <p:nvPr/>
            </p:nvSpPr>
            <p:spPr>
              <a:xfrm>
                <a:off x="10249006" y="3394736"/>
                <a:ext cx="72139" cy="49507"/>
              </a:xfrm>
              <a:custGeom>
                <a:rect b="b" l="l" r="r" t="t"/>
                <a:pathLst>
                  <a:path extrusionOk="0" h="35" w="51">
                    <a:moveTo>
                      <a:pt x="0" y="0"/>
                    </a:moveTo>
                    <a:lnTo>
                      <a:pt x="51" y="0"/>
                    </a:lnTo>
                    <a:lnTo>
                      <a:pt x="51" y="35"/>
                    </a:lnTo>
                    <a:lnTo>
                      <a:pt x="0" y="3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6" name="Google Shape;1216;p43"/>
              <p:cNvSpPr/>
              <p:nvPr/>
            </p:nvSpPr>
            <p:spPr>
              <a:xfrm>
                <a:off x="10362166" y="3394736"/>
                <a:ext cx="73554" cy="49507"/>
              </a:xfrm>
              <a:custGeom>
                <a:rect b="b" l="l" r="r" t="t"/>
                <a:pathLst>
                  <a:path extrusionOk="0" h="35" w="52">
                    <a:moveTo>
                      <a:pt x="0" y="0"/>
                    </a:moveTo>
                    <a:lnTo>
                      <a:pt x="52" y="0"/>
                    </a:lnTo>
                    <a:lnTo>
                      <a:pt x="52" y="35"/>
                    </a:lnTo>
                    <a:lnTo>
                      <a:pt x="0" y="35"/>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7" name="Google Shape;1217;p43"/>
              <p:cNvSpPr/>
              <p:nvPr/>
            </p:nvSpPr>
            <p:spPr>
              <a:xfrm>
                <a:off x="10028345" y="3499409"/>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8" name="Google Shape;1218;p43"/>
              <p:cNvSpPr/>
              <p:nvPr/>
            </p:nvSpPr>
            <p:spPr>
              <a:xfrm>
                <a:off x="10140090" y="3499409"/>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9" name="Google Shape;1219;p43"/>
              <p:cNvSpPr/>
              <p:nvPr/>
            </p:nvSpPr>
            <p:spPr>
              <a:xfrm>
                <a:off x="10249006" y="3499409"/>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0" name="Google Shape;1220;p43"/>
              <p:cNvSpPr/>
              <p:nvPr/>
            </p:nvSpPr>
            <p:spPr>
              <a:xfrm>
                <a:off x="10362166" y="3499409"/>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1" name="Google Shape;1221;p43"/>
              <p:cNvSpPr/>
              <p:nvPr/>
            </p:nvSpPr>
            <p:spPr>
              <a:xfrm>
                <a:off x="11093461" y="3223583"/>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2" name="Google Shape;1222;p43"/>
              <p:cNvSpPr/>
              <p:nvPr/>
            </p:nvSpPr>
            <p:spPr>
              <a:xfrm>
                <a:off x="11155699" y="3223583"/>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3" name="Google Shape;1223;p43"/>
              <p:cNvSpPr/>
              <p:nvPr/>
            </p:nvSpPr>
            <p:spPr>
              <a:xfrm>
                <a:off x="11213694" y="3223583"/>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4" name="Google Shape;1224;p43"/>
              <p:cNvSpPr/>
              <p:nvPr/>
            </p:nvSpPr>
            <p:spPr>
              <a:xfrm>
                <a:off x="11274517" y="3223583"/>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5" name="Google Shape;1225;p43"/>
              <p:cNvSpPr/>
              <p:nvPr/>
            </p:nvSpPr>
            <p:spPr>
              <a:xfrm>
                <a:off x="11093461" y="3278748"/>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6" name="Google Shape;1226;p43"/>
              <p:cNvSpPr/>
              <p:nvPr/>
            </p:nvSpPr>
            <p:spPr>
              <a:xfrm>
                <a:off x="11155699" y="3278748"/>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7" name="Google Shape;1227;p43"/>
              <p:cNvSpPr/>
              <p:nvPr/>
            </p:nvSpPr>
            <p:spPr>
              <a:xfrm>
                <a:off x="11213694" y="3278748"/>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8" name="Google Shape;1228;p43"/>
              <p:cNvSpPr/>
              <p:nvPr/>
            </p:nvSpPr>
            <p:spPr>
              <a:xfrm>
                <a:off x="11274517" y="3278748"/>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9" name="Google Shape;1229;p43"/>
              <p:cNvSpPr/>
              <p:nvPr/>
            </p:nvSpPr>
            <p:spPr>
              <a:xfrm>
                <a:off x="11093461" y="3382006"/>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0" name="Google Shape;1230;p43"/>
              <p:cNvSpPr/>
              <p:nvPr/>
            </p:nvSpPr>
            <p:spPr>
              <a:xfrm>
                <a:off x="11155699" y="3382006"/>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1" name="Google Shape;1231;p43"/>
              <p:cNvSpPr/>
              <p:nvPr/>
            </p:nvSpPr>
            <p:spPr>
              <a:xfrm>
                <a:off x="11213694" y="3382006"/>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2" name="Google Shape;1232;p43"/>
              <p:cNvSpPr/>
              <p:nvPr/>
            </p:nvSpPr>
            <p:spPr>
              <a:xfrm>
                <a:off x="11274517" y="3382006"/>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3" name="Google Shape;1233;p43"/>
              <p:cNvSpPr/>
              <p:nvPr/>
            </p:nvSpPr>
            <p:spPr>
              <a:xfrm>
                <a:off x="11093461" y="3438586"/>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4" name="Google Shape;1234;p43"/>
              <p:cNvSpPr/>
              <p:nvPr/>
            </p:nvSpPr>
            <p:spPr>
              <a:xfrm>
                <a:off x="11155699" y="3438586"/>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5" name="Google Shape;1235;p43"/>
              <p:cNvSpPr/>
              <p:nvPr/>
            </p:nvSpPr>
            <p:spPr>
              <a:xfrm>
                <a:off x="11213694" y="3438586"/>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6" name="Google Shape;1236;p43"/>
              <p:cNvSpPr/>
              <p:nvPr/>
            </p:nvSpPr>
            <p:spPr>
              <a:xfrm>
                <a:off x="11274517" y="3438586"/>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7" name="Google Shape;1237;p43"/>
              <p:cNvSpPr/>
              <p:nvPr/>
            </p:nvSpPr>
            <p:spPr>
              <a:xfrm>
                <a:off x="11396164" y="361115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8" name="Google Shape;1238;p43"/>
              <p:cNvSpPr/>
              <p:nvPr/>
            </p:nvSpPr>
            <p:spPr>
              <a:xfrm>
                <a:off x="11424454" y="361115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9" name="Google Shape;1239;p43"/>
              <p:cNvSpPr/>
              <p:nvPr/>
            </p:nvSpPr>
            <p:spPr>
              <a:xfrm>
                <a:off x="11451329" y="361115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0" name="Google Shape;1240;p43"/>
              <p:cNvSpPr/>
              <p:nvPr/>
            </p:nvSpPr>
            <p:spPr>
              <a:xfrm>
                <a:off x="11479619" y="3611154"/>
                <a:ext cx="16974" cy="26875"/>
              </a:xfrm>
              <a:custGeom>
                <a:rect b="b" l="l" r="r" t="t"/>
                <a:pathLst>
                  <a:path extrusionOk="0" h="19" w="12">
                    <a:moveTo>
                      <a:pt x="0" y="0"/>
                    </a:moveTo>
                    <a:lnTo>
                      <a:pt x="12" y="0"/>
                    </a:lnTo>
                    <a:lnTo>
                      <a:pt x="12"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1" name="Google Shape;1241;p43"/>
              <p:cNvSpPr/>
              <p:nvPr/>
            </p:nvSpPr>
            <p:spPr>
              <a:xfrm>
                <a:off x="11396164" y="3667733"/>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2" name="Google Shape;1242;p43"/>
              <p:cNvSpPr/>
              <p:nvPr/>
            </p:nvSpPr>
            <p:spPr>
              <a:xfrm>
                <a:off x="11424454" y="3667733"/>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3" name="Google Shape;1243;p43"/>
              <p:cNvSpPr/>
              <p:nvPr/>
            </p:nvSpPr>
            <p:spPr>
              <a:xfrm>
                <a:off x="11451329" y="3667733"/>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4" name="Google Shape;1244;p43"/>
              <p:cNvSpPr/>
              <p:nvPr/>
            </p:nvSpPr>
            <p:spPr>
              <a:xfrm>
                <a:off x="11479619" y="3667733"/>
                <a:ext cx="16974" cy="26875"/>
              </a:xfrm>
              <a:custGeom>
                <a:rect b="b" l="l" r="r" t="t"/>
                <a:pathLst>
                  <a:path extrusionOk="0" h="19" w="12">
                    <a:moveTo>
                      <a:pt x="0" y="0"/>
                    </a:moveTo>
                    <a:lnTo>
                      <a:pt x="12" y="0"/>
                    </a:lnTo>
                    <a:lnTo>
                      <a:pt x="12"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5" name="Google Shape;1245;p43"/>
              <p:cNvSpPr/>
              <p:nvPr/>
            </p:nvSpPr>
            <p:spPr>
              <a:xfrm>
                <a:off x="11506495" y="361115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6" name="Google Shape;1246;p43"/>
              <p:cNvSpPr/>
              <p:nvPr/>
            </p:nvSpPr>
            <p:spPr>
              <a:xfrm>
                <a:off x="11534785" y="361115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7" name="Google Shape;1247;p43"/>
              <p:cNvSpPr/>
              <p:nvPr/>
            </p:nvSpPr>
            <p:spPr>
              <a:xfrm>
                <a:off x="11560246" y="361115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8" name="Google Shape;1248;p43"/>
              <p:cNvSpPr/>
              <p:nvPr/>
            </p:nvSpPr>
            <p:spPr>
              <a:xfrm>
                <a:off x="11588536" y="361115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9" name="Google Shape;1249;p43"/>
              <p:cNvSpPr/>
              <p:nvPr/>
            </p:nvSpPr>
            <p:spPr>
              <a:xfrm>
                <a:off x="11506495" y="3667733"/>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0" name="Google Shape;1250;p43"/>
              <p:cNvSpPr/>
              <p:nvPr/>
            </p:nvSpPr>
            <p:spPr>
              <a:xfrm>
                <a:off x="11534785" y="3667733"/>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1" name="Google Shape;1251;p43"/>
              <p:cNvSpPr/>
              <p:nvPr/>
            </p:nvSpPr>
            <p:spPr>
              <a:xfrm>
                <a:off x="11560246" y="3667733"/>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2" name="Google Shape;1252;p43"/>
              <p:cNvSpPr/>
              <p:nvPr/>
            </p:nvSpPr>
            <p:spPr>
              <a:xfrm>
                <a:off x="11588536" y="3667733"/>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3" name="Google Shape;1253;p43"/>
              <p:cNvSpPr/>
              <p:nvPr/>
            </p:nvSpPr>
            <p:spPr>
              <a:xfrm>
                <a:off x="11396164" y="3735629"/>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4" name="Google Shape;1254;p43"/>
              <p:cNvSpPr/>
              <p:nvPr/>
            </p:nvSpPr>
            <p:spPr>
              <a:xfrm>
                <a:off x="11424454" y="3735629"/>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5" name="Google Shape;1255;p43"/>
              <p:cNvSpPr/>
              <p:nvPr/>
            </p:nvSpPr>
            <p:spPr>
              <a:xfrm>
                <a:off x="11451329" y="3735629"/>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6" name="Google Shape;1256;p43"/>
              <p:cNvSpPr/>
              <p:nvPr/>
            </p:nvSpPr>
            <p:spPr>
              <a:xfrm>
                <a:off x="11479619" y="3735629"/>
                <a:ext cx="16974" cy="25461"/>
              </a:xfrm>
              <a:custGeom>
                <a:rect b="b" l="l" r="r" t="t"/>
                <a:pathLst>
                  <a:path extrusionOk="0" h="18" w="12">
                    <a:moveTo>
                      <a:pt x="0" y="0"/>
                    </a:moveTo>
                    <a:lnTo>
                      <a:pt x="12" y="0"/>
                    </a:lnTo>
                    <a:lnTo>
                      <a:pt x="12"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7" name="Google Shape;1257;p43"/>
              <p:cNvSpPr/>
              <p:nvPr/>
            </p:nvSpPr>
            <p:spPr>
              <a:xfrm>
                <a:off x="11396164" y="3792209"/>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8" name="Google Shape;1258;p43"/>
              <p:cNvSpPr/>
              <p:nvPr/>
            </p:nvSpPr>
            <p:spPr>
              <a:xfrm>
                <a:off x="11424454" y="3792209"/>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9" name="Google Shape;1259;p43"/>
              <p:cNvSpPr/>
              <p:nvPr/>
            </p:nvSpPr>
            <p:spPr>
              <a:xfrm>
                <a:off x="11451329" y="3792209"/>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0" name="Google Shape;1260;p43"/>
              <p:cNvSpPr/>
              <p:nvPr/>
            </p:nvSpPr>
            <p:spPr>
              <a:xfrm>
                <a:off x="11479619" y="3792209"/>
                <a:ext cx="16974" cy="25461"/>
              </a:xfrm>
              <a:custGeom>
                <a:rect b="b" l="l" r="r" t="t"/>
                <a:pathLst>
                  <a:path extrusionOk="0" h="18" w="12">
                    <a:moveTo>
                      <a:pt x="0" y="0"/>
                    </a:moveTo>
                    <a:lnTo>
                      <a:pt x="12" y="0"/>
                    </a:lnTo>
                    <a:lnTo>
                      <a:pt x="12"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1" name="Google Shape;1261;p43"/>
              <p:cNvSpPr/>
              <p:nvPr/>
            </p:nvSpPr>
            <p:spPr>
              <a:xfrm>
                <a:off x="11506495" y="3735629"/>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2" name="Google Shape;1262;p43"/>
              <p:cNvSpPr/>
              <p:nvPr/>
            </p:nvSpPr>
            <p:spPr>
              <a:xfrm>
                <a:off x="11534785" y="3735629"/>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3" name="Google Shape;1263;p43"/>
              <p:cNvSpPr/>
              <p:nvPr/>
            </p:nvSpPr>
            <p:spPr>
              <a:xfrm>
                <a:off x="11560246" y="3735629"/>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4" name="Google Shape;1264;p43"/>
              <p:cNvSpPr/>
              <p:nvPr/>
            </p:nvSpPr>
            <p:spPr>
              <a:xfrm>
                <a:off x="11588536" y="3735629"/>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5" name="Google Shape;1265;p43"/>
              <p:cNvSpPr/>
              <p:nvPr/>
            </p:nvSpPr>
            <p:spPr>
              <a:xfrm>
                <a:off x="11506495" y="3792209"/>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6" name="Google Shape;1266;p43"/>
              <p:cNvSpPr/>
              <p:nvPr/>
            </p:nvSpPr>
            <p:spPr>
              <a:xfrm>
                <a:off x="11534785" y="3792209"/>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7" name="Google Shape;1267;p43"/>
              <p:cNvSpPr/>
              <p:nvPr/>
            </p:nvSpPr>
            <p:spPr>
              <a:xfrm>
                <a:off x="11560246" y="3792209"/>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8" name="Google Shape;1268;p43"/>
              <p:cNvSpPr/>
              <p:nvPr/>
            </p:nvSpPr>
            <p:spPr>
              <a:xfrm>
                <a:off x="11588536" y="3792209"/>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9" name="Google Shape;1269;p43"/>
              <p:cNvSpPr/>
              <p:nvPr/>
            </p:nvSpPr>
            <p:spPr>
              <a:xfrm>
                <a:off x="11396164" y="386010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0" name="Google Shape;1270;p43"/>
              <p:cNvSpPr/>
              <p:nvPr/>
            </p:nvSpPr>
            <p:spPr>
              <a:xfrm>
                <a:off x="11424454" y="386010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1" name="Google Shape;1271;p43"/>
              <p:cNvSpPr/>
              <p:nvPr/>
            </p:nvSpPr>
            <p:spPr>
              <a:xfrm>
                <a:off x="11451329" y="386010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2" name="Google Shape;1272;p43"/>
              <p:cNvSpPr/>
              <p:nvPr/>
            </p:nvSpPr>
            <p:spPr>
              <a:xfrm>
                <a:off x="11479619" y="3860104"/>
                <a:ext cx="16974" cy="26875"/>
              </a:xfrm>
              <a:custGeom>
                <a:rect b="b" l="l" r="r" t="t"/>
                <a:pathLst>
                  <a:path extrusionOk="0" h="19" w="12">
                    <a:moveTo>
                      <a:pt x="0" y="0"/>
                    </a:moveTo>
                    <a:lnTo>
                      <a:pt x="12" y="0"/>
                    </a:lnTo>
                    <a:lnTo>
                      <a:pt x="12"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3" name="Google Shape;1273;p43"/>
              <p:cNvSpPr/>
              <p:nvPr/>
            </p:nvSpPr>
            <p:spPr>
              <a:xfrm>
                <a:off x="11396164" y="391668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4" name="Google Shape;1274;p43"/>
              <p:cNvSpPr/>
              <p:nvPr/>
            </p:nvSpPr>
            <p:spPr>
              <a:xfrm>
                <a:off x="11424454" y="391668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5" name="Google Shape;1275;p43"/>
              <p:cNvSpPr/>
              <p:nvPr/>
            </p:nvSpPr>
            <p:spPr>
              <a:xfrm>
                <a:off x="11451329" y="391668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6" name="Google Shape;1276;p43"/>
              <p:cNvSpPr/>
              <p:nvPr/>
            </p:nvSpPr>
            <p:spPr>
              <a:xfrm>
                <a:off x="11479619" y="3916684"/>
                <a:ext cx="16974" cy="26875"/>
              </a:xfrm>
              <a:custGeom>
                <a:rect b="b" l="l" r="r" t="t"/>
                <a:pathLst>
                  <a:path extrusionOk="0" h="19" w="12">
                    <a:moveTo>
                      <a:pt x="0" y="0"/>
                    </a:moveTo>
                    <a:lnTo>
                      <a:pt x="12" y="0"/>
                    </a:lnTo>
                    <a:lnTo>
                      <a:pt x="12"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7" name="Google Shape;1277;p43"/>
              <p:cNvSpPr/>
              <p:nvPr/>
            </p:nvSpPr>
            <p:spPr>
              <a:xfrm>
                <a:off x="11506495" y="386010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8" name="Google Shape;1278;p43"/>
              <p:cNvSpPr/>
              <p:nvPr/>
            </p:nvSpPr>
            <p:spPr>
              <a:xfrm>
                <a:off x="11534785" y="386010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9" name="Google Shape;1279;p43"/>
              <p:cNvSpPr/>
              <p:nvPr/>
            </p:nvSpPr>
            <p:spPr>
              <a:xfrm>
                <a:off x="11560246" y="386010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0" name="Google Shape;1280;p43"/>
              <p:cNvSpPr/>
              <p:nvPr/>
            </p:nvSpPr>
            <p:spPr>
              <a:xfrm>
                <a:off x="11588536" y="386010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1" name="Google Shape;1281;p43"/>
              <p:cNvSpPr/>
              <p:nvPr/>
            </p:nvSpPr>
            <p:spPr>
              <a:xfrm>
                <a:off x="11506495" y="391668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2" name="Google Shape;1282;p43"/>
              <p:cNvSpPr/>
              <p:nvPr/>
            </p:nvSpPr>
            <p:spPr>
              <a:xfrm>
                <a:off x="11534785" y="391668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3" name="Google Shape;1283;p43"/>
              <p:cNvSpPr/>
              <p:nvPr/>
            </p:nvSpPr>
            <p:spPr>
              <a:xfrm>
                <a:off x="11560246" y="391668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4" name="Google Shape;1284;p43"/>
              <p:cNvSpPr/>
              <p:nvPr/>
            </p:nvSpPr>
            <p:spPr>
              <a:xfrm>
                <a:off x="11588536" y="3916684"/>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5" name="Google Shape;1285;p43"/>
              <p:cNvSpPr/>
              <p:nvPr/>
            </p:nvSpPr>
            <p:spPr>
              <a:xfrm>
                <a:off x="11396164" y="3978921"/>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6" name="Google Shape;1286;p43"/>
              <p:cNvSpPr/>
              <p:nvPr/>
            </p:nvSpPr>
            <p:spPr>
              <a:xfrm>
                <a:off x="11424454" y="3978921"/>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7" name="Google Shape;1287;p43"/>
              <p:cNvSpPr/>
              <p:nvPr/>
            </p:nvSpPr>
            <p:spPr>
              <a:xfrm>
                <a:off x="11451329" y="3978921"/>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8" name="Google Shape;1288;p43"/>
              <p:cNvSpPr/>
              <p:nvPr/>
            </p:nvSpPr>
            <p:spPr>
              <a:xfrm>
                <a:off x="11479619" y="3978921"/>
                <a:ext cx="16974" cy="25461"/>
              </a:xfrm>
              <a:custGeom>
                <a:rect b="b" l="l" r="r" t="t"/>
                <a:pathLst>
                  <a:path extrusionOk="0" h="18" w="12">
                    <a:moveTo>
                      <a:pt x="0" y="0"/>
                    </a:moveTo>
                    <a:lnTo>
                      <a:pt x="12" y="0"/>
                    </a:lnTo>
                    <a:lnTo>
                      <a:pt x="12"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9" name="Google Shape;1289;p43"/>
              <p:cNvSpPr/>
              <p:nvPr/>
            </p:nvSpPr>
            <p:spPr>
              <a:xfrm>
                <a:off x="11396164" y="4035501"/>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90" name="Google Shape;1290;p43"/>
              <p:cNvSpPr/>
              <p:nvPr/>
            </p:nvSpPr>
            <p:spPr>
              <a:xfrm>
                <a:off x="11424454" y="4035501"/>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91" name="Google Shape;1291;p43"/>
              <p:cNvSpPr/>
              <p:nvPr/>
            </p:nvSpPr>
            <p:spPr>
              <a:xfrm>
                <a:off x="11451329" y="4035501"/>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92" name="Google Shape;1292;p43"/>
              <p:cNvSpPr/>
              <p:nvPr/>
            </p:nvSpPr>
            <p:spPr>
              <a:xfrm>
                <a:off x="11479619" y="4035501"/>
                <a:ext cx="16974" cy="25461"/>
              </a:xfrm>
              <a:custGeom>
                <a:rect b="b" l="l" r="r" t="t"/>
                <a:pathLst>
                  <a:path extrusionOk="0" h="18" w="12">
                    <a:moveTo>
                      <a:pt x="0" y="0"/>
                    </a:moveTo>
                    <a:lnTo>
                      <a:pt x="12" y="0"/>
                    </a:lnTo>
                    <a:lnTo>
                      <a:pt x="12"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93" name="Google Shape;1293;p43"/>
              <p:cNvSpPr/>
              <p:nvPr/>
            </p:nvSpPr>
            <p:spPr>
              <a:xfrm>
                <a:off x="11506495" y="3978921"/>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94" name="Google Shape;1294;p43"/>
              <p:cNvSpPr/>
              <p:nvPr/>
            </p:nvSpPr>
            <p:spPr>
              <a:xfrm>
                <a:off x="11534785" y="3978921"/>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95" name="Google Shape;1295;p43"/>
              <p:cNvSpPr/>
              <p:nvPr/>
            </p:nvSpPr>
            <p:spPr>
              <a:xfrm>
                <a:off x="11560246" y="3978921"/>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96" name="Google Shape;1296;p43"/>
              <p:cNvSpPr/>
              <p:nvPr/>
            </p:nvSpPr>
            <p:spPr>
              <a:xfrm>
                <a:off x="11588536" y="3978921"/>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97" name="Google Shape;1297;p43"/>
              <p:cNvSpPr/>
              <p:nvPr/>
            </p:nvSpPr>
            <p:spPr>
              <a:xfrm>
                <a:off x="11506495" y="4035501"/>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98" name="Google Shape;1298;p43"/>
              <p:cNvSpPr/>
              <p:nvPr/>
            </p:nvSpPr>
            <p:spPr>
              <a:xfrm>
                <a:off x="11534785" y="4035501"/>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99" name="Google Shape;1299;p43"/>
              <p:cNvSpPr/>
              <p:nvPr/>
            </p:nvSpPr>
            <p:spPr>
              <a:xfrm>
                <a:off x="11560246" y="4035501"/>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0" name="Google Shape;1300;p43"/>
              <p:cNvSpPr/>
              <p:nvPr/>
            </p:nvSpPr>
            <p:spPr>
              <a:xfrm>
                <a:off x="11588536" y="4035501"/>
                <a:ext cx="18388" cy="25461"/>
              </a:xfrm>
              <a:custGeom>
                <a:rect b="b" l="l" r="r" t="t"/>
                <a:pathLst>
                  <a:path extrusionOk="0" h="18" w="13">
                    <a:moveTo>
                      <a:pt x="0" y="0"/>
                    </a:moveTo>
                    <a:lnTo>
                      <a:pt x="13" y="0"/>
                    </a:lnTo>
                    <a:lnTo>
                      <a:pt x="13"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1" name="Google Shape;1301;p43"/>
              <p:cNvSpPr/>
              <p:nvPr/>
            </p:nvSpPr>
            <p:spPr>
              <a:xfrm>
                <a:off x="11396164" y="4101982"/>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2" name="Google Shape;1302;p43"/>
              <p:cNvSpPr/>
              <p:nvPr/>
            </p:nvSpPr>
            <p:spPr>
              <a:xfrm>
                <a:off x="11424454" y="4101982"/>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3" name="Google Shape;1303;p43"/>
              <p:cNvSpPr/>
              <p:nvPr/>
            </p:nvSpPr>
            <p:spPr>
              <a:xfrm>
                <a:off x="11451329" y="4101982"/>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4" name="Google Shape;1304;p43"/>
              <p:cNvSpPr/>
              <p:nvPr/>
            </p:nvSpPr>
            <p:spPr>
              <a:xfrm>
                <a:off x="11479619" y="4101982"/>
                <a:ext cx="16974" cy="26875"/>
              </a:xfrm>
              <a:custGeom>
                <a:rect b="b" l="l" r="r" t="t"/>
                <a:pathLst>
                  <a:path extrusionOk="0" h="19" w="12">
                    <a:moveTo>
                      <a:pt x="0" y="0"/>
                    </a:moveTo>
                    <a:lnTo>
                      <a:pt x="12" y="0"/>
                    </a:lnTo>
                    <a:lnTo>
                      <a:pt x="12"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5" name="Google Shape;1305;p43"/>
              <p:cNvSpPr/>
              <p:nvPr/>
            </p:nvSpPr>
            <p:spPr>
              <a:xfrm>
                <a:off x="11396164" y="4158562"/>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6" name="Google Shape;1306;p43"/>
              <p:cNvSpPr/>
              <p:nvPr/>
            </p:nvSpPr>
            <p:spPr>
              <a:xfrm>
                <a:off x="11424454" y="4158562"/>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7" name="Google Shape;1307;p43"/>
              <p:cNvSpPr/>
              <p:nvPr/>
            </p:nvSpPr>
            <p:spPr>
              <a:xfrm>
                <a:off x="11451329" y="4158562"/>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8" name="Google Shape;1308;p43"/>
              <p:cNvSpPr/>
              <p:nvPr/>
            </p:nvSpPr>
            <p:spPr>
              <a:xfrm>
                <a:off x="11479619" y="4158562"/>
                <a:ext cx="16974" cy="26875"/>
              </a:xfrm>
              <a:custGeom>
                <a:rect b="b" l="l" r="r" t="t"/>
                <a:pathLst>
                  <a:path extrusionOk="0" h="19" w="12">
                    <a:moveTo>
                      <a:pt x="0" y="0"/>
                    </a:moveTo>
                    <a:lnTo>
                      <a:pt x="12" y="0"/>
                    </a:lnTo>
                    <a:lnTo>
                      <a:pt x="12"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9" name="Google Shape;1309;p43"/>
              <p:cNvSpPr/>
              <p:nvPr/>
            </p:nvSpPr>
            <p:spPr>
              <a:xfrm>
                <a:off x="11506495" y="4101982"/>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0" name="Google Shape;1310;p43"/>
              <p:cNvSpPr/>
              <p:nvPr/>
            </p:nvSpPr>
            <p:spPr>
              <a:xfrm>
                <a:off x="11534785" y="4101982"/>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1" name="Google Shape;1311;p43"/>
              <p:cNvSpPr/>
              <p:nvPr/>
            </p:nvSpPr>
            <p:spPr>
              <a:xfrm>
                <a:off x="11560246" y="4101982"/>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2" name="Google Shape;1312;p43"/>
              <p:cNvSpPr/>
              <p:nvPr/>
            </p:nvSpPr>
            <p:spPr>
              <a:xfrm>
                <a:off x="11588536" y="4101982"/>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3" name="Google Shape;1313;p43"/>
              <p:cNvSpPr/>
              <p:nvPr/>
            </p:nvSpPr>
            <p:spPr>
              <a:xfrm>
                <a:off x="11506495" y="4158562"/>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4" name="Google Shape;1314;p43"/>
              <p:cNvSpPr/>
              <p:nvPr/>
            </p:nvSpPr>
            <p:spPr>
              <a:xfrm>
                <a:off x="11534785" y="4158562"/>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5" name="Google Shape;1315;p43"/>
              <p:cNvSpPr/>
              <p:nvPr/>
            </p:nvSpPr>
            <p:spPr>
              <a:xfrm>
                <a:off x="11560246" y="4158562"/>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6" name="Google Shape;1316;p43"/>
              <p:cNvSpPr/>
              <p:nvPr/>
            </p:nvSpPr>
            <p:spPr>
              <a:xfrm>
                <a:off x="11588536" y="4158562"/>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7" name="Google Shape;1317;p43"/>
              <p:cNvSpPr/>
              <p:nvPr/>
            </p:nvSpPr>
            <p:spPr>
              <a:xfrm>
                <a:off x="11396164" y="4226457"/>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8" name="Google Shape;1318;p43"/>
              <p:cNvSpPr/>
              <p:nvPr/>
            </p:nvSpPr>
            <p:spPr>
              <a:xfrm>
                <a:off x="11424454" y="4226457"/>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9" name="Google Shape;1319;p43"/>
              <p:cNvSpPr/>
              <p:nvPr/>
            </p:nvSpPr>
            <p:spPr>
              <a:xfrm>
                <a:off x="11451329" y="4226457"/>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0" name="Google Shape;1320;p43"/>
              <p:cNvSpPr/>
              <p:nvPr/>
            </p:nvSpPr>
            <p:spPr>
              <a:xfrm>
                <a:off x="11479619" y="4226457"/>
                <a:ext cx="16974" cy="26875"/>
              </a:xfrm>
              <a:custGeom>
                <a:rect b="b" l="l" r="r" t="t"/>
                <a:pathLst>
                  <a:path extrusionOk="0" h="19" w="12">
                    <a:moveTo>
                      <a:pt x="0" y="0"/>
                    </a:moveTo>
                    <a:lnTo>
                      <a:pt x="12" y="0"/>
                    </a:lnTo>
                    <a:lnTo>
                      <a:pt x="12"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1" name="Google Shape;1321;p43"/>
              <p:cNvSpPr/>
              <p:nvPr/>
            </p:nvSpPr>
            <p:spPr>
              <a:xfrm>
                <a:off x="11396164" y="4283037"/>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2" name="Google Shape;1322;p43"/>
              <p:cNvSpPr/>
              <p:nvPr/>
            </p:nvSpPr>
            <p:spPr>
              <a:xfrm>
                <a:off x="11424454" y="4283037"/>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3" name="Google Shape;1323;p43"/>
              <p:cNvSpPr/>
              <p:nvPr/>
            </p:nvSpPr>
            <p:spPr>
              <a:xfrm>
                <a:off x="11451329" y="4283037"/>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4" name="Google Shape;1324;p43"/>
              <p:cNvSpPr/>
              <p:nvPr/>
            </p:nvSpPr>
            <p:spPr>
              <a:xfrm>
                <a:off x="11479619" y="4283037"/>
                <a:ext cx="16974" cy="26875"/>
              </a:xfrm>
              <a:custGeom>
                <a:rect b="b" l="l" r="r" t="t"/>
                <a:pathLst>
                  <a:path extrusionOk="0" h="19" w="12">
                    <a:moveTo>
                      <a:pt x="0" y="0"/>
                    </a:moveTo>
                    <a:lnTo>
                      <a:pt x="12" y="0"/>
                    </a:lnTo>
                    <a:lnTo>
                      <a:pt x="12"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5" name="Google Shape;1325;p43"/>
              <p:cNvSpPr/>
              <p:nvPr/>
            </p:nvSpPr>
            <p:spPr>
              <a:xfrm>
                <a:off x="11506495" y="4226457"/>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6" name="Google Shape;1326;p43"/>
              <p:cNvSpPr/>
              <p:nvPr/>
            </p:nvSpPr>
            <p:spPr>
              <a:xfrm>
                <a:off x="11534785" y="4226457"/>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7" name="Google Shape;1327;p43"/>
              <p:cNvSpPr/>
              <p:nvPr/>
            </p:nvSpPr>
            <p:spPr>
              <a:xfrm>
                <a:off x="11560246" y="4226457"/>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8" name="Google Shape;1328;p43"/>
              <p:cNvSpPr/>
              <p:nvPr/>
            </p:nvSpPr>
            <p:spPr>
              <a:xfrm>
                <a:off x="11588536" y="4226457"/>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9" name="Google Shape;1329;p43"/>
              <p:cNvSpPr/>
              <p:nvPr/>
            </p:nvSpPr>
            <p:spPr>
              <a:xfrm>
                <a:off x="11506495" y="4283037"/>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0" name="Google Shape;1330;p43"/>
              <p:cNvSpPr/>
              <p:nvPr/>
            </p:nvSpPr>
            <p:spPr>
              <a:xfrm>
                <a:off x="11534785" y="4283037"/>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1" name="Google Shape;1331;p43"/>
              <p:cNvSpPr/>
              <p:nvPr/>
            </p:nvSpPr>
            <p:spPr>
              <a:xfrm>
                <a:off x="11560246" y="4283037"/>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2" name="Google Shape;1332;p43"/>
              <p:cNvSpPr/>
              <p:nvPr/>
            </p:nvSpPr>
            <p:spPr>
              <a:xfrm>
                <a:off x="11588536" y="4283037"/>
                <a:ext cx="18388" cy="26875"/>
              </a:xfrm>
              <a:custGeom>
                <a:rect b="b" l="l" r="r" t="t"/>
                <a:pathLst>
                  <a:path extrusionOk="0" h="19" w="13">
                    <a:moveTo>
                      <a:pt x="0" y="0"/>
                    </a:moveTo>
                    <a:lnTo>
                      <a:pt x="13" y="0"/>
                    </a:lnTo>
                    <a:lnTo>
                      <a:pt x="13"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3" name="Google Shape;1333;p43"/>
              <p:cNvSpPr/>
              <p:nvPr/>
            </p:nvSpPr>
            <p:spPr>
              <a:xfrm>
                <a:off x="11093461" y="3541844"/>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4" name="Google Shape;1334;p43"/>
              <p:cNvSpPr/>
              <p:nvPr/>
            </p:nvSpPr>
            <p:spPr>
              <a:xfrm>
                <a:off x="11155699" y="3541844"/>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5" name="Google Shape;1335;p43"/>
              <p:cNvSpPr/>
              <p:nvPr/>
            </p:nvSpPr>
            <p:spPr>
              <a:xfrm>
                <a:off x="11213694" y="3541844"/>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6" name="Google Shape;1336;p43"/>
              <p:cNvSpPr/>
              <p:nvPr/>
            </p:nvSpPr>
            <p:spPr>
              <a:xfrm>
                <a:off x="11274517" y="3541844"/>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7" name="Google Shape;1337;p43"/>
              <p:cNvSpPr/>
              <p:nvPr/>
            </p:nvSpPr>
            <p:spPr>
              <a:xfrm>
                <a:off x="11093461" y="3598423"/>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8" name="Google Shape;1338;p43"/>
              <p:cNvSpPr/>
              <p:nvPr/>
            </p:nvSpPr>
            <p:spPr>
              <a:xfrm>
                <a:off x="11155699" y="3598423"/>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9" name="Google Shape;1339;p43"/>
              <p:cNvSpPr/>
              <p:nvPr/>
            </p:nvSpPr>
            <p:spPr>
              <a:xfrm>
                <a:off x="11213694" y="3598423"/>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0" name="Google Shape;1340;p43"/>
              <p:cNvSpPr/>
              <p:nvPr/>
            </p:nvSpPr>
            <p:spPr>
              <a:xfrm>
                <a:off x="11274517" y="3598423"/>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1" name="Google Shape;1341;p43"/>
              <p:cNvSpPr/>
              <p:nvPr/>
            </p:nvSpPr>
            <p:spPr>
              <a:xfrm>
                <a:off x="11093461" y="3701681"/>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2" name="Google Shape;1342;p43"/>
              <p:cNvSpPr/>
              <p:nvPr/>
            </p:nvSpPr>
            <p:spPr>
              <a:xfrm>
                <a:off x="11155699" y="3701681"/>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3" name="Google Shape;1343;p43"/>
              <p:cNvSpPr/>
              <p:nvPr/>
            </p:nvSpPr>
            <p:spPr>
              <a:xfrm>
                <a:off x="11213694" y="3701681"/>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4" name="Google Shape;1344;p43"/>
              <p:cNvSpPr/>
              <p:nvPr/>
            </p:nvSpPr>
            <p:spPr>
              <a:xfrm>
                <a:off x="11274517" y="3701681"/>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5" name="Google Shape;1345;p43"/>
              <p:cNvSpPr/>
              <p:nvPr/>
            </p:nvSpPr>
            <p:spPr>
              <a:xfrm>
                <a:off x="11093461" y="3758261"/>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6" name="Google Shape;1346;p43"/>
              <p:cNvSpPr/>
              <p:nvPr/>
            </p:nvSpPr>
            <p:spPr>
              <a:xfrm>
                <a:off x="11155699" y="3758261"/>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7" name="Google Shape;1347;p43"/>
              <p:cNvSpPr/>
              <p:nvPr/>
            </p:nvSpPr>
            <p:spPr>
              <a:xfrm>
                <a:off x="11213694" y="3758261"/>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8" name="Google Shape;1348;p43"/>
              <p:cNvSpPr/>
              <p:nvPr/>
            </p:nvSpPr>
            <p:spPr>
              <a:xfrm>
                <a:off x="11274517" y="3758261"/>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9" name="Google Shape;1349;p43"/>
              <p:cNvSpPr/>
              <p:nvPr/>
            </p:nvSpPr>
            <p:spPr>
              <a:xfrm>
                <a:off x="11093461" y="3860104"/>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0" name="Google Shape;1350;p43"/>
              <p:cNvSpPr/>
              <p:nvPr/>
            </p:nvSpPr>
            <p:spPr>
              <a:xfrm>
                <a:off x="11155699" y="3860104"/>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1" name="Google Shape;1351;p43"/>
              <p:cNvSpPr/>
              <p:nvPr/>
            </p:nvSpPr>
            <p:spPr>
              <a:xfrm>
                <a:off x="11213694" y="3860104"/>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2" name="Google Shape;1352;p43"/>
              <p:cNvSpPr/>
              <p:nvPr/>
            </p:nvSpPr>
            <p:spPr>
              <a:xfrm>
                <a:off x="11274517" y="3860104"/>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3" name="Google Shape;1353;p43"/>
              <p:cNvSpPr/>
              <p:nvPr/>
            </p:nvSpPr>
            <p:spPr>
              <a:xfrm>
                <a:off x="11093461" y="3916684"/>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4" name="Google Shape;1354;p43"/>
              <p:cNvSpPr/>
              <p:nvPr/>
            </p:nvSpPr>
            <p:spPr>
              <a:xfrm>
                <a:off x="11155699" y="3916684"/>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5" name="Google Shape;1355;p43"/>
              <p:cNvSpPr/>
              <p:nvPr/>
            </p:nvSpPr>
            <p:spPr>
              <a:xfrm>
                <a:off x="11213694" y="3916684"/>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6" name="Google Shape;1356;p43"/>
              <p:cNvSpPr/>
              <p:nvPr/>
            </p:nvSpPr>
            <p:spPr>
              <a:xfrm>
                <a:off x="11274517" y="3916684"/>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7" name="Google Shape;1357;p43"/>
              <p:cNvSpPr/>
              <p:nvPr/>
            </p:nvSpPr>
            <p:spPr>
              <a:xfrm>
                <a:off x="11093461" y="4019942"/>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8" name="Google Shape;1358;p43"/>
              <p:cNvSpPr/>
              <p:nvPr/>
            </p:nvSpPr>
            <p:spPr>
              <a:xfrm>
                <a:off x="11155699" y="4019942"/>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9" name="Google Shape;1359;p43"/>
              <p:cNvSpPr/>
              <p:nvPr/>
            </p:nvSpPr>
            <p:spPr>
              <a:xfrm>
                <a:off x="11213694" y="4019942"/>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0" name="Google Shape;1360;p43"/>
              <p:cNvSpPr/>
              <p:nvPr/>
            </p:nvSpPr>
            <p:spPr>
              <a:xfrm>
                <a:off x="11274517" y="4019942"/>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1" name="Google Shape;1361;p43"/>
              <p:cNvSpPr/>
              <p:nvPr/>
            </p:nvSpPr>
            <p:spPr>
              <a:xfrm>
                <a:off x="11093461" y="4076521"/>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2" name="Google Shape;1362;p43"/>
              <p:cNvSpPr/>
              <p:nvPr/>
            </p:nvSpPr>
            <p:spPr>
              <a:xfrm>
                <a:off x="11155699" y="4076521"/>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3" name="Google Shape;1363;p43"/>
              <p:cNvSpPr/>
              <p:nvPr/>
            </p:nvSpPr>
            <p:spPr>
              <a:xfrm>
                <a:off x="11213694" y="4076521"/>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4" name="Google Shape;1364;p43"/>
              <p:cNvSpPr/>
              <p:nvPr/>
            </p:nvSpPr>
            <p:spPr>
              <a:xfrm>
                <a:off x="11274517" y="4076521"/>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5" name="Google Shape;1365;p43"/>
              <p:cNvSpPr/>
              <p:nvPr/>
            </p:nvSpPr>
            <p:spPr>
              <a:xfrm>
                <a:off x="11093461" y="4169878"/>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6" name="Google Shape;1366;p43"/>
              <p:cNvSpPr/>
              <p:nvPr/>
            </p:nvSpPr>
            <p:spPr>
              <a:xfrm>
                <a:off x="11155699" y="4169878"/>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7" name="Google Shape;1367;p43"/>
              <p:cNvSpPr/>
              <p:nvPr/>
            </p:nvSpPr>
            <p:spPr>
              <a:xfrm>
                <a:off x="11213694" y="4169878"/>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8" name="Google Shape;1368;p43"/>
              <p:cNvSpPr/>
              <p:nvPr/>
            </p:nvSpPr>
            <p:spPr>
              <a:xfrm>
                <a:off x="11274517" y="4169878"/>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9" name="Google Shape;1369;p43"/>
              <p:cNvSpPr/>
              <p:nvPr/>
            </p:nvSpPr>
            <p:spPr>
              <a:xfrm>
                <a:off x="11093461" y="4226457"/>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0" name="Google Shape;1370;p43"/>
              <p:cNvSpPr/>
              <p:nvPr/>
            </p:nvSpPr>
            <p:spPr>
              <a:xfrm>
                <a:off x="11155699" y="4226457"/>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1" name="Google Shape;1371;p43"/>
              <p:cNvSpPr/>
              <p:nvPr/>
            </p:nvSpPr>
            <p:spPr>
              <a:xfrm>
                <a:off x="11213694" y="4226457"/>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2" name="Google Shape;1372;p43"/>
              <p:cNvSpPr/>
              <p:nvPr/>
            </p:nvSpPr>
            <p:spPr>
              <a:xfrm>
                <a:off x="11274517" y="4226457"/>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3" name="Google Shape;1373;p43"/>
              <p:cNvSpPr/>
              <p:nvPr/>
            </p:nvSpPr>
            <p:spPr>
              <a:xfrm>
                <a:off x="10028345" y="3671977"/>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4" name="Google Shape;1374;p43"/>
              <p:cNvSpPr/>
              <p:nvPr/>
            </p:nvSpPr>
            <p:spPr>
              <a:xfrm>
                <a:off x="10140090" y="3671977"/>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5" name="Google Shape;1375;p43"/>
              <p:cNvSpPr/>
              <p:nvPr/>
            </p:nvSpPr>
            <p:spPr>
              <a:xfrm>
                <a:off x="10249006" y="3671977"/>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6" name="Google Shape;1376;p43"/>
              <p:cNvSpPr/>
              <p:nvPr/>
            </p:nvSpPr>
            <p:spPr>
              <a:xfrm>
                <a:off x="10362166" y="3671977"/>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7" name="Google Shape;1377;p43"/>
              <p:cNvSpPr/>
              <p:nvPr/>
            </p:nvSpPr>
            <p:spPr>
              <a:xfrm>
                <a:off x="10028345" y="3776649"/>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8" name="Google Shape;1378;p43"/>
              <p:cNvSpPr/>
              <p:nvPr/>
            </p:nvSpPr>
            <p:spPr>
              <a:xfrm>
                <a:off x="10140090" y="3776649"/>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9" name="Google Shape;1379;p43"/>
              <p:cNvSpPr/>
              <p:nvPr/>
            </p:nvSpPr>
            <p:spPr>
              <a:xfrm>
                <a:off x="10249006" y="3776649"/>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80" name="Google Shape;1380;p43"/>
              <p:cNvSpPr/>
              <p:nvPr/>
            </p:nvSpPr>
            <p:spPr>
              <a:xfrm>
                <a:off x="10362166" y="3776649"/>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81" name="Google Shape;1381;p43"/>
              <p:cNvSpPr/>
              <p:nvPr/>
            </p:nvSpPr>
            <p:spPr>
              <a:xfrm>
                <a:off x="10028345" y="3930829"/>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82" name="Google Shape;1382;p43"/>
              <p:cNvSpPr/>
              <p:nvPr/>
            </p:nvSpPr>
            <p:spPr>
              <a:xfrm>
                <a:off x="10140090" y="3930829"/>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83" name="Google Shape;1383;p43"/>
              <p:cNvSpPr/>
              <p:nvPr/>
            </p:nvSpPr>
            <p:spPr>
              <a:xfrm>
                <a:off x="10249006" y="3930829"/>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84" name="Google Shape;1384;p43"/>
              <p:cNvSpPr/>
              <p:nvPr/>
            </p:nvSpPr>
            <p:spPr>
              <a:xfrm>
                <a:off x="10362166" y="3930829"/>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85" name="Google Shape;1385;p43"/>
              <p:cNvSpPr/>
              <p:nvPr/>
            </p:nvSpPr>
            <p:spPr>
              <a:xfrm>
                <a:off x="10028345" y="4034087"/>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86" name="Google Shape;1386;p43"/>
              <p:cNvSpPr/>
              <p:nvPr/>
            </p:nvSpPr>
            <p:spPr>
              <a:xfrm>
                <a:off x="10140090" y="4034087"/>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87" name="Google Shape;1387;p43"/>
              <p:cNvSpPr/>
              <p:nvPr/>
            </p:nvSpPr>
            <p:spPr>
              <a:xfrm>
                <a:off x="10249006" y="4034087"/>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88" name="Google Shape;1388;p43"/>
              <p:cNvSpPr/>
              <p:nvPr/>
            </p:nvSpPr>
            <p:spPr>
              <a:xfrm>
                <a:off x="10362166" y="4034087"/>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89" name="Google Shape;1389;p43"/>
              <p:cNvSpPr/>
              <p:nvPr/>
            </p:nvSpPr>
            <p:spPr>
              <a:xfrm>
                <a:off x="9612482" y="3564475"/>
                <a:ext cx="53751" cy="48093"/>
              </a:xfrm>
              <a:custGeom>
                <a:rect b="b" l="l" r="r" t="t"/>
                <a:pathLst>
                  <a:path extrusionOk="0" h="34" w="38">
                    <a:moveTo>
                      <a:pt x="0" y="0"/>
                    </a:moveTo>
                    <a:lnTo>
                      <a:pt x="38" y="0"/>
                    </a:lnTo>
                    <a:lnTo>
                      <a:pt x="38"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90" name="Google Shape;1390;p43"/>
              <p:cNvSpPr/>
              <p:nvPr/>
            </p:nvSpPr>
            <p:spPr>
              <a:xfrm>
                <a:off x="9695938" y="3564475"/>
                <a:ext cx="53751" cy="48093"/>
              </a:xfrm>
              <a:custGeom>
                <a:rect b="b" l="l" r="r" t="t"/>
                <a:pathLst>
                  <a:path extrusionOk="0" h="34" w="38">
                    <a:moveTo>
                      <a:pt x="0" y="0"/>
                    </a:moveTo>
                    <a:lnTo>
                      <a:pt x="38" y="0"/>
                    </a:lnTo>
                    <a:lnTo>
                      <a:pt x="38"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91" name="Google Shape;1391;p43"/>
              <p:cNvSpPr/>
              <p:nvPr/>
            </p:nvSpPr>
            <p:spPr>
              <a:xfrm>
                <a:off x="9775149" y="3564475"/>
                <a:ext cx="53751" cy="48093"/>
              </a:xfrm>
              <a:custGeom>
                <a:rect b="b" l="l" r="r" t="t"/>
                <a:pathLst>
                  <a:path extrusionOk="0" h="34" w="38">
                    <a:moveTo>
                      <a:pt x="0" y="0"/>
                    </a:moveTo>
                    <a:lnTo>
                      <a:pt x="38" y="0"/>
                    </a:lnTo>
                    <a:lnTo>
                      <a:pt x="38"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92" name="Google Shape;1392;p43"/>
              <p:cNvSpPr/>
              <p:nvPr/>
            </p:nvSpPr>
            <p:spPr>
              <a:xfrm>
                <a:off x="9858605" y="3564475"/>
                <a:ext cx="53751" cy="48093"/>
              </a:xfrm>
              <a:custGeom>
                <a:rect b="b" l="l" r="r" t="t"/>
                <a:pathLst>
                  <a:path extrusionOk="0" h="34" w="38">
                    <a:moveTo>
                      <a:pt x="0" y="0"/>
                    </a:moveTo>
                    <a:lnTo>
                      <a:pt x="38" y="0"/>
                    </a:lnTo>
                    <a:lnTo>
                      <a:pt x="38"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93" name="Google Shape;1393;p43"/>
              <p:cNvSpPr/>
              <p:nvPr/>
            </p:nvSpPr>
            <p:spPr>
              <a:xfrm>
                <a:off x="9612482" y="3656417"/>
                <a:ext cx="53751" cy="48093"/>
              </a:xfrm>
              <a:custGeom>
                <a:rect b="b" l="l" r="r" t="t"/>
                <a:pathLst>
                  <a:path extrusionOk="0" h="34" w="38">
                    <a:moveTo>
                      <a:pt x="0" y="0"/>
                    </a:moveTo>
                    <a:lnTo>
                      <a:pt x="38" y="0"/>
                    </a:lnTo>
                    <a:lnTo>
                      <a:pt x="38"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94" name="Google Shape;1394;p43"/>
              <p:cNvSpPr/>
              <p:nvPr/>
            </p:nvSpPr>
            <p:spPr>
              <a:xfrm>
                <a:off x="9695938" y="3656417"/>
                <a:ext cx="53751" cy="48093"/>
              </a:xfrm>
              <a:custGeom>
                <a:rect b="b" l="l" r="r" t="t"/>
                <a:pathLst>
                  <a:path extrusionOk="0" h="34" w="38">
                    <a:moveTo>
                      <a:pt x="0" y="0"/>
                    </a:moveTo>
                    <a:lnTo>
                      <a:pt x="38" y="0"/>
                    </a:lnTo>
                    <a:lnTo>
                      <a:pt x="38"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95" name="Google Shape;1395;p43"/>
              <p:cNvSpPr/>
              <p:nvPr/>
            </p:nvSpPr>
            <p:spPr>
              <a:xfrm>
                <a:off x="9775149" y="3656417"/>
                <a:ext cx="53751" cy="48093"/>
              </a:xfrm>
              <a:custGeom>
                <a:rect b="b" l="l" r="r" t="t"/>
                <a:pathLst>
                  <a:path extrusionOk="0" h="34" w="38">
                    <a:moveTo>
                      <a:pt x="0" y="0"/>
                    </a:moveTo>
                    <a:lnTo>
                      <a:pt x="38" y="0"/>
                    </a:lnTo>
                    <a:lnTo>
                      <a:pt x="38"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96" name="Google Shape;1396;p43"/>
              <p:cNvSpPr/>
              <p:nvPr/>
            </p:nvSpPr>
            <p:spPr>
              <a:xfrm>
                <a:off x="9858605" y="3656417"/>
                <a:ext cx="53751" cy="48093"/>
              </a:xfrm>
              <a:custGeom>
                <a:rect b="b" l="l" r="r" t="t"/>
                <a:pathLst>
                  <a:path extrusionOk="0" h="34" w="38">
                    <a:moveTo>
                      <a:pt x="0" y="0"/>
                    </a:moveTo>
                    <a:lnTo>
                      <a:pt x="38" y="0"/>
                    </a:lnTo>
                    <a:lnTo>
                      <a:pt x="38"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97" name="Google Shape;1397;p43"/>
              <p:cNvSpPr/>
              <p:nvPr/>
            </p:nvSpPr>
            <p:spPr>
              <a:xfrm>
                <a:off x="9612482" y="3748359"/>
                <a:ext cx="55165" cy="48093"/>
              </a:xfrm>
              <a:custGeom>
                <a:rect b="b" l="l" r="r" t="t"/>
                <a:pathLst>
                  <a:path extrusionOk="0" h="34" w="39">
                    <a:moveTo>
                      <a:pt x="0" y="0"/>
                    </a:moveTo>
                    <a:lnTo>
                      <a:pt x="39" y="0"/>
                    </a:lnTo>
                    <a:lnTo>
                      <a:pt x="39"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98" name="Google Shape;1398;p43"/>
              <p:cNvSpPr/>
              <p:nvPr/>
            </p:nvSpPr>
            <p:spPr>
              <a:xfrm>
                <a:off x="9695938" y="3748359"/>
                <a:ext cx="55165" cy="48093"/>
              </a:xfrm>
              <a:custGeom>
                <a:rect b="b" l="l" r="r" t="t"/>
                <a:pathLst>
                  <a:path extrusionOk="0" h="34" w="39">
                    <a:moveTo>
                      <a:pt x="0" y="0"/>
                    </a:moveTo>
                    <a:lnTo>
                      <a:pt x="39" y="0"/>
                    </a:lnTo>
                    <a:lnTo>
                      <a:pt x="39"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99" name="Google Shape;1399;p43"/>
              <p:cNvSpPr/>
              <p:nvPr/>
            </p:nvSpPr>
            <p:spPr>
              <a:xfrm>
                <a:off x="9775149" y="3748359"/>
                <a:ext cx="55165" cy="48093"/>
              </a:xfrm>
              <a:custGeom>
                <a:rect b="b" l="l" r="r" t="t"/>
                <a:pathLst>
                  <a:path extrusionOk="0" h="34" w="39">
                    <a:moveTo>
                      <a:pt x="0" y="0"/>
                    </a:moveTo>
                    <a:lnTo>
                      <a:pt x="39" y="0"/>
                    </a:lnTo>
                    <a:lnTo>
                      <a:pt x="39"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0" name="Google Shape;1400;p43"/>
              <p:cNvSpPr/>
              <p:nvPr/>
            </p:nvSpPr>
            <p:spPr>
              <a:xfrm>
                <a:off x="9858605" y="3748359"/>
                <a:ext cx="55165" cy="48093"/>
              </a:xfrm>
              <a:custGeom>
                <a:rect b="b" l="l" r="r" t="t"/>
                <a:pathLst>
                  <a:path extrusionOk="0" h="34" w="39">
                    <a:moveTo>
                      <a:pt x="0" y="0"/>
                    </a:moveTo>
                    <a:lnTo>
                      <a:pt x="39" y="0"/>
                    </a:lnTo>
                    <a:lnTo>
                      <a:pt x="39"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1" name="Google Shape;1401;p43"/>
              <p:cNvSpPr/>
              <p:nvPr/>
            </p:nvSpPr>
            <p:spPr>
              <a:xfrm>
                <a:off x="9612482" y="3840301"/>
                <a:ext cx="53751" cy="48093"/>
              </a:xfrm>
              <a:custGeom>
                <a:rect b="b" l="l" r="r" t="t"/>
                <a:pathLst>
                  <a:path extrusionOk="0" h="34" w="38">
                    <a:moveTo>
                      <a:pt x="0" y="0"/>
                    </a:moveTo>
                    <a:lnTo>
                      <a:pt x="38" y="0"/>
                    </a:lnTo>
                    <a:lnTo>
                      <a:pt x="38"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2" name="Google Shape;1402;p43"/>
              <p:cNvSpPr/>
              <p:nvPr/>
            </p:nvSpPr>
            <p:spPr>
              <a:xfrm>
                <a:off x="9695938" y="3840301"/>
                <a:ext cx="53751" cy="48093"/>
              </a:xfrm>
              <a:custGeom>
                <a:rect b="b" l="l" r="r" t="t"/>
                <a:pathLst>
                  <a:path extrusionOk="0" h="34" w="38">
                    <a:moveTo>
                      <a:pt x="0" y="0"/>
                    </a:moveTo>
                    <a:lnTo>
                      <a:pt x="38" y="0"/>
                    </a:lnTo>
                    <a:lnTo>
                      <a:pt x="38"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3" name="Google Shape;1403;p43"/>
              <p:cNvSpPr/>
              <p:nvPr/>
            </p:nvSpPr>
            <p:spPr>
              <a:xfrm>
                <a:off x="9775149" y="3840301"/>
                <a:ext cx="53751" cy="48093"/>
              </a:xfrm>
              <a:custGeom>
                <a:rect b="b" l="l" r="r" t="t"/>
                <a:pathLst>
                  <a:path extrusionOk="0" h="34" w="38">
                    <a:moveTo>
                      <a:pt x="0" y="0"/>
                    </a:moveTo>
                    <a:lnTo>
                      <a:pt x="38" y="0"/>
                    </a:lnTo>
                    <a:lnTo>
                      <a:pt x="38"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4" name="Google Shape;1404;p43"/>
              <p:cNvSpPr/>
              <p:nvPr/>
            </p:nvSpPr>
            <p:spPr>
              <a:xfrm>
                <a:off x="9858605" y="3840301"/>
                <a:ext cx="53751" cy="48093"/>
              </a:xfrm>
              <a:custGeom>
                <a:rect b="b" l="l" r="r" t="t"/>
                <a:pathLst>
                  <a:path extrusionOk="0" h="34" w="38">
                    <a:moveTo>
                      <a:pt x="0" y="0"/>
                    </a:moveTo>
                    <a:lnTo>
                      <a:pt x="38" y="0"/>
                    </a:lnTo>
                    <a:lnTo>
                      <a:pt x="38"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5" name="Google Shape;1405;p43"/>
              <p:cNvSpPr/>
              <p:nvPr/>
            </p:nvSpPr>
            <p:spPr>
              <a:xfrm>
                <a:off x="9612482" y="3933658"/>
                <a:ext cx="55165" cy="48093"/>
              </a:xfrm>
              <a:custGeom>
                <a:rect b="b" l="l" r="r" t="t"/>
                <a:pathLst>
                  <a:path extrusionOk="0" h="34" w="39">
                    <a:moveTo>
                      <a:pt x="0" y="0"/>
                    </a:moveTo>
                    <a:lnTo>
                      <a:pt x="39" y="0"/>
                    </a:lnTo>
                    <a:lnTo>
                      <a:pt x="39"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6" name="Google Shape;1406;p43"/>
              <p:cNvSpPr/>
              <p:nvPr/>
            </p:nvSpPr>
            <p:spPr>
              <a:xfrm>
                <a:off x="9695938" y="3933658"/>
                <a:ext cx="55165" cy="48093"/>
              </a:xfrm>
              <a:custGeom>
                <a:rect b="b" l="l" r="r" t="t"/>
                <a:pathLst>
                  <a:path extrusionOk="0" h="34" w="39">
                    <a:moveTo>
                      <a:pt x="0" y="0"/>
                    </a:moveTo>
                    <a:lnTo>
                      <a:pt x="39" y="0"/>
                    </a:lnTo>
                    <a:lnTo>
                      <a:pt x="39"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7" name="Google Shape;1407;p43"/>
              <p:cNvSpPr/>
              <p:nvPr/>
            </p:nvSpPr>
            <p:spPr>
              <a:xfrm>
                <a:off x="9775149" y="3933658"/>
                <a:ext cx="55165" cy="48093"/>
              </a:xfrm>
              <a:custGeom>
                <a:rect b="b" l="l" r="r" t="t"/>
                <a:pathLst>
                  <a:path extrusionOk="0" h="34" w="39">
                    <a:moveTo>
                      <a:pt x="0" y="0"/>
                    </a:moveTo>
                    <a:lnTo>
                      <a:pt x="39" y="0"/>
                    </a:lnTo>
                    <a:lnTo>
                      <a:pt x="39"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8" name="Google Shape;1408;p43"/>
              <p:cNvSpPr/>
              <p:nvPr/>
            </p:nvSpPr>
            <p:spPr>
              <a:xfrm>
                <a:off x="9858605" y="3933658"/>
                <a:ext cx="55165" cy="48093"/>
              </a:xfrm>
              <a:custGeom>
                <a:rect b="b" l="l" r="r" t="t"/>
                <a:pathLst>
                  <a:path extrusionOk="0" h="34" w="39">
                    <a:moveTo>
                      <a:pt x="0" y="0"/>
                    </a:moveTo>
                    <a:lnTo>
                      <a:pt x="39" y="0"/>
                    </a:lnTo>
                    <a:lnTo>
                      <a:pt x="39"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9" name="Google Shape;1409;p43"/>
              <p:cNvSpPr/>
              <p:nvPr/>
            </p:nvSpPr>
            <p:spPr>
              <a:xfrm>
                <a:off x="9612482" y="4025600"/>
                <a:ext cx="55165" cy="48093"/>
              </a:xfrm>
              <a:custGeom>
                <a:rect b="b" l="l" r="r" t="t"/>
                <a:pathLst>
                  <a:path extrusionOk="0" h="34" w="39">
                    <a:moveTo>
                      <a:pt x="0" y="0"/>
                    </a:moveTo>
                    <a:lnTo>
                      <a:pt x="39" y="0"/>
                    </a:lnTo>
                    <a:lnTo>
                      <a:pt x="39"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0" name="Google Shape;1410;p43"/>
              <p:cNvSpPr/>
              <p:nvPr/>
            </p:nvSpPr>
            <p:spPr>
              <a:xfrm>
                <a:off x="9695938" y="4025600"/>
                <a:ext cx="55165" cy="48093"/>
              </a:xfrm>
              <a:custGeom>
                <a:rect b="b" l="l" r="r" t="t"/>
                <a:pathLst>
                  <a:path extrusionOk="0" h="34" w="39">
                    <a:moveTo>
                      <a:pt x="0" y="0"/>
                    </a:moveTo>
                    <a:lnTo>
                      <a:pt x="39" y="0"/>
                    </a:lnTo>
                    <a:lnTo>
                      <a:pt x="39"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1" name="Google Shape;1411;p43"/>
              <p:cNvSpPr/>
              <p:nvPr/>
            </p:nvSpPr>
            <p:spPr>
              <a:xfrm>
                <a:off x="9775149" y="4025600"/>
                <a:ext cx="55165" cy="48093"/>
              </a:xfrm>
              <a:custGeom>
                <a:rect b="b" l="l" r="r" t="t"/>
                <a:pathLst>
                  <a:path extrusionOk="0" h="34" w="39">
                    <a:moveTo>
                      <a:pt x="0" y="0"/>
                    </a:moveTo>
                    <a:lnTo>
                      <a:pt x="39" y="0"/>
                    </a:lnTo>
                    <a:lnTo>
                      <a:pt x="39"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2" name="Google Shape;1412;p43"/>
              <p:cNvSpPr/>
              <p:nvPr/>
            </p:nvSpPr>
            <p:spPr>
              <a:xfrm>
                <a:off x="9858605" y="4025600"/>
                <a:ext cx="55165" cy="48093"/>
              </a:xfrm>
              <a:custGeom>
                <a:rect b="b" l="l" r="r" t="t"/>
                <a:pathLst>
                  <a:path extrusionOk="0" h="34" w="39">
                    <a:moveTo>
                      <a:pt x="0" y="0"/>
                    </a:moveTo>
                    <a:lnTo>
                      <a:pt x="39" y="0"/>
                    </a:lnTo>
                    <a:lnTo>
                      <a:pt x="39"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3" name="Google Shape;1413;p43"/>
              <p:cNvSpPr/>
              <p:nvPr/>
            </p:nvSpPr>
            <p:spPr>
              <a:xfrm>
                <a:off x="9612482" y="4117542"/>
                <a:ext cx="53751" cy="48093"/>
              </a:xfrm>
              <a:custGeom>
                <a:rect b="b" l="l" r="r" t="t"/>
                <a:pathLst>
                  <a:path extrusionOk="0" h="34" w="38">
                    <a:moveTo>
                      <a:pt x="0" y="0"/>
                    </a:moveTo>
                    <a:lnTo>
                      <a:pt x="38" y="0"/>
                    </a:lnTo>
                    <a:lnTo>
                      <a:pt x="38"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4" name="Google Shape;1414;p43"/>
              <p:cNvSpPr/>
              <p:nvPr/>
            </p:nvSpPr>
            <p:spPr>
              <a:xfrm>
                <a:off x="9695938" y="4117542"/>
                <a:ext cx="53751" cy="48093"/>
              </a:xfrm>
              <a:custGeom>
                <a:rect b="b" l="l" r="r" t="t"/>
                <a:pathLst>
                  <a:path extrusionOk="0" h="34" w="38">
                    <a:moveTo>
                      <a:pt x="0" y="0"/>
                    </a:moveTo>
                    <a:lnTo>
                      <a:pt x="38" y="0"/>
                    </a:lnTo>
                    <a:lnTo>
                      <a:pt x="38"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5" name="Google Shape;1415;p43"/>
              <p:cNvSpPr/>
              <p:nvPr/>
            </p:nvSpPr>
            <p:spPr>
              <a:xfrm>
                <a:off x="9775149" y="4117542"/>
                <a:ext cx="53751" cy="48093"/>
              </a:xfrm>
              <a:custGeom>
                <a:rect b="b" l="l" r="r" t="t"/>
                <a:pathLst>
                  <a:path extrusionOk="0" h="34" w="38">
                    <a:moveTo>
                      <a:pt x="0" y="0"/>
                    </a:moveTo>
                    <a:lnTo>
                      <a:pt x="38" y="0"/>
                    </a:lnTo>
                    <a:lnTo>
                      <a:pt x="38"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6" name="Google Shape;1416;p43"/>
              <p:cNvSpPr/>
              <p:nvPr/>
            </p:nvSpPr>
            <p:spPr>
              <a:xfrm>
                <a:off x="9858605" y="4117542"/>
                <a:ext cx="53751" cy="48093"/>
              </a:xfrm>
              <a:custGeom>
                <a:rect b="b" l="l" r="r" t="t"/>
                <a:pathLst>
                  <a:path extrusionOk="0" h="34" w="38">
                    <a:moveTo>
                      <a:pt x="0" y="0"/>
                    </a:moveTo>
                    <a:lnTo>
                      <a:pt x="38" y="0"/>
                    </a:lnTo>
                    <a:lnTo>
                      <a:pt x="38"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7" name="Google Shape;1417;p43"/>
              <p:cNvSpPr/>
              <p:nvPr/>
            </p:nvSpPr>
            <p:spPr>
              <a:xfrm>
                <a:off x="9612482" y="4209483"/>
                <a:ext cx="55165" cy="48093"/>
              </a:xfrm>
              <a:custGeom>
                <a:rect b="b" l="l" r="r" t="t"/>
                <a:pathLst>
                  <a:path extrusionOk="0" h="34" w="39">
                    <a:moveTo>
                      <a:pt x="0" y="0"/>
                    </a:moveTo>
                    <a:lnTo>
                      <a:pt x="39" y="0"/>
                    </a:lnTo>
                    <a:lnTo>
                      <a:pt x="39"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8" name="Google Shape;1418;p43"/>
              <p:cNvSpPr/>
              <p:nvPr/>
            </p:nvSpPr>
            <p:spPr>
              <a:xfrm>
                <a:off x="9695938" y="4209483"/>
                <a:ext cx="55165" cy="48093"/>
              </a:xfrm>
              <a:custGeom>
                <a:rect b="b" l="l" r="r" t="t"/>
                <a:pathLst>
                  <a:path extrusionOk="0" h="34" w="39">
                    <a:moveTo>
                      <a:pt x="0" y="0"/>
                    </a:moveTo>
                    <a:lnTo>
                      <a:pt x="39" y="0"/>
                    </a:lnTo>
                    <a:lnTo>
                      <a:pt x="39"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9" name="Google Shape;1419;p43"/>
              <p:cNvSpPr/>
              <p:nvPr/>
            </p:nvSpPr>
            <p:spPr>
              <a:xfrm>
                <a:off x="9775149" y="4209483"/>
                <a:ext cx="55165" cy="48093"/>
              </a:xfrm>
              <a:custGeom>
                <a:rect b="b" l="l" r="r" t="t"/>
                <a:pathLst>
                  <a:path extrusionOk="0" h="34" w="39">
                    <a:moveTo>
                      <a:pt x="0" y="0"/>
                    </a:moveTo>
                    <a:lnTo>
                      <a:pt x="39" y="0"/>
                    </a:lnTo>
                    <a:lnTo>
                      <a:pt x="39"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0" name="Google Shape;1420;p43"/>
              <p:cNvSpPr/>
              <p:nvPr/>
            </p:nvSpPr>
            <p:spPr>
              <a:xfrm>
                <a:off x="9858605" y="4209483"/>
                <a:ext cx="55165" cy="48093"/>
              </a:xfrm>
              <a:custGeom>
                <a:rect b="b" l="l" r="r" t="t"/>
                <a:pathLst>
                  <a:path extrusionOk="0" h="34" w="39">
                    <a:moveTo>
                      <a:pt x="0" y="0"/>
                    </a:moveTo>
                    <a:lnTo>
                      <a:pt x="39" y="0"/>
                    </a:lnTo>
                    <a:lnTo>
                      <a:pt x="39"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1" name="Google Shape;1421;p43"/>
              <p:cNvSpPr/>
              <p:nvPr/>
            </p:nvSpPr>
            <p:spPr>
              <a:xfrm>
                <a:off x="10546051" y="2486633"/>
                <a:ext cx="142864" cy="29704"/>
              </a:xfrm>
              <a:custGeom>
                <a:rect b="b" l="l" r="r" t="t"/>
                <a:pathLst>
                  <a:path extrusionOk="0" h="21" w="101">
                    <a:moveTo>
                      <a:pt x="0" y="0"/>
                    </a:moveTo>
                    <a:lnTo>
                      <a:pt x="101" y="0"/>
                    </a:lnTo>
                    <a:lnTo>
                      <a:pt x="101" y="21"/>
                    </a:lnTo>
                    <a:lnTo>
                      <a:pt x="0" y="21"/>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2" name="Google Shape;1422;p43"/>
              <p:cNvSpPr/>
              <p:nvPr/>
            </p:nvSpPr>
            <p:spPr>
              <a:xfrm>
                <a:off x="10704475" y="2486633"/>
                <a:ext cx="142864" cy="29704"/>
              </a:xfrm>
              <a:custGeom>
                <a:rect b="b" l="l" r="r" t="t"/>
                <a:pathLst>
                  <a:path extrusionOk="0" h="21" w="101">
                    <a:moveTo>
                      <a:pt x="0" y="0"/>
                    </a:moveTo>
                    <a:lnTo>
                      <a:pt x="101" y="0"/>
                    </a:lnTo>
                    <a:lnTo>
                      <a:pt x="101" y="21"/>
                    </a:lnTo>
                    <a:lnTo>
                      <a:pt x="0" y="21"/>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3" name="Google Shape;1423;p43"/>
              <p:cNvSpPr/>
              <p:nvPr/>
            </p:nvSpPr>
            <p:spPr>
              <a:xfrm>
                <a:off x="10862898" y="2486633"/>
                <a:ext cx="142864" cy="29704"/>
              </a:xfrm>
              <a:custGeom>
                <a:rect b="b" l="l" r="r" t="t"/>
                <a:pathLst>
                  <a:path extrusionOk="0" h="21" w="101">
                    <a:moveTo>
                      <a:pt x="0" y="0"/>
                    </a:moveTo>
                    <a:lnTo>
                      <a:pt x="101" y="0"/>
                    </a:lnTo>
                    <a:lnTo>
                      <a:pt x="101" y="21"/>
                    </a:lnTo>
                    <a:lnTo>
                      <a:pt x="0" y="21"/>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4" name="Google Shape;1424;p43"/>
              <p:cNvSpPr/>
              <p:nvPr/>
            </p:nvSpPr>
            <p:spPr>
              <a:xfrm>
                <a:off x="10546051" y="2555943"/>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5" name="Google Shape;1425;p43"/>
              <p:cNvSpPr/>
              <p:nvPr/>
            </p:nvSpPr>
            <p:spPr>
              <a:xfrm>
                <a:off x="10704475" y="2555943"/>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6" name="Google Shape;1426;p43"/>
              <p:cNvSpPr/>
              <p:nvPr/>
            </p:nvSpPr>
            <p:spPr>
              <a:xfrm>
                <a:off x="10862898" y="2555943"/>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7" name="Google Shape;1427;p43"/>
              <p:cNvSpPr/>
              <p:nvPr/>
            </p:nvSpPr>
            <p:spPr>
              <a:xfrm>
                <a:off x="10546051" y="2622424"/>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8" name="Google Shape;1428;p43"/>
              <p:cNvSpPr/>
              <p:nvPr/>
            </p:nvSpPr>
            <p:spPr>
              <a:xfrm>
                <a:off x="10704475" y="2622424"/>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9" name="Google Shape;1429;p43"/>
              <p:cNvSpPr/>
              <p:nvPr/>
            </p:nvSpPr>
            <p:spPr>
              <a:xfrm>
                <a:off x="10862898" y="2622424"/>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0" name="Google Shape;1430;p43"/>
              <p:cNvSpPr/>
              <p:nvPr/>
            </p:nvSpPr>
            <p:spPr>
              <a:xfrm>
                <a:off x="10546051" y="2690320"/>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1" name="Google Shape;1431;p43"/>
              <p:cNvSpPr/>
              <p:nvPr/>
            </p:nvSpPr>
            <p:spPr>
              <a:xfrm>
                <a:off x="10704475" y="2690320"/>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2" name="Google Shape;1432;p43"/>
              <p:cNvSpPr/>
              <p:nvPr/>
            </p:nvSpPr>
            <p:spPr>
              <a:xfrm>
                <a:off x="10862898" y="2690320"/>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3" name="Google Shape;1433;p43"/>
              <p:cNvSpPr/>
              <p:nvPr/>
            </p:nvSpPr>
            <p:spPr>
              <a:xfrm>
                <a:off x="10546051" y="2862888"/>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4" name="Google Shape;1434;p43"/>
              <p:cNvSpPr/>
              <p:nvPr/>
            </p:nvSpPr>
            <p:spPr>
              <a:xfrm>
                <a:off x="10704475" y="2862888"/>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5" name="Google Shape;1435;p43"/>
              <p:cNvSpPr/>
              <p:nvPr/>
            </p:nvSpPr>
            <p:spPr>
              <a:xfrm>
                <a:off x="10862898" y="2862888"/>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6" name="Google Shape;1436;p43"/>
              <p:cNvSpPr/>
              <p:nvPr/>
            </p:nvSpPr>
            <p:spPr>
              <a:xfrm>
                <a:off x="10546051" y="2930783"/>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7" name="Google Shape;1437;p43"/>
              <p:cNvSpPr/>
              <p:nvPr/>
            </p:nvSpPr>
            <p:spPr>
              <a:xfrm>
                <a:off x="10704475" y="2930783"/>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8" name="Google Shape;1438;p43"/>
              <p:cNvSpPr/>
              <p:nvPr/>
            </p:nvSpPr>
            <p:spPr>
              <a:xfrm>
                <a:off x="10862898" y="2930783"/>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9" name="Google Shape;1439;p43"/>
              <p:cNvSpPr/>
              <p:nvPr/>
            </p:nvSpPr>
            <p:spPr>
              <a:xfrm>
                <a:off x="10546051" y="2981705"/>
                <a:ext cx="144279" cy="28290"/>
              </a:xfrm>
              <a:custGeom>
                <a:rect b="b" l="l" r="r" t="t"/>
                <a:pathLst>
                  <a:path extrusionOk="0" h="20" w="102">
                    <a:moveTo>
                      <a:pt x="0" y="0"/>
                    </a:moveTo>
                    <a:lnTo>
                      <a:pt x="102" y="0"/>
                    </a:lnTo>
                    <a:lnTo>
                      <a:pt x="102"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0" name="Google Shape;1440;p43"/>
              <p:cNvSpPr/>
              <p:nvPr/>
            </p:nvSpPr>
            <p:spPr>
              <a:xfrm>
                <a:off x="10705889" y="2981705"/>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1" name="Google Shape;1441;p43"/>
              <p:cNvSpPr/>
              <p:nvPr/>
            </p:nvSpPr>
            <p:spPr>
              <a:xfrm>
                <a:off x="10862898" y="2981705"/>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2" name="Google Shape;1442;p43"/>
              <p:cNvSpPr/>
              <p:nvPr/>
            </p:nvSpPr>
            <p:spPr>
              <a:xfrm>
                <a:off x="10546051" y="3049601"/>
                <a:ext cx="144279" cy="28290"/>
              </a:xfrm>
              <a:custGeom>
                <a:rect b="b" l="l" r="r" t="t"/>
                <a:pathLst>
                  <a:path extrusionOk="0" h="20" w="102">
                    <a:moveTo>
                      <a:pt x="0" y="0"/>
                    </a:moveTo>
                    <a:lnTo>
                      <a:pt x="102" y="0"/>
                    </a:lnTo>
                    <a:lnTo>
                      <a:pt x="102"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3" name="Google Shape;1443;p43"/>
              <p:cNvSpPr/>
              <p:nvPr/>
            </p:nvSpPr>
            <p:spPr>
              <a:xfrm>
                <a:off x="10705889" y="3049601"/>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4" name="Google Shape;1444;p43"/>
              <p:cNvSpPr/>
              <p:nvPr/>
            </p:nvSpPr>
            <p:spPr>
              <a:xfrm>
                <a:off x="10862898" y="3049601"/>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5" name="Google Shape;1445;p43"/>
              <p:cNvSpPr/>
              <p:nvPr/>
            </p:nvSpPr>
            <p:spPr>
              <a:xfrm>
                <a:off x="10546051" y="3159931"/>
                <a:ext cx="144279" cy="28290"/>
              </a:xfrm>
              <a:custGeom>
                <a:rect b="b" l="l" r="r" t="t"/>
                <a:pathLst>
                  <a:path extrusionOk="0" h="20" w="102">
                    <a:moveTo>
                      <a:pt x="0" y="0"/>
                    </a:moveTo>
                    <a:lnTo>
                      <a:pt x="102" y="0"/>
                    </a:lnTo>
                    <a:lnTo>
                      <a:pt x="102"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6" name="Google Shape;1446;p43"/>
              <p:cNvSpPr/>
              <p:nvPr/>
            </p:nvSpPr>
            <p:spPr>
              <a:xfrm>
                <a:off x="10705889" y="3159931"/>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7" name="Google Shape;1447;p43"/>
              <p:cNvSpPr/>
              <p:nvPr/>
            </p:nvSpPr>
            <p:spPr>
              <a:xfrm>
                <a:off x="10862898" y="3159931"/>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8" name="Google Shape;1448;p43"/>
              <p:cNvSpPr/>
              <p:nvPr/>
            </p:nvSpPr>
            <p:spPr>
              <a:xfrm>
                <a:off x="10546051" y="3227827"/>
                <a:ext cx="144279" cy="28290"/>
              </a:xfrm>
              <a:custGeom>
                <a:rect b="b" l="l" r="r" t="t"/>
                <a:pathLst>
                  <a:path extrusionOk="0" h="20" w="102">
                    <a:moveTo>
                      <a:pt x="0" y="0"/>
                    </a:moveTo>
                    <a:lnTo>
                      <a:pt x="102" y="0"/>
                    </a:lnTo>
                    <a:lnTo>
                      <a:pt x="102"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9" name="Google Shape;1449;p43"/>
              <p:cNvSpPr/>
              <p:nvPr/>
            </p:nvSpPr>
            <p:spPr>
              <a:xfrm>
                <a:off x="10705889" y="3227827"/>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0" name="Google Shape;1450;p43"/>
              <p:cNvSpPr/>
              <p:nvPr/>
            </p:nvSpPr>
            <p:spPr>
              <a:xfrm>
                <a:off x="10862898" y="3227827"/>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1" name="Google Shape;1451;p43"/>
              <p:cNvSpPr/>
              <p:nvPr/>
            </p:nvSpPr>
            <p:spPr>
              <a:xfrm>
                <a:off x="10546051" y="3288650"/>
                <a:ext cx="144279" cy="28290"/>
              </a:xfrm>
              <a:custGeom>
                <a:rect b="b" l="l" r="r" t="t"/>
                <a:pathLst>
                  <a:path extrusionOk="0" h="20" w="102">
                    <a:moveTo>
                      <a:pt x="0" y="0"/>
                    </a:moveTo>
                    <a:lnTo>
                      <a:pt x="102" y="0"/>
                    </a:lnTo>
                    <a:lnTo>
                      <a:pt x="102"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2" name="Google Shape;1452;p43"/>
              <p:cNvSpPr/>
              <p:nvPr/>
            </p:nvSpPr>
            <p:spPr>
              <a:xfrm>
                <a:off x="10705889" y="3288650"/>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3" name="Google Shape;1453;p43"/>
              <p:cNvSpPr/>
              <p:nvPr/>
            </p:nvSpPr>
            <p:spPr>
              <a:xfrm>
                <a:off x="10862898" y="3288650"/>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4" name="Google Shape;1454;p43"/>
              <p:cNvSpPr/>
              <p:nvPr/>
            </p:nvSpPr>
            <p:spPr>
              <a:xfrm>
                <a:off x="10546051" y="3356545"/>
                <a:ext cx="144279" cy="28290"/>
              </a:xfrm>
              <a:custGeom>
                <a:rect b="b" l="l" r="r" t="t"/>
                <a:pathLst>
                  <a:path extrusionOk="0" h="20" w="102">
                    <a:moveTo>
                      <a:pt x="0" y="0"/>
                    </a:moveTo>
                    <a:lnTo>
                      <a:pt x="102" y="0"/>
                    </a:lnTo>
                    <a:lnTo>
                      <a:pt x="102"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5" name="Google Shape;1455;p43"/>
              <p:cNvSpPr/>
              <p:nvPr/>
            </p:nvSpPr>
            <p:spPr>
              <a:xfrm>
                <a:off x="10705889" y="3356545"/>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6" name="Google Shape;1456;p43"/>
              <p:cNvSpPr/>
              <p:nvPr/>
            </p:nvSpPr>
            <p:spPr>
              <a:xfrm>
                <a:off x="10862898" y="3356545"/>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7" name="Google Shape;1457;p43"/>
              <p:cNvSpPr/>
              <p:nvPr/>
            </p:nvSpPr>
            <p:spPr>
              <a:xfrm>
                <a:off x="10546051" y="3423026"/>
                <a:ext cx="144279" cy="28290"/>
              </a:xfrm>
              <a:custGeom>
                <a:rect b="b" l="l" r="r" t="t"/>
                <a:pathLst>
                  <a:path extrusionOk="0" h="20" w="102">
                    <a:moveTo>
                      <a:pt x="0" y="0"/>
                    </a:moveTo>
                    <a:lnTo>
                      <a:pt x="102" y="0"/>
                    </a:lnTo>
                    <a:lnTo>
                      <a:pt x="102"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8" name="Google Shape;1458;p43"/>
              <p:cNvSpPr/>
              <p:nvPr/>
            </p:nvSpPr>
            <p:spPr>
              <a:xfrm>
                <a:off x="10705889" y="3423026"/>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9" name="Google Shape;1459;p43"/>
              <p:cNvSpPr/>
              <p:nvPr/>
            </p:nvSpPr>
            <p:spPr>
              <a:xfrm>
                <a:off x="10862898" y="3423026"/>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0" name="Google Shape;1460;p43"/>
              <p:cNvSpPr/>
              <p:nvPr/>
            </p:nvSpPr>
            <p:spPr>
              <a:xfrm>
                <a:off x="10546051" y="3490922"/>
                <a:ext cx="144279" cy="28290"/>
              </a:xfrm>
              <a:custGeom>
                <a:rect b="b" l="l" r="r" t="t"/>
                <a:pathLst>
                  <a:path extrusionOk="0" h="20" w="102">
                    <a:moveTo>
                      <a:pt x="0" y="0"/>
                    </a:moveTo>
                    <a:lnTo>
                      <a:pt x="102" y="0"/>
                    </a:lnTo>
                    <a:lnTo>
                      <a:pt x="102"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1" name="Google Shape;1461;p43"/>
              <p:cNvSpPr/>
              <p:nvPr/>
            </p:nvSpPr>
            <p:spPr>
              <a:xfrm>
                <a:off x="10705889" y="3490922"/>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2" name="Google Shape;1462;p43"/>
              <p:cNvSpPr/>
              <p:nvPr/>
            </p:nvSpPr>
            <p:spPr>
              <a:xfrm>
                <a:off x="10862898" y="3490922"/>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3" name="Google Shape;1463;p43"/>
              <p:cNvSpPr/>
              <p:nvPr/>
            </p:nvSpPr>
            <p:spPr>
              <a:xfrm>
                <a:off x="10546051" y="3623884"/>
                <a:ext cx="144279" cy="28290"/>
              </a:xfrm>
              <a:custGeom>
                <a:rect b="b" l="l" r="r" t="t"/>
                <a:pathLst>
                  <a:path extrusionOk="0" h="20" w="102">
                    <a:moveTo>
                      <a:pt x="0" y="0"/>
                    </a:moveTo>
                    <a:lnTo>
                      <a:pt x="102" y="0"/>
                    </a:lnTo>
                    <a:lnTo>
                      <a:pt x="102"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4" name="Google Shape;1464;p43"/>
              <p:cNvSpPr/>
              <p:nvPr/>
            </p:nvSpPr>
            <p:spPr>
              <a:xfrm>
                <a:off x="10705889" y="3623884"/>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5" name="Google Shape;1465;p43"/>
              <p:cNvSpPr/>
              <p:nvPr/>
            </p:nvSpPr>
            <p:spPr>
              <a:xfrm>
                <a:off x="10862898" y="3623884"/>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6" name="Google Shape;1466;p43"/>
              <p:cNvSpPr/>
              <p:nvPr/>
            </p:nvSpPr>
            <p:spPr>
              <a:xfrm>
                <a:off x="10546051" y="3691780"/>
                <a:ext cx="144279" cy="28290"/>
              </a:xfrm>
              <a:custGeom>
                <a:rect b="b" l="l" r="r" t="t"/>
                <a:pathLst>
                  <a:path extrusionOk="0" h="20" w="102">
                    <a:moveTo>
                      <a:pt x="0" y="0"/>
                    </a:moveTo>
                    <a:lnTo>
                      <a:pt x="102" y="0"/>
                    </a:lnTo>
                    <a:lnTo>
                      <a:pt x="102"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7" name="Google Shape;1467;p43"/>
              <p:cNvSpPr/>
              <p:nvPr/>
            </p:nvSpPr>
            <p:spPr>
              <a:xfrm>
                <a:off x="10705889" y="3691780"/>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8" name="Google Shape;1468;p43"/>
              <p:cNvSpPr/>
              <p:nvPr/>
            </p:nvSpPr>
            <p:spPr>
              <a:xfrm>
                <a:off x="10862898" y="3691780"/>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9" name="Google Shape;1469;p43"/>
              <p:cNvSpPr/>
              <p:nvPr/>
            </p:nvSpPr>
            <p:spPr>
              <a:xfrm>
                <a:off x="10546051" y="3752603"/>
                <a:ext cx="144279" cy="28290"/>
              </a:xfrm>
              <a:custGeom>
                <a:rect b="b" l="l" r="r" t="t"/>
                <a:pathLst>
                  <a:path extrusionOk="0" h="20" w="102">
                    <a:moveTo>
                      <a:pt x="0" y="0"/>
                    </a:moveTo>
                    <a:lnTo>
                      <a:pt x="102" y="0"/>
                    </a:lnTo>
                    <a:lnTo>
                      <a:pt x="102"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0" name="Google Shape;1470;p43"/>
              <p:cNvSpPr/>
              <p:nvPr/>
            </p:nvSpPr>
            <p:spPr>
              <a:xfrm>
                <a:off x="10705889" y="3752603"/>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1" name="Google Shape;1471;p43"/>
              <p:cNvSpPr/>
              <p:nvPr/>
            </p:nvSpPr>
            <p:spPr>
              <a:xfrm>
                <a:off x="10862898" y="3752603"/>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2" name="Google Shape;1472;p43"/>
              <p:cNvSpPr/>
              <p:nvPr/>
            </p:nvSpPr>
            <p:spPr>
              <a:xfrm>
                <a:off x="10546051" y="3820498"/>
                <a:ext cx="144279" cy="28290"/>
              </a:xfrm>
              <a:custGeom>
                <a:rect b="b" l="l" r="r" t="t"/>
                <a:pathLst>
                  <a:path extrusionOk="0" h="20" w="102">
                    <a:moveTo>
                      <a:pt x="0" y="0"/>
                    </a:moveTo>
                    <a:lnTo>
                      <a:pt x="102" y="0"/>
                    </a:lnTo>
                    <a:lnTo>
                      <a:pt x="102"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3" name="Google Shape;1473;p43"/>
              <p:cNvSpPr/>
              <p:nvPr/>
            </p:nvSpPr>
            <p:spPr>
              <a:xfrm>
                <a:off x="10705889" y="3820498"/>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4" name="Google Shape;1474;p43"/>
              <p:cNvSpPr/>
              <p:nvPr/>
            </p:nvSpPr>
            <p:spPr>
              <a:xfrm>
                <a:off x="10862898" y="3820498"/>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5" name="Google Shape;1475;p43"/>
              <p:cNvSpPr/>
              <p:nvPr/>
            </p:nvSpPr>
            <p:spPr>
              <a:xfrm>
                <a:off x="10546051" y="3946388"/>
                <a:ext cx="144279" cy="28290"/>
              </a:xfrm>
              <a:custGeom>
                <a:rect b="b" l="l" r="r" t="t"/>
                <a:pathLst>
                  <a:path extrusionOk="0" h="20" w="102">
                    <a:moveTo>
                      <a:pt x="0" y="0"/>
                    </a:moveTo>
                    <a:lnTo>
                      <a:pt x="102" y="0"/>
                    </a:lnTo>
                    <a:lnTo>
                      <a:pt x="102"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6" name="Google Shape;1476;p43"/>
              <p:cNvSpPr/>
              <p:nvPr/>
            </p:nvSpPr>
            <p:spPr>
              <a:xfrm>
                <a:off x="10705889" y="3946388"/>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7" name="Google Shape;1477;p43"/>
              <p:cNvSpPr/>
              <p:nvPr/>
            </p:nvSpPr>
            <p:spPr>
              <a:xfrm>
                <a:off x="10862898" y="3946388"/>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8" name="Google Shape;1478;p43"/>
              <p:cNvSpPr/>
              <p:nvPr/>
            </p:nvSpPr>
            <p:spPr>
              <a:xfrm>
                <a:off x="10546051" y="4014284"/>
                <a:ext cx="144279" cy="28290"/>
              </a:xfrm>
              <a:custGeom>
                <a:rect b="b" l="l" r="r" t="t"/>
                <a:pathLst>
                  <a:path extrusionOk="0" h="20" w="102">
                    <a:moveTo>
                      <a:pt x="0" y="0"/>
                    </a:moveTo>
                    <a:lnTo>
                      <a:pt x="102" y="0"/>
                    </a:lnTo>
                    <a:lnTo>
                      <a:pt x="102"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9" name="Google Shape;1479;p43"/>
              <p:cNvSpPr/>
              <p:nvPr/>
            </p:nvSpPr>
            <p:spPr>
              <a:xfrm>
                <a:off x="10705889" y="4014284"/>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0" name="Google Shape;1480;p43"/>
              <p:cNvSpPr/>
              <p:nvPr/>
            </p:nvSpPr>
            <p:spPr>
              <a:xfrm>
                <a:off x="10862898" y="4014284"/>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1" name="Google Shape;1481;p43"/>
              <p:cNvSpPr/>
              <p:nvPr/>
            </p:nvSpPr>
            <p:spPr>
              <a:xfrm>
                <a:off x="10546051" y="4073692"/>
                <a:ext cx="144279" cy="28290"/>
              </a:xfrm>
              <a:custGeom>
                <a:rect b="b" l="l" r="r" t="t"/>
                <a:pathLst>
                  <a:path extrusionOk="0" h="20" w="102">
                    <a:moveTo>
                      <a:pt x="0" y="0"/>
                    </a:moveTo>
                    <a:lnTo>
                      <a:pt x="102" y="0"/>
                    </a:lnTo>
                    <a:lnTo>
                      <a:pt x="102"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2" name="Google Shape;1482;p43"/>
              <p:cNvSpPr/>
              <p:nvPr/>
            </p:nvSpPr>
            <p:spPr>
              <a:xfrm>
                <a:off x="10705889" y="4073692"/>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3" name="Google Shape;1483;p43"/>
              <p:cNvSpPr/>
              <p:nvPr/>
            </p:nvSpPr>
            <p:spPr>
              <a:xfrm>
                <a:off x="10862898" y="4073692"/>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4" name="Google Shape;1484;p43"/>
              <p:cNvSpPr/>
              <p:nvPr/>
            </p:nvSpPr>
            <p:spPr>
              <a:xfrm>
                <a:off x="10546051" y="4143002"/>
                <a:ext cx="144279" cy="28290"/>
              </a:xfrm>
              <a:custGeom>
                <a:rect b="b" l="l" r="r" t="t"/>
                <a:pathLst>
                  <a:path extrusionOk="0" h="20" w="102">
                    <a:moveTo>
                      <a:pt x="0" y="0"/>
                    </a:moveTo>
                    <a:lnTo>
                      <a:pt x="102" y="0"/>
                    </a:lnTo>
                    <a:lnTo>
                      <a:pt x="102"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5" name="Google Shape;1485;p43"/>
              <p:cNvSpPr/>
              <p:nvPr/>
            </p:nvSpPr>
            <p:spPr>
              <a:xfrm>
                <a:off x="10705889" y="4143002"/>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6" name="Google Shape;1486;p43"/>
              <p:cNvSpPr/>
              <p:nvPr/>
            </p:nvSpPr>
            <p:spPr>
              <a:xfrm>
                <a:off x="10862898" y="4143002"/>
                <a:ext cx="142864" cy="28290"/>
              </a:xfrm>
              <a:custGeom>
                <a:rect b="b" l="l" r="r" t="t"/>
                <a:pathLst>
                  <a:path extrusionOk="0" h="20" w="101">
                    <a:moveTo>
                      <a:pt x="0" y="0"/>
                    </a:moveTo>
                    <a:lnTo>
                      <a:pt x="101" y="0"/>
                    </a:lnTo>
                    <a:lnTo>
                      <a:pt x="101" y="20"/>
                    </a:lnTo>
                    <a:lnTo>
                      <a:pt x="0" y="20"/>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7" name="Google Shape;1487;p43"/>
              <p:cNvSpPr/>
              <p:nvPr/>
            </p:nvSpPr>
            <p:spPr>
              <a:xfrm>
                <a:off x="9992982" y="3383421"/>
                <a:ext cx="8487" cy="1048139"/>
              </a:xfrm>
              <a:custGeom>
                <a:rect b="b" l="l" r="r" t="t"/>
                <a:pathLst>
                  <a:path extrusionOk="0" h="741" w="6">
                    <a:moveTo>
                      <a:pt x="0" y="0"/>
                    </a:moveTo>
                    <a:lnTo>
                      <a:pt x="6" y="0"/>
                    </a:lnTo>
                    <a:lnTo>
                      <a:pt x="6" y="741"/>
                    </a:lnTo>
                    <a:lnTo>
                      <a:pt x="0" y="741"/>
                    </a:lnTo>
                    <a:lnTo>
                      <a:pt x="0" y="0"/>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88" name="Google Shape;1488;p43"/>
              <p:cNvSpPr/>
              <p:nvPr/>
            </p:nvSpPr>
            <p:spPr>
              <a:xfrm>
                <a:off x="10479569" y="3046772"/>
                <a:ext cx="8487" cy="1384788"/>
              </a:xfrm>
              <a:custGeom>
                <a:rect b="b" l="l" r="r" t="t"/>
                <a:pathLst>
                  <a:path extrusionOk="0" h="979" w="6">
                    <a:moveTo>
                      <a:pt x="0" y="0"/>
                    </a:moveTo>
                    <a:lnTo>
                      <a:pt x="6" y="0"/>
                    </a:lnTo>
                    <a:lnTo>
                      <a:pt x="6" y="979"/>
                    </a:lnTo>
                    <a:lnTo>
                      <a:pt x="0" y="979"/>
                    </a:lnTo>
                    <a:lnTo>
                      <a:pt x="0" y="0"/>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89" name="Google Shape;1489;p43"/>
              <p:cNvSpPr/>
              <p:nvPr/>
            </p:nvSpPr>
            <p:spPr>
              <a:xfrm>
                <a:off x="10035417" y="3138714"/>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0" name="Google Shape;1490;p43"/>
              <p:cNvSpPr/>
              <p:nvPr/>
            </p:nvSpPr>
            <p:spPr>
              <a:xfrm>
                <a:off x="10149991" y="3138714"/>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1" name="Google Shape;1491;p43"/>
              <p:cNvSpPr/>
              <p:nvPr/>
            </p:nvSpPr>
            <p:spPr>
              <a:xfrm>
                <a:off x="10257493" y="3138714"/>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2" name="Google Shape;1492;p43"/>
              <p:cNvSpPr/>
              <p:nvPr/>
            </p:nvSpPr>
            <p:spPr>
              <a:xfrm>
                <a:off x="10370653" y="3138714"/>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3" name="Google Shape;1493;p43"/>
              <p:cNvSpPr/>
              <p:nvPr/>
            </p:nvSpPr>
            <p:spPr>
              <a:xfrm>
                <a:off x="10035417" y="3243386"/>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4" name="Google Shape;1494;p43"/>
              <p:cNvSpPr/>
              <p:nvPr/>
            </p:nvSpPr>
            <p:spPr>
              <a:xfrm>
                <a:off x="10149991" y="3243386"/>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5" name="Google Shape;1495;p43"/>
              <p:cNvSpPr/>
              <p:nvPr/>
            </p:nvSpPr>
            <p:spPr>
              <a:xfrm>
                <a:off x="10257493" y="3243386"/>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6" name="Google Shape;1496;p43"/>
              <p:cNvSpPr/>
              <p:nvPr/>
            </p:nvSpPr>
            <p:spPr>
              <a:xfrm>
                <a:off x="10370653" y="3243386"/>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7" name="Google Shape;1497;p43"/>
              <p:cNvSpPr/>
              <p:nvPr/>
            </p:nvSpPr>
            <p:spPr>
              <a:xfrm>
                <a:off x="10035417" y="3398980"/>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8" name="Google Shape;1498;p43"/>
              <p:cNvSpPr/>
              <p:nvPr/>
            </p:nvSpPr>
            <p:spPr>
              <a:xfrm>
                <a:off x="10149991" y="3398980"/>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9" name="Google Shape;1499;p43"/>
              <p:cNvSpPr/>
              <p:nvPr/>
            </p:nvSpPr>
            <p:spPr>
              <a:xfrm>
                <a:off x="10257493" y="3398980"/>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0" name="Google Shape;1500;p43"/>
              <p:cNvSpPr/>
              <p:nvPr/>
            </p:nvSpPr>
            <p:spPr>
              <a:xfrm>
                <a:off x="10370653" y="3398980"/>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1" name="Google Shape;1501;p43"/>
              <p:cNvSpPr/>
              <p:nvPr/>
            </p:nvSpPr>
            <p:spPr>
              <a:xfrm>
                <a:off x="10035417" y="3502238"/>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2" name="Google Shape;1502;p43"/>
              <p:cNvSpPr/>
              <p:nvPr/>
            </p:nvSpPr>
            <p:spPr>
              <a:xfrm>
                <a:off x="10149991" y="3502238"/>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3" name="Google Shape;1503;p43"/>
              <p:cNvSpPr/>
              <p:nvPr/>
            </p:nvSpPr>
            <p:spPr>
              <a:xfrm>
                <a:off x="10257493" y="3502238"/>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4" name="Google Shape;1504;p43"/>
              <p:cNvSpPr/>
              <p:nvPr/>
            </p:nvSpPr>
            <p:spPr>
              <a:xfrm>
                <a:off x="10370653" y="3502238"/>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5" name="Google Shape;1505;p43"/>
              <p:cNvSpPr/>
              <p:nvPr/>
            </p:nvSpPr>
            <p:spPr>
              <a:xfrm>
                <a:off x="10035417" y="3674806"/>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6" name="Google Shape;1506;p43"/>
              <p:cNvSpPr/>
              <p:nvPr/>
            </p:nvSpPr>
            <p:spPr>
              <a:xfrm>
                <a:off x="10149991" y="3674806"/>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7" name="Google Shape;1507;p43"/>
              <p:cNvSpPr/>
              <p:nvPr/>
            </p:nvSpPr>
            <p:spPr>
              <a:xfrm>
                <a:off x="10257493" y="3674806"/>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8" name="Google Shape;1508;p43"/>
              <p:cNvSpPr/>
              <p:nvPr/>
            </p:nvSpPr>
            <p:spPr>
              <a:xfrm>
                <a:off x="10370653" y="3674806"/>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9" name="Google Shape;1509;p43"/>
              <p:cNvSpPr/>
              <p:nvPr/>
            </p:nvSpPr>
            <p:spPr>
              <a:xfrm>
                <a:off x="10035417" y="3779478"/>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0" name="Google Shape;1510;p43"/>
              <p:cNvSpPr/>
              <p:nvPr/>
            </p:nvSpPr>
            <p:spPr>
              <a:xfrm>
                <a:off x="10149991" y="3779478"/>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1" name="Google Shape;1511;p43"/>
              <p:cNvSpPr/>
              <p:nvPr/>
            </p:nvSpPr>
            <p:spPr>
              <a:xfrm>
                <a:off x="10257493" y="3779478"/>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2" name="Google Shape;1512;p43"/>
              <p:cNvSpPr/>
              <p:nvPr/>
            </p:nvSpPr>
            <p:spPr>
              <a:xfrm>
                <a:off x="10370653" y="3779478"/>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3" name="Google Shape;1513;p43"/>
              <p:cNvSpPr/>
              <p:nvPr/>
            </p:nvSpPr>
            <p:spPr>
              <a:xfrm>
                <a:off x="10035417" y="3933658"/>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4" name="Google Shape;1514;p43"/>
              <p:cNvSpPr/>
              <p:nvPr/>
            </p:nvSpPr>
            <p:spPr>
              <a:xfrm>
                <a:off x="10149991" y="3933658"/>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5" name="Google Shape;1515;p43"/>
              <p:cNvSpPr/>
              <p:nvPr/>
            </p:nvSpPr>
            <p:spPr>
              <a:xfrm>
                <a:off x="10257493" y="3933658"/>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6" name="Google Shape;1516;p43"/>
              <p:cNvSpPr/>
              <p:nvPr/>
            </p:nvSpPr>
            <p:spPr>
              <a:xfrm>
                <a:off x="10370653" y="3933658"/>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7" name="Google Shape;1517;p43"/>
              <p:cNvSpPr/>
              <p:nvPr/>
            </p:nvSpPr>
            <p:spPr>
              <a:xfrm>
                <a:off x="10035417" y="4036916"/>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8" name="Google Shape;1518;p43"/>
              <p:cNvSpPr/>
              <p:nvPr/>
            </p:nvSpPr>
            <p:spPr>
              <a:xfrm>
                <a:off x="10149991" y="4036916"/>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9" name="Google Shape;1519;p43"/>
              <p:cNvSpPr/>
              <p:nvPr/>
            </p:nvSpPr>
            <p:spPr>
              <a:xfrm>
                <a:off x="10257493" y="4036916"/>
                <a:ext cx="73554" cy="48093"/>
              </a:xfrm>
              <a:custGeom>
                <a:rect b="b" l="l" r="r" t="t"/>
                <a:pathLst>
                  <a:path extrusionOk="0" h="34" w="52">
                    <a:moveTo>
                      <a:pt x="0" y="0"/>
                    </a:moveTo>
                    <a:lnTo>
                      <a:pt x="52" y="0"/>
                    </a:lnTo>
                    <a:lnTo>
                      <a:pt x="52"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0" name="Google Shape;1520;p43"/>
              <p:cNvSpPr/>
              <p:nvPr/>
            </p:nvSpPr>
            <p:spPr>
              <a:xfrm>
                <a:off x="10370653" y="4036916"/>
                <a:ext cx="72139" cy="48093"/>
              </a:xfrm>
              <a:custGeom>
                <a:rect b="b" l="l" r="r" t="t"/>
                <a:pathLst>
                  <a:path extrusionOk="0" h="34" w="51">
                    <a:moveTo>
                      <a:pt x="0" y="0"/>
                    </a:moveTo>
                    <a:lnTo>
                      <a:pt x="51" y="0"/>
                    </a:lnTo>
                    <a:lnTo>
                      <a:pt x="51" y="34"/>
                    </a:lnTo>
                    <a:lnTo>
                      <a:pt x="0" y="34"/>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1" name="Google Shape;1521;p43"/>
              <p:cNvSpPr/>
              <p:nvPr/>
            </p:nvSpPr>
            <p:spPr>
              <a:xfrm>
                <a:off x="11103363" y="3205195"/>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2" name="Google Shape;1522;p43"/>
              <p:cNvSpPr/>
              <p:nvPr/>
            </p:nvSpPr>
            <p:spPr>
              <a:xfrm>
                <a:off x="11164186" y="3205195"/>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3" name="Google Shape;1523;p43"/>
              <p:cNvSpPr/>
              <p:nvPr/>
            </p:nvSpPr>
            <p:spPr>
              <a:xfrm>
                <a:off x="11223595" y="3205195"/>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4" name="Google Shape;1524;p43"/>
              <p:cNvSpPr/>
              <p:nvPr/>
            </p:nvSpPr>
            <p:spPr>
              <a:xfrm>
                <a:off x="11284419" y="3205195"/>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5" name="Google Shape;1525;p43"/>
              <p:cNvSpPr/>
              <p:nvPr/>
            </p:nvSpPr>
            <p:spPr>
              <a:xfrm>
                <a:off x="11103363" y="3261774"/>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6" name="Google Shape;1526;p43"/>
              <p:cNvSpPr/>
              <p:nvPr/>
            </p:nvSpPr>
            <p:spPr>
              <a:xfrm>
                <a:off x="11164186" y="3261774"/>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7" name="Google Shape;1527;p43"/>
              <p:cNvSpPr/>
              <p:nvPr/>
            </p:nvSpPr>
            <p:spPr>
              <a:xfrm>
                <a:off x="11223595" y="3261774"/>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8" name="Google Shape;1528;p43"/>
              <p:cNvSpPr/>
              <p:nvPr/>
            </p:nvSpPr>
            <p:spPr>
              <a:xfrm>
                <a:off x="11284419" y="3261774"/>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9" name="Google Shape;1529;p43"/>
              <p:cNvSpPr/>
              <p:nvPr/>
            </p:nvSpPr>
            <p:spPr>
              <a:xfrm>
                <a:off x="11103363" y="3365032"/>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0" name="Google Shape;1530;p43"/>
              <p:cNvSpPr/>
              <p:nvPr/>
            </p:nvSpPr>
            <p:spPr>
              <a:xfrm>
                <a:off x="11164186" y="3365032"/>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1" name="Google Shape;1531;p43"/>
              <p:cNvSpPr/>
              <p:nvPr/>
            </p:nvSpPr>
            <p:spPr>
              <a:xfrm>
                <a:off x="11223595" y="3365032"/>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2" name="Google Shape;1532;p43"/>
              <p:cNvSpPr/>
              <p:nvPr/>
            </p:nvSpPr>
            <p:spPr>
              <a:xfrm>
                <a:off x="11284419" y="3365032"/>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3" name="Google Shape;1533;p43"/>
              <p:cNvSpPr/>
              <p:nvPr/>
            </p:nvSpPr>
            <p:spPr>
              <a:xfrm>
                <a:off x="11103363" y="3421612"/>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4" name="Google Shape;1534;p43"/>
              <p:cNvSpPr/>
              <p:nvPr/>
            </p:nvSpPr>
            <p:spPr>
              <a:xfrm>
                <a:off x="11164186" y="3421612"/>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5" name="Google Shape;1535;p43"/>
              <p:cNvSpPr/>
              <p:nvPr/>
            </p:nvSpPr>
            <p:spPr>
              <a:xfrm>
                <a:off x="11223595" y="3421612"/>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6" name="Google Shape;1536;p43"/>
              <p:cNvSpPr/>
              <p:nvPr/>
            </p:nvSpPr>
            <p:spPr>
              <a:xfrm>
                <a:off x="11284419" y="3421612"/>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7" name="Google Shape;1537;p43"/>
              <p:cNvSpPr/>
              <p:nvPr/>
            </p:nvSpPr>
            <p:spPr>
              <a:xfrm>
                <a:off x="11103363" y="3524870"/>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8" name="Google Shape;1538;p43"/>
              <p:cNvSpPr/>
              <p:nvPr/>
            </p:nvSpPr>
            <p:spPr>
              <a:xfrm>
                <a:off x="11164186" y="3524870"/>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9" name="Google Shape;1539;p43"/>
              <p:cNvSpPr/>
              <p:nvPr/>
            </p:nvSpPr>
            <p:spPr>
              <a:xfrm>
                <a:off x="11223595" y="3524870"/>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0" name="Google Shape;1540;p43"/>
              <p:cNvSpPr/>
              <p:nvPr/>
            </p:nvSpPr>
            <p:spPr>
              <a:xfrm>
                <a:off x="11284419" y="3524870"/>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1" name="Google Shape;1541;p43"/>
              <p:cNvSpPr/>
              <p:nvPr/>
            </p:nvSpPr>
            <p:spPr>
              <a:xfrm>
                <a:off x="11103363" y="3580035"/>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2" name="Google Shape;1542;p43"/>
              <p:cNvSpPr/>
              <p:nvPr/>
            </p:nvSpPr>
            <p:spPr>
              <a:xfrm>
                <a:off x="11164186" y="3580035"/>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3" name="Google Shape;1543;p43"/>
              <p:cNvSpPr/>
              <p:nvPr/>
            </p:nvSpPr>
            <p:spPr>
              <a:xfrm>
                <a:off x="11223595" y="3580035"/>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4" name="Google Shape;1544;p43"/>
              <p:cNvSpPr/>
              <p:nvPr/>
            </p:nvSpPr>
            <p:spPr>
              <a:xfrm>
                <a:off x="11284419" y="3580035"/>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5" name="Google Shape;1545;p43"/>
              <p:cNvSpPr/>
              <p:nvPr/>
            </p:nvSpPr>
            <p:spPr>
              <a:xfrm>
                <a:off x="11103363" y="3683293"/>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6" name="Google Shape;1546;p43"/>
              <p:cNvSpPr/>
              <p:nvPr/>
            </p:nvSpPr>
            <p:spPr>
              <a:xfrm>
                <a:off x="11164186" y="3683293"/>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7" name="Google Shape;1547;p43"/>
              <p:cNvSpPr/>
              <p:nvPr/>
            </p:nvSpPr>
            <p:spPr>
              <a:xfrm>
                <a:off x="11223595" y="3683293"/>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8" name="Google Shape;1548;p43"/>
              <p:cNvSpPr/>
              <p:nvPr/>
            </p:nvSpPr>
            <p:spPr>
              <a:xfrm>
                <a:off x="11284419" y="3683293"/>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9" name="Google Shape;1549;p43"/>
              <p:cNvSpPr/>
              <p:nvPr/>
            </p:nvSpPr>
            <p:spPr>
              <a:xfrm>
                <a:off x="11103363" y="3739872"/>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0" name="Google Shape;1550;p43"/>
              <p:cNvSpPr/>
              <p:nvPr/>
            </p:nvSpPr>
            <p:spPr>
              <a:xfrm>
                <a:off x="11164186" y="3739872"/>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1" name="Google Shape;1551;p43"/>
              <p:cNvSpPr/>
              <p:nvPr/>
            </p:nvSpPr>
            <p:spPr>
              <a:xfrm>
                <a:off x="11223595" y="3739872"/>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2" name="Google Shape;1552;p43"/>
              <p:cNvSpPr/>
              <p:nvPr/>
            </p:nvSpPr>
            <p:spPr>
              <a:xfrm>
                <a:off x="11284419" y="3739872"/>
                <a:ext cx="39606" cy="26875"/>
              </a:xfrm>
              <a:custGeom>
                <a:rect b="b" l="l" r="r" t="t"/>
                <a:pathLst>
                  <a:path extrusionOk="0" h="19" w="28">
                    <a:moveTo>
                      <a:pt x="0" y="0"/>
                    </a:moveTo>
                    <a:lnTo>
                      <a:pt x="28" y="0"/>
                    </a:lnTo>
                    <a:lnTo>
                      <a:pt x="28" y="19"/>
                    </a:lnTo>
                    <a:lnTo>
                      <a:pt x="0" y="19"/>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3" name="Google Shape;1553;p43"/>
              <p:cNvSpPr/>
              <p:nvPr/>
            </p:nvSpPr>
            <p:spPr>
              <a:xfrm>
                <a:off x="11103363" y="3843130"/>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4" name="Google Shape;1554;p43"/>
              <p:cNvSpPr/>
              <p:nvPr/>
            </p:nvSpPr>
            <p:spPr>
              <a:xfrm>
                <a:off x="11164186" y="3843130"/>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5" name="Google Shape;1555;p43"/>
              <p:cNvSpPr/>
              <p:nvPr/>
            </p:nvSpPr>
            <p:spPr>
              <a:xfrm>
                <a:off x="11223595" y="3843130"/>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6" name="Google Shape;1556;p43"/>
              <p:cNvSpPr/>
              <p:nvPr/>
            </p:nvSpPr>
            <p:spPr>
              <a:xfrm>
                <a:off x="11284419" y="3843130"/>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7" name="Google Shape;1557;p43"/>
              <p:cNvSpPr/>
              <p:nvPr/>
            </p:nvSpPr>
            <p:spPr>
              <a:xfrm>
                <a:off x="11103363" y="3899710"/>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8" name="Google Shape;1558;p43"/>
              <p:cNvSpPr/>
              <p:nvPr/>
            </p:nvSpPr>
            <p:spPr>
              <a:xfrm>
                <a:off x="11164186" y="3899710"/>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9" name="Google Shape;1559;p43"/>
              <p:cNvSpPr/>
              <p:nvPr/>
            </p:nvSpPr>
            <p:spPr>
              <a:xfrm>
                <a:off x="11223595" y="3899710"/>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0" name="Google Shape;1560;p43"/>
              <p:cNvSpPr/>
              <p:nvPr/>
            </p:nvSpPr>
            <p:spPr>
              <a:xfrm>
                <a:off x="11284419" y="3899710"/>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1" name="Google Shape;1561;p43"/>
              <p:cNvSpPr/>
              <p:nvPr/>
            </p:nvSpPr>
            <p:spPr>
              <a:xfrm>
                <a:off x="11103363" y="4002968"/>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2" name="Google Shape;1562;p43"/>
              <p:cNvSpPr/>
              <p:nvPr/>
            </p:nvSpPr>
            <p:spPr>
              <a:xfrm>
                <a:off x="11164186" y="4002968"/>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3" name="Google Shape;1563;p43"/>
              <p:cNvSpPr/>
              <p:nvPr/>
            </p:nvSpPr>
            <p:spPr>
              <a:xfrm>
                <a:off x="11223595" y="4002968"/>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4" name="Google Shape;1564;p43"/>
              <p:cNvSpPr/>
              <p:nvPr/>
            </p:nvSpPr>
            <p:spPr>
              <a:xfrm>
                <a:off x="11284419" y="4002968"/>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5" name="Google Shape;1565;p43"/>
              <p:cNvSpPr/>
              <p:nvPr/>
            </p:nvSpPr>
            <p:spPr>
              <a:xfrm>
                <a:off x="11103363" y="4059547"/>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6" name="Google Shape;1566;p43"/>
              <p:cNvSpPr/>
              <p:nvPr/>
            </p:nvSpPr>
            <p:spPr>
              <a:xfrm>
                <a:off x="11164186" y="4059547"/>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7" name="Google Shape;1567;p43"/>
              <p:cNvSpPr/>
              <p:nvPr/>
            </p:nvSpPr>
            <p:spPr>
              <a:xfrm>
                <a:off x="11223595" y="4059547"/>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8" name="Google Shape;1568;p43"/>
              <p:cNvSpPr/>
              <p:nvPr/>
            </p:nvSpPr>
            <p:spPr>
              <a:xfrm>
                <a:off x="11284419" y="4059547"/>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9" name="Google Shape;1569;p43"/>
              <p:cNvSpPr/>
              <p:nvPr/>
            </p:nvSpPr>
            <p:spPr>
              <a:xfrm>
                <a:off x="11103363" y="4152904"/>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0" name="Google Shape;1570;p43"/>
              <p:cNvSpPr/>
              <p:nvPr/>
            </p:nvSpPr>
            <p:spPr>
              <a:xfrm>
                <a:off x="11164186" y="4152904"/>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1" name="Google Shape;1571;p43"/>
              <p:cNvSpPr/>
              <p:nvPr/>
            </p:nvSpPr>
            <p:spPr>
              <a:xfrm>
                <a:off x="11223595" y="4152904"/>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2" name="Google Shape;1572;p43"/>
              <p:cNvSpPr/>
              <p:nvPr/>
            </p:nvSpPr>
            <p:spPr>
              <a:xfrm>
                <a:off x="11284419" y="4152904"/>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3" name="Google Shape;1573;p43"/>
              <p:cNvSpPr/>
              <p:nvPr/>
            </p:nvSpPr>
            <p:spPr>
              <a:xfrm>
                <a:off x="11103363" y="4209483"/>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4" name="Google Shape;1574;p43"/>
              <p:cNvSpPr/>
              <p:nvPr/>
            </p:nvSpPr>
            <p:spPr>
              <a:xfrm>
                <a:off x="11164186" y="4209483"/>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5" name="Google Shape;1575;p43"/>
              <p:cNvSpPr/>
              <p:nvPr/>
            </p:nvSpPr>
            <p:spPr>
              <a:xfrm>
                <a:off x="11223595" y="4209483"/>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6" name="Google Shape;1576;p43"/>
              <p:cNvSpPr/>
              <p:nvPr/>
            </p:nvSpPr>
            <p:spPr>
              <a:xfrm>
                <a:off x="11284419" y="4209483"/>
                <a:ext cx="39606" cy="25461"/>
              </a:xfrm>
              <a:custGeom>
                <a:rect b="b" l="l" r="r" t="t"/>
                <a:pathLst>
                  <a:path extrusionOk="0" h="18" w="28">
                    <a:moveTo>
                      <a:pt x="0" y="0"/>
                    </a:moveTo>
                    <a:lnTo>
                      <a:pt x="28" y="0"/>
                    </a:lnTo>
                    <a:lnTo>
                      <a:pt x="28" y="18"/>
                    </a:lnTo>
                    <a:lnTo>
                      <a:pt x="0" y="18"/>
                    </a:lnTo>
                    <a:lnTo>
                      <a:pt x="0"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0" name="Shape 1580"/>
        <p:cNvGrpSpPr/>
        <p:nvPr/>
      </p:nvGrpSpPr>
      <p:grpSpPr>
        <a:xfrm>
          <a:off x="0" y="0"/>
          <a:ext cx="0" cy="0"/>
          <a:chOff x="0" y="0"/>
          <a:chExt cx="0" cy="0"/>
        </a:xfrm>
      </p:grpSpPr>
      <p:sp>
        <p:nvSpPr>
          <p:cNvPr id="1581" name="Google Shape;1581;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Metrics</a:t>
            </a:r>
            <a:endParaRPr/>
          </a:p>
        </p:txBody>
      </p:sp>
      <p:sp>
        <p:nvSpPr>
          <p:cNvPr id="1582" name="Google Shape;1582;p44"/>
          <p:cNvSpPr txBox="1"/>
          <p:nvPr>
            <p:ph idx="4294967295" type="subTitle"/>
          </p:nvPr>
        </p:nvSpPr>
        <p:spPr>
          <a:xfrm>
            <a:off x="720000" y="1584120"/>
            <a:ext cx="3570000" cy="4875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Achieve a </a:t>
            </a:r>
            <a:r>
              <a:rPr b="1" lang="en"/>
              <a:t>30% increase in website traffic</a:t>
            </a:r>
            <a:r>
              <a:rPr lang="en"/>
              <a:t> compared to the previous quarter</a:t>
            </a:r>
            <a:endParaRPr/>
          </a:p>
        </p:txBody>
      </p:sp>
      <p:sp>
        <p:nvSpPr>
          <p:cNvPr id="1583" name="Google Shape;1583;p44"/>
          <p:cNvSpPr txBox="1"/>
          <p:nvPr>
            <p:ph idx="4294967295" type="subTitle"/>
          </p:nvPr>
        </p:nvSpPr>
        <p:spPr>
          <a:xfrm>
            <a:off x="720000" y="2707910"/>
            <a:ext cx="3570000" cy="4875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t>Improve the conversion rate by 15%</a:t>
            </a:r>
            <a:r>
              <a:rPr lang="en"/>
              <a:t> from the  current baseline</a:t>
            </a:r>
            <a:endParaRPr/>
          </a:p>
        </p:txBody>
      </p:sp>
      <p:sp>
        <p:nvSpPr>
          <p:cNvPr id="1584" name="Google Shape;1584;p44"/>
          <p:cNvSpPr txBox="1"/>
          <p:nvPr>
            <p:ph idx="4294967295" type="subTitle"/>
          </p:nvPr>
        </p:nvSpPr>
        <p:spPr>
          <a:xfrm>
            <a:off x="720000" y="3831700"/>
            <a:ext cx="3570000" cy="4875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Achieve a </a:t>
            </a:r>
            <a:r>
              <a:rPr b="1" lang="en"/>
              <a:t>20% increase in engagement</a:t>
            </a:r>
            <a:r>
              <a:rPr lang="en"/>
              <a:t> compared to the previous month</a:t>
            </a:r>
            <a:endParaRPr/>
          </a:p>
        </p:txBody>
      </p:sp>
      <p:sp>
        <p:nvSpPr>
          <p:cNvPr id="1585" name="Google Shape;1585;p44"/>
          <p:cNvSpPr txBox="1"/>
          <p:nvPr>
            <p:ph idx="4294967295" type="subTitle"/>
          </p:nvPr>
        </p:nvSpPr>
        <p:spPr>
          <a:xfrm>
            <a:off x="4680581" y="1584120"/>
            <a:ext cx="3743400" cy="73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graph will showcase the campaign's success in attracting new followers and increasing its </a:t>
            </a:r>
            <a:endParaRPr/>
          </a:p>
          <a:p>
            <a:pPr indent="0" lvl="0" marL="0" rtl="0" algn="ctr">
              <a:spcBef>
                <a:spcPts val="0"/>
              </a:spcBef>
              <a:spcAft>
                <a:spcPts val="0"/>
              </a:spcAft>
              <a:buNone/>
            </a:pPr>
            <a:r>
              <a:rPr lang="en"/>
              <a:t>social media reach</a:t>
            </a:r>
            <a:endParaRPr/>
          </a:p>
        </p:txBody>
      </p:sp>
      <p:pic>
        <p:nvPicPr>
          <p:cNvPr id="1586" name="Google Shape;1586;p44" title="Chart">
            <a:hlinkClick r:id="rId3"/>
          </p:cNvPr>
          <p:cNvPicPr preferRelativeResize="0"/>
          <p:nvPr/>
        </p:nvPicPr>
        <p:blipFill>
          <a:blip r:embed="rId4">
            <a:alphaModFix/>
          </a:blip>
          <a:stretch>
            <a:fillRect/>
          </a:stretch>
        </p:blipFill>
        <p:spPr>
          <a:xfrm>
            <a:off x="4680625" y="2514700"/>
            <a:ext cx="3743378" cy="1749074"/>
          </a:xfrm>
          <a:prstGeom prst="rect">
            <a:avLst/>
          </a:prstGeom>
          <a:noFill/>
          <a:ln>
            <a:noFill/>
          </a:ln>
        </p:spPr>
      </p:pic>
      <p:sp>
        <p:nvSpPr>
          <p:cNvPr id="1587" name="Google Shape;1587;p44"/>
          <p:cNvSpPr txBox="1"/>
          <p:nvPr>
            <p:ph idx="4294967295" type="subTitle"/>
          </p:nvPr>
        </p:nvSpPr>
        <p:spPr>
          <a:xfrm>
            <a:off x="4680575" y="1093925"/>
            <a:ext cx="37434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latin typeface="Roboto Mono"/>
                <a:ea typeface="Roboto Mono"/>
                <a:cs typeface="Roboto Mono"/>
                <a:sym typeface="Roboto Mono"/>
              </a:rPr>
              <a:t>Social media follower growth</a:t>
            </a:r>
            <a:endParaRPr b="1" sz="1800">
              <a:latin typeface="Roboto Mono"/>
              <a:ea typeface="Roboto Mono"/>
              <a:cs typeface="Roboto Mono"/>
              <a:sym typeface="Roboto Mono"/>
            </a:endParaRPr>
          </a:p>
        </p:txBody>
      </p:sp>
      <p:sp>
        <p:nvSpPr>
          <p:cNvPr id="1588" name="Google Shape;1588;p44"/>
          <p:cNvSpPr txBox="1"/>
          <p:nvPr>
            <p:ph idx="4294967295" type="subTitle"/>
          </p:nvPr>
        </p:nvSpPr>
        <p:spPr>
          <a:xfrm>
            <a:off x="720000" y="3341505"/>
            <a:ext cx="3570000" cy="572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600">
                <a:latin typeface="Roboto Mono"/>
                <a:ea typeface="Roboto Mono"/>
                <a:cs typeface="Roboto Mono"/>
                <a:sym typeface="Roboto Mono"/>
              </a:rPr>
              <a:t>Enhance social media engagement</a:t>
            </a:r>
            <a:endParaRPr b="1" sz="1600">
              <a:latin typeface="Roboto Mono"/>
              <a:ea typeface="Roboto Mono"/>
              <a:cs typeface="Roboto Mono"/>
              <a:sym typeface="Roboto Mono"/>
            </a:endParaRPr>
          </a:p>
        </p:txBody>
      </p:sp>
      <p:sp>
        <p:nvSpPr>
          <p:cNvPr id="1589" name="Google Shape;1589;p44"/>
          <p:cNvSpPr txBox="1"/>
          <p:nvPr>
            <p:ph idx="4294967295" type="subTitle"/>
          </p:nvPr>
        </p:nvSpPr>
        <p:spPr>
          <a:xfrm>
            <a:off x="720000" y="2217715"/>
            <a:ext cx="3570000" cy="572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600">
                <a:latin typeface="Roboto Mono"/>
                <a:ea typeface="Roboto Mono"/>
                <a:cs typeface="Roboto Mono"/>
                <a:sym typeface="Roboto Mono"/>
              </a:rPr>
              <a:t>Boost conversion rate</a:t>
            </a:r>
            <a:endParaRPr b="1" sz="1600">
              <a:latin typeface="Roboto Mono"/>
              <a:ea typeface="Roboto Mono"/>
              <a:cs typeface="Roboto Mono"/>
              <a:sym typeface="Roboto Mono"/>
            </a:endParaRPr>
          </a:p>
        </p:txBody>
      </p:sp>
      <p:sp>
        <p:nvSpPr>
          <p:cNvPr id="1590" name="Google Shape;1590;p44"/>
          <p:cNvSpPr txBox="1"/>
          <p:nvPr>
            <p:ph idx="4294967295" type="subTitle"/>
          </p:nvPr>
        </p:nvSpPr>
        <p:spPr>
          <a:xfrm>
            <a:off x="720000" y="1093925"/>
            <a:ext cx="3570000" cy="572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600">
                <a:latin typeface="Roboto Mono"/>
                <a:ea typeface="Roboto Mono"/>
                <a:cs typeface="Roboto Mono"/>
                <a:sym typeface="Roboto Mono"/>
              </a:rPr>
              <a:t>Increase website traffic</a:t>
            </a:r>
            <a:endParaRPr b="1" sz="1600">
              <a:latin typeface="Roboto Mono"/>
              <a:ea typeface="Roboto Mono"/>
              <a:cs typeface="Roboto Mono"/>
              <a:sym typeface="Roboto Mono"/>
            </a:endParaRPr>
          </a:p>
        </p:txBody>
      </p:sp>
      <p:sp>
        <p:nvSpPr>
          <p:cNvPr id="1591" name="Google Shape;1591;p44"/>
          <p:cNvSpPr txBox="1"/>
          <p:nvPr/>
        </p:nvSpPr>
        <p:spPr>
          <a:xfrm>
            <a:off x="719850" y="4416825"/>
            <a:ext cx="7704000" cy="193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oboto"/>
                <a:ea typeface="Roboto"/>
                <a:cs typeface="Roboto"/>
                <a:sym typeface="Roboto"/>
              </a:rPr>
              <a:t>Follow the link in the graph to modify its data and then paste the new one here. </a:t>
            </a:r>
            <a:r>
              <a:rPr b="1" lang="en" sz="1000">
                <a:solidFill>
                  <a:schemeClr val="hlink"/>
                </a:solidFill>
                <a:uFill>
                  <a:noFill/>
                </a:uFill>
                <a:latin typeface="Roboto"/>
                <a:ea typeface="Roboto"/>
                <a:cs typeface="Roboto"/>
                <a:sym typeface="Roboto"/>
                <a:hlinkClick r:id="rId5"/>
              </a:rPr>
              <a:t>For more info, click here</a:t>
            </a:r>
            <a:endParaRPr b="1" sz="1000">
              <a:solidFill>
                <a:schemeClr val="dk1"/>
              </a:solidFill>
              <a:latin typeface="Roboto"/>
              <a:ea typeface="Roboto"/>
              <a:cs typeface="Roboto"/>
              <a:sym typeface="Roboto"/>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5" name="Shape 1595"/>
        <p:cNvGrpSpPr/>
        <p:nvPr/>
      </p:nvGrpSpPr>
      <p:grpSpPr>
        <a:xfrm>
          <a:off x="0" y="0"/>
          <a:ext cx="0" cy="0"/>
          <a:chOff x="0" y="0"/>
          <a:chExt cx="0" cy="0"/>
        </a:xfrm>
      </p:grpSpPr>
      <p:sp>
        <p:nvSpPr>
          <p:cNvPr id="1596" name="Google Shape;1596;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Case studies</a:t>
            </a:r>
            <a:endParaRPr/>
          </a:p>
        </p:txBody>
      </p:sp>
      <p:sp>
        <p:nvSpPr>
          <p:cNvPr id="1597" name="Google Shape;1597;p45"/>
          <p:cNvSpPr txBox="1"/>
          <p:nvPr>
            <p:ph idx="4294967295" type="subTitle"/>
          </p:nvPr>
        </p:nvSpPr>
        <p:spPr>
          <a:xfrm>
            <a:off x="1112250" y="1624025"/>
            <a:ext cx="2729700" cy="55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"Highlight the product impact to boost sales"</a:t>
            </a:r>
            <a:endParaRPr/>
          </a:p>
        </p:txBody>
      </p:sp>
      <p:sp>
        <p:nvSpPr>
          <p:cNvPr id="1598" name="Google Shape;1598;p45"/>
          <p:cNvSpPr txBox="1"/>
          <p:nvPr>
            <p:ph idx="4294967295" type="subTitle"/>
          </p:nvPr>
        </p:nvSpPr>
        <p:spPr>
          <a:xfrm>
            <a:off x="4014000" y="1659325"/>
            <a:ext cx="4410000" cy="1286400"/>
          </a:xfrm>
          <a:prstGeom prst="rect">
            <a:avLst/>
          </a:prstGeom>
          <a:ln>
            <a:noFill/>
          </a:ln>
        </p:spPr>
        <p:txBody>
          <a:bodyPr anchorCtr="0" anchor="t" bIns="91425" lIns="91425" spcFirstLastPara="1" rIns="91425" wrap="square" tIns="91425">
            <a:noAutofit/>
          </a:bodyPr>
          <a:lstStyle/>
          <a:p>
            <a:pPr indent="-304800" lvl="0" marL="342900" rtl="0" algn="l">
              <a:spcBef>
                <a:spcPts val="0"/>
              </a:spcBef>
              <a:spcAft>
                <a:spcPts val="0"/>
              </a:spcAft>
              <a:buSzPts val="1200"/>
              <a:buChar char="●"/>
            </a:pPr>
            <a:r>
              <a:rPr lang="en"/>
              <a:t>Utilize email marketing campaigns to promote the case study and highlight key product features</a:t>
            </a:r>
            <a:endParaRPr/>
          </a:p>
          <a:p>
            <a:pPr indent="-304800" lvl="0" marL="342900" rtl="0" algn="l">
              <a:spcBef>
                <a:spcPts val="0"/>
              </a:spcBef>
              <a:spcAft>
                <a:spcPts val="0"/>
              </a:spcAft>
              <a:buSzPts val="1200"/>
              <a:buChar char="●"/>
            </a:pPr>
            <a:r>
              <a:rPr lang="en"/>
              <a:t>Leverage the power of social media to engage with our target audience</a:t>
            </a:r>
            <a:endParaRPr/>
          </a:p>
          <a:p>
            <a:pPr indent="-304800" lvl="0" marL="342900" rtl="0" algn="l">
              <a:spcBef>
                <a:spcPts val="0"/>
              </a:spcBef>
              <a:spcAft>
                <a:spcPts val="0"/>
              </a:spcAft>
              <a:buSzPts val="1200"/>
              <a:buChar char="●"/>
            </a:pPr>
            <a:r>
              <a:rPr lang="en"/>
              <a:t>Deploy targeted ads to reach potential customers and increase brand visibility</a:t>
            </a:r>
            <a:endParaRPr/>
          </a:p>
        </p:txBody>
      </p:sp>
      <p:sp>
        <p:nvSpPr>
          <p:cNvPr id="1599" name="Google Shape;1599;p45"/>
          <p:cNvSpPr txBox="1"/>
          <p:nvPr>
            <p:ph idx="4294967295" type="subTitle"/>
          </p:nvPr>
        </p:nvSpPr>
        <p:spPr>
          <a:xfrm>
            <a:off x="1798175" y="2945725"/>
            <a:ext cx="2043600" cy="4062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Increase in page views</a:t>
            </a:r>
            <a:endParaRPr/>
          </a:p>
        </p:txBody>
      </p:sp>
      <p:sp>
        <p:nvSpPr>
          <p:cNvPr id="1600" name="Google Shape;1600;p45"/>
          <p:cNvSpPr txBox="1"/>
          <p:nvPr>
            <p:ph idx="4294967295" type="subTitle"/>
          </p:nvPr>
        </p:nvSpPr>
        <p:spPr>
          <a:xfrm>
            <a:off x="5987375" y="3260275"/>
            <a:ext cx="2436600" cy="44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Targeted ads, social media, and email reach customers</a:t>
            </a:r>
            <a:endParaRPr/>
          </a:p>
        </p:txBody>
      </p:sp>
      <p:sp>
        <p:nvSpPr>
          <p:cNvPr id="1601" name="Google Shape;1601;p45"/>
          <p:cNvSpPr txBox="1"/>
          <p:nvPr>
            <p:ph idx="4294967295" type="subTitle"/>
          </p:nvPr>
        </p:nvSpPr>
        <p:spPr>
          <a:xfrm>
            <a:off x="5987375" y="3901050"/>
            <a:ext cx="2436600" cy="44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Improved profitability through different streamlined operations</a:t>
            </a:r>
            <a:endParaRPr/>
          </a:p>
        </p:txBody>
      </p:sp>
      <p:sp>
        <p:nvSpPr>
          <p:cNvPr id="1602" name="Google Shape;1602;p45"/>
          <p:cNvSpPr txBox="1"/>
          <p:nvPr>
            <p:ph idx="4294967295" type="subTitle"/>
          </p:nvPr>
        </p:nvSpPr>
        <p:spPr>
          <a:xfrm>
            <a:off x="4014000" y="1234400"/>
            <a:ext cx="4410000" cy="351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latin typeface="Roboto Mono"/>
                <a:ea typeface="Roboto Mono"/>
                <a:cs typeface="Roboto Mono"/>
                <a:sym typeface="Roboto Mono"/>
              </a:rPr>
              <a:t>Approach</a:t>
            </a:r>
            <a:endParaRPr b="1" sz="1800">
              <a:latin typeface="Roboto Mono"/>
              <a:ea typeface="Roboto Mono"/>
              <a:cs typeface="Roboto Mono"/>
              <a:sym typeface="Roboto Mono"/>
            </a:endParaRPr>
          </a:p>
        </p:txBody>
      </p:sp>
      <p:sp>
        <p:nvSpPr>
          <p:cNvPr id="1603" name="Google Shape;1603;p45"/>
          <p:cNvSpPr txBox="1"/>
          <p:nvPr>
            <p:ph idx="4294967295" type="subTitle"/>
          </p:nvPr>
        </p:nvSpPr>
        <p:spPr>
          <a:xfrm>
            <a:off x="1112150" y="1234400"/>
            <a:ext cx="2729700" cy="351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latin typeface="Roboto Mono"/>
                <a:ea typeface="Roboto Mono"/>
                <a:cs typeface="Roboto Mono"/>
                <a:sym typeface="Roboto Mono"/>
              </a:rPr>
              <a:t>Campaign objective</a:t>
            </a:r>
            <a:endParaRPr b="1" sz="1800">
              <a:latin typeface="Roboto Mono"/>
              <a:ea typeface="Roboto Mono"/>
              <a:cs typeface="Roboto Mono"/>
              <a:sym typeface="Roboto Mono"/>
            </a:endParaRPr>
          </a:p>
        </p:txBody>
      </p:sp>
      <p:sp>
        <p:nvSpPr>
          <p:cNvPr id="1604" name="Google Shape;1604;p45"/>
          <p:cNvSpPr txBox="1"/>
          <p:nvPr>
            <p:ph idx="4294967295" type="subTitle"/>
          </p:nvPr>
        </p:nvSpPr>
        <p:spPr>
          <a:xfrm>
            <a:off x="715100" y="2504525"/>
            <a:ext cx="3126600" cy="351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latin typeface="Roboto Mono"/>
                <a:ea typeface="Roboto Mono"/>
                <a:cs typeface="Roboto Mono"/>
                <a:sym typeface="Roboto Mono"/>
              </a:rPr>
              <a:t>Results</a:t>
            </a:r>
            <a:endParaRPr b="1" sz="1800">
              <a:latin typeface="Roboto Mono"/>
              <a:ea typeface="Roboto Mono"/>
              <a:cs typeface="Roboto Mono"/>
              <a:sym typeface="Roboto Mono"/>
            </a:endParaRPr>
          </a:p>
        </p:txBody>
      </p:sp>
      <p:sp>
        <p:nvSpPr>
          <p:cNvPr id="1605" name="Google Shape;1605;p45"/>
          <p:cNvSpPr txBox="1"/>
          <p:nvPr>
            <p:ph idx="4294967295" type="subTitle"/>
          </p:nvPr>
        </p:nvSpPr>
        <p:spPr>
          <a:xfrm>
            <a:off x="4014000" y="3260275"/>
            <a:ext cx="1973400" cy="441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600">
                <a:latin typeface="Roboto Mono"/>
                <a:ea typeface="Roboto Mono"/>
                <a:cs typeface="Roboto Mono"/>
                <a:sym typeface="Roboto Mono"/>
              </a:rPr>
              <a:t>Key takeaway 1</a:t>
            </a:r>
            <a:endParaRPr b="1" sz="1600">
              <a:latin typeface="Roboto Mono"/>
              <a:ea typeface="Roboto Mono"/>
              <a:cs typeface="Roboto Mono"/>
              <a:sym typeface="Roboto Mono"/>
            </a:endParaRPr>
          </a:p>
        </p:txBody>
      </p:sp>
      <p:sp>
        <p:nvSpPr>
          <p:cNvPr id="1606" name="Google Shape;1606;p45"/>
          <p:cNvSpPr txBox="1"/>
          <p:nvPr>
            <p:ph idx="4294967295" type="subTitle"/>
          </p:nvPr>
        </p:nvSpPr>
        <p:spPr>
          <a:xfrm>
            <a:off x="4014000" y="3901050"/>
            <a:ext cx="1973400" cy="441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600">
                <a:latin typeface="Roboto Mono"/>
                <a:ea typeface="Roboto Mono"/>
                <a:cs typeface="Roboto Mono"/>
                <a:sym typeface="Roboto Mono"/>
              </a:rPr>
              <a:t>Key takeaway 2</a:t>
            </a:r>
            <a:endParaRPr b="1" sz="1600">
              <a:latin typeface="Roboto Mono"/>
              <a:ea typeface="Roboto Mono"/>
              <a:cs typeface="Roboto Mono"/>
              <a:sym typeface="Roboto Mono"/>
            </a:endParaRPr>
          </a:p>
        </p:txBody>
      </p:sp>
      <p:sp>
        <p:nvSpPr>
          <p:cNvPr id="1607" name="Google Shape;1607;p45"/>
          <p:cNvSpPr/>
          <p:nvPr/>
        </p:nvSpPr>
        <p:spPr>
          <a:xfrm>
            <a:off x="720000" y="2945725"/>
            <a:ext cx="1009200" cy="406200"/>
          </a:xfrm>
          <a:prstGeom prst="rect">
            <a:avLst/>
          </a:prstGeom>
          <a:solidFill>
            <a:srgbClr val="B7B7B7">
              <a:alpha val="50629"/>
            </a:srgbClr>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608" name="Google Shape;1608;p45"/>
          <p:cNvSpPr txBox="1"/>
          <p:nvPr>
            <p:ph idx="4294967295" type="subTitle"/>
          </p:nvPr>
        </p:nvSpPr>
        <p:spPr>
          <a:xfrm>
            <a:off x="720000" y="3018625"/>
            <a:ext cx="1009200" cy="260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Roboto Mono"/>
                <a:ea typeface="Roboto Mono"/>
                <a:cs typeface="Roboto Mono"/>
                <a:sym typeface="Roboto Mono"/>
              </a:rPr>
              <a:t>23%</a:t>
            </a:r>
            <a:endParaRPr b="1" sz="1800">
              <a:latin typeface="Roboto Mono"/>
              <a:ea typeface="Roboto Mono"/>
              <a:cs typeface="Roboto Mono"/>
              <a:sym typeface="Roboto Mono"/>
            </a:endParaRPr>
          </a:p>
        </p:txBody>
      </p:sp>
      <p:sp>
        <p:nvSpPr>
          <p:cNvPr id="1609" name="Google Shape;1609;p45"/>
          <p:cNvSpPr txBox="1"/>
          <p:nvPr>
            <p:ph idx="4294967295" type="subTitle"/>
          </p:nvPr>
        </p:nvSpPr>
        <p:spPr>
          <a:xfrm>
            <a:off x="1798175" y="3441233"/>
            <a:ext cx="2043600" cy="4062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Increase in sales</a:t>
            </a:r>
            <a:endParaRPr/>
          </a:p>
        </p:txBody>
      </p:sp>
      <p:sp>
        <p:nvSpPr>
          <p:cNvPr id="1610" name="Google Shape;1610;p45"/>
          <p:cNvSpPr/>
          <p:nvPr/>
        </p:nvSpPr>
        <p:spPr>
          <a:xfrm>
            <a:off x="720000" y="3441230"/>
            <a:ext cx="1009200" cy="406200"/>
          </a:xfrm>
          <a:prstGeom prst="rect">
            <a:avLst/>
          </a:prstGeom>
          <a:solidFill>
            <a:srgbClr val="B7B7B7">
              <a:alpha val="50629"/>
            </a:srgbClr>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611" name="Google Shape;1611;p45"/>
          <p:cNvSpPr txBox="1"/>
          <p:nvPr>
            <p:ph idx="4294967295" type="subTitle"/>
          </p:nvPr>
        </p:nvSpPr>
        <p:spPr>
          <a:xfrm>
            <a:off x="720000" y="3514130"/>
            <a:ext cx="1009200" cy="260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Roboto Mono"/>
                <a:ea typeface="Roboto Mono"/>
                <a:cs typeface="Roboto Mono"/>
                <a:sym typeface="Roboto Mono"/>
              </a:rPr>
              <a:t>80%</a:t>
            </a:r>
            <a:endParaRPr b="1" sz="1800">
              <a:latin typeface="Roboto Mono"/>
              <a:ea typeface="Roboto Mono"/>
              <a:cs typeface="Roboto Mono"/>
              <a:sym typeface="Roboto Mono"/>
            </a:endParaRPr>
          </a:p>
        </p:txBody>
      </p:sp>
      <p:sp>
        <p:nvSpPr>
          <p:cNvPr id="1612" name="Google Shape;1612;p45"/>
          <p:cNvSpPr txBox="1"/>
          <p:nvPr>
            <p:ph idx="4294967295" type="subTitle"/>
          </p:nvPr>
        </p:nvSpPr>
        <p:spPr>
          <a:xfrm>
            <a:off x="1798175" y="3936742"/>
            <a:ext cx="2043600" cy="4062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Increase in clicks</a:t>
            </a:r>
            <a:endParaRPr/>
          </a:p>
        </p:txBody>
      </p:sp>
      <p:sp>
        <p:nvSpPr>
          <p:cNvPr id="1613" name="Google Shape;1613;p45"/>
          <p:cNvSpPr/>
          <p:nvPr/>
        </p:nvSpPr>
        <p:spPr>
          <a:xfrm>
            <a:off x="720000" y="3936742"/>
            <a:ext cx="1009200" cy="406200"/>
          </a:xfrm>
          <a:prstGeom prst="rect">
            <a:avLst/>
          </a:prstGeom>
          <a:solidFill>
            <a:srgbClr val="B7B7B7">
              <a:alpha val="50629"/>
            </a:srgbClr>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614" name="Google Shape;1614;p45"/>
          <p:cNvSpPr txBox="1"/>
          <p:nvPr>
            <p:ph idx="4294967295" type="subTitle"/>
          </p:nvPr>
        </p:nvSpPr>
        <p:spPr>
          <a:xfrm>
            <a:off x="720000" y="4009642"/>
            <a:ext cx="1009200" cy="260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Roboto Mono"/>
                <a:ea typeface="Roboto Mono"/>
                <a:cs typeface="Roboto Mono"/>
                <a:sym typeface="Roboto Mono"/>
              </a:rPr>
              <a:t>+10%</a:t>
            </a:r>
            <a:endParaRPr b="1" sz="1800">
              <a:latin typeface="Roboto Mono"/>
              <a:ea typeface="Roboto Mono"/>
              <a:cs typeface="Roboto Mono"/>
              <a:sym typeface="Roboto Mono"/>
            </a:endParaRPr>
          </a:p>
        </p:txBody>
      </p:sp>
      <p:grpSp>
        <p:nvGrpSpPr>
          <p:cNvPr id="1615" name="Google Shape;1615;p45"/>
          <p:cNvGrpSpPr/>
          <p:nvPr/>
        </p:nvGrpSpPr>
        <p:grpSpPr>
          <a:xfrm>
            <a:off x="720007" y="1260913"/>
            <a:ext cx="352825" cy="298855"/>
            <a:chOff x="2676100" y="1456375"/>
            <a:chExt cx="501100" cy="424450"/>
          </a:xfrm>
        </p:grpSpPr>
        <p:sp>
          <p:nvSpPr>
            <p:cNvPr id="1616" name="Google Shape;1616;p45"/>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17" name="Google Shape;1617;p45"/>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18" name="Google Shape;1618;p45"/>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2" name="Shape 1622"/>
        <p:cNvGrpSpPr/>
        <p:nvPr/>
      </p:nvGrpSpPr>
      <p:grpSpPr>
        <a:xfrm>
          <a:off x="0" y="0"/>
          <a:ext cx="0" cy="0"/>
          <a:chOff x="0" y="0"/>
          <a:chExt cx="0" cy="0"/>
        </a:xfrm>
      </p:grpSpPr>
      <p:sp>
        <p:nvSpPr>
          <p:cNvPr id="1623" name="Google Shape;1623;p46"/>
          <p:cNvSpPr txBox="1"/>
          <p:nvPr>
            <p:ph idx="1" type="subTitle"/>
          </p:nvPr>
        </p:nvSpPr>
        <p:spPr>
          <a:xfrm>
            <a:off x="4049500" y="1790250"/>
            <a:ext cx="4379400" cy="1103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1600"/>
              <a:t>Does anyone have any questions?</a:t>
            </a:r>
            <a:endParaRPr b="1" sz="1600"/>
          </a:p>
          <a:p>
            <a:pPr indent="0" lvl="0" marL="0" rtl="0" algn="r">
              <a:spcBef>
                <a:spcPts val="1000"/>
              </a:spcBef>
              <a:spcAft>
                <a:spcPts val="0"/>
              </a:spcAft>
              <a:buNone/>
            </a:pPr>
            <a:r>
              <a:rPr lang="en"/>
              <a:t>addyouremail@freepik.com </a:t>
            </a:r>
            <a:endParaRPr/>
          </a:p>
          <a:p>
            <a:pPr indent="0" lvl="0" marL="0" rtl="0" algn="r">
              <a:spcBef>
                <a:spcPts val="0"/>
              </a:spcBef>
              <a:spcAft>
                <a:spcPts val="0"/>
              </a:spcAft>
              <a:buNone/>
            </a:pPr>
            <a:r>
              <a:rPr lang="en"/>
              <a:t>+91  620 421 838 </a:t>
            </a:r>
            <a:endParaRPr/>
          </a:p>
          <a:p>
            <a:pPr indent="0" lvl="0" marL="0" rtl="0" algn="r">
              <a:spcBef>
                <a:spcPts val="0"/>
              </a:spcBef>
              <a:spcAft>
                <a:spcPts val="0"/>
              </a:spcAft>
              <a:buNone/>
            </a:pPr>
            <a:r>
              <a:rPr lang="en"/>
              <a:t>yourwebsite.com</a:t>
            </a:r>
            <a:endParaRPr/>
          </a:p>
        </p:txBody>
      </p:sp>
      <p:sp>
        <p:nvSpPr>
          <p:cNvPr id="1624" name="Google Shape;1624;p46"/>
          <p:cNvSpPr txBox="1"/>
          <p:nvPr>
            <p:ph type="ctrTitle"/>
          </p:nvPr>
        </p:nvSpPr>
        <p:spPr>
          <a:xfrm>
            <a:off x="4049400" y="894425"/>
            <a:ext cx="4379400" cy="1056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1625" name="Google Shape;1625;p46"/>
          <p:cNvSpPr txBox="1"/>
          <p:nvPr/>
        </p:nvSpPr>
        <p:spPr>
          <a:xfrm>
            <a:off x="4049450" y="3721263"/>
            <a:ext cx="4379400" cy="309600"/>
          </a:xfrm>
          <a:prstGeom prst="rect">
            <a:avLst/>
          </a:prstGeom>
          <a:noFill/>
          <a:ln>
            <a:noFill/>
          </a:ln>
        </p:spPr>
        <p:txBody>
          <a:bodyPr anchorCtr="0" anchor="ctr" bIns="91425" lIns="91425" spcFirstLastPara="1" rIns="91425" wrap="square" tIns="91425">
            <a:noAutofit/>
          </a:bodyPr>
          <a:lstStyle/>
          <a:p>
            <a:pPr indent="0" lvl="0" marL="0" rtl="0" algn="r">
              <a:spcBef>
                <a:spcPts val="300"/>
              </a:spcBef>
              <a:spcAft>
                <a:spcPts val="0"/>
              </a:spcAft>
              <a:buNone/>
            </a:pPr>
            <a:r>
              <a:rPr lang="en" sz="1000">
                <a:solidFill>
                  <a:schemeClr val="dk1"/>
                </a:solidFill>
                <a:latin typeface="Roboto"/>
                <a:ea typeface="Roboto"/>
                <a:cs typeface="Roboto"/>
                <a:sym typeface="Roboto"/>
              </a:rPr>
              <a:t>Please keep this slide for attribution</a:t>
            </a:r>
            <a:endParaRPr sz="1000">
              <a:solidFill>
                <a:schemeClr val="dk1"/>
              </a:solidFill>
              <a:latin typeface="Roboto"/>
              <a:ea typeface="Roboto"/>
              <a:cs typeface="Roboto"/>
              <a:sym typeface="Roboto"/>
            </a:endParaRPr>
          </a:p>
        </p:txBody>
      </p:sp>
      <p:sp>
        <p:nvSpPr>
          <p:cNvPr id="1626" name="Google Shape;1626;p46"/>
          <p:cNvSpPr/>
          <p:nvPr/>
        </p:nvSpPr>
        <p:spPr>
          <a:xfrm>
            <a:off x="6121161" y="3071927"/>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7" name="Google Shape;1627;p46"/>
          <p:cNvGrpSpPr/>
          <p:nvPr/>
        </p:nvGrpSpPr>
        <p:grpSpPr>
          <a:xfrm>
            <a:off x="6757298" y="3071865"/>
            <a:ext cx="407432" cy="407391"/>
            <a:chOff x="812101" y="2571761"/>
            <a:chExt cx="417066" cy="417024"/>
          </a:xfrm>
        </p:grpSpPr>
        <p:sp>
          <p:nvSpPr>
            <p:cNvPr id="1628" name="Google Shape;1628;p46"/>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6"/>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6"/>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6"/>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 name="Google Shape;1632;p46"/>
          <p:cNvGrpSpPr/>
          <p:nvPr/>
        </p:nvGrpSpPr>
        <p:grpSpPr>
          <a:xfrm>
            <a:off x="7393484" y="3071865"/>
            <a:ext cx="407391" cy="407391"/>
            <a:chOff x="1323129" y="2571761"/>
            <a:chExt cx="417024" cy="417024"/>
          </a:xfrm>
        </p:grpSpPr>
        <p:sp>
          <p:nvSpPr>
            <p:cNvPr id="1633" name="Google Shape;1633;p46"/>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6"/>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6"/>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6"/>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 name="Google Shape;1637;p46"/>
          <p:cNvGrpSpPr/>
          <p:nvPr/>
        </p:nvGrpSpPr>
        <p:grpSpPr>
          <a:xfrm>
            <a:off x="8029630" y="3075973"/>
            <a:ext cx="399178" cy="399178"/>
            <a:chOff x="2038375" y="3798025"/>
            <a:chExt cx="841792" cy="841792"/>
          </a:xfrm>
        </p:grpSpPr>
        <p:sp>
          <p:nvSpPr>
            <p:cNvPr id="1638" name="Google Shape;1638;p46"/>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6"/>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 name="Google Shape;1640;p46"/>
          <p:cNvGrpSpPr/>
          <p:nvPr/>
        </p:nvGrpSpPr>
        <p:grpSpPr>
          <a:xfrm>
            <a:off x="1104151" y="1169850"/>
            <a:ext cx="2704976" cy="3132700"/>
            <a:chOff x="1104151" y="1169850"/>
            <a:chExt cx="2704976" cy="3132700"/>
          </a:xfrm>
        </p:grpSpPr>
        <p:sp>
          <p:nvSpPr>
            <p:cNvPr id="1641" name="Google Shape;1641;p46"/>
            <p:cNvSpPr/>
            <p:nvPr/>
          </p:nvSpPr>
          <p:spPr>
            <a:xfrm>
              <a:off x="1104151" y="3893422"/>
              <a:ext cx="2704976" cy="409128"/>
            </a:xfrm>
            <a:custGeom>
              <a:rect b="b" l="l" r="r" t="t"/>
              <a:pathLst>
                <a:path extrusionOk="0" h="242" w="1600">
                  <a:moveTo>
                    <a:pt x="1600" y="121"/>
                  </a:moveTo>
                  <a:cubicBezTo>
                    <a:pt x="1600" y="188"/>
                    <a:pt x="1242" y="242"/>
                    <a:pt x="800" y="242"/>
                  </a:cubicBezTo>
                  <a:cubicBezTo>
                    <a:pt x="358" y="242"/>
                    <a:pt x="0" y="188"/>
                    <a:pt x="0" y="121"/>
                  </a:cubicBezTo>
                  <a:cubicBezTo>
                    <a:pt x="0" y="55"/>
                    <a:pt x="358" y="0"/>
                    <a:pt x="800" y="0"/>
                  </a:cubicBezTo>
                  <a:cubicBezTo>
                    <a:pt x="1242" y="0"/>
                    <a:pt x="1600" y="54"/>
                    <a:pt x="1600" y="121"/>
                  </a:cubicBezTo>
                  <a:close/>
                </a:path>
              </a:pathLst>
            </a:custGeom>
            <a:solidFill>
              <a:srgbClr val="ACCFF9"/>
            </a:solidFill>
            <a:ln>
              <a:noFill/>
            </a:ln>
          </p:spPr>
          <p:txBody>
            <a:bodyPr anchorCtr="1" anchor="ctr" bIns="42100" lIns="90000" spcFirstLastPara="1" rIns="90000" wrap="square" tIns="42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2" name="Google Shape;1642;p46"/>
            <p:cNvSpPr/>
            <p:nvPr/>
          </p:nvSpPr>
          <p:spPr>
            <a:xfrm>
              <a:off x="2547930" y="1884978"/>
              <a:ext cx="175823" cy="218089"/>
            </a:xfrm>
            <a:custGeom>
              <a:rect b="b" l="l" r="r" t="t"/>
              <a:pathLst>
                <a:path extrusionOk="0" h="129" w="104">
                  <a:moveTo>
                    <a:pt x="104" y="106"/>
                  </a:moveTo>
                  <a:cubicBezTo>
                    <a:pt x="100" y="110"/>
                    <a:pt x="83" y="128"/>
                    <a:pt x="54" y="129"/>
                  </a:cubicBezTo>
                  <a:cubicBezTo>
                    <a:pt x="23" y="131"/>
                    <a:pt x="3" y="111"/>
                    <a:pt x="0" y="108"/>
                  </a:cubicBezTo>
                  <a:cubicBezTo>
                    <a:pt x="2" y="94"/>
                    <a:pt x="4" y="79"/>
                    <a:pt x="6" y="64"/>
                  </a:cubicBezTo>
                  <a:cubicBezTo>
                    <a:pt x="9" y="45"/>
                    <a:pt x="11" y="25"/>
                    <a:pt x="14" y="5"/>
                  </a:cubicBezTo>
                  <a:cubicBezTo>
                    <a:pt x="32" y="4"/>
                    <a:pt x="50" y="3"/>
                    <a:pt x="68" y="2"/>
                  </a:cubicBezTo>
                  <a:cubicBezTo>
                    <a:pt x="75" y="1"/>
                    <a:pt x="83" y="1"/>
                    <a:pt x="90" y="0"/>
                  </a:cubicBezTo>
                  <a:cubicBezTo>
                    <a:pt x="95" y="36"/>
                    <a:pt x="99" y="71"/>
                    <a:pt x="104" y="106"/>
                  </a:cubicBezTo>
                  <a:close/>
                </a:path>
              </a:pathLst>
            </a:custGeom>
            <a:solidFill>
              <a:srgbClr val="783F04"/>
            </a:solidFill>
            <a:ln>
              <a:noFill/>
            </a:ln>
          </p:spPr>
          <p:txBody>
            <a:bodyPr anchorCtr="1" anchor="ctr" bIns="1425" lIns="90000" spcFirstLastPara="1" rIns="90000" wrap="square" tIns="1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3" name="Google Shape;1643;p46"/>
            <p:cNvSpPr/>
            <p:nvPr/>
          </p:nvSpPr>
          <p:spPr>
            <a:xfrm>
              <a:off x="2093157" y="2121663"/>
              <a:ext cx="322907" cy="562973"/>
            </a:xfrm>
            <a:custGeom>
              <a:rect b="b" l="l" r="r" t="t"/>
              <a:pathLst>
                <a:path extrusionOk="0" h="333" w="191">
                  <a:moveTo>
                    <a:pt x="190" y="156"/>
                  </a:moveTo>
                  <a:cubicBezTo>
                    <a:pt x="173" y="179"/>
                    <a:pt x="156" y="204"/>
                    <a:pt x="138" y="227"/>
                  </a:cubicBezTo>
                  <a:cubicBezTo>
                    <a:pt x="132" y="236"/>
                    <a:pt x="125" y="245"/>
                    <a:pt x="119" y="254"/>
                  </a:cubicBezTo>
                  <a:cubicBezTo>
                    <a:pt x="105" y="274"/>
                    <a:pt x="91" y="293"/>
                    <a:pt x="77" y="312"/>
                  </a:cubicBezTo>
                  <a:cubicBezTo>
                    <a:pt x="50" y="337"/>
                    <a:pt x="19" y="339"/>
                    <a:pt x="6" y="326"/>
                  </a:cubicBezTo>
                  <a:cubicBezTo>
                    <a:pt x="-3" y="316"/>
                    <a:pt x="0" y="299"/>
                    <a:pt x="1" y="293"/>
                  </a:cubicBezTo>
                  <a:cubicBezTo>
                    <a:pt x="7" y="275"/>
                    <a:pt x="13" y="258"/>
                    <a:pt x="19" y="240"/>
                  </a:cubicBezTo>
                  <a:cubicBezTo>
                    <a:pt x="25" y="222"/>
                    <a:pt x="31" y="205"/>
                    <a:pt x="37" y="190"/>
                  </a:cubicBezTo>
                  <a:cubicBezTo>
                    <a:pt x="49" y="159"/>
                    <a:pt x="61" y="132"/>
                    <a:pt x="71" y="110"/>
                  </a:cubicBezTo>
                  <a:cubicBezTo>
                    <a:pt x="100" y="45"/>
                    <a:pt x="118" y="16"/>
                    <a:pt x="150" y="5"/>
                  </a:cubicBezTo>
                  <a:cubicBezTo>
                    <a:pt x="162" y="1"/>
                    <a:pt x="173" y="0"/>
                    <a:pt x="181" y="0"/>
                  </a:cubicBezTo>
                  <a:cubicBezTo>
                    <a:pt x="184" y="52"/>
                    <a:pt x="188" y="104"/>
                    <a:pt x="191" y="156"/>
                  </a:cubicBezTo>
                  <a:lnTo>
                    <a:pt x="190" y="156"/>
                  </a:ln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4" name="Google Shape;1644;p46"/>
            <p:cNvSpPr/>
            <p:nvPr/>
          </p:nvSpPr>
          <p:spPr>
            <a:xfrm>
              <a:off x="2155709" y="2441189"/>
              <a:ext cx="170752" cy="109890"/>
            </a:xfrm>
            <a:custGeom>
              <a:rect b="b" l="l" r="r" t="t"/>
              <a:pathLst>
                <a:path extrusionOk="0" h="65" w="101">
                  <a:moveTo>
                    <a:pt x="101" y="38"/>
                  </a:moveTo>
                  <a:cubicBezTo>
                    <a:pt x="95" y="47"/>
                    <a:pt x="88" y="56"/>
                    <a:pt x="81" y="65"/>
                  </a:cubicBezTo>
                  <a:cubicBezTo>
                    <a:pt x="54" y="44"/>
                    <a:pt x="27" y="22"/>
                    <a:pt x="0" y="0"/>
                  </a:cubicBezTo>
                  <a:cubicBezTo>
                    <a:pt x="25" y="7"/>
                    <a:pt x="50" y="13"/>
                    <a:pt x="75" y="20"/>
                  </a:cubicBezTo>
                  <a:cubicBezTo>
                    <a:pt x="84" y="26"/>
                    <a:pt x="92" y="32"/>
                    <a:pt x="101" y="38"/>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45" name="Google Shape;1645;p46"/>
            <p:cNvSpPr/>
            <p:nvPr/>
          </p:nvSpPr>
          <p:spPr>
            <a:xfrm>
              <a:off x="2855621" y="2121663"/>
              <a:ext cx="324597" cy="562973"/>
            </a:xfrm>
            <a:custGeom>
              <a:rect b="b" l="l" r="r" t="t"/>
              <a:pathLst>
                <a:path extrusionOk="0" h="333" w="192">
                  <a:moveTo>
                    <a:pt x="1" y="156"/>
                  </a:moveTo>
                  <a:cubicBezTo>
                    <a:pt x="18" y="179"/>
                    <a:pt x="36" y="204"/>
                    <a:pt x="53" y="227"/>
                  </a:cubicBezTo>
                  <a:cubicBezTo>
                    <a:pt x="59" y="236"/>
                    <a:pt x="66" y="245"/>
                    <a:pt x="73" y="254"/>
                  </a:cubicBezTo>
                  <a:cubicBezTo>
                    <a:pt x="87" y="274"/>
                    <a:pt x="101" y="293"/>
                    <a:pt x="115" y="312"/>
                  </a:cubicBezTo>
                  <a:cubicBezTo>
                    <a:pt x="141" y="337"/>
                    <a:pt x="173" y="339"/>
                    <a:pt x="185" y="326"/>
                  </a:cubicBezTo>
                  <a:cubicBezTo>
                    <a:pt x="194" y="316"/>
                    <a:pt x="191" y="299"/>
                    <a:pt x="190" y="293"/>
                  </a:cubicBezTo>
                  <a:cubicBezTo>
                    <a:pt x="184" y="275"/>
                    <a:pt x="179" y="258"/>
                    <a:pt x="173" y="240"/>
                  </a:cubicBezTo>
                  <a:cubicBezTo>
                    <a:pt x="166" y="222"/>
                    <a:pt x="160" y="205"/>
                    <a:pt x="154" y="190"/>
                  </a:cubicBezTo>
                  <a:cubicBezTo>
                    <a:pt x="142" y="159"/>
                    <a:pt x="131" y="132"/>
                    <a:pt x="120" y="110"/>
                  </a:cubicBezTo>
                  <a:cubicBezTo>
                    <a:pt x="91" y="45"/>
                    <a:pt x="73" y="16"/>
                    <a:pt x="42" y="5"/>
                  </a:cubicBezTo>
                  <a:cubicBezTo>
                    <a:pt x="30" y="1"/>
                    <a:pt x="19" y="0"/>
                    <a:pt x="11" y="0"/>
                  </a:cubicBezTo>
                  <a:cubicBezTo>
                    <a:pt x="7" y="52"/>
                    <a:pt x="4" y="104"/>
                    <a:pt x="0" y="156"/>
                  </a:cubicBezTo>
                  <a:lnTo>
                    <a:pt x="1" y="156"/>
                  </a:lnTo>
                  <a:close/>
                </a:path>
              </a:pathLst>
            </a:custGeom>
            <a:solidFill>
              <a:srgbClr val="783F0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6" name="Google Shape;1646;p46"/>
            <p:cNvSpPr/>
            <p:nvPr/>
          </p:nvSpPr>
          <p:spPr>
            <a:xfrm>
              <a:off x="2945223" y="2441189"/>
              <a:ext cx="170752" cy="109890"/>
            </a:xfrm>
            <a:custGeom>
              <a:rect b="b" l="l" r="r" t="t"/>
              <a:pathLst>
                <a:path extrusionOk="0" h="65" w="101">
                  <a:moveTo>
                    <a:pt x="0" y="38"/>
                  </a:moveTo>
                  <a:cubicBezTo>
                    <a:pt x="7" y="47"/>
                    <a:pt x="13" y="56"/>
                    <a:pt x="20" y="65"/>
                  </a:cubicBezTo>
                  <a:cubicBezTo>
                    <a:pt x="47" y="44"/>
                    <a:pt x="74" y="22"/>
                    <a:pt x="101" y="0"/>
                  </a:cubicBezTo>
                  <a:cubicBezTo>
                    <a:pt x="77" y="7"/>
                    <a:pt x="51" y="13"/>
                    <a:pt x="26" y="20"/>
                  </a:cubicBezTo>
                  <a:cubicBezTo>
                    <a:pt x="18" y="26"/>
                    <a:pt x="9" y="32"/>
                    <a:pt x="0" y="38"/>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47" name="Google Shape;1647;p46"/>
            <p:cNvSpPr/>
            <p:nvPr/>
          </p:nvSpPr>
          <p:spPr>
            <a:xfrm>
              <a:off x="2319698" y="2023608"/>
              <a:ext cx="627216" cy="1038035"/>
            </a:xfrm>
            <a:custGeom>
              <a:rect b="b" l="l" r="r" t="t"/>
              <a:pathLst>
                <a:path extrusionOk="0" h="614" w="371">
                  <a:moveTo>
                    <a:pt x="333" y="231"/>
                  </a:moveTo>
                  <a:cubicBezTo>
                    <a:pt x="327" y="260"/>
                    <a:pt x="322" y="289"/>
                    <a:pt x="319" y="316"/>
                  </a:cubicBezTo>
                  <a:cubicBezTo>
                    <a:pt x="322" y="361"/>
                    <a:pt x="324" y="406"/>
                    <a:pt x="327" y="451"/>
                  </a:cubicBezTo>
                  <a:cubicBezTo>
                    <a:pt x="328" y="466"/>
                    <a:pt x="329" y="482"/>
                    <a:pt x="330" y="498"/>
                  </a:cubicBezTo>
                  <a:cubicBezTo>
                    <a:pt x="309" y="530"/>
                    <a:pt x="284" y="565"/>
                    <a:pt x="252" y="600"/>
                  </a:cubicBezTo>
                  <a:cubicBezTo>
                    <a:pt x="251" y="602"/>
                    <a:pt x="249" y="603"/>
                    <a:pt x="248" y="604"/>
                  </a:cubicBezTo>
                  <a:cubicBezTo>
                    <a:pt x="229" y="603"/>
                    <a:pt x="213" y="599"/>
                    <a:pt x="203" y="597"/>
                  </a:cubicBezTo>
                  <a:cubicBezTo>
                    <a:pt x="185" y="603"/>
                    <a:pt x="167" y="608"/>
                    <a:pt x="149" y="614"/>
                  </a:cubicBezTo>
                  <a:cubicBezTo>
                    <a:pt x="143" y="610"/>
                    <a:pt x="137" y="605"/>
                    <a:pt x="131" y="600"/>
                  </a:cubicBezTo>
                  <a:cubicBezTo>
                    <a:pt x="91" y="564"/>
                    <a:pt x="67" y="525"/>
                    <a:pt x="54" y="498"/>
                  </a:cubicBezTo>
                  <a:cubicBezTo>
                    <a:pt x="54" y="492"/>
                    <a:pt x="55" y="487"/>
                    <a:pt x="55" y="481"/>
                  </a:cubicBezTo>
                  <a:cubicBezTo>
                    <a:pt x="58" y="426"/>
                    <a:pt x="61" y="371"/>
                    <a:pt x="64" y="315"/>
                  </a:cubicBezTo>
                  <a:cubicBezTo>
                    <a:pt x="62" y="290"/>
                    <a:pt x="58" y="261"/>
                    <a:pt x="51" y="230"/>
                  </a:cubicBezTo>
                  <a:cubicBezTo>
                    <a:pt x="38" y="172"/>
                    <a:pt x="19" y="123"/>
                    <a:pt x="0" y="84"/>
                  </a:cubicBezTo>
                  <a:cubicBezTo>
                    <a:pt x="29" y="69"/>
                    <a:pt x="58" y="53"/>
                    <a:pt x="88" y="35"/>
                  </a:cubicBezTo>
                  <a:cubicBezTo>
                    <a:pt x="107" y="23"/>
                    <a:pt x="127" y="12"/>
                    <a:pt x="145" y="0"/>
                  </a:cubicBezTo>
                  <a:cubicBezTo>
                    <a:pt x="161" y="8"/>
                    <a:pt x="223" y="8"/>
                    <a:pt x="239" y="0"/>
                  </a:cubicBezTo>
                  <a:cubicBezTo>
                    <a:pt x="257" y="11"/>
                    <a:pt x="277" y="23"/>
                    <a:pt x="296" y="35"/>
                  </a:cubicBezTo>
                  <a:cubicBezTo>
                    <a:pt x="322" y="51"/>
                    <a:pt x="347" y="67"/>
                    <a:pt x="371" y="83"/>
                  </a:cubicBezTo>
                  <a:cubicBezTo>
                    <a:pt x="357" y="127"/>
                    <a:pt x="343" y="177"/>
                    <a:pt x="333" y="230"/>
                  </a:cubicBezTo>
                  <a:lnTo>
                    <a:pt x="333" y="231"/>
                  </a:lnTo>
                  <a:close/>
                </a:path>
              </a:pathLst>
            </a:custGeom>
            <a:solidFill>
              <a:srgbClr val="783F0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8" name="Google Shape;1648;p46"/>
            <p:cNvSpPr/>
            <p:nvPr/>
          </p:nvSpPr>
          <p:spPr>
            <a:xfrm>
              <a:off x="2154018" y="3049808"/>
              <a:ext cx="825018" cy="71006"/>
            </a:xfrm>
            <a:custGeom>
              <a:rect b="b" l="l" r="r" t="t"/>
              <a:pathLst>
                <a:path extrusionOk="0" h="42" w="488">
                  <a:moveTo>
                    <a:pt x="468" y="42"/>
                  </a:moveTo>
                  <a:lnTo>
                    <a:pt x="21" y="42"/>
                  </a:lnTo>
                  <a:cubicBezTo>
                    <a:pt x="10" y="42"/>
                    <a:pt x="0" y="33"/>
                    <a:pt x="0" y="21"/>
                  </a:cubicBezTo>
                  <a:cubicBezTo>
                    <a:pt x="0" y="10"/>
                    <a:pt x="10" y="0"/>
                    <a:pt x="21" y="0"/>
                  </a:cubicBezTo>
                  <a:lnTo>
                    <a:pt x="468" y="0"/>
                  </a:lnTo>
                  <a:cubicBezTo>
                    <a:pt x="479" y="0"/>
                    <a:pt x="488" y="10"/>
                    <a:pt x="488" y="21"/>
                  </a:cubicBezTo>
                  <a:cubicBezTo>
                    <a:pt x="488" y="33"/>
                    <a:pt x="479" y="42"/>
                    <a:pt x="468" y="42"/>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49" name="Google Shape;1649;p46"/>
            <p:cNvSpPr/>
            <p:nvPr/>
          </p:nvSpPr>
          <p:spPr>
            <a:xfrm>
              <a:off x="2539477" y="3085311"/>
              <a:ext cx="55790" cy="833471"/>
            </a:xfrm>
            <a:custGeom>
              <a:rect b="b" l="l" r="r" t="t"/>
              <a:pathLst>
                <a:path extrusionOk="0" h="493" w="33">
                  <a:moveTo>
                    <a:pt x="17" y="493"/>
                  </a:moveTo>
                  <a:lnTo>
                    <a:pt x="22" y="493"/>
                  </a:lnTo>
                  <a:cubicBezTo>
                    <a:pt x="28" y="493"/>
                    <a:pt x="33" y="488"/>
                    <a:pt x="33" y="481"/>
                  </a:cubicBezTo>
                  <a:lnTo>
                    <a:pt x="33" y="11"/>
                  </a:lnTo>
                  <a:cubicBezTo>
                    <a:pt x="33" y="5"/>
                    <a:pt x="28" y="0"/>
                    <a:pt x="22" y="0"/>
                  </a:cubicBezTo>
                  <a:lnTo>
                    <a:pt x="11" y="0"/>
                  </a:lnTo>
                  <a:cubicBezTo>
                    <a:pt x="5" y="0"/>
                    <a:pt x="0" y="5"/>
                    <a:pt x="0" y="11"/>
                  </a:cubicBezTo>
                  <a:lnTo>
                    <a:pt x="0" y="481"/>
                  </a:lnTo>
                  <a:cubicBezTo>
                    <a:pt x="0" y="488"/>
                    <a:pt x="5" y="493"/>
                    <a:pt x="11" y="493"/>
                  </a:cubicBezTo>
                  <a:lnTo>
                    <a:pt x="17" y="49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50" name="Google Shape;1650;p46"/>
            <p:cNvSpPr/>
            <p:nvPr/>
          </p:nvSpPr>
          <p:spPr>
            <a:xfrm>
              <a:off x="2206427" y="3670262"/>
              <a:ext cx="333050" cy="363481"/>
            </a:xfrm>
            <a:custGeom>
              <a:rect b="b" l="l" r="r" t="t"/>
              <a:pathLst>
                <a:path extrusionOk="0" h="215" w="197">
                  <a:moveTo>
                    <a:pt x="14" y="215"/>
                  </a:moveTo>
                  <a:lnTo>
                    <a:pt x="0" y="214"/>
                  </a:lnTo>
                  <a:cubicBezTo>
                    <a:pt x="2" y="193"/>
                    <a:pt x="16" y="84"/>
                    <a:pt x="107" y="29"/>
                  </a:cubicBezTo>
                  <a:cubicBezTo>
                    <a:pt x="134" y="13"/>
                    <a:pt x="164" y="3"/>
                    <a:pt x="196" y="0"/>
                  </a:cubicBezTo>
                  <a:lnTo>
                    <a:pt x="197" y="14"/>
                  </a:lnTo>
                  <a:cubicBezTo>
                    <a:pt x="167" y="16"/>
                    <a:pt x="139" y="25"/>
                    <a:pt x="114" y="40"/>
                  </a:cubicBezTo>
                  <a:cubicBezTo>
                    <a:pt x="28" y="92"/>
                    <a:pt x="15" y="195"/>
                    <a:pt x="13" y="215"/>
                  </a:cubicBezTo>
                  <a:lnTo>
                    <a:pt x="14" y="215"/>
                  </a:lnTo>
                  <a:close/>
                </a:path>
              </a:pathLst>
            </a:custGeom>
            <a:solidFill>
              <a:schemeClr val="dk1"/>
            </a:solidFill>
            <a:ln>
              <a:noFill/>
            </a:ln>
          </p:spPr>
          <p:txBody>
            <a:bodyPr anchorCtr="1" anchor="ctr" bIns="32400" lIns="90000" spcFirstLastPara="1" rIns="90000" wrap="square" tIns="324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51" name="Google Shape;1651;p46"/>
            <p:cNvSpPr/>
            <p:nvPr/>
          </p:nvSpPr>
          <p:spPr>
            <a:xfrm>
              <a:off x="2130350" y="3898494"/>
              <a:ext cx="175823" cy="175823"/>
            </a:xfrm>
            <a:custGeom>
              <a:rect b="b" l="l" r="r" t="t"/>
              <a:pathLst>
                <a:path extrusionOk="0" h="104" w="104">
                  <a:moveTo>
                    <a:pt x="104" y="53"/>
                  </a:moveTo>
                  <a:cubicBezTo>
                    <a:pt x="104" y="81"/>
                    <a:pt x="81" y="104"/>
                    <a:pt x="52" y="104"/>
                  </a:cubicBezTo>
                  <a:cubicBezTo>
                    <a:pt x="24" y="104"/>
                    <a:pt x="0" y="82"/>
                    <a:pt x="0" y="53"/>
                  </a:cubicBezTo>
                  <a:cubicBezTo>
                    <a:pt x="0" y="25"/>
                    <a:pt x="24" y="0"/>
                    <a:pt x="52" y="0"/>
                  </a:cubicBezTo>
                  <a:cubicBezTo>
                    <a:pt x="81" y="0"/>
                    <a:pt x="104" y="24"/>
                    <a:pt x="104" y="53"/>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52" name="Google Shape;1652;p46"/>
            <p:cNvSpPr/>
            <p:nvPr/>
          </p:nvSpPr>
          <p:spPr>
            <a:xfrm>
              <a:off x="2480306" y="3959356"/>
              <a:ext cx="174133" cy="175823"/>
            </a:xfrm>
            <a:custGeom>
              <a:rect b="b" l="l" r="r" t="t"/>
              <a:pathLst>
                <a:path extrusionOk="0" h="104" w="103">
                  <a:moveTo>
                    <a:pt x="103" y="52"/>
                  </a:moveTo>
                  <a:cubicBezTo>
                    <a:pt x="103" y="81"/>
                    <a:pt x="81" y="104"/>
                    <a:pt x="52" y="104"/>
                  </a:cubicBezTo>
                  <a:cubicBezTo>
                    <a:pt x="24" y="104"/>
                    <a:pt x="0" y="81"/>
                    <a:pt x="0" y="52"/>
                  </a:cubicBezTo>
                  <a:cubicBezTo>
                    <a:pt x="0" y="23"/>
                    <a:pt x="24" y="0"/>
                    <a:pt x="52" y="0"/>
                  </a:cubicBezTo>
                  <a:cubicBezTo>
                    <a:pt x="81" y="0"/>
                    <a:pt x="103" y="23"/>
                    <a:pt x="103" y="52"/>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53" name="Google Shape;1653;p46"/>
            <p:cNvSpPr/>
            <p:nvPr/>
          </p:nvSpPr>
          <p:spPr>
            <a:xfrm>
              <a:off x="2096538" y="3852848"/>
              <a:ext cx="174133" cy="96365"/>
            </a:xfrm>
            <a:custGeom>
              <a:rect b="b" l="l" r="r" t="t"/>
              <a:pathLst>
                <a:path extrusionOk="0" h="57" w="103">
                  <a:moveTo>
                    <a:pt x="7" y="57"/>
                  </a:moveTo>
                  <a:cubicBezTo>
                    <a:pt x="7" y="57"/>
                    <a:pt x="5" y="57"/>
                    <a:pt x="5" y="56"/>
                  </a:cubicBezTo>
                  <a:cubicBezTo>
                    <a:pt x="1" y="55"/>
                    <a:pt x="-1" y="52"/>
                    <a:pt x="0" y="48"/>
                  </a:cubicBezTo>
                  <a:cubicBezTo>
                    <a:pt x="2" y="43"/>
                    <a:pt x="11" y="17"/>
                    <a:pt x="39" y="5"/>
                  </a:cubicBezTo>
                  <a:cubicBezTo>
                    <a:pt x="68" y="-8"/>
                    <a:pt x="94" y="5"/>
                    <a:pt x="99" y="8"/>
                  </a:cubicBezTo>
                  <a:cubicBezTo>
                    <a:pt x="102" y="10"/>
                    <a:pt x="103" y="14"/>
                    <a:pt x="102" y="17"/>
                  </a:cubicBezTo>
                  <a:cubicBezTo>
                    <a:pt x="100" y="20"/>
                    <a:pt x="96" y="22"/>
                    <a:pt x="93" y="20"/>
                  </a:cubicBezTo>
                  <a:cubicBezTo>
                    <a:pt x="89" y="18"/>
                    <a:pt x="68" y="7"/>
                    <a:pt x="44" y="17"/>
                  </a:cubicBezTo>
                  <a:cubicBezTo>
                    <a:pt x="22" y="27"/>
                    <a:pt x="14" y="48"/>
                    <a:pt x="13" y="52"/>
                  </a:cubicBezTo>
                  <a:cubicBezTo>
                    <a:pt x="12" y="55"/>
                    <a:pt x="10" y="57"/>
                    <a:pt x="7" y="5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54" name="Google Shape;1654;p46"/>
            <p:cNvSpPr/>
            <p:nvPr/>
          </p:nvSpPr>
          <p:spPr>
            <a:xfrm>
              <a:off x="2566527" y="3670262"/>
              <a:ext cx="333050" cy="363481"/>
            </a:xfrm>
            <a:custGeom>
              <a:rect b="b" l="l" r="r" t="t"/>
              <a:pathLst>
                <a:path extrusionOk="0" h="215" w="197">
                  <a:moveTo>
                    <a:pt x="184" y="215"/>
                  </a:moveTo>
                  <a:cubicBezTo>
                    <a:pt x="182" y="195"/>
                    <a:pt x="169" y="92"/>
                    <a:pt x="84" y="40"/>
                  </a:cubicBezTo>
                  <a:cubicBezTo>
                    <a:pt x="59" y="25"/>
                    <a:pt x="30" y="16"/>
                    <a:pt x="0" y="13"/>
                  </a:cubicBezTo>
                  <a:lnTo>
                    <a:pt x="1" y="0"/>
                  </a:lnTo>
                  <a:cubicBezTo>
                    <a:pt x="33" y="3"/>
                    <a:pt x="63" y="12"/>
                    <a:pt x="90" y="29"/>
                  </a:cubicBezTo>
                  <a:cubicBezTo>
                    <a:pt x="181" y="84"/>
                    <a:pt x="195" y="193"/>
                    <a:pt x="197" y="214"/>
                  </a:cubicBezTo>
                  <a:lnTo>
                    <a:pt x="184" y="215"/>
                  </a:lnTo>
                  <a:close/>
                </a:path>
              </a:pathLst>
            </a:custGeom>
            <a:solidFill>
              <a:schemeClr val="dk1"/>
            </a:solidFill>
            <a:ln>
              <a:noFill/>
            </a:ln>
          </p:spPr>
          <p:txBody>
            <a:bodyPr anchorCtr="1" anchor="ctr" bIns="32400" lIns="90000" spcFirstLastPara="1" rIns="90000" wrap="square" tIns="324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55" name="Google Shape;1655;p46"/>
            <p:cNvSpPr/>
            <p:nvPr/>
          </p:nvSpPr>
          <p:spPr>
            <a:xfrm>
              <a:off x="2799831" y="3898494"/>
              <a:ext cx="175823" cy="175823"/>
            </a:xfrm>
            <a:custGeom>
              <a:rect b="b" l="l" r="r" t="t"/>
              <a:pathLst>
                <a:path extrusionOk="0" h="104" w="104">
                  <a:moveTo>
                    <a:pt x="0" y="53"/>
                  </a:moveTo>
                  <a:cubicBezTo>
                    <a:pt x="0" y="81"/>
                    <a:pt x="24" y="104"/>
                    <a:pt x="52" y="104"/>
                  </a:cubicBezTo>
                  <a:cubicBezTo>
                    <a:pt x="81" y="104"/>
                    <a:pt x="104" y="82"/>
                    <a:pt x="104" y="53"/>
                  </a:cubicBezTo>
                  <a:cubicBezTo>
                    <a:pt x="104" y="25"/>
                    <a:pt x="81" y="0"/>
                    <a:pt x="52" y="0"/>
                  </a:cubicBezTo>
                  <a:cubicBezTo>
                    <a:pt x="24" y="0"/>
                    <a:pt x="0" y="24"/>
                    <a:pt x="0" y="53"/>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56" name="Google Shape;1656;p46"/>
            <p:cNvSpPr/>
            <p:nvPr/>
          </p:nvSpPr>
          <p:spPr>
            <a:xfrm>
              <a:off x="2838715" y="3851157"/>
              <a:ext cx="172442" cy="98055"/>
            </a:xfrm>
            <a:custGeom>
              <a:rect b="b" l="l" r="r" t="t"/>
              <a:pathLst>
                <a:path extrusionOk="0" h="58" w="102">
                  <a:moveTo>
                    <a:pt x="95" y="58"/>
                  </a:moveTo>
                  <a:cubicBezTo>
                    <a:pt x="92" y="58"/>
                    <a:pt x="89" y="56"/>
                    <a:pt x="88" y="53"/>
                  </a:cubicBezTo>
                  <a:cubicBezTo>
                    <a:pt x="87" y="49"/>
                    <a:pt x="79" y="27"/>
                    <a:pt x="57" y="18"/>
                  </a:cubicBezTo>
                  <a:cubicBezTo>
                    <a:pt x="33" y="8"/>
                    <a:pt x="13" y="18"/>
                    <a:pt x="9" y="20"/>
                  </a:cubicBezTo>
                  <a:cubicBezTo>
                    <a:pt x="5" y="22"/>
                    <a:pt x="2" y="22"/>
                    <a:pt x="0" y="18"/>
                  </a:cubicBezTo>
                  <a:cubicBezTo>
                    <a:pt x="-1" y="15"/>
                    <a:pt x="-1" y="10"/>
                    <a:pt x="2" y="9"/>
                  </a:cubicBezTo>
                  <a:cubicBezTo>
                    <a:pt x="7" y="6"/>
                    <a:pt x="33" y="-7"/>
                    <a:pt x="62" y="5"/>
                  </a:cubicBezTo>
                  <a:cubicBezTo>
                    <a:pt x="90" y="17"/>
                    <a:pt x="100" y="44"/>
                    <a:pt x="101" y="49"/>
                  </a:cubicBezTo>
                  <a:cubicBezTo>
                    <a:pt x="102" y="52"/>
                    <a:pt x="100" y="56"/>
                    <a:pt x="97" y="57"/>
                  </a:cubicBezTo>
                  <a:cubicBezTo>
                    <a:pt x="96" y="57"/>
                    <a:pt x="95" y="57"/>
                    <a:pt x="95" y="57"/>
                  </a:cubicBezTo>
                  <a:lnTo>
                    <a:pt x="95" y="58"/>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57" name="Google Shape;1657;p46"/>
            <p:cNvSpPr/>
            <p:nvPr/>
          </p:nvSpPr>
          <p:spPr>
            <a:xfrm>
              <a:off x="2556383" y="3857920"/>
              <a:ext cx="21978" cy="138630"/>
            </a:xfrm>
            <a:custGeom>
              <a:rect b="b" l="l" r="r" t="t"/>
              <a:pathLst>
                <a:path extrusionOk="0" h="82" w="13">
                  <a:moveTo>
                    <a:pt x="0" y="0"/>
                  </a:moveTo>
                  <a:lnTo>
                    <a:pt x="13" y="0"/>
                  </a:lnTo>
                  <a:lnTo>
                    <a:pt x="13" y="82"/>
                  </a:lnTo>
                  <a:lnTo>
                    <a:pt x="0" y="82"/>
                  </a:lnTo>
                  <a:lnTo>
                    <a:pt x="0" y="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58" name="Google Shape;1658;p46"/>
            <p:cNvSpPr/>
            <p:nvPr/>
          </p:nvSpPr>
          <p:spPr>
            <a:xfrm>
              <a:off x="2485378" y="3917091"/>
              <a:ext cx="163989" cy="59171"/>
            </a:xfrm>
            <a:custGeom>
              <a:rect b="b" l="l" r="r" t="t"/>
              <a:pathLst>
                <a:path extrusionOk="0" h="35" w="97">
                  <a:moveTo>
                    <a:pt x="97" y="33"/>
                  </a:moveTo>
                  <a:cubicBezTo>
                    <a:pt x="96" y="35"/>
                    <a:pt x="76" y="13"/>
                    <a:pt x="47" y="14"/>
                  </a:cubicBezTo>
                  <a:cubicBezTo>
                    <a:pt x="19" y="15"/>
                    <a:pt x="2" y="36"/>
                    <a:pt x="0" y="34"/>
                  </a:cubicBezTo>
                  <a:cubicBezTo>
                    <a:pt x="-2" y="32"/>
                    <a:pt x="17" y="2"/>
                    <a:pt x="45" y="0"/>
                  </a:cubicBezTo>
                  <a:cubicBezTo>
                    <a:pt x="76" y="-2"/>
                    <a:pt x="99" y="30"/>
                    <a:pt x="97" y="33"/>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59" name="Google Shape;1659;p46"/>
            <p:cNvSpPr/>
            <p:nvPr/>
          </p:nvSpPr>
          <p:spPr>
            <a:xfrm>
              <a:off x="2240239" y="3022758"/>
              <a:ext cx="226542" cy="855449"/>
            </a:xfrm>
            <a:custGeom>
              <a:rect b="b" l="l" r="r" t="t"/>
              <a:pathLst>
                <a:path extrusionOk="0" h="506" w="134">
                  <a:moveTo>
                    <a:pt x="134" y="495"/>
                  </a:moveTo>
                  <a:cubicBezTo>
                    <a:pt x="115" y="498"/>
                    <a:pt x="97" y="502"/>
                    <a:pt x="78" y="506"/>
                  </a:cubicBezTo>
                  <a:cubicBezTo>
                    <a:pt x="72" y="486"/>
                    <a:pt x="63" y="455"/>
                    <a:pt x="53" y="417"/>
                  </a:cubicBezTo>
                  <a:cubicBezTo>
                    <a:pt x="19" y="296"/>
                    <a:pt x="3" y="234"/>
                    <a:pt x="0" y="165"/>
                  </a:cubicBezTo>
                  <a:cubicBezTo>
                    <a:pt x="-1" y="135"/>
                    <a:pt x="0" y="91"/>
                    <a:pt x="10" y="38"/>
                  </a:cubicBezTo>
                  <a:lnTo>
                    <a:pt x="12" y="0"/>
                  </a:lnTo>
                  <a:cubicBezTo>
                    <a:pt x="45" y="2"/>
                    <a:pt x="78" y="3"/>
                    <a:pt x="111" y="5"/>
                  </a:cubicBezTo>
                  <a:cubicBezTo>
                    <a:pt x="110" y="22"/>
                    <a:pt x="110" y="39"/>
                    <a:pt x="109" y="56"/>
                  </a:cubicBezTo>
                  <a:cubicBezTo>
                    <a:pt x="113" y="84"/>
                    <a:pt x="115" y="107"/>
                    <a:pt x="117" y="125"/>
                  </a:cubicBezTo>
                  <a:cubicBezTo>
                    <a:pt x="121" y="177"/>
                    <a:pt x="121" y="206"/>
                    <a:pt x="121" y="215"/>
                  </a:cubicBezTo>
                  <a:cubicBezTo>
                    <a:pt x="121" y="225"/>
                    <a:pt x="121" y="233"/>
                    <a:pt x="121" y="237"/>
                  </a:cubicBezTo>
                  <a:cubicBezTo>
                    <a:pt x="119" y="282"/>
                    <a:pt x="121" y="358"/>
                    <a:pt x="134" y="495"/>
                  </a:cubicBezTo>
                  <a:close/>
                </a:path>
              </a:pathLst>
            </a:custGeom>
            <a:solidFill>
              <a:srgbClr val="783F0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0" name="Google Shape;1660;p46"/>
            <p:cNvSpPr/>
            <p:nvPr/>
          </p:nvSpPr>
          <p:spPr>
            <a:xfrm>
              <a:off x="2238549" y="3873135"/>
              <a:ext cx="282332" cy="349956"/>
            </a:xfrm>
            <a:custGeom>
              <a:rect b="b" l="l" r="r" t="t"/>
              <a:pathLst>
                <a:path extrusionOk="0" h="207" w="167">
                  <a:moveTo>
                    <a:pt x="22" y="200"/>
                  </a:moveTo>
                  <a:lnTo>
                    <a:pt x="15" y="197"/>
                  </a:lnTo>
                  <a:cubicBezTo>
                    <a:pt x="1" y="190"/>
                    <a:pt x="-4" y="173"/>
                    <a:pt x="2" y="159"/>
                  </a:cubicBezTo>
                  <a:cubicBezTo>
                    <a:pt x="28" y="113"/>
                    <a:pt x="54" y="66"/>
                    <a:pt x="80" y="20"/>
                  </a:cubicBezTo>
                  <a:cubicBezTo>
                    <a:pt x="80" y="13"/>
                    <a:pt x="84" y="6"/>
                    <a:pt x="90" y="2"/>
                  </a:cubicBezTo>
                  <a:cubicBezTo>
                    <a:pt x="96" y="-2"/>
                    <a:pt x="105" y="-1"/>
                    <a:pt x="111" y="4"/>
                  </a:cubicBezTo>
                  <a:lnTo>
                    <a:pt x="151" y="23"/>
                  </a:lnTo>
                  <a:cubicBezTo>
                    <a:pt x="165" y="30"/>
                    <a:pt x="170" y="47"/>
                    <a:pt x="163" y="61"/>
                  </a:cubicBezTo>
                  <a:lnTo>
                    <a:pt x="109" y="171"/>
                  </a:lnTo>
                  <a:cubicBezTo>
                    <a:pt x="93" y="203"/>
                    <a:pt x="54" y="216"/>
                    <a:pt x="22" y="200"/>
                  </a:cubicBezTo>
                  <a:close/>
                </a:path>
              </a:pathLst>
            </a:custGeom>
            <a:solidFill>
              <a:schemeClr val="accent2"/>
            </a:solidFill>
            <a:ln>
              <a:noFill/>
            </a:ln>
          </p:spPr>
          <p:txBody>
            <a:bodyPr anchorCtr="1" anchor="ctr" bIns="29500" lIns="90000" spcFirstLastPara="1" rIns="90000" wrap="square" tIns="29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1" name="Google Shape;1661;p46"/>
            <p:cNvSpPr/>
            <p:nvPr/>
          </p:nvSpPr>
          <p:spPr>
            <a:xfrm>
              <a:off x="2258836" y="3859610"/>
              <a:ext cx="243448" cy="334741"/>
            </a:xfrm>
            <a:custGeom>
              <a:rect b="b" l="l" r="r" t="t"/>
              <a:pathLst>
                <a:path extrusionOk="0" h="198" w="144">
                  <a:moveTo>
                    <a:pt x="123" y="0"/>
                  </a:moveTo>
                  <a:cubicBezTo>
                    <a:pt x="128" y="7"/>
                    <a:pt x="133" y="17"/>
                    <a:pt x="138" y="29"/>
                  </a:cubicBezTo>
                  <a:cubicBezTo>
                    <a:pt x="141" y="36"/>
                    <a:pt x="143" y="43"/>
                    <a:pt x="144" y="49"/>
                  </a:cubicBezTo>
                  <a:cubicBezTo>
                    <a:pt x="144" y="54"/>
                    <a:pt x="143" y="62"/>
                    <a:pt x="139" y="70"/>
                  </a:cubicBezTo>
                  <a:cubicBezTo>
                    <a:pt x="133" y="87"/>
                    <a:pt x="124" y="90"/>
                    <a:pt x="114" y="103"/>
                  </a:cubicBezTo>
                  <a:cubicBezTo>
                    <a:pt x="95" y="125"/>
                    <a:pt x="103" y="140"/>
                    <a:pt x="83" y="169"/>
                  </a:cubicBezTo>
                  <a:cubicBezTo>
                    <a:pt x="76" y="180"/>
                    <a:pt x="68" y="187"/>
                    <a:pt x="63" y="191"/>
                  </a:cubicBezTo>
                  <a:cubicBezTo>
                    <a:pt x="59" y="194"/>
                    <a:pt x="54" y="196"/>
                    <a:pt x="47" y="197"/>
                  </a:cubicBezTo>
                  <a:cubicBezTo>
                    <a:pt x="41" y="198"/>
                    <a:pt x="33" y="199"/>
                    <a:pt x="24" y="196"/>
                  </a:cubicBezTo>
                  <a:cubicBezTo>
                    <a:pt x="20" y="194"/>
                    <a:pt x="13" y="192"/>
                    <a:pt x="8" y="185"/>
                  </a:cubicBezTo>
                  <a:cubicBezTo>
                    <a:pt x="-4" y="171"/>
                    <a:pt x="1" y="150"/>
                    <a:pt x="1" y="148"/>
                  </a:cubicBezTo>
                  <a:cubicBezTo>
                    <a:pt x="4" y="134"/>
                    <a:pt x="12" y="127"/>
                    <a:pt x="15" y="124"/>
                  </a:cubicBezTo>
                  <a:cubicBezTo>
                    <a:pt x="32" y="86"/>
                    <a:pt x="49" y="49"/>
                    <a:pt x="67" y="11"/>
                  </a:cubicBezTo>
                  <a:cubicBezTo>
                    <a:pt x="85" y="8"/>
                    <a:pt x="104" y="4"/>
                    <a:pt x="122" y="0"/>
                  </a:cubicBezTo>
                  <a:lnTo>
                    <a:pt x="123" y="0"/>
                  </a:lnTo>
                  <a:close/>
                </a:path>
              </a:pathLst>
            </a:custGeom>
            <a:solidFill>
              <a:srgbClr val="783F04"/>
            </a:solidFill>
            <a:ln>
              <a:noFill/>
            </a:ln>
          </p:spPr>
          <p:txBody>
            <a:bodyPr anchorCtr="1" anchor="ctr" bIns="26275" lIns="90000" spcFirstLastPara="1" rIns="90000" wrap="square" tIns="262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2" name="Google Shape;1662;p46"/>
            <p:cNvSpPr/>
            <p:nvPr/>
          </p:nvSpPr>
          <p:spPr>
            <a:xfrm>
              <a:off x="2323079" y="4131798"/>
              <a:ext cx="49028" cy="65934"/>
            </a:xfrm>
            <a:custGeom>
              <a:rect b="b" l="l" r="r" t="t"/>
              <a:pathLst>
                <a:path extrusionOk="0" h="39" w="29">
                  <a:moveTo>
                    <a:pt x="9" y="39"/>
                  </a:moveTo>
                  <a:cubicBezTo>
                    <a:pt x="8" y="39"/>
                    <a:pt x="7" y="39"/>
                    <a:pt x="6" y="38"/>
                  </a:cubicBezTo>
                  <a:cubicBezTo>
                    <a:pt x="3" y="36"/>
                    <a:pt x="1" y="34"/>
                    <a:pt x="1" y="34"/>
                  </a:cubicBezTo>
                  <a:cubicBezTo>
                    <a:pt x="0" y="32"/>
                    <a:pt x="0" y="29"/>
                    <a:pt x="0" y="28"/>
                  </a:cubicBezTo>
                  <a:cubicBezTo>
                    <a:pt x="0" y="27"/>
                    <a:pt x="9" y="2"/>
                    <a:pt x="9" y="2"/>
                  </a:cubicBezTo>
                  <a:cubicBezTo>
                    <a:pt x="9" y="0"/>
                    <a:pt x="11" y="-1"/>
                    <a:pt x="13" y="0"/>
                  </a:cubicBezTo>
                  <a:cubicBezTo>
                    <a:pt x="15" y="0"/>
                    <a:pt x="15" y="2"/>
                    <a:pt x="15" y="4"/>
                  </a:cubicBezTo>
                  <a:lnTo>
                    <a:pt x="6" y="28"/>
                  </a:lnTo>
                  <a:cubicBezTo>
                    <a:pt x="6" y="28"/>
                    <a:pt x="6" y="29"/>
                    <a:pt x="7" y="30"/>
                  </a:cubicBezTo>
                  <a:cubicBezTo>
                    <a:pt x="7" y="30"/>
                    <a:pt x="7" y="31"/>
                    <a:pt x="9" y="32"/>
                  </a:cubicBezTo>
                  <a:cubicBezTo>
                    <a:pt x="10" y="32"/>
                    <a:pt x="15" y="31"/>
                    <a:pt x="23" y="25"/>
                  </a:cubicBezTo>
                  <a:cubicBezTo>
                    <a:pt x="24" y="24"/>
                    <a:pt x="26" y="24"/>
                    <a:pt x="28" y="25"/>
                  </a:cubicBezTo>
                  <a:cubicBezTo>
                    <a:pt x="29" y="26"/>
                    <a:pt x="29" y="29"/>
                    <a:pt x="27" y="30"/>
                  </a:cubicBezTo>
                  <a:cubicBezTo>
                    <a:pt x="24" y="32"/>
                    <a:pt x="16" y="39"/>
                    <a:pt x="9" y="39"/>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63" name="Google Shape;1663;p46"/>
            <p:cNvSpPr/>
            <p:nvPr/>
          </p:nvSpPr>
          <p:spPr>
            <a:xfrm>
              <a:off x="2296029" y="4103058"/>
              <a:ext cx="38884" cy="94674"/>
            </a:xfrm>
            <a:custGeom>
              <a:rect b="b" l="l" r="r" t="t"/>
              <a:pathLst>
                <a:path extrusionOk="0" h="56" w="23">
                  <a:moveTo>
                    <a:pt x="5" y="56"/>
                  </a:moveTo>
                  <a:lnTo>
                    <a:pt x="4" y="56"/>
                  </a:lnTo>
                  <a:cubicBezTo>
                    <a:pt x="2" y="55"/>
                    <a:pt x="0" y="53"/>
                    <a:pt x="0" y="51"/>
                  </a:cubicBezTo>
                  <a:cubicBezTo>
                    <a:pt x="-1" y="49"/>
                    <a:pt x="-1" y="46"/>
                    <a:pt x="0" y="44"/>
                  </a:cubicBezTo>
                  <a:lnTo>
                    <a:pt x="16" y="2"/>
                  </a:lnTo>
                  <a:cubicBezTo>
                    <a:pt x="17" y="0"/>
                    <a:pt x="19" y="-1"/>
                    <a:pt x="20" y="0"/>
                  </a:cubicBezTo>
                  <a:cubicBezTo>
                    <a:pt x="22" y="1"/>
                    <a:pt x="23" y="2"/>
                    <a:pt x="22" y="4"/>
                  </a:cubicBezTo>
                  <a:lnTo>
                    <a:pt x="5" y="46"/>
                  </a:lnTo>
                  <a:cubicBezTo>
                    <a:pt x="5" y="46"/>
                    <a:pt x="5" y="48"/>
                    <a:pt x="5" y="49"/>
                  </a:cubicBezTo>
                  <a:cubicBezTo>
                    <a:pt x="6" y="50"/>
                    <a:pt x="6" y="50"/>
                    <a:pt x="6" y="50"/>
                  </a:cubicBezTo>
                  <a:cubicBezTo>
                    <a:pt x="8" y="51"/>
                    <a:pt x="9" y="53"/>
                    <a:pt x="8" y="55"/>
                  </a:cubicBezTo>
                  <a:cubicBezTo>
                    <a:pt x="7" y="56"/>
                    <a:pt x="6" y="56"/>
                    <a:pt x="5" y="56"/>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64" name="Google Shape;1664;p46"/>
            <p:cNvSpPr/>
            <p:nvPr/>
          </p:nvSpPr>
          <p:spPr>
            <a:xfrm>
              <a:off x="2270670" y="4091224"/>
              <a:ext cx="42265" cy="99746"/>
            </a:xfrm>
            <a:custGeom>
              <a:rect b="b" l="l" r="r" t="t"/>
              <a:pathLst>
                <a:path extrusionOk="0" h="59" w="25">
                  <a:moveTo>
                    <a:pt x="11" y="59"/>
                  </a:moveTo>
                  <a:cubicBezTo>
                    <a:pt x="9" y="59"/>
                    <a:pt x="4" y="58"/>
                    <a:pt x="1" y="52"/>
                  </a:cubicBezTo>
                  <a:cubicBezTo>
                    <a:pt x="-1" y="48"/>
                    <a:pt x="0" y="43"/>
                    <a:pt x="0" y="42"/>
                  </a:cubicBezTo>
                  <a:cubicBezTo>
                    <a:pt x="6" y="28"/>
                    <a:pt x="12" y="15"/>
                    <a:pt x="18" y="2"/>
                  </a:cubicBezTo>
                  <a:cubicBezTo>
                    <a:pt x="19" y="0"/>
                    <a:pt x="21" y="0"/>
                    <a:pt x="23" y="0"/>
                  </a:cubicBezTo>
                  <a:cubicBezTo>
                    <a:pt x="24" y="1"/>
                    <a:pt x="25" y="3"/>
                    <a:pt x="24" y="5"/>
                  </a:cubicBezTo>
                  <a:cubicBezTo>
                    <a:pt x="18" y="18"/>
                    <a:pt x="12" y="31"/>
                    <a:pt x="6" y="44"/>
                  </a:cubicBezTo>
                  <a:cubicBezTo>
                    <a:pt x="6" y="44"/>
                    <a:pt x="6" y="47"/>
                    <a:pt x="7" y="49"/>
                  </a:cubicBezTo>
                  <a:cubicBezTo>
                    <a:pt x="9" y="52"/>
                    <a:pt x="11" y="52"/>
                    <a:pt x="11" y="53"/>
                  </a:cubicBezTo>
                  <a:cubicBezTo>
                    <a:pt x="13" y="53"/>
                    <a:pt x="14" y="55"/>
                    <a:pt x="14" y="56"/>
                  </a:cubicBezTo>
                  <a:cubicBezTo>
                    <a:pt x="14" y="58"/>
                    <a:pt x="12" y="59"/>
                    <a:pt x="11" y="59"/>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65" name="Google Shape;1665;p46"/>
            <p:cNvSpPr/>
            <p:nvPr/>
          </p:nvSpPr>
          <p:spPr>
            <a:xfrm>
              <a:off x="2257146" y="4082771"/>
              <a:ext cx="38884" cy="91293"/>
            </a:xfrm>
            <a:custGeom>
              <a:rect b="b" l="l" r="r" t="t"/>
              <a:pathLst>
                <a:path extrusionOk="0" h="54" w="23">
                  <a:moveTo>
                    <a:pt x="8" y="54"/>
                  </a:moveTo>
                  <a:cubicBezTo>
                    <a:pt x="8" y="54"/>
                    <a:pt x="7" y="53"/>
                    <a:pt x="6" y="53"/>
                  </a:cubicBezTo>
                  <a:cubicBezTo>
                    <a:pt x="3" y="49"/>
                    <a:pt x="0" y="45"/>
                    <a:pt x="0" y="41"/>
                  </a:cubicBezTo>
                  <a:cubicBezTo>
                    <a:pt x="-1" y="35"/>
                    <a:pt x="1" y="31"/>
                    <a:pt x="3" y="28"/>
                  </a:cubicBezTo>
                  <a:cubicBezTo>
                    <a:pt x="7" y="21"/>
                    <a:pt x="12" y="11"/>
                    <a:pt x="17" y="0"/>
                  </a:cubicBezTo>
                  <a:lnTo>
                    <a:pt x="23" y="3"/>
                  </a:lnTo>
                  <a:cubicBezTo>
                    <a:pt x="17" y="14"/>
                    <a:pt x="12" y="24"/>
                    <a:pt x="8" y="31"/>
                  </a:cubicBezTo>
                  <a:cubicBezTo>
                    <a:pt x="7" y="34"/>
                    <a:pt x="5" y="37"/>
                    <a:pt x="6" y="40"/>
                  </a:cubicBezTo>
                  <a:cubicBezTo>
                    <a:pt x="7" y="44"/>
                    <a:pt x="9" y="47"/>
                    <a:pt x="10" y="48"/>
                  </a:cubicBezTo>
                  <a:cubicBezTo>
                    <a:pt x="12" y="50"/>
                    <a:pt x="12" y="52"/>
                    <a:pt x="10" y="53"/>
                  </a:cubicBezTo>
                  <a:cubicBezTo>
                    <a:pt x="10" y="54"/>
                    <a:pt x="9" y="54"/>
                    <a:pt x="8" y="54"/>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66" name="Google Shape;1666;p46"/>
            <p:cNvSpPr/>
            <p:nvPr/>
          </p:nvSpPr>
          <p:spPr>
            <a:xfrm>
              <a:off x="2231786" y="4015146"/>
              <a:ext cx="231614" cy="229923"/>
            </a:xfrm>
            <a:custGeom>
              <a:rect b="b" l="l" r="r" t="t"/>
              <a:pathLst>
                <a:path extrusionOk="0" h="136" w="137">
                  <a:moveTo>
                    <a:pt x="102" y="100"/>
                  </a:moveTo>
                  <a:cubicBezTo>
                    <a:pt x="78" y="137"/>
                    <a:pt x="37" y="144"/>
                    <a:pt x="16" y="128"/>
                  </a:cubicBezTo>
                  <a:cubicBezTo>
                    <a:pt x="-4" y="113"/>
                    <a:pt x="0" y="79"/>
                    <a:pt x="0" y="77"/>
                  </a:cubicBezTo>
                  <a:cubicBezTo>
                    <a:pt x="0" y="66"/>
                    <a:pt x="3" y="41"/>
                    <a:pt x="21" y="18"/>
                  </a:cubicBezTo>
                  <a:cubicBezTo>
                    <a:pt x="27" y="10"/>
                    <a:pt x="34" y="4"/>
                    <a:pt x="40" y="0"/>
                  </a:cubicBezTo>
                  <a:cubicBezTo>
                    <a:pt x="56" y="4"/>
                    <a:pt x="75" y="9"/>
                    <a:pt x="95" y="17"/>
                  </a:cubicBezTo>
                  <a:cubicBezTo>
                    <a:pt x="110" y="23"/>
                    <a:pt x="125" y="30"/>
                    <a:pt x="137" y="36"/>
                  </a:cubicBezTo>
                  <a:cubicBezTo>
                    <a:pt x="134" y="45"/>
                    <a:pt x="129" y="54"/>
                    <a:pt x="124" y="64"/>
                  </a:cubicBezTo>
                  <a:cubicBezTo>
                    <a:pt x="117" y="78"/>
                    <a:pt x="109" y="89"/>
                    <a:pt x="102" y="99"/>
                  </a:cubicBezTo>
                  <a:lnTo>
                    <a:pt x="102" y="100"/>
                  </a:lnTo>
                  <a:close/>
                </a:path>
              </a:pathLst>
            </a:custGeom>
            <a:solidFill>
              <a:schemeClr val="accent2"/>
            </a:solidFill>
            <a:ln>
              <a:noFill/>
            </a:ln>
          </p:spPr>
          <p:txBody>
            <a:bodyPr anchorCtr="1" anchor="ctr" bIns="3950" lIns="90000" spcFirstLastPara="1" rIns="90000" wrap="square" tIns="39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7" name="Google Shape;1667;p46"/>
            <p:cNvSpPr/>
            <p:nvPr/>
          </p:nvSpPr>
          <p:spPr>
            <a:xfrm>
              <a:off x="2253764" y="2899344"/>
              <a:ext cx="378697" cy="201183"/>
            </a:xfrm>
            <a:custGeom>
              <a:rect b="b" l="l" r="r" t="t"/>
              <a:pathLst>
                <a:path extrusionOk="0" h="119" w="224">
                  <a:moveTo>
                    <a:pt x="215" y="94"/>
                  </a:moveTo>
                  <a:cubicBezTo>
                    <a:pt x="176" y="100"/>
                    <a:pt x="136" y="105"/>
                    <a:pt x="97" y="111"/>
                  </a:cubicBezTo>
                  <a:cubicBezTo>
                    <a:pt x="90" y="112"/>
                    <a:pt x="83" y="113"/>
                    <a:pt x="77" y="114"/>
                  </a:cubicBezTo>
                  <a:cubicBezTo>
                    <a:pt x="72" y="115"/>
                    <a:pt x="67" y="116"/>
                    <a:pt x="62" y="116"/>
                  </a:cubicBezTo>
                  <a:cubicBezTo>
                    <a:pt x="56" y="117"/>
                    <a:pt x="50" y="118"/>
                    <a:pt x="44" y="119"/>
                  </a:cubicBezTo>
                  <a:cubicBezTo>
                    <a:pt x="41" y="119"/>
                    <a:pt x="12" y="118"/>
                    <a:pt x="2" y="99"/>
                  </a:cubicBezTo>
                  <a:cubicBezTo>
                    <a:pt x="-4" y="85"/>
                    <a:pt x="2" y="69"/>
                    <a:pt x="6" y="63"/>
                  </a:cubicBezTo>
                  <a:cubicBezTo>
                    <a:pt x="30" y="9"/>
                    <a:pt x="173" y="1"/>
                    <a:pt x="193" y="0"/>
                  </a:cubicBezTo>
                  <a:cubicBezTo>
                    <a:pt x="200" y="3"/>
                    <a:pt x="205" y="7"/>
                    <a:pt x="209" y="10"/>
                  </a:cubicBezTo>
                  <a:cubicBezTo>
                    <a:pt x="227" y="28"/>
                    <a:pt x="228" y="61"/>
                    <a:pt x="215" y="94"/>
                  </a:cubicBezTo>
                  <a:close/>
                </a:path>
              </a:pathLst>
            </a:custGeom>
            <a:solidFill>
              <a:srgbClr val="783F0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8" name="Google Shape;1668;p46"/>
            <p:cNvSpPr/>
            <p:nvPr/>
          </p:nvSpPr>
          <p:spPr>
            <a:xfrm>
              <a:off x="2270670" y="2890891"/>
              <a:ext cx="387150" cy="201183"/>
            </a:xfrm>
            <a:custGeom>
              <a:rect b="b" l="l" r="r" t="t"/>
              <a:pathLst>
                <a:path extrusionOk="0" h="119" w="229">
                  <a:moveTo>
                    <a:pt x="226" y="108"/>
                  </a:moveTo>
                  <a:cubicBezTo>
                    <a:pt x="182" y="112"/>
                    <a:pt x="138" y="116"/>
                    <a:pt x="95" y="119"/>
                  </a:cubicBezTo>
                  <a:cubicBezTo>
                    <a:pt x="69" y="76"/>
                    <a:pt x="48" y="65"/>
                    <a:pt x="32" y="64"/>
                  </a:cubicBezTo>
                  <a:cubicBezTo>
                    <a:pt x="23" y="64"/>
                    <a:pt x="5" y="67"/>
                    <a:pt x="1" y="59"/>
                  </a:cubicBezTo>
                  <a:cubicBezTo>
                    <a:pt x="-1" y="56"/>
                    <a:pt x="0" y="52"/>
                    <a:pt x="2" y="48"/>
                  </a:cubicBezTo>
                  <a:cubicBezTo>
                    <a:pt x="27" y="33"/>
                    <a:pt x="64" y="15"/>
                    <a:pt x="112" y="6"/>
                  </a:cubicBezTo>
                  <a:cubicBezTo>
                    <a:pt x="137" y="1"/>
                    <a:pt x="160" y="0"/>
                    <a:pt x="179" y="0"/>
                  </a:cubicBezTo>
                  <a:cubicBezTo>
                    <a:pt x="187" y="3"/>
                    <a:pt x="196" y="8"/>
                    <a:pt x="204" y="16"/>
                  </a:cubicBezTo>
                  <a:cubicBezTo>
                    <a:pt x="238" y="49"/>
                    <a:pt x="227" y="103"/>
                    <a:pt x="226" y="108"/>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9" name="Google Shape;1669;p46"/>
            <p:cNvSpPr/>
            <p:nvPr/>
          </p:nvSpPr>
          <p:spPr>
            <a:xfrm>
              <a:off x="2750803" y="3022758"/>
              <a:ext cx="226542" cy="855449"/>
            </a:xfrm>
            <a:custGeom>
              <a:rect b="b" l="l" r="r" t="t"/>
              <a:pathLst>
                <a:path extrusionOk="0" h="506" w="134">
                  <a:moveTo>
                    <a:pt x="0" y="495"/>
                  </a:moveTo>
                  <a:cubicBezTo>
                    <a:pt x="18" y="498"/>
                    <a:pt x="37" y="502"/>
                    <a:pt x="56" y="506"/>
                  </a:cubicBezTo>
                  <a:cubicBezTo>
                    <a:pt x="61" y="486"/>
                    <a:pt x="70" y="455"/>
                    <a:pt x="81" y="417"/>
                  </a:cubicBezTo>
                  <a:cubicBezTo>
                    <a:pt x="114" y="296"/>
                    <a:pt x="131" y="234"/>
                    <a:pt x="133" y="165"/>
                  </a:cubicBezTo>
                  <a:cubicBezTo>
                    <a:pt x="134" y="135"/>
                    <a:pt x="134" y="91"/>
                    <a:pt x="124" y="38"/>
                  </a:cubicBezTo>
                  <a:cubicBezTo>
                    <a:pt x="123" y="25"/>
                    <a:pt x="123" y="12"/>
                    <a:pt x="122" y="0"/>
                  </a:cubicBezTo>
                  <a:cubicBezTo>
                    <a:pt x="89" y="2"/>
                    <a:pt x="56" y="3"/>
                    <a:pt x="23" y="5"/>
                  </a:cubicBezTo>
                  <a:cubicBezTo>
                    <a:pt x="24" y="22"/>
                    <a:pt x="24" y="39"/>
                    <a:pt x="25" y="56"/>
                  </a:cubicBezTo>
                  <a:cubicBezTo>
                    <a:pt x="21" y="84"/>
                    <a:pt x="19" y="107"/>
                    <a:pt x="17" y="125"/>
                  </a:cubicBezTo>
                  <a:cubicBezTo>
                    <a:pt x="13" y="177"/>
                    <a:pt x="13" y="206"/>
                    <a:pt x="13" y="215"/>
                  </a:cubicBezTo>
                  <a:cubicBezTo>
                    <a:pt x="13" y="225"/>
                    <a:pt x="13" y="233"/>
                    <a:pt x="13" y="237"/>
                  </a:cubicBezTo>
                  <a:cubicBezTo>
                    <a:pt x="15" y="282"/>
                    <a:pt x="13" y="358"/>
                    <a:pt x="0" y="495"/>
                  </a:cubicBezTo>
                  <a:close/>
                </a:path>
              </a:pathLst>
            </a:custGeom>
            <a:solidFill>
              <a:srgbClr val="783F0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0" name="Google Shape;1670;p46"/>
            <p:cNvSpPr/>
            <p:nvPr/>
          </p:nvSpPr>
          <p:spPr>
            <a:xfrm>
              <a:off x="2696704" y="3873135"/>
              <a:ext cx="282332" cy="349956"/>
            </a:xfrm>
            <a:custGeom>
              <a:rect b="b" l="l" r="r" t="t"/>
              <a:pathLst>
                <a:path extrusionOk="0" h="207" w="167">
                  <a:moveTo>
                    <a:pt x="145" y="200"/>
                  </a:moveTo>
                  <a:lnTo>
                    <a:pt x="151" y="197"/>
                  </a:lnTo>
                  <a:cubicBezTo>
                    <a:pt x="165" y="190"/>
                    <a:pt x="171" y="173"/>
                    <a:pt x="164" y="159"/>
                  </a:cubicBezTo>
                  <a:cubicBezTo>
                    <a:pt x="138" y="113"/>
                    <a:pt x="112" y="66"/>
                    <a:pt x="86" y="20"/>
                  </a:cubicBezTo>
                  <a:cubicBezTo>
                    <a:pt x="86" y="13"/>
                    <a:pt x="83" y="6"/>
                    <a:pt x="77" y="2"/>
                  </a:cubicBezTo>
                  <a:cubicBezTo>
                    <a:pt x="70" y="-2"/>
                    <a:pt x="62" y="-1"/>
                    <a:pt x="55" y="4"/>
                  </a:cubicBezTo>
                  <a:lnTo>
                    <a:pt x="16" y="23"/>
                  </a:lnTo>
                  <a:cubicBezTo>
                    <a:pt x="2" y="30"/>
                    <a:pt x="-4" y="47"/>
                    <a:pt x="3" y="61"/>
                  </a:cubicBezTo>
                  <a:lnTo>
                    <a:pt x="58" y="171"/>
                  </a:lnTo>
                  <a:cubicBezTo>
                    <a:pt x="74" y="203"/>
                    <a:pt x="113" y="216"/>
                    <a:pt x="144" y="200"/>
                  </a:cubicBezTo>
                  <a:lnTo>
                    <a:pt x="145" y="200"/>
                  </a:lnTo>
                  <a:close/>
                </a:path>
              </a:pathLst>
            </a:custGeom>
            <a:solidFill>
              <a:schemeClr val="accent2"/>
            </a:solidFill>
            <a:ln>
              <a:noFill/>
            </a:ln>
          </p:spPr>
          <p:txBody>
            <a:bodyPr anchorCtr="1" anchor="ctr" bIns="29500" lIns="90000" spcFirstLastPara="1" rIns="90000" wrap="square" tIns="29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1" name="Google Shape;1671;p46"/>
            <p:cNvSpPr/>
            <p:nvPr/>
          </p:nvSpPr>
          <p:spPr>
            <a:xfrm>
              <a:off x="2713610" y="3859610"/>
              <a:ext cx="245138" cy="334741"/>
            </a:xfrm>
            <a:custGeom>
              <a:rect b="b" l="l" r="r" t="t"/>
              <a:pathLst>
                <a:path extrusionOk="0" h="198" w="145">
                  <a:moveTo>
                    <a:pt x="22" y="0"/>
                  </a:moveTo>
                  <a:cubicBezTo>
                    <a:pt x="17" y="7"/>
                    <a:pt x="11" y="17"/>
                    <a:pt x="7" y="29"/>
                  </a:cubicBezTo>
                  <a:cubicBezTo>
                    <a:pt x="4" y="36"/>
                    <a:pt x="2" y="43"/>
                    <a:pt x="0" y="49"/>
                  </a:cubicBezTo>
                  <a:cubicBezTo>
                    <a:pt x="1" y="54"/>
                    <a:pt x="2" y="62"/>
                    <a:pt x="5" y="70"/>
                  </a:cubicBezTo>
                  <a:cubicBezTo>
                    <a:pt x="12" y="87"/>
                    <a:pt x="21" y="90"/>
                    <a:pt x="31" y="103"/>
                  </a:cubicBezTo>
                  <a:cubicBezTo>
                    <a:pt x="50" y="125"/>
                    <a:pt x="42" y="140"/>
                    <a:pt x="62" y="169"/>
                  </a:cubicBezTo>
                  <a:cubicBezTo>
                    <a:pt x="69" y="180"/>
                    <a:pt x="76" y="187"/>
                    <a:pt x="82" y="191"/>
                  </a:cubicBezTo>
                  <a:cubicBezTo>
                    <a:pt x="85" y="194"/>
                    <a:pt x="91" y="196"/>
                    <a:pt x="98" y="197"/>
                  </a:cubicBezTo>
                  <a:cubicBezTo>
                    <a:pt x="103" y="198"/>
                    <a:pt x="112" y="199"/>
                    <a:pt x="121" y="196"/>
                  </a:cubicBezTo>
                  <a:cubicBezTo>
                    <a:pt x="125" y="194"/>
                    <a:pt x="131" y="192"/>
                    <a:pt x="137" y="185"/>
                  </a:cubicBezTo>
                  <a:cubicBezTo>
                    <a:pt x="148" y="171"/>
                    <a:pt x="144" y="150"/>
                    <a:pt x="144" y="148"/>
                  </a:cubicBezTo>
                  <a:cubicBezTo>
                    <a:pt x="141" y="134"/>
                    <a:pt x="133" y="127"/>
                    <a:pt x="130" y="124"/>
                  </a:cubicBezTo>
                  <a:cubicBezTo>
                    <a:pt x="112" y="86"/>
                    <a:pt x="95" y="49"/>
                    <a:pt x="78" y="11"/>
                  </a:cubicBezTo>
                  <a:cubicBezTo>
                    <a:pt x="60" y="8"/>
                    <a:pt x="41" y="4"/>
                    <a:pt x="22" y="0"/>
                  </a:cubicBezTo>
                  <a:close/>
                </a:path>
              </a:pathLst>
            </a:custGeom>
            <a:solidFill>
              <a:srgbClr val="783F04"/>
            </a:solidFill>
            <a:ln>
              <a:noFill/>
            </a:ln>
          </p:spPr>
          <p:txBody>
            <a:bodyPr anchorCtr="1" anchor="ctr" bIns="26275" lIns="90000" spcFirstLastPara="1" rIns="90000" wrap="square" tIns="262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2" name="Google Shape;1672;p46"/>
            <p:cNvSpPr/>
            <p:nvPr/>
          </p:nvSpPr>
          <p:spPr>
            <a:xfrm>
              <a:off x="2847168" y="4131798"/>
              <a:ext cx="47337" cy="65934"/>
            </a:xfrm>
            <a:custGeom>
              <a:rect b="b" l="l" r="r" t="t"/>
              <a:pathLst>
                <a:path extrusionOk="0" h="39" w="28">
                  <a:moveTo>
                    <a:pt x="18" y="39"/>
                  </a:moveTo>
                  <a:cubicBezTo>
                    <a:pt x="12" y="39"/>
                    <a:pt x="3" y="32"/>
                    <a:pt x="0" y="30"/>
                  </a:cubicBezTo>
                  <a:cubicBezTo>
                    <a:pt x="-1" y="29"/>
                    <a:pt x="-1" y="27"/>
                    <a:pt x="0" y="25"/>
                  </a:cubicBezTo>
                  <a:cubicBezTo>
                    <a:pt x="1" y="24"/>
                    <a:pt x="3" y="24"/>
                    <a:pt x="5" y="25"/>
                  </a:cubicBezTo>
                  <a:cubicBezTo>
                    <a:pt x="13" y="31"/>
                    <a:pt x="18" y="32"/>
                    <a:pt x="19" y="32"/>
                  </a:cubicBezTo>
                  <a:cubicBezTo>
                    <a:pt x="20" y="31"/>
                    <a:pt x="21" y="30"/>
                    <a:pt x="21" y="30"/>
                  </a:cubicBezTo>
                  <a:cubicBezTo>
                    <a:pt x="21" y="30"/>
                    <a:pt x="21" y="29"/>
                    <a:pt x="21" y="28"/>
                  </a:cubicBezTo>
                  <a:lnTo>
                    <a:pt x="13" y="4"/>
                  </a:lnTo>
                  <a:cubicBezTo>
                    <a:pt x="12" y="2"/>
                    <a:pt x="13" y="1"/>
                    <a:pt x="15" y="0"/>
                  </a:cubicBezTo>
                  <a:cubicBezTo>
                    <a:pt x="17" y="0"/>
                    <a:pt x="19" y="0"/>
                    <a:pt x="19" y="2"/>
                  </a:cubicBezTo>
                  <a:lnTo>
                    <a:pt x="28" y="27"/>
                  </a:lnTo>
                  <a:cubicBezTo>
                    <a:pt x="28" y="29"/>
                    <a:pt x="28" y="31"/>
                    <a:pt x="27" y="33"/>
                  </a:cubicBezTo>
                  <a:cubicBezTo>
                    <a:pt x="27" y="33"/>
                    <a:pt x="25" y="36"/>
                    <a:pt x="22" y="38"/>
                  </a:cubicBezTo>
                  <a:cubicBezTo>
                    <a:pt x="21" y="38"/>
                    <a:pt x="20" y="38"/>
                    <a:pt x="18" y="38"/>
                  </a:cubicBezTo>
                  <a:lnTo>
                    <a:pt x="18" y="39"/>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73" name="Google Shape;1673;p46"/>
            <p:cNvSpPr/>
            <p:nvPr/>
          </p:nvSpPr>
          <p:spPr>
            <a:xfrm>
              <a:off x="2882670" y="4103058"/>
              <a:ext cx="40575" cy="94674"/>
            </a:xfrm>
            <a:custGeom>
              <a:rect b="b" l="l" r="r" t="t"/>
              <a:pathLst>
                <a:path extrusionOk="0" h="56" w="24">
                  <a:moveTo>
                    <a:pt x="18" y="56"/>
                  </a:moveTo>
                  <a:cubicBezTo>
                    <a:pt x="18" y="56"/>
                    <a:pt x="15" y="55"/>
                    <a:pt x="15" y="54"/>
                  </a:cubicBezTo>
                  <a:cubicBezTo>
                    <a:pt x="14" y="52"/>
                    <a:pt x="15" y="50"/>
                    <a:pt x="16" y="50"/>
                  </a:cubicBezTo>
                  <a:cubicBezTo>
                    <a:pt x="18" y="48"/>
                    <a:pt x="17" y="47"/>
                    <a:pt x="17" y="46"/>
                  </a:cubicBezTo>
                  <a:lnTo>
                    <a:pt x="0" y="4"/>
                  </a:lnTo>
                  <a:cubicBezTo>
                    <a:pt x="0" y="2"/>
                    <a:pt x="0" y="0"/>
                    <a:pt x="2" y="0"/>
                  </a:cubicBezTo>
                  <a:cubicBezTo>
                    <a:pt x="4" y="-1"/>
                    <a:pt x="6" y="0"/>
                    <a:pt x="6" y="1"/>
                  </a:cubicBezTo>
                  <a:lnTo>
                    <a:pt x="23" y="44"/>
                  </a:lnTo>
                  <a:cubicBezTo>
                    <a:pt x="24" y="46"/>
                    <a:pt x="24" y="49"/>
                    <a:pt x="23" y="51"/>
                  </a:cubicBezTo>
                  <a:cubicBezTo>
                    <a:pt x="22" y="53"/>
                    <a:pt x="21" y="55"/>
                    <a:pt x="19" y="56"/>
                  </a:cubicBezTo>
                  <a:cubicBezTo>
                    <a:pt x="18" y="56"/>
                    <a:pt x="18" y="56"/>
                    <a:pt x="18" y="56"/>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74" name="Google Shape;1674;p46"/>
            <p:cNvSpPr/>
            <p:nvPr/>
          </p:nvSpPr>
          <p:spPr>
            <a:xfrm>
              <a:off x="2904648" y="4091224"/>
              <a:ext cx="42265" cy="99746"/>
            </a:xfrm>
            <a:custGeom>
              <a:rect b="b" l="l" r="r" t="t"/>
              <a:pathLst>
                <a:path extrusionOk="0" h="59" w="25">
                  <a:moveTo>
                    <a:pt x="14" y="59"/>
                  </a:moveTo>
                  <a:cubicBezTo>
                    <a:pt x="12" y="59"/>
                    <a:pt x="11" y="58"/>
                    <a:pt x="11" y="56"/>
                  </a:cubicBezTo>
                  <a:cubicBezTo>
                    <a:pt x="10" y="54"/>
                    <a:pt x="11" y="53"/>
                    <a:pt x="13" y="53"/>
                  </a:cubicBezTo>
                  <a:cubicBezTo>
                    <a:pt x="13" y="53"/>
                    <a:pt x="16" y="52"/>
                    <a:pt x="17" y="49"/>
                  </a:cubicBezTo>
                  <a:cubicBezTo>
                    <a:pt x="19" y="47"/>
                    <a:pt x="18" y="44"/>
                    <a:pt x="18" y="44"/>
                  </a:cubicBezTo>
                  <a:lnTo>
                    <a:pt x="0" y="5"/>
                  </a:lnTo>
                  <a:cubicBezTo>
                    <a:pt x="-1" y="3"/>
                    <a:pt x="0" y="1"/>
                    <a:pt x="2" y="0"/>
                  </a:cubicBezTo>
                  <a:cubicBezTo>
                    <a:pt x="3" y="0"/>
                    <a:pt x="6" y="0"/>
                    <a:pt x="6" y="2"/>
                  </a:cubicBezTo>
                  <a:lnTo>
                    <a:pt x="24" y="42"/>
                  </a:lnTo>
                  <a:cubicBezTo>
                    <a:pt x="25" y="43"/>
                    <a:pt x="25" y="48"/>
                    <a:pt x="23" y="53"/>
                  </a:cubicBezTo>
                  <a:cubicBezTo>
                    <a:pt x="20" y="58"/>
                    <a:pt x="16" y="59"/>
                    <a:pt x="14" y="59"/>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75" name="Google Shape;1675;p46"/>
            <p:cNvSpPr/>
            <p:nvPr/>
          </p:nvSpPr>
          <p:spPr>
            <a:xfrm>
              <a:off x="2919864" y="4079389"/>
              <a:ext cx="42265" cy="94674"/>
            </a:xfrm>
            <a:custGeom>
              <a:rect b="b" l="l" r="r" t="t"/>
              <a:pathLst>
                <a:path extrusionOk="0" h="56" w="25">
                  <a:moveTo>
                    <a:pt x="15" y="56"/>
                  </a:moveTo>
                  <a:lnTo>
                    <a:pt x="13" y="55"/>
                  </a:lnTo>
                  <a:cubicBezTo>
                    <a:pt x="11" y="53"/>
                    <a:pt x="12" y="51"/>
                    <a:pt x="13" y="50"/>
                  </a:cubicBezTo>
                  <a:cubicBezTo>
                    <a:pt x="15" y="48"/>
                    <a:pt x="17" y="45"/>
                    <a:pt x="17" y="42"/>
                  </a:cubicBezTo>
                  <a:cubicBezTo>
                    <a:pt x="18" y="38"/>
                    <a:pt x="16" y="35"/>
                    <a:pt x="15" y="33"/>
                  </a:cubicBezTo>
                  <a:cubicBezTo>
                    <a:pt x="11" y="25"/>
                    <a:pt x="6" y="16"/>
                    <a:pt x="0" y="5"/>
                  </a:cubicBezTo>
                  <a:cubicBezTo>
                    <a:pt x="-1" y="3"/>
                    <a:pt x="0" y="1"/>
                    <a:pt x="2" y="0"/>
                  </a:cubicBezTo>
                  <a:cubicBezTo>
                    <a:pt x="3" y="-1"/>
                    <a:pt x="5" y="0"/>
                    <a:pt x="6" y="1"/>
                  </a:cubicBezTo>
                  <a:cubicBezTo>
                    <a:pt x="12" y="13"/>
                    <a:pt x="17" y="22"/>
                    <a:pt x="21" y="30"/>
                  </a:cubicBezTo>
                  <a:cubicBezTo>
                    <a:pt x="22" y="32"/>
                    <a:pt x="25" y="37"/>
                    <a:pt x="24" y="43"/>
                  </a:cubicBezTo>
                  <a:cubicBezTo>
                    <a:pt x="23" y="47"/>
                    <a:pt x="21" y="51"/>
                    <a:pt x="17" y="54"/>
                  </a:cubicBezTo>
                  <a:cubicBezTo>
                    <a:pt x="17" y="55"/>
                    <a:pt x="16" y="55"/>
                    <a:pt x="15" y="55"/>
                  </a:cubicBezTo>
                  <a:lnTo>
                    <a:pt x="15" y="56"/>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76" name="Google Shape;1676;p46"/>
            <p:cNvSpPr/>
            <p:nvPr/>
          </p:nvSpPr>
          <p:spPr>
            <a:xfrm>
              <a:off x="2752494" y="4015146"/>
              <a:ext cx="234995" cy="229923"/>
            </a:xfrm>
            <a:custGeom>
              <a:rect b="b" l="l" r="r" t="t"/>
              <a:pathLst>
                <a:path extrusionOk="0" h="136" w="139">
                  <a:moveTo>
                    <a:pt x="36" y="100"/>
                  </a:moveTo>
                  <a:cubicBezTo>
                    <a:pt x="59" y="137"/>
                    <a:pt x="101" y="144"/>
                    <a:pt x="122" y="128"/>
                  </a:cubicBezTo>
                  <a:cubicBezTo>
                    <a:pt x="142" y="113"/>
                    <a:pt x="138" y="79"/>
                    <a:pt x="138" y="77"/>
                  </a:cubicBezTo>
                  <a:cubicBezTo>
                    <a:pt x="137" y="66"/>
                    <a:pt x="134" y="41"/>
                    <a:pt x="117" y="18"/>
                  </a:cubicBezTo>
                  <a:cubicBezTo>
                    <a:pt x="111" y="10"/>
                    <a:pt x="104" y="4"/>
                    <a:pt x="98" y="0"/>
                  </a:cubicBezTo>
                  <a:cubicBezTo>
                    <a:pt x="82" y="4"/>
                    <a:pt x="63" y="9"/>
                    <a:pt x="43" y="17"/>
                  </a:cubicBezTo>
                  <a:cubicBezTo>
                    <a:pt x="27" y="23"/>
                    <a:pt x="13" y="30"/>
                    <a:pt x="0" y="36"/>
                  </a:cubicBezTo>
                  <a:cubicBezTo>
                    <a:pt x="4" y="45"/>
                    <a:pt x="8" y="54"/>
                    <a:pt x="14" y="64"/>
                  </a:cubicBezTo>
                  <a:cubicBezTo>
                    <a:pt x="21" y="78"/>
                    <a:pt x="29" y="89"/>
                    <a:pt x="36" y="99"/>
                  </a:cubicBezTo>
                  <a:lnTo>
                    <a:pt x="36" y="100"/>
                  </a:lnTo>
                  <a:close/>
                </a:path>
              </a:pathLst>
            </a:custGeom>
            <a:solidFill>
              <a:schemeClr val="accent2"/>
            </a:solidFill>
            <a:ln>
              <a:noFill/>
            </a:ln>
          </p:spPr>
          <p:txBody>
            <a:bodyPr anchorCtr="1" anchor="ctr" bIns="3950" lIns="90000" spcFirstLastPara="1" rIns="90000" wrap="square" tIns="39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7" name="Google Shape;1677;p46"/>
            <p:cNvSpPr/>
            <p:nvPr/>
          </p:nvSpPr>
          <p:spPr>
            <a:xfrm>
              <a:off x="2585123" y="2899344"/>
              <a:ext cx="378697" cy="201183"/>
            </a:xfrm>
            <a:custGeom>
              <a:rect b="b" l="l" r="r" t="t"/>
              <a:pathLst>
                <a:path extrusionOk="0" h="119" w="224">
                  <a:moveTo>
                    <a:pt x="8" y="94"/>
                  </a:moveTo>
                  <a:cubicBezTo>
                    <a:pt x="47" y="100"/>
                    <a:pt x="87" y="105"/>
                    <a:pt x="126" y="111"/>
                  </a:cubicBezTo>
                  <a:cubicBezTo>
                    <a:pt x="133" y="112"/>
                    <a:pt x="140" y="113"/>
                    <a:pt x="147" y="114"/>
                  </a:cubicBezTo>
                  <a:cubicBezTo>
                    <a:pt x="152" y="115"/>
                    <a:pt x="157" y="116"/>
                    <a:pt x="162" y="116"/>
                  </a:cubicBezTo>
                  <a:cubicBezTo>
                    <a:pt x="168" y="117"/>
                    <a:pt x="173" y="118"/>
                    <a:pt x="179" y="119"/>
                  </a:cubicBezTo>
                  <a:cubicBezTo>
                    <a:pt x="182" y="119"/>
                    <a:pt x="211" y="118"/>
                    <a:pt x="221" y="99"/>
                  </a:cubicBezTo>
                  <a:cubicBezTo>
                    <a:pt x="228" y="85"/>
                    <a:pt x="221" y="69"/>
                    <a:pt x="218" y="63"/>
                  </a:cubicBezTo>
                  <a:cubicBezTo>
                    <a:pt x="194" y="9"/>
                    <a:pt x="50" y="1"/>
                    <a:pt x="30" y="0"/>
                  </a:cubicBezTo>
                  <a:cubicBezTo>
                    <a:pt x="23" y="3"/>
                    <a:pt x="18" y="7"/>
                    <a:pt x="15" y="10"/>
                  </a:cubicBezTo>
                  <a:cubicBezTo>
                    <a:pt x="-3" y="28"/>
                    <a:pt x="-5" y="61"/>
                    <a:pt x="9" y="94"/>
                  </a:cubicBezTo>
                  <a:lnTo>
                    <a:pt x="8" y="94"/>
                  </a:lnTo>
                  <a:close/>
                </a:path>
              </a:pathLst>
            </a:custGeom>
            <a:solidFill>
              <a:srgbClr val="783F0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8" name="Google Shape;1678;p46"/>
            <p:cNvSpPr/>
            <p:nvPr/>
          </p:nvSpPr>
          <p:spPr>
            <a:xfrm>
              <a:off x="2561455" y="2890891"/>
              <a:ext cx="385459" cy="201183"/>
            </a:xfrm>
            <a:custGeom>
              <a:rect b="b" l="l" r="r" t="t"/>
              <a:pathLst>
                <a:path extrusionOk="0" h="119" w="228">
                  <a:moveTo>
                    <a:pt x="1" y="108"/>
                  </a:moveTo>
                  <a:cubicBezTo>
                    <a:pt x="45" y="112"/>
                    <a:pt x="89" y="116"/>
                    <a:pt x="133" y="119"/>
                  </a:cubicBezTo>
                  <a:cubicBezTo>
                    <a:pt x="158" y="76"/>
                    <a:pt x="180" y="65"/>
                    <a:pt x="196" y="64"/>
                  </a:cubicBezTo>
                  <a:cubicBezTo>
                    <a:pt x="205" y="64"/>
                    <a:pt x="223" y="67"/>
                    <a:pt x="227" y="59"/>
                  </a:cubicBezTo>
                  <a:cubicBezTo>
                    <a:pt x="229" y="56"/>
                    <a:pt x="227" y="52"/>
                    <a:pt x="226" y="48"/>
                  </a:cubicBezTo>
                  <a:cubicBezTo>
                    <a:pt x="201" y="33"/>
                    <a:pt x="164" y="15"/>
                    <a:pt x="116" y="6"/>
                  </a:cubicBezTo>
                  <a:cubicBezTo>
                    <a:pt x="91" y="1"/>
                    <a:pt x="68" y="0"/>
                    <a:pt x="49" y="0"/>
                  </a:cubicBezTo>
                  <a:cubicBezTo>
                    <a:pt x="40" y="3"/>
                    <a:pt x="31" y="8"/>
                    <a:pt x="23" y="16"/>
                  </a:cubicBezTo>
                  <a:cubicBezTo>
                    <a:pt x="-10" y="49"/>
                    <a:pt x="1" y="103"/>
                    <a:pt x="2" y="108"/>
                  </a:cubicBezTo>
                  <a:lnTo>
                    <a:pt x="1" y="108"/>
                  </a:ln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9" name="Google Shape;1679;p46"/>
            <p:cNvSpPr/>
            <p:nvPr/>
          </p:nvSpPr>
          <p:spPr>
            <a:xfrm>
              <a:off x="2324770" y="2816504"/>
              <a:ext cx="586642" cy="148774"/>
            </a:xfrm>
            <a:custGeom>
              <a:rect b="b" l="l" r="r" t="t"/>
              <a:pathLst>
                <a:path extrusionOk="0" h="88" w="347">
                  <a:moveTo>
                    <a:pt x="347" y="88"/>
                  </a:moveTo>
                  <a:cubicBezTo>
                    <a:pt x="231" y="84"/>
                    <a:pt x="115" y="80"/>
                    <a:pt x="0" y="76"/>
                  </a:cubicBezTo>
                  <a:cubicBezTo>
                    <a:pt x="11" y="66"/>
                    <a:pt x="25" y="51"/>
                    <a:pt x="37" y="31"/>
                  </a:cubicBezTo>
                  <a:cubicBezTo>
                    <a:pt x="44" y="20"/>
                    <a:pt x="49" y="10"/>
                    <a:pt x="52" y="0"/>
                  </a:cubicBezTo>
                  <a:cubicBezTo>
                    <a:pt x="143" y="3"/>
                    <a:pt x="234" y="6"/>
                    <a:pt x="325" y="8"/>
                  </a:cubicBezTo>
                  <a:cubicBezTo>
                    <a:pt x="327" y="22"/>
                    <a:pt x="331" y="38"/>
                    <a:pt x="336" y="55"/>
                  </a:cubicBezTo>
                  <a:cubicBezTo>
                    <a:pt x="339" y="67"/>
                    <a:pt x="343" y="78"/>
                    <a:pt x="347" y="87"/>
                  </a:cubicBezTo>
                  <a:lnTo>
                    <a:pt x="347" y="88"/>
                  </a:lnTo>
                  <a:close/>
                </a:path>
              </a:pathLst>
            </a:custGeom>
            <a:solidFill>
              <a:srgbClr val="F42A2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0" name="Google Shape;1680;p46"/>
            <p:cNvSpPr/>
            <p:nvPr/>
          </p:nvSpPr>
          <p:spPr>
            <a:xfrm>
              <a:off x="2137112" y="2018536"/>
              <a:ext cx="997460" cy="965338"/>
            </a:xfrm>
            <a:custGeom>
              <a:rect b="b" l="l" r="r" t="t"/>
              <a:pathLst>
                <a:path extrusionOk="0" h="571" w="590">
                  <a:moveTo>
                    <a:pt x="590" y="245"/>
                  </a:moveTo>
                  <a:cubicBezTo>
                    <a:pt x="574" y="207"/>
                    <a:pt x="558" y="177"/>
                    <a:pt x="546" y="156"/>
                  </a:cubicBezTo>
                  <a:cubicBezTo>
                    <a:pt x="496" y="67"/>
                    <a:pt x="469" y="54"/>
                    <a:pt x="452" y="51"/>
                  </a:cubicBezTo>
                  <a:cubicBezTo>
                    <a:pt x="444" y="49"/>
                    <a:pt x="437" y="49"/>
                    <a:pt x="431" y="49"/>
                  </a:cubicBezTo>
                  <a:cubicBezTo>
                    <a:pt x="403" y="33"/>
                    <a:pt x="374" y="17"/>
                    <a:pt x="346" y="0"/>
                  </a:cubicBezTo>
                  <a:cubicBezTo>
                    <a:pt x="344" y="4"/>
                    <a:pt x="334" y="21"/>
                    <a:pt x="313" y="27"/>
                  </a:cubicBezTo>
                  <a:cubicBezTo>
                    <a:pt x="292" y="33"/>
                    <a:pt x="267" y="23"/>
                    <a:pt x="253" y="3"/>
                  </a:cubicBezTo>
                  <a:cubicBezTo>
                    <a:pt x="224" y="18"/>
                    <a:pt x="196" y="34"/>
                    <a:pt x="167" y="50"/>
                  </a:cubicBezTo>
                  <a:cubicBezTo>
                    <a:pt x="161" y="49"/>
                    <a:pt x="151" y="48"/>
                    <a:pt x="139" y="51"/>
                  </a:cubicBezTo>
                  <a:cubicBezTo>
                    <a:pt x="121" y="54"/>
                    <a:pt x="94" y="66"/>
                    <a:pt x="44" y="156"/>
                  </a:cubicBezTo>
                  <a:cubicBezTo>
                    <a:pt x="32" y="177"/>
                    <a:pt x="16" y="207"/>
                    <a:pt x="0" y="245"/>
                  </a:cubicBezTo>
                  <a:cubicBezTo>
                    <a:pt x="38" y="265"/>
                    <a:pt x="76" y="284"/>
                    <a:pt x="115" y="304"/>
                  </a:cubicBezTo>
                  <a:cubicBezTo>
                    <a:pt x="120" y="295"/>
                    <a:pt x="125" y="287"/>
                    <a:pt x="130" y="278"/>
                  </a:cubicBezTo>
                  <a:lnTo>
                    <a:pt x="151" y="442"/>
                  </a:lnTo>
                  <a:cubicBezTo>
                    <a:pt x="142" y="472"/>
                    <a:pt x="133" y="503"/>
                    <a:pt x="124" y="535"/>
                  </a:cubicBezTo>
                  <a:cubicBezTo>
                    <a:pt x="169" y="537"/>
                    <a:pt x="203" y="546"/>
                    <a:pt x="226" y="553"/>
                  </a:cubicBezTo>
                  <a:cubicBezTo>
                    <a:pt x="255" y="562"/>
                    <a:pt x="263" y="569"/>
                    <a:pt x="285" y="570"/>
                  </a:cubicBezTo>
                  <a:cubicBezTo>
                    <a:pt x="298" y="571"/>
                    <a:pt x="314" y="570"/>
                    <a:pt x="370" y="553"/>
                  </a:cubicBezTo>
                  <a:cubicBezTo>
                    <a:pt x="389" y="547"/>
                    <a:pt x="415" y="539"/>
                    <a:pt x="446" y="527"/>
                  </a:cubicBezTo>
                  <a:cubicBezTo>
                    <a:pt x="447" y="505"/>
                    <a:pt x="447" y="484"/>
                    <a:pt x="448" y="463"/>
                  </a:cubicBezTo>
                  <a:cubicBezTo>
                    <a:pt x="451" y="401"/>
                    <a:pt x="455" y="339"/>
                    <a:pt x="461" y="280"/>
                  </a:cubicBezTo>
                  <a:cubicBezTo>
                    <a:pt x="466" y="288"/>
                    <a:pt x="470" y="296"/>
                    <a:pt x="475" y="304"/>
                  </a:cubicBezTo>
                  <a:cubicBezTo>
                    <a:pt x="514" y="284"/>
                    <a:pt x="552" y="264"/>
                    <a:pt x="590" y="244"/>
                  </a:cubicBezTo>
                  <a:lnTo>
                    <a:pt x="590" y="245"/>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1" name="Google Shape;1681;p46"/>
            <p:cNvSpPr/>
            <p:nvPr/>
          </p:nvSpPr>
          <p:spPr>
            <a:xfrm>
              <a:off x="2123587" y="2008392"/>
              <a:ext cx="1009294" cy="975482"/>
            </a:xfrm>
            <a:custGeom>
              <a:rect b="b" l="l" r="r" t="t"/>
              <a:pathLst>
                <a:path extrusionOk="0" h="577" w="597">
                  <a:moveTo>
                    <a:pt x="295" y="576"/>
                  </a:moveTo>
                  <a:cubicBezTo>
                    <a:pt x="292" y="576"/>
                    <a:pt x="290" y="576"/>
                    <a:pt x="287" y="576"/>
                  </a:cubicBezTo>
                  <a:cubicBezTo>
                    <a:pt x="272" y="575"/>
                    <a:pt x="263" y="572"/>
                    <a:pt x="250" y="567"/>
                  </a:cubicBezTo>
                  <a:cubicBezTo>
                    <a:pt x="244" y="565"/>
                    <a:pt x="237" y="562"/>
                    <a:pt x="228" y="559"/>
                  </a:cubicBezTo>
                  <a:cubicBezTo>
                    <a:pt x="196" y="549"/>
                    <a:pt x="162" y="543"/>
                    <a:pt x="126" y="541"/>
                  </a:cubicBezTo>
                  <a:cubicBezTo>
                    <a:pt x="125" y="541"/>
                    <a:pt x="124" y="540"/>
                    <a:pt x="124" y="540"/>
                  </a:cubicBezTo>
                  <a:cubicBezTo>
                    <a:pt x="123" y="539"/>
                    <a:pt x="123" y="538"/>
                    <a:pt x="123" y="537"/>
                  </a:cubicBezTo>
                  <a:lnTo>
                    <a:pt x="150" y="444"/>
                  </a:lnTo>
                  <a:lnTo>
                    <a:pt x="131" y="291"/>
                  </a:lnTo>
                  <a:lnTo>
                    <a:pt x="120" y="308"/>
                  </a:lnTo>
                  <a:cubicBezTo>
                    <a:pt x="120" y="310"/>
                    <a:pt x="118" y="310"/>
                    <a:pt x="116" y="310"/>
                  </a:cubicBezTo>
                  <a:lnTo>
                    <a:pt x="1" y="250"/>
                  </a:lnTo>
                  <a:cubicBezTo>
                    <a:pt x="0" y="250"/>
                    <a:pt x="-1" y="248"/>
                    <a:pt x="0" y="246"/>
                  </a:cubicBezTo>
                  <a:cubicBezTo>
                    <a:pt x="13" y="216"/>
                    <a:pt x="28" y="186"/>
                    <a:pt x="44" y="157"/>
                  </a:cubicBezTo>
                  <a:cubicBezTo>
                    <a:pt x="93" y="71"/>
                    <a:pt x="120" y="54"/>
                    <a:pt x="141" y="50"/>
                  </a:cubicBezTo>
                  <a:cubicBezTo>
                    <a:pt x="150" y="48"/>
                    <a:pt x="159" y="48"/>
                    <a:pt x="169" y="49"/>
                  </a:cubicBezTo>
                  <a:lnTo>
                    <a:pt x="254" y="3"/>
                  </a:lnTo>
                  <a:cubicBezTo>
                    <a:pt x="256" y="2"/>
                    <a:pt x="257" y="2"/>
                    <a:pt x="258" y="4"/>
                  </a:cubicBezTo>
                  <a:cubicBezTo>
                    <a:pt x="272" y="23"/>
                    <a:pt x="295" y="32"/>
                    <a:pt x="315" y="26"/>
                  </a:cubicBezTo>
                  <a:cubicBezTo>
                    <a:pt x="334" y="21"/>
                    <a:pt x="343" y="6"/>
                    <a:pt x="346" y="1"/>
                  </a:cubicBezTo>
                  <a:cubicBezTo>
                    <a:pt x="346" y="1"/>
                    <a:pt x="347" y="0"/>
                    <a:pt x="348" y="0"/>
                  </a:cubicBezTo>
                  <a:cubicBezTo>
                    <a:pt x="349" y="0"/>
                    <a:pt x="350" y="0"/>
                    <a:pt x="351" y="0"/>
                  </a:cubicBezTo>
                  <a:lnTo>
                    <a:pt x="435" y="49"/>
                  </a:lnTo>
                  <a:cubicBezTo>
                    <a:pt x="442" y="48"/>
                    <a:pt x="449" y="49"/>
                    <a:pt x="455" y="50"/>
                  </a:cubicBezTo>
                  <a:cubicBezTo>
                    <a:pt x="476" y="55"/>
                    <a:pt x="503" y="71"/>
                    <a:pt x="552" y="158"/>
                  </a:cubicBezTo>
                  <a:cubicBezTo>
                    <a:pt x="568" y="186"/>
                    <a:pt x="583" y="216"/>
                    <a:pt x="596" y="246"/>
                  </a:cubicBezTo>
                  <a:cubicBezTo>
                    <a:pt x="597" y="248"/>
                    <a:pt x="596" y="250"/>
                    <a:pt x="595" y="251"/>
                  </a:cubicBezTo>
                  <a:lnTo>
                    <a:pt x="480" y="310"/>
                  </a:lnTo>
                  <a:cubicBezTo>
                    <a:pt x="478" y="311"/>
                    <a:pt x="477" y="310"/>
                    <a:pt x="475" y="309"/>
                  </a:cubicBezTo>
                  <a:lnTo>
                    <a:pt x="466" y="293"/>
                  </a:lnTo>
                  <a:cubicBezTo>
                    <a:pt x="460" y="353"/>
                    <a:pt x="457" y="410"/>
                    <a:pt x="455" y="467"/>
                  </a:cubicBezTo>
                  <a:cubicBezTo>
                    <a:pt x="454" y="487"/>
                    <a:pt x="453" y="509"/>
                    <a:pt x="453" y="530"/>
                  </a:cubicBezTo>
                  <a:cubicBezTo>
                    <a:pt x="453" y="531"/>
                    <a:pt x="452" y="533"/>
                    <a:pt x="451" y="533"/>
                  </a:cubicBezTo>
                  <a:cubicBezTo>
                    <a:pt x="425" y="543"/>
                    <a:pt x="400" y="552"/>
                    <a:pt x="374" y="560"/>
                  </a:cubicBezTo>
                  <a:cubicBezTo>
                    <a:pt x="327" y="574"/>
                    <a:pt x="307" y="577"/>
                    <a:pt x="295" y="577"/>
                  </a:cubicBezTo>
                  <a:lnTo>
                    <a:pt x="295" y="576"/>
                  </a:lnTo>
                  <a:moveTo>
                    <a:pt x="131" y="534"/>
                  </a:moveTo>
                  <a:cubicBezTo>
                    <a:pt x="166" y="536"/>
                    <a:pt x="199" y="543"/>
                    <a:pt x="230" y="553"/>
                  </a:cubicBezTo>
                  <a:cubicBezTo>
                    <a:pt x="240" y="556"/>
                    <a:pt x="246" y="558"/>
                    <a:pt x="253" y="561"/>
                  </a:cubicBezTo>
                  <a:cubicBezTo>
                    <a:pt x="265" y="565"/>
                    <a:pt x="274" y="568"/>
                    <a:pt x="288" y="570"/>
                  </a:cubicBezTo>
                  <a:cubicBezTo>
                    <a:pt x="300" y="571"/>
                    <a:pt x="316" y="570"/>
                    <a:pt x="372" y="553"/>
                  </a:cubicBezTo>
                  <a:cubicBezTo>
                    <a:pt x="397" y="545"/>
                    <a:pt x="422" y="536"/>
                    <a:pt x="446" y="527"/>
                  </a:cubicBezTo>
                  <a:cubicBezTo>
                    <a:pt x="447" y="507"/>
                    <a:pt x="447" y="486"/>
                    <a:pt x="448" y="466"/>
                  </a:cubicBezTo>
                  <a:cubicBezTo>
                    <a:pt x="451" y="406"/>
                    <a:pt x="455" y="346"/>
                    <a:pt x="461" y="282"/>
                  </a:cubicBezTo>
                  <a:cubicBezTo>
                    <a:pt x="461" y="281"/>
                    <a:pt x="462" y="280"/>
                    <a:pt x="464" y="280"/>
                  </a:cubicBezTo>
                  <a:cubicBezTo>
                    <a:pt x="465" y="279"/>
                    <a:pt x="467" y="280"/>
                    <a:pt x="467" y="281"/>
                  </a:cubicBezTo>
                  <a:lnTo>
                    <a:pt x="480" y="302"/>
                  </a:lnTo>
                  <a:lnTo>
                    <a:pt x="589" y="246"/>
                  </a:lnTo>
                  <a:cubicBezTo>
                    <a:pt x="577" y="217"/>
                    <a:pt x="562" y="188"/>
                    <a:pt x="547" y="160"/>
                  </a:cubicBezTo>
                  <a:cubicBezTo>
                    <a:pt x="499" y="76"/>
                    <a:pt x="473" y="60"/>
                    <a:pt x="454" y="57"/>
                  </a:cubicBezTo>
                  <a:cubicBezTo>
                    <a:pt x="448" y="55"/>
                    <a:pt x="441" y="55"/>
                    <a:pt x="434" y="55"/>
                  </a:cubicBezTo>
                  <a:lnTo>
                    <a:pt x="433" y="55"/>
                  </a:lnTo>
                  <a:lnTo>
                    <a:pt x="350" y="7"/>
                  </a:lnTo>
                  <a:cubicBezTo>
                    <a:pt x="346" y="15"/>
                    <a:pt x="335" y="28"/>
                    <a:pt x="317" y="33"/>
                  </a:cubicBezTo>
                  <a:cubicBezTo>
                    <a:pt x="295" y="39"/>
                    <a:pt x="271" y="30"/>
                    <a:pt x="255" y="10"/>
                  </a:cubicBezTo>
                  <a:lnTo>
                    <a:pt x="172" y="56"/>
                  </a:lnTo>
                  <a:cubicBezTo>
                    <a:pt x="172" y="56"/>
                    <a:pt x="170" y="56"/>
                    <a:pt x="169" y="56"/>
                  </a:cubicBezTo>
                  <a:cubicBezTo>
                    <a:pt x="160" y="54"/>
                    <a:pt x="151" y="55"/>
                    <a:pt x="142" y="57"/>
                  </a:cubicBezTo>
                  <a:cubicBezTo>
                    <a:pt x="123" y="60"/>
                    <a:pt x="97" y="76"/>
                    <a:pt x="50" y="160"/>
                  </a:cubicBezTo>
                  <a:cubicBezTo>
                    <a:pt x="34" y="188"/>
                    <a:pt x="20" y="217"/>
                    <a:pt x="7" y="246"/>
                  </a:cubicBezTo>
                  <a:lnTo>
                    <a:pt x="116" y="302"/>
                  </a:lnTo>
                  <a:lnTo>
                    <a:pt x="131" y="279"/>
                  </a:lnTo>
                  <a:cubicBezTo>
                    <a:pt x="131" y="279"/>
                    <a:pt x="133" y="277"/>
                    <a:pt x="134" y="278"/>
                  </a:cubicBezTo>
                  <a:cubicBezTo>
                    <a:pt x="135" y="278"/>
                    <a:pt x="136" y="279"/>
                    <a:pt x="137" y="281"/>
                  </a:cubicBezTo>
                  <a:lnTo>
                    <a:pt x="157" y="444"/>
                  </a:lnTo>
                  <a:lnTo>
                    <a:pt x="157" y="445"/>
                  </a:lnTo>
                  <a:lnTo>
                    <a:pt x="131" y="534"/>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82" name="Google Shape;1682;p46"/>
            <p:cNvSpPr/>
            <p:nvPr/>
          </p:nvSpPr>
          <p:spPr>
            <a:xfrm>
              <a:off x="2079632" y="2571365"/>
              <a:ext cx="503802" cy="277260"/>
            </a:xfrm>
            <a:custGeom>
              <a:rect b="b" l="l" r="r" t="t"/>
              <a:pathLst>
                <a:path extrusionOk="0" h="164" w="298">
                  <a:moveTo>
                    <a:pt x="298" y="98"/>
                  </a:moveTo>
                  <a:cubicBezTo>
                    <a:pt x="295" y="120"/>
                    <a:pt x="293" y="142"/>
                    <a:pt x="291" y="164"/>
                  </a:cubicBezTo>
                  <a:cubicBezTo>
                    <a:pt x="264" y="161"/>
                    <a:pt x="175" y="153"/>
                    <a:pt x="101" y="129"/>
                  </a:cubicBezTo>
                  <a:cubicBezTo>
                    <a:pt x="97" y="127"/>
                    <a:pt x="64" y="116"/>
                    <a:pt x="31" y="89"/>
                  </a:cubicBezTo>
                  <a:cubicBezTo>
                    <a:pt x="5" y="68"/>
                    <a:pt x="1" y="57"/>
                    <a:pt x="0" y="49"/>
                  </a:cubicBezTo>
                  <a:cubicBezTo>
                    <a:pt x="-4" y="24"/>
                    <a:pt x="17" y="3"/>
                    <a:pt x="20" y="0"/>
                  </a:cubicBezTo>
                  <a:cubicBezTo>
                    <a:pt x="23" y="2"/>
                    <a:pt x="27" y="5"/>
                    <a:pt x="32" y="6"/>
                  </a:cubicBezTo>
                  <a:cubicBezTo>
                    <a:pt x="46" y="11"/>
                    <a:pt x="59" y="7"/>
                    <a:pt x="64" y="6"/>
                  </a:cubicBezTo>
                  <a:cubicBezTo>
                    <a:pt x="142" y="36"/>
                    <a:pt x="220" y="67"/>
                    <a:pt x="298" y="98"/>
                  </a:cubicBezTo>
                  <a:close/>
                </a:path>
              </a:pathLst>
            </a:custGeom>
            <a:solidFill>
              <a:srgbClr val="F79250"/>
            </a:solidFill>
            <a:ln>
              <a:noFill/>
            </a:ln>
          </p:spPr>
          <p:txBody>
            <a:bodyPr anchorCtr="1" anchor="ctr" bIns="14025" lIns="90000" spcFirstLastPara="1" rIns="90000" wrap="square" tIns="14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3" name="Google Shape;1683;p46"/>
            <p:cNvSpPr/>
            <p:nvPr/>
          </p:nvSpPr>
          <p:spPr>
            <a:xfrm>
              <a:off x="2556383" y="2571365"/>
              <a:ext cx="623835" cy="277260"/>
            </a:xfrm>
            <a:custGeom>
              <a:rect b="b" l="l" r="r" t="t"/>
              <a:pathLst>
                <a:path extrusionOk="0" h="164" w="369">
                  <a:moveTo>
                    <a:pt x="71" y="98"/>
                  </a:moveTo>
                  <a:lnTo>
                    <a:pt x="0" y="158"/>
                  </a:lnTo>
                  <a:cubicBezTo>
                    <a:pt x="26" y="160"/>
                    <a:pt x="52" y="162"/>
                    <a:pt x="77" y="164"/>
                  </a:cubicBezTo>
                  <a:cubicBezTo>
                    <a:pt x="104" y="162"/>
                    <a:pt x="193" y="154"/>
                    <a:pt x="267" y="129"/>
                  </a:cubicBezTo>
                  <a:cubicBezTo>
                    <a:pt x="271" y="128"/>
                    <a:pt x="304" y="116"/>
                    <a:pt x="337" y="89"/>
                  </a:cubicBezTo>
                  <a:cubicBezTo>
                    <a:pt x="363" y="69"/>
                    <a:pt x="367" y="58"/>
                    <a:pt x="368" y="50"/>
                  </a:cubicBezTo>
                  <a:cubicBezTo>
                    <a:pt x="372" y="24"/>
                    <a:pt x="351" y="3"/>
                    <a:pt x="348" y="0"/>
                  </a:cubicBezTo>
                  <a:cubicBezTo>
                    <a:pt x="345" y="3"/>
                    <a:pt x="341" y="5"/>
                    <a:pt x="336" y="7"/>
                  </a:cubicBezTo>
                  <a:cubicBezTo>
                    <a:pt x="322" y="11"/>
                    <a:pt x="309" y="8"/>
                    <a:pt x="304" y="6"/>
                  </a:cubicBezTo>
                  <a:cubicBezTo>
                    <a:pt x="226" y="37"/>
                    <a:pt x="148" y="67"/>
                    <a:pt x="70" y="98"/>
                  </a:cubicBezTo>
                  <a:lnTo>
                    <a:pt x="71" y="98"/>
                  </a:lnTo>
                  <a:close/>
                </a:path>
              </a:pathLst>
            </a:custGeom>
            <a:solidFill>
              <a:srgbClr val="783F04"/>
            </a:solidFill>
            <a:ln>
              <a:noFill/>
            </a:ln>
          </p:spPr>
          <p:txBody>
            <a:bodyPr anchorCtr="1" anchor="ctr" bIns="14025" lIns="90000" spcFirstLastPara="1" rIns="90000" wrap="square" tIns="14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4" name="Google Shape;1684;p46"/>
            <p:cNvSpPr/>
            <p:nvPr/>
          </p:nvSpPr>
          <p:spPr>
            <a:xfrm>
              <a:off x="2429588" y="2737045"/>
              <a:ext cx="206254" cy="175823"/>
            </a:xfrm>
            <a:custGeom>
              <a:rect b="b" l="l" r="r" t="t"/>
              <a:pathLst>
                <a:path extrusionOk="0" h="104" w="122">
                  <a:moveTo>
                    <a:pt x="122" y="82"/>
                  </a:moveTo>
                  <a:cubicBezTo>
                    <a:pt x="122" y="94"/>
                    <a:pt x="121" y="101"/>
                    <a:pt x="117" y="103"/>
                  </a:cubicBezTo>
                  <a:cubicBezTo>
                    <a:pt x="111" y="105"/>
                    <a:pt x="100" y="93"/>
                    <a:pt x="84" y="66"/>
                  </a:cubicBezTo>
                  <a:cubicBezTo>
                    <a:pt x="80" y="69"/>
                    <a:pt x="74" y="74"/>
                    <a:pt x="66" y="78"/>
                  </a:cubicBezTo>
                  <a:cubicBezTo>
                    <a:pt x="60" y="81"/>
                    <a:pt x="49" y="86"/>
                    <a:pt x="38" y="86"/>
                  </a:cubicBezTo>
                  <a:cubicBezTo>
                    <a:pt x="15" y="85"/>
                    <a:pt x="1" y="54"/>
                    <a:pt x="0" y="53"/>
                  </a:cubicBezTo>
                  <a:cubicBezTo>
                    <a:pt x="9" y="36"/>
                    <a:pt x="18" y="18"/>
                    <a:pt x="26" y="1"/>
                  </a:cubicBezTo>
                  <a:cubicBezTo>
                    <a:pt x="48" y="1"/>
                    <a:pt x="69" y="0"/>
                    <a:pt x="91" y="0"/>
                  </a:cubicBezTo>
                  <a:cubicBezTo>
                    <a:pt x="101" y="28"/>
                    <a:pt x="111" y="55"/>
                    <a:pt x="122" y="82"/>
                  </a:cubicBez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5" name="Google Shape;1685;p46"/>
            <p:cNvSpPr/>
            <p:nvPr/>
          </p:nvSpPr>
          <p:spPr>
            <a:xfrm>
              <a:off x="2558074" y="1874834"/>
              <a:ext cx="138630" cy="118343"/>
            </a:xfrm>
            <a:custGeom>
              <a:rect b="b" l="l" r="r" t="t"/>
              <a:pathLst>
                <a:path extrusionOk="0" h="70" w="82">
                  <a:moveTo>
                    <a:pt x="82" y="28"/>
                  </a:moveTo>
                  <a:cubicBezTo>
                    <a:pt x="37" y="60"/>
                    <a:pt x="13" y="70"/>
                    <a:pt x="0" y="70"/>
                  </a:cubicBezTo>
                  <a:cubicBezTo>
                    <a:pt x="3" y="51"/>
                    <a:pt x="6" y="31"/>
                    <a:pt x="8" y="11"/>
                  </a:cubicBezTo>
                  <a:cubicBezTo>
                    <a:pt x="14" y="6"/>
                    <a:pt x="22" y="2"/>
                    <a:pt x="31" y="1"/>
                  </a:cubicBezTo>
                  <a:cubicBezTo>
                    <a:pt x="42" y="-1"/>
                    <a:pt x="53" y="2"/>
                    <a:pt x="62" y="8"/>
                  </a:cubicBezTo>
                  <a:cubicBezTo>
                    <a:pt x="70" y="12"/>
                    <a:pt x="77" y="20"/>
                    <a:pt x="82" y="28"/>
                  </a:cubicBezTo>
                  <a:close/>
                </a:path>
              </a:pathLst>
            </a:custGeom>
            <a:solidFill>
              <a:srgbClr val="00010E"/>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86" name="Google Shape;1686;p46"/>
            <p:cNvSpPr/>
            <p:nvPr/>
          </p:nvSpPr>
          <p:spPr>
            <a:xfrm>
              <a:off x="2512427" y="1683795"/>
              <a:ext cx="201183" cy="282332"/>
            </a:xfrm>
            <a:custGeom>
              <a:rect b="b" l="l" r="r" t="t"/>
              <a:pathLst>
                <a:path extrusionOk="0" h="167" w="119">
                  <a:moveTo>
                    <a:pt x="62" y="167"/>
                  </a:moveTo>
                  <a:cubicBezTo>
                    <a:pt x="30" y="168"/>
                    <a:pt x="4" y="143"/>
                    <a:pt x="3" y="111"/>
                  </a:cubicBezTo>
                  <a:lnTo>
                    <a:pt x="0" y="27"/>
                  </a:lnTo>
                  <a:cubicBezTo>
                    <a:pt x="-1" y="14"/>
                    <a:pt x="10" y="3"/>
                    <a:pt x="23" y="2"/>
                  </a:cubicBezTo>
                  <a:lnTo>
                    <a:pt x="92" y="0"/>
                  </a:lnTo>
                  <a:cubicBezTo>
                    <a:pt x="105" y="0"/>
                    <a:pt x="116" y="10"/>
                    <a:pt x="116" y="23"/>
                  </a:cubicBezTo>
                  <a:lnTo>
                    <a:pt x="119" y="107"/>
                  </a:lnTo>
                  <a:cubicBezTo>
                    <a:pt x="120" y="139"/>
                    <a:pt x="95" y="166"/>
                    <a:pt x="63" y="167"/>
                  </a:cubicBezTo>
                  <a:lnTo>
                    <a:pt x="62" y="167"/>
                  </a:lnTo>
                  <a:close/>
                </a:path>
              </a:pathLst>
            </a:custGeom>
            <a:solidFill>
              <a:srgbClr val="783F04"/>
            </a:solidFill>
            <a:ln>
              <a:noFill/>
            </a:ln>
          </p:spPr>
          <p:txBody>
            <a:bodyPr anchorCtr="1" anchor="ctr" bIns="15100" lIns="90000" spcFirstLastPara="1" rIns="90000" wrap="square" tIns="15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7" name="Google Shape;1687;p46"/>
            <p:cNvSpPr/>
            <p:nvPr/>
          </p:nvSpPr>
          <p:spPr>
            <a:xfrm>
              <a:off x="2512427" y="1636458"/>
              <a:ext cx="241757" cy="229923"/>
            </a:xfrm>
            <a:custGeom>
              <a:rect b="b" l="l" r="r" t="t"/>
              <a:pathLst>
                <a:path extrusionOk="0" h="136" w="143">
                  <a:moveTo>
                    <a:pt x="119" y="135"/>
                  </a:moveTo>
                  <a:cubicBezTo>
                    <a:pt x="105" y="136"/>
                    <a:pt x="91" y="136"/>
                    <a:pt x="77" y="136"/>
                  </a:cubicBezTo>
                  <a:cubicBezTo>
                    <a:pt x="52" y="109"/>
                    <a:pt x="26" y="82"/>
                    <a:pt x="0" y="55"/>
                  </a:cubicBezTo>
                  <a:cubicBezTo>
                    <a:pt x="1" y="46"/>
                    <a:pt x="3" y="34"/>
                    <a:pt x="11" y="24"/>
                  </a:cubicBezTo>
                  <a:cubicBezTo>
                    <a:pt x="38" y="-9"/>
                    <a:pt x="109" y="-7"/>
                    <a:pt x="133" y="29"/>
                  </a:cubicBezTo>
                  <a:cubicBezTo>
                    <a:pt x="150" y="55"/>
                    <a:pt x="139" y="91"/>
                    <a:pt x="135" y="102"/>
                  </a:cubicBezTo>
                  <a:cubicBezTo>
                    <a:pt x="131" y="116"/>
                    <a:pt x="124" y="128"/>
                    <a:pt x="119" y="135"/>
                  </a:cubicBezTo>
                  <a:close/>
                </a:path>
              </a:pathLst>
            </a:custGeom>
            <a:solidFill>
              <a:srgbClr val="783F04"/>
            </a:solidFill>
            <a:ln>
              <a:noFill/>
            </a:ln>
          </p:spPr>
          <p:txBody>
            <a:bodyPr anchorCtr="1" anchor="ctr" bIns="3950" lIns="90000" spcFirstLastPara="1" rIns="90000" wrap="square" tIns="39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8" name="Google Shape;1688;p46"/>
            <p:cNvSpPr/>
            <p:nvPr/>
          </p:nvSpPr>
          <p:spPr>
            <a:xfrm>
              <a:off x="2473543" y="1614480"/>
              <a:ext cx="297547" cy="295857"/>
            </a:xfrm>
            <a:custGeom>
              <a:rect b="b" l="l" r="r" t="t"/>
              <a:pathLst>
                <a:path extrusionOk="0" h="175" w="176">
                  <a:moveTo>
                    <a:pt x="175" y="80"/>
                  </a:moveTo>
                  <a:cubicBezTo>
                    <a:pt x="177" y="102"/>
                    <a:pt x="166" y="125"/>
                    <a:pt x="154" y="148"/>
                  </a:cubicBezTo>
                  <a:cubicBezTo>
                    <a:pt x="148" y="161"/>
                    <a:pt x="139" y="176"/>
                    <a:pt x="136" y="175"/>
                  </a:cubicBezTo>
                  <a:cubicBezTo>
                    <a:pt x="133" y="174"/>
                    <a:pt x="141" y="157"/>
                    <a:pt x="139" y="139"/>
                  </a:cubicBezTo>
                  <a:cubicBezTo>
                    <a:pt x="138" y="125"/>
                    <a:pt x="130" y="104"/>
                    <a:pt x="98" y="81"/>
                  </a:cubicBezTo>
                  <a:cubicBezTo>
                    <a:pt x="85" y="77"/>
                    <a:pt x="62" y="73"/>
                    <a:pt x="37" y="82"/>
                  </a:cubicBezTo>
                  <a:cubicBezTo>
                    <a:pt x="31" y="84"/>
                    <a:pt x="26" y="87"/>
                    <a:pt x="21" y="90"/>
                  </a:cubicBezTo>
                  <a:cubicBezTo>
                    <a:pt x="7" y="67"/>
                    <a:pt x="-6" y="42"/>
                    <a:pt x="3" y="33"/>
                  </a:cubicBezTo>
                  <a:cubicBezTo>
                    <a:pt x="5" y="30"/>
                    <a:pt x="8" y="30"/>
                    <a:pt x="15" y="28"/>
                  </a:cubicBezTo>
                  <a:cubicBezTo>
                    <a:pt x="34" y="22"/>
                    <a:pt x="43" y="10"/>
                    <a:pt x="50" y="5"/>
                  </a:cubicBezTo>
                  <a:cubicBezTo>
                    <a:pt x="77" y="-14"/>
                    <a:pt x="168" y="24"/>
                    <a:pt x="175" y="80"/>
                  </a:cubicBezTo>
                  <a:close/>
                </a:path>
              </a:pathLst>
            </a:custGeom>
            <a:solidFill>
              <a:srgbClr val="00010E"/>
            </a:solidFill>
            <a:ln>
              <a:noFill/>
            </a:ln>
          </p:spPr>
          <p:txBody>
            <a:bodyPr anchorCtr="1" anchor="ctr" bIns="18000" lIns="90000" spcFirstLastPara="1" rIns="90000" wrap="square" tIns="18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89" name="Google Shape;1689;p46"/>
            <p:cNvSpPr/>
            <p:nvPr/>
          </p:nvSpPr>
          <p:spPr>
            <a:xfrm>
              <a:off x="2666273" y="1781851"/>
              <a:ext cx="60862" cy="89602"/>
            </a:xfrm>
            <a:custGeom>
              <a:rect b="b" l="l" r="r" t="t"/>
              <a:pathLst>
                <a:path extrusionOk="0" h="53" w="36">
                  <a:moveTo>
                    <a:pt x="0" y="28"/>
                  </a:moveTo>
                  <a:cubicBezTo>
                    <a:pt x="1" y="43"/>
                    <a:pt x="11" y="54"/>
                    <a:pt x="20" y="53"/>
                  </a:cubicBezTo>
                  <a:cubicBezTo>
                    <a:pt x="30" y="52"/>
                    <a:pt x="37" y="38"/>
                    <a:pt x="35" y="24"/>
                  </a:cubicBezTo>
                  <a:cubicBezTo>
                    <a:pt x="34" y="9"/>
                    <a:pt x="25" y="-1"/>
                    <a:pt x="15" y="0"/>
                  </a:cubicBezTo>
                  <a:cubicBezTo>
                    <a:pt x="5" y="1"/>
                    <a:pt x="-2" y="14"/>
                    <a:pt x="0" y="28"/>
                  </a:cubicBezTo>
                  <a:close/>
                </a:path>
              </a:pathLst>
            </a:custGeom>
            <a:solidFill>
              <a:srgbClr val="783F0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90" name="Google Shape;1690;p46"/>
            <p:cNvSpPr/>
            <p:nvPr/>
          </p:nvSpPr>
          <p:spPr>
            <a:xfrm>
              <a:off x="2498902" y="1729442"/>
              <a:ext cx="126796" cy="69315"/>
            </a:xfrm>
            <a:custGeom>
              <a:rect b="b" l="l" r="r" t="t"/>
              <a:pathLst>
                <a:path extrusionOk="0" h="41" w="75">
                  <a:moveTo>
                    <a:pt x="75" y="5"/>
                  </a:moveTo>
                  <a:cubicBezTo>
                    <a:pt x="65" y="7"/>
                    <a:pt x="51" y="11"/>
                    <a:pt x="35" y="18"/>
                  </a:cubicBezTo>
                  <a:cubicBezTo>
                    <a:pt x="20" y="25"/>
                    <a:pt x="8" y="34"/>
                    <a:pt x="0" y="41"/>
                  </a:cubicBezTo>
                  <a:cubicBezTo>
                    <a:pt x="2" y="38"/>
                    <a:pt x="3" y="35"/>
                    <a:pt x="6" y="32"/>
                  </a:cubicBezTo>
                  <a:cubicBezTo>
                    <a:pt x="18" y="14"/>
                    <a:pt x="35" y="4"/>
                    <a:pt x="47" y="0"/>
                  </a:cubicBezTo>
                  <a:lnTo>
                    <a:pt x="75" y="5"/>
                  </a:lnTo>
                  <a:close/>
                </a:path>
              </a:pathLst>
            </a:custGeom>
            <a:solidFill>
              <a:srgbClr val="00010E"/>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91" name="Google Shape;1691;p46"/>
            <p:cNvSpPr/>
            <p:nvPr/>
          </p:nvSpPr>
          <p:spPr>
            <a:xfrm>
              <a:off x="2558074" y="1903575"/>
              <a:ext cx="42265" cy="23669"/>
            </a:xfrm>
            <a:custGeom>
              <a:rect b="b" l="l" r="r" t="t"/>
              <a:pathLst>
                <a:path extrusionOk="0" h="14" w="25">
                  <a:moveTo>
                    <a:pt x="25" y="0"/>
                  </a:moveTo>
                  <a:cubicBezTo>
                    <a:pt x="25" y="6"/>
                    <a:pt x="23" y="11"/>
                    <a:pt x="18" y="13"/>
                  </a:cubicBezTo>
                  <a:cubicBezTo>
                    <a:pt x="12" y="17"/>
                    <a:pt x="4" y="14"/>
                    <a:pt x="0" y="7"/>
                  </a:cubicBezTo>
                  <a:cubicBezTo>
                    <a:pt x="3" y="7"/>
                    <a:pt x="8" y="6"/>
                    <a:pt x="13" y="4"/>
                  </a:cubicBezTo>
                  <a:cubicBezTo>
                    <a:pt x="18" y="3"/>
                    <a:pt x="22" y="2"/>
                    <a:pt x="25" y="0"/>
                  </a:cubicBez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92" name="Google Shape;1692;p46"/>
            <p:cNvSpPr/>
            <p:nvPr/>
          </p:nvSpPr>
          <p:spPr>
            <a:xfrm>
              <a:off x="1345908" y="2953443"/>
              <a:ext cx="314453" cy="1305151"/>
            </a:xfrm>
            <a:custGeom>
              <a:rect b="b" l="l" r="r" t="t"/>
              <a:pathLst>
                <a:path extrusionOk="0" h="772" w="186">
                  <a:moveTo>
                    <a:pt x="26" y="772"/>
                  </a:moveTo>
                  <a:lnTo>
                    <a:pt x="3" y="770"/>
                  </a:lnTo>
                  <a:cubicBezTo>
                    <a:pt x="2" y="770"/>
                    <a:pt x="2" y="769"/>
                    <a:pt x="1" y="768"/>
                  </a:cubicBezTo>
                  <a:cubicBezTo>
                    <a:pt x="1" y="767"/>
                    <a:pt x="0" y="767"/>
                    <a:pt x="0" y="766"/>
                  </a:cubicBezTo>
                  <a:lnTo>
                    <a:pt x="87" y="3"/>
                  </a:lnTo>
                  <a:cubicBezTo>
                    <a:pt x="87" y="1"/>
                    <a:pt x="89" y="0"/>
                    <a:pt x="91" y="0"/>
                  </a:cubicBezTo>
                  <a:lnTo>
                    <a:pt x="183" y="10"/>
                  </a:lnTo>
                  <a:lnTo>
                    <a:pt x="185" y="11"/>
                  </a:lnTo>
                  <a:cubicBezTo>
                    <a:pt x="186" y="12"/>
                    <a:pt x="186" y="13"/>
                    <a:pt x="186" y="14"/>
                  </a:cubicBezTo>
                  <a:lnTo>
                    <a:pt x="29" y="769"/>
                  </a:lnTo>
                  <a:cubicBezTo>
                    <a:pt x="29" y="771"/>
                    <a:pt x="28" y="772"/>
                    <a:pt x="26" y="772"/>
                  </a:cubicBezTo>
                  <a:moveTo>
                    <a:pt x="7" y="763"/>
                  </a:moveTo>
                  <a:lnTo>
                    <a:pt x="23" y="765"/>
                  </a:lnTo>
                  <a:lnTo>
                    <a:pt x="178" y="16"/>
                  </a:lnTo>
                  <a:lnTo>
                    <a:pt x="94" y="7"/>
                  </a:lnTo>
                  <a:lnTo>
                    <a:pt x="7" y="76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93" name="Google Shape;1693;p46"/>
            <p:cNvSpPr/>
            <p:nvPr/>
          </p:nvSpPr>
          <p:spPr>
            <a:xfrm>
              <a:off x="3163311" y="2953443"/>
              <a:ext cx="314453" cy="1305151"/>
            </a:xfrm>
            <a:custGeom>
              <a:rect b="b" l="l" r="r" t="t"/>
              <a:pathLst>
                <a:path extrusionOk="0" h="772" w="186">
                  <a:moveTo>
                    <a:pt x="160" y="772"/>
                  </a:moveTo>
                  <a:cubicBezTo>
                    <a:pt x="158" y="772"/>
                    <a:pt x="157" y="771"/>
                    <a:pt x="157" y="769"/>
                  </a:cubicBezTo>
                  <a:lnTo>
                    <a:pt x="0" y="14"/>
                  </a:lnTo>
                  <a:cubicBezTo>
                    <a:pt x="0" y="14"/>
                    <a:pt x="0" y="12"/>
                    <a:pt x="1" y="11"/>
                  </a:cubicBezTo>
                  <a:cubicBezTo>
                    <a:pt x="2" y="11"/>
                    <a:pt x="2" y="10"/>
                    <a:pt x="3" y="10"/>
                  </a:cubicBezTo>
                  <a:lnTo>
                    <a:pt x="95" y="0"/>
                  </a:lnTo>
                  <a:cubicBezTo>
                    <a:pt x="97" y="-1"/>
                    <a:pt x="99" y="1"/>
                    <a:pt x="99" y="3"/>
                  </a:cubicBezTo>
                  <a:lnTo>
                    <a:pt x="186" y="766"/>
                  </a:lnTo>
                  <a:lnTo>
                    <a:pt x="186" y="768"/>
                  </a:lnTo>
                  <a:cubicBezTo>
                    <a:pt x="185" y="769"/>
                    <a:pt x="184" y="769"/>
                    <a:pt x="184" y="770"/>
                  </a:cubicBezTo>
                  <a:lnTo>
                    <a:pt x="161" y="772"/>
                  </a:lnTo>
                  <a:lnTo>
                    <a:pt x="160" y="772"/>
                  </a:lnTo>
                  <a:moveTo>
                    <a:pt x="8" y="16"/>
                  </a:moveTo>
                  <a:lnTo>
                    <a:pt x="163" y="765"/>
                  </a:lnTo>
                  <a:lnTo>
                    <a:pt x="179" y="763"/>
                  </a:lnTo>
                  <a:lnTo>
                    <a:pt x="93" y="7"/>
                  </a:lnTo>
                  <a:lnTo>
                    <a:pt x="8" y="16"/>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94" name="Google Shape;1694;p46"/>
            <p:cNvSpPr/>
            <p:nvPr/>
          </p:nvSpPr>
          <p:spPr>
            <a:xfrm>
              <a:off x="1264759" y="2931465"/>
              <a:ext cx="2294158" cy="72696"/>
            </a:xfrm>
            <a:custGeom>
              <a:rect b="b" l="l" r="r" t="t"/>
              <a:pathLst>
                <a:path extrusionOk="0" h="43" w="1357">
                  <a:moveTo>
                    <a:pt x="678" y="43"/>
                  </a:moveTo>
                  <a:lnTo>
                    <a:pt x="1337" y="43"/>
                  </a:lnTo>
                  <a:cubicBezTo>
                    <a:pt x="1348" y="43"/>
                    <a:pt x="1357" y="34"/>
                    <a:pt x="1357" y="22"/>
                  </a:cubicBezTo>
                  <a:lnTo>
                    <a:pt x="1357" y="20"/>
                  </a:lnTo>
                  <a:cubicBezTo>
                    <a:pt x="1357" y="9"/>
                    <a:pt x="1348" y="0"/>
                    <a:pt x="1337" y="0"/>
                  </a:cubicBezTo>
                  <a:lnTo>
                    <a:pt x="20" y="0"/>
                  </a:lnTo>
                  <a:cubicBezTo>
                    <a:pt x="9" y="0"/>
                    <a:pt x="0" y="9"/>
                    <a:pt x="0" y="20"/>
                  </a:cubicBezTo>
                  <a:lnTo>
                    <a:pt x="0" y="22"/>
                  </a:lnTo>
                  <a:cubicBezTo>
                    <a:pt x="0" y="34"/>
                    <a:pt x="9" y="43"/>
                    <a:pt x="20" y="43"/>
                  </a:cubicBezTo>
                  <a:lnTo>
                    <a:pt x="678" y="43"/>
                  </a:ln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95" name="Google Shape;1695;p46"/>
            <p:cNvSpPr/>
            <p:nvPr/>
          </p:nvSpPr>
          <p:spPr>
            <a:xfrm>
              <a:off x="1694173" y="2189288"/>
              <a:ext cx="1021128" cy="725272"/>
            </a:xfrm>
            <a:custGeom>
              <a:rect b="b" l="l" r="r" t="t"/>
              <a:pathLst>
                <a:path extrusionOk="0" h="429" w="604">
                  <a:moveTo>
                    <a:pt x="32" y="0"/>
                  </a:moveTo>
                  <a:lnTo>
                    <a:pt x="571" y="0"/>
                  </a:lnTo>
                  <a:cubicBezTo>
                    <a:pt x="589" y="0"/>
                    <a:pt x="604" y="15"/>
                    <a:pt x="604" y="33"/>
                  </a:cubicBezTo>
                  <a:lnTo>
                    <a:pt x="604" y="429"/>
                  </a:lnTo>
                  <a:lnTo>
                    <a:pt x="0" y="429"/>
                  </a:lnTo>
                  <a:lnTo>
                    <a:pt x="0" y="33"/>
                  </a:lnTo>
                  <a:cubicBezTo>
                    <a:pt x="0" y="15"/>
                    <a:pt x="14" y="0"/>
                    <a:pt x="32" y="0"/>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96" name="Google Shape;1696;p46"/>
            <p:cNvSpPr/>
            <p:nvPr/>
          </p:nvSpPr>
          <p:spPr>
            <a:xfrm>
              <a:off x="1665433" y="2894272"/>
              <a:ext cx="1254433" cy="47337"/>
            </a:xfrm>
            <a:custGeom>
              <a:rect b="b" l="l" r="r" t="t"/>
              <a:pathLst>
                <a:path extrusionOk="0" h="28" w="742">
                  <a:moveTo>
                    <a:pt x="0" y="0"/>
                  </a:moveTo>
                  <a:lnTo>
                    <a:pt x="742" y="0"/>
                  </a:lnTo>
                  <a:lnTo>
                    <a:pt x="742" y="28"/>
                  </a:lnTo>
                  <a:lnTo>
                    <a:pt x="0" y="28"/>
                  </a:lnTo>
                  <a:lnTo>
                    <a:pt x="0" y="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97" name="Google Shape;1697;p46"/>
            <p:cNvSpPr/>
            <p:nvPr/>
          </p:nvSpPr>
          <p:spPr>
            <a:xfrm>
              <a:off x="1947764" y="2407376"/>
              <a:ext cx="204564" cy="297547"/>
            </a:xfrm>
            <a:custGeom>
              <a:rect b="b" l="l" r="r" t="t"/>
              <a:pathLst>
                <a:path extrusionOk="0" h="176" w="121">
                  <a:moveTo>
                    <a:pt x="4" y="88"/>
                  </a:moveTo>
                  <a:lnTo>
                    <a:pt x="14" y="0"/>
                  </a:lnTo>
                  <a:lnTo>
                    <a:pt x="115" y="0"/>
                  </a:lnTo>
                  <a:lnTo>
                    <a:pt x="115" y="31"/>
                  </a:lnTo>
                  <a:lnTo>
                    <a:pt x="47" y="31"/>
                  </a:lnTo>
                  <a:lnTo>
                    <a:pt x="43" y="65"/>
                  </a:lnTo>
                  <a:cubicBezTo>
                    <a:pt x="46" y="64"/>
                    <a:pt x="50" y="62"/>
                    <a:pt x="54" y="61"/>
                  </a:cubicBezTo>
                  <a:cubicBezTo>
                    <a:pt x="59" y="60"/>
                    <a:pt x="63" y="59"/>
                    <a:pt x="68" y="59"/>
                  </a:cubicBezTo>
                  <a:cubicBezTo>
                    <a:pt x="85" y="59"/>
                    <a:pt x="98" y="64"/>
                    <a:pt x="107" y="74"/>
                  </a:cubicBezTo>
                  <a:cubicBezTo>
                    <a:pt x="117" y="84"/>
                    <a:pt x="121" y="99"/>
                    <a:pt x="121" y="117"/>
                  </a:cubicBezTo>
                  <a:cubicBezTo>
                    <a:pt x="121" y="128"/>
                    <a:pt x="119" y="138"/>
                    <a:pt x="114" y="147"/>
                  </a:cubicBezTo>
                  <a:cubicBezTo>
                    <a:pt x="109" y="156"/>
                    <a:pt x="102" y="163"/>
                    <a:pt x="93" y="168"/>
                  </a:cubicBezTo>
                  <a:cubicBezTo>
                    <a:pt x="84" y="173"/>
                    <a:pt x="73" y="176"/>
                    <a:pt x="61" y="176"/>
                  </a:cubicBezTo>
                  <a:cubicBezTo>
                    <a:pt x="50" y="176"/>
                    <a:pt x="40" y="173"/>
                    <a:pt x="31" y="169"/>
                  </a:cubicBezTo>
                  <a:cubicBezTo>
                    <a:pt x="21" y="164"/>
                    <a:pt x="14" y="158"/>
                    <a:pt x="8" y="151"/>
                  </a:cubicBezTo>
                  <a:cubicBezTo>
                    <a:pt x="3" y="143"/>
                    <a:pt x="0" y="134"/>
                    <a:pt x="0" y="124"/>
                  </a:cubicBezTo>
                  <a:lnTo>
                    <a:pt x="40" y="124"/>
                  </a:lnTo>
                  <a:cubicBezTo>
                    <a:pt x="41" y="131"/>
                    <a:pt x="43" y="135"/>
                    <a:pt x="46" y="139"/>
                  </a:cubicBezTo>
                  <a:cubicBezTo>
                    <a:pt x="50" y="142"/>
                    <a:pt x="55" y="145"/>
                    <a:pt x="61" y="145"/>
                  </a:cubicBezTo>
                  <a:cubicBezTo>
                    <a:pt x="74" y="145"/>
                    <a:pt x="81" y="135"/>
                    <a:pt x="81" y="115"/>
                  </a:cubicBezTo>
                  <a:cubicBezTo>
                    <a:pt x="81" y="96"/>
                    <a:pt x="73" y="87"/>
                    <a:pt x="56" y="87"/>
                  </a:cubicBezTo>
                  <a:cubicBezTo>
                    <a:pt x="47" y="87"/>
                    <a:pt x="40" y="90"/>
                    <a:pt x="35" y="96"/>
                  </a:cubicBezTo>
                  <a:lnTo>
                    <a:pt x="3" y="89"/>
                  </a:lnTo>
                  <a:lnTo>
                    <a:pt x="4" y="88"/>
                  </a:lnTo>
                  <a:close/>
                </a:path>
              </a:pathLst>
            </a:custGeom>
            <a:solidFill>
              <a:schemeClr val="accent3"/>
            </a:solidFill>
            <a:ln>
              <a:noFill/>
            </a:ln>
          </p:spPr>
          <p:txBody>
            <a:bodyPr anchorCtr="1" anchor="ctr" bIns="18350" lIns="90000" spcFirstLastPara="1" rIns="90000" wrap="square" tIns="183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98" name="Google Shape;1698;p46"/>
            <p:cNvSpPr/>
            <p:nvPr/>
          </p:nvSpPr>
          <p:spPr>
            <a:xfrm>
              <a:off x="2187831" y="2402305"/>
              <a:ext cx="245138" cy="300929"/>
            </a:xfrm>
            <a:custGeom>
              <a:rect b="b" l="l" r="r" t="t"/>
              <a:pathLst>
                <a:path extrusionOk="0" h="178" w="145">
                  <a:moveTo>
                    <a:pt x="145" y="154"/>
                  </a:moveTo>
                  <a:cubicBezTo>
                    <a:pt x="139" y="161"/>
                    <a:pt x="129" y="167"/>
                    <a:pt x="117" y="171"/>
                  </a:cubicBezTo>
                  <a:cubicBezTo>
                    <a:pt x="105" y="176"/>
                    <a:pt x="91" y="178"/>
                    <a:pt x="76" y="178"/>
                  </a:cubicBezTo>
                  <a:cubicBezTo>
                    <a:pt x="54" y="178"/>
                    <a:pt x="36" y="171"/>
                    <a:pt x="22" y="157"/>
                  </a:cubicBezTo>
                  <a:cubicBezTo>
                    <a:pt x="8" y="144"/>
                    <a:pt x="1" y="124"/>
                    <a:pt x="0" y="99"/>
                  </a:cubicBezTo>
                  <a:lnTo>
                    <a:pt x="0" y="84"/>
                  </a:lnTo>
                  <a:cubicBezTo>
                    <a:pt x="0" y="67"/>
                    <a:pt x="3" y="52"/>
                    <a:pt x="9" y="40"/>
                  </a:cubicBezTo>
                  <a:cubicBezTo>
                    <a:pt x="15" y="27"/>
                    <a:pt x="23" y="17"/>
                    <a:pt x="35" y="10"/>
                  </a:cubicBezTo>
                  <a:cubicBezTo>
                    <a:pt x="46" y="3"/>
                    <a:pt x="59" y="0"/>
                    <a:pt x="73" y="0"/>
                  </a:cubicBezTo>
                  <a:cubicBezTo>
                    <a:pt x="95" y="0"/>
                    <a:pt x="112" y="5"/>
                    <a:pt x="124" y="15"/>
                  </a:cubicBezTo>
                  <a:cubicBezTo>
                    <a:pt x="136" y="25"/>
                    <a:pt x="143" y="39"/>
                    <a:pt x="145" y="59"/>
                  </a:cubicBezTo>
                  <a:lnTo>
                    <a:pt x="104" y="59"/>
                  </a:lnTo>
                  <a:cubicBezTo>
                    <a:pt x="103" y="49"/>
                    <a:pt x="100" y="42"/>
                    <a:pt x="95" y="38"/>
                  </a:cubicBezTo>
                  <a:cubicBezTo>
                    <a:pt x="90" y="33"/>
                    <a:pt x="84" y="32"/>
                    <a:pt x="75" y="32"/>
                  </a:cubicBezTo>
                  <a:cubicBezTo>
                    <a:pt x="64" y="32"/>
                    <a:pt x="56" y="37"/>
                    <a:pt x="50" y="46"/>
                  </a:cubicBezTo>
                  <a:cubicBezTo>
                    <a:pt x="45" y="55"/>
                    <a:pt x="42" y="67"/>
                    <a:pt x="42" y="84"/>
                  </a:cubicBezTo>
                  <a:lnTo>
                    <a:pt x="42" y="94"/>
                  </a:lnTo>
                  <a:cubicBezTo>
                    <a:pt x="42" y="112"/>
                    <a:pt x="45" y="124"/>
                    <a:pt x="51" y="133"/>
                  </a:cubicBezTo>
                  <a:cubicBezTo>
                    <a:pt x="57" y="141"/>
                    <a:pt x="66" y="146"/>
                    <a:pt x="79" y="146"/>
                  </a:cubicBezTo>
                  <a:cubicBezTo>
                    <a:pt x="90" y="146"/>
                    <a:pt x="98" y="144"/>
                    <a:pt x="103" y="139"/>
                  </a:cubicBezTo>
                  <a:lnTo>
                    <a:pt x="103" y="112"/>
                  </a:lnTo>
                  <a:lnTo>
                    <a:pt x="74" y="112"/>
                  </a:lnTo>
                  <a:lnTo>
                    <a:pt x="74" y="83"/>
                  </a:lnTo>
                  <a:lnTo>
                    <a:pt x="145" y="83"/>
                  </a:lnTo>
                  <a:lnTo>
                    <a:pt x="145" y="154"/>
                  </a:lnTo>
                  <a:close/>
                </a:path>
              </a:pathLst>
            </a:custGeom>
            <a:solidFill>
              <a:schemeClr val="accent3"/>
            </a:solidFill>
            <a:ln>
              <a:noFill/>
            </a:ln>
          </p:spPr>
          <p:txBody>
            <a:bodyPr anchorCtr="1" anchor="ctr" bIns="19075" lIns="90000" spcFirstLastPara="1" rIns="90000" wrap="square" tIns="19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99" name="Google Shape;1699;p46"/>
            <p:cNvSpPr/>
            <p:nvPr/>
          </p:nvSpPr>
          <p:spPr>
            <a:xfrm>
              <a:off x="1687411" y="2889200"/>
              <a:ext cx="1032963" cy="10144"/>
            </a:xfrm>
            <a:custGeom>
              <a:rect b="b" l="l" r="r" t="t"/>
              <a:pathLst>
                <a:path extrusionOk="0" h="6" w="611">
                  <a:moveTo>
                    <a:pt x="608" y="6"/>
                  </a:moveTo>
                  <a:lnTo>
                    <a:pt x="4" y="6"/>
                  </a:lnTo>
                  <a:cubicBezTo>
                    <a:pt x="2" y="6"/>
                    <a:pt x="0" y="5"/>
                    <a:pt x="0" y="3"/>
                  </a:cubicBezTo>
                  <a:cubicBezTo>
                    <a:pt x="0" y="2"/>
                    <a:pt x="2" y="0"/>
                    <a:pt x="4" y="0"/>
                  </a:cubicBezTo>
                  <a:lnTo>
                    <a:pt x="608" y="0"/>
                  </a:lnTo>
                  <a:cubicBezTo>
                    <a:pt x="610" y="0"/>
                    <a:pt x="611" y="2"/>
                    <a:pt x="611" y="3"/>
                  </a:cubicBezTo>
                  <a:cubicBezTo>
                    <a:pt x="611" y="5"/>
                    <a:pt x="610" y="6"/>
                    <a:pt x="608" y="6"/>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00" name="Google Shape;1700;p46"/>
            <p:cNvSpPr/>
            <p:nvPr/>
          </p:nvSpPr>
          <p:spPr>
            <a:xfrm>
              <a:off x="1332383" y="2894272"/>
              <a:ext cx="327978" cy="38884"/>
            </a:xfrm>
            <a:custGeom>
              <a:rect b="b" l="l" r="r" t="t"/>
              <a:pathLst>
                <a:path extrusionOk="0" h="23" w="194">
                  <a:moveTo>
                    <a:pt x="0" y="0"/>
                  </a:moveTo>
                  <a:lnTo>
                    <a:pt x="194" y="0"/>
                  </a:lnTo>
                  <a:lnTo>
                    <a:pt x="194" y="23"/>
                  </a:lnTo>
                  <a:lnTo>
                    <a:pt x="0" y="23"/>
                  </a:lnTo>
                  <a:lnTo>
                    <a:pt x="0" y="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01" name="Google Shape;1701;p46"/>
            <p:cNvSpPr/>
            <p:nvPr/>
          </p:nvSpPr>
          <p:spPr>
            <a:xfrm>
              <a:off x="1487919" y="2047276"/>
              <a:ext cx="15215" cy="879117"/>
            </a:xfrm>
            <a:custGeom>
              <a:rect b="b" l="l" r="r" t="t"/>
              <a:pathLst>
                <a:path extrusionOk="0" h="520" w="9">
                  <a:moveTo>
                    <a:pt x="0" y="0"/>
                  </a:moveTo>
                  <a:lnTo>
                    <a:pt x="9" y="0"/>
                  </a:lnTo>
                  <a:lnTo>
                    <a:pt x="9" y="520"/>
                  </a:lnTo>
                  <a:lnTo>
                    <a:pt x="0" y="520"/>
                  </a:lnTo>
                  <a:lnTo>
                    <a:pt x="0" y="0"/>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02" name="Google Shape;1702;p46"/>
            <p:cNvSpPr/>
            <p:nvPr/>
          </p:nvSpPr>
          <p:spPr>
            <a:xfrm>
              <a:off x="1465941" y="1817354"/>
              <a:ext cx="437868" cy="306000"/>
            </a:xfrm>
            <a:custGeom>
              <a:rect b="b" l="l" r="r" t="t"/>
              <a:pathLst>
                <a:path extrusionOk="0" h="181" w="259">
                  <a:moveTo>
                    <a:pt x="0" y="172"/>
                  </a:moveTo>
                  <a:lnTo>
                    <a:pt x="253" y="0"/>
                  </a:lnTo>
                  <a:lnTo>
                    <a:pt x="259" y="9"/>
                  </a:lnTo>
                  <a:lnTo>
                    <a:pt x="6" y="181"/>
                  </a:lnTo>
                  <a:lnTo>
                    <a:pt x="0" y="172"/>
                  </a:lnTo>
                  <a:close/>
                </a:path>
              </a:pathLst>
            </a:custGeom>
            <a:solidFill>
              <a:schemeClr val="dk1"/>
            </a:solidFill>
            <a:ln>
              <a:noFill/>
            </a:ln>
          </p:spPr>
          <p:txBody>
            <a:bodyPr anchorCtr="1" anchor="ctr" bIns="20150" lIns="90000" spcFirstLastPara="1" rIns="90000" wrap="square" tIns="201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03" name="Google Shape;1703;p46"/>
            <p:cNvSpPr/>
            <p:nvPr/>
          </p:nvSpPr>
          <p:spPr>
            <a:xfrm>
              <a:off x="1836184" y="1922171"/>
              <a:ext cx="346575" cy="224851"/>
            </a:xfrm>
            <a:custGeom>
              <a:rect b="b" l="l" r="r" t="t"/>
              <a:pathLst>
                <a:path extrusionOk="0" h="133" w="205">
                  <a:moveTo>
                    <a:pt x="205" y="36"/>
                  </a:moveTo>
                  <a:lnTo>
                    <a:pt x="0" y="133"/>
                  </a:lnTo>
                  <a:cubicBezTo>
                    <a:pt x="9" y="104"/>
                    <a:pt x="17" y="74"/>
                    <a:pt x="26" y="44"/>
                  </a:cubicBezTo>
                  <a:cubicBezTo>
                    <a:pt x="57" y="29"/>
                    <a:pt x="88" y="14"/>
                    <a:pt x="119" y="0"/>
                  </a:cubicBezTo>
                  <a:cubicBezTo>
                    <a:pt x="148" y="12"/>
                    <a:pt x="176" y="24"/>
                    <a:pt x="205" y="36"/>
                  </a:cubicBezTo>
                  <a:close/>
                </a:path>
              </a:pathLst>
            </a:custGeom>
            <a:solidFill>
              <a:schemeClr val="dk1"/>
            </a:solidFill>
            <a:ln>
              <a:noFill/>
            </a:ln>
          </p:spPr>
          <p:txBody>
            <a:bodyPr anchorCtr="1" anchor="ctr" bIns="2875" lIns="90000" spcFirstLastPara="1" rIns="90000" wrap="square" tIns="2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04" name="Google Shape;1704;p46"/>
            <p:cNvSpPr/>
            <p:nvPr/>
          </p:nvSpPr>
          <p:spPr>
            <a:xfrm>
              <a:off x="1826040" y="1771707"/>
              <a:ext cx="224851" cy="251901"/>
            </a:xfrm>
            <a:custGeom>
              <a:rect b="b" l="l" r="r" t="t"/>
              <a:pathLst>
                <a:path extrusionOk="0" h="149" w="133">
                  <a:moveTo>
                    <a:pt x="133" y="105"/>
                  </a:moveTo>
                  <a:lnTo>
                    <a:pt x="40" y="149"/>
                  </a:lnTo>
                  <a:lnTo>
                    <a:pt x="4" y="74"/>
                  </a:lnTo>
                  <a:cubicBezTo>
                    <a:pt x="-8" y="48"/>
                    <a:pt x="3" y="17"/>
                    <a:pt x="29" y="5"/>
                  </a:cubicBezTo>
                  <a:cubicBezTo>
                    <a:pt x="55" y="-7"/>
                    <a:pt x="86" y="4"/>
                    <a:pt x="98" y="30"/>
                  </a:cubicBezTo>
                  <a:lnTo>
                    <a:pt x="133" y="105"/>
                  </a:lnTo>
                  <a:close/>
                </a:path>
              </a:pathLst>
            </a:custGeom>
            <a:solidFill>
              <a:schemeClr val="dk1"/>
            </a:solidFill>
            <a:ln>
              <a:noFill/>
            </a:ln>
          </p:spPr>
          <p:txBody>
            <a:bodyPr anchorCtr="1" anchor="ctr" bIns="8625" lIns="90000" spcFirstLastPara="1" rIns="90000" wrap="square" tIns="86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05" name="Google Shape;1705;p46"/>
            <p:cNvSpPr/>
            <p:nvPr/>
          </p:nvSpPr>
          <p:spPr>
            <a:xfrm>
              <a:off x="2111753" y="1639840"/>
              <a:ext cx="126796" cy="125105"/>
            </a:xfrm>
            <a:custGeom>
              <a:rect b="b" l="l" r="r" t="t"/>
              <a:pathLst>
                <a:path extrusionOk="0" h="74" w="75">
                  <a:moveTo>
                    <a:pt x="75" y="37"/>
                  </a:moveTo>
                  <a:cubicBezTo>
                    <a:pt x="75" y="57"/>
                    <a:pt x="59" y="74"/>
                    <a:pt x="38" y="74"/>
                  </a:cubicBezTo>
                  <a:cubicBezTo>
                    <a:pt x="18" y="74"/>
                    <a:pt x="0" y="57"/>
                    <a:pt x="0" y="37"/>
                  </a:cubicBezTo>
                  <a:cubicBezTo>
                    <a:pt x="0" y="26"/>
                    <a:pt x="5" y="16"/>
                    <a:pt x="11" y="10"/>
                  </a:cubicBezTo>
                  <a:cubicBezTo>
                    <a:pt x="18" y="3"/>
                    <a:pt x="28" y="0"/>
                    <a:pt x="38" y="0"/>
                  </a:cubicBezTo>
                  <a:cubicBezTo>
                    <a:pt x="49" y="0"/>
                    <a:pt x="58" y="3"/>
                    <a:pt x="64" y="10"/>
                  </a:cubicBezTo>
                  <a:cubicBezTo>
                    <a:pt x="71" y="16"/>
                    <a:pt x="75" y="27"/>
                    <a:pt x="75" y="37"/>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06" name="Google Shape;1706;p46"/>
            <p:cNvSpPr/>
            <p:nvPr/>
          </p:nvSpPr>
          <p:spPr>
            <a:xfrm>
              <a:off x="1749963" y="1185065"/>
              <a:ext cx="850377" cy="241757"/>
            </a:xfrm>
            <a:custGeom>
              <a:rect b="b" l="l" r="r" t="t"/>
              <a:pathLst>
                <a:path extrusionOk="0" h="143" w="503">
                  <a:moveTo>
                    <a:pt x="464" y="143"/>
                  </a:moveTo>
                  <a:cubicBezTo>
                    <a:pt x="407" y="87"/>
                    <a:pt x="332" y="55"/>
                    <a:pt x="251" y="55"/>
                  </a:cubicBezTo>
                  <a:cubicBezTo>
                    <a:pt x="171" y="55"/>
                    <a:pt x="96" y="87"/>
                    <a:pt x="39" y="143"/>
                  </a:cubicBezTo>
                  <a:lnTo>
                    <a:pt x="0" y="104"/>
                  </a:lnTo>
                  <a:cubicBezTo>
                    <a:pt x="67" y="37"/>
                    <a:pt x="156" y="0"/>
                    <a:pt x="251" y="0"/>
                  </a:cubicBezTo>
                  <a:cubicBezTo>
                    <a:pt x="346" y="0"/>
                    <a:pt x="436" y="37"/>
                    <a:pt x="503" y="104"/>
                  </a:cubicBezTo>
                  <a:lnTo>
                    <a:pt x="464" y="143"/>
                  </a:lnTo>
                  <a:close/>
                </a:path>
              </a:pathLst>
            </a:custGeom>
            <a:solidFill>
              <a:schemeClr val="accent2"/>
            </a:solidFill>
            <a:ln>
              <a:noFill/>
            </a:ln>
          </p:spPr>
          <p:txBody>
            <a:bodyPr anchorCtr="1" anchor="ctr" bIns="6475" lIns="90000" spcFirstLastPara="1" rIns="90000" wrap="square" tIns="64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07" name="Google Shape;1707;p46"/>
            <p:cNvSpPr/>
            <p:nvPr/>
          </p:nvSpPr>
          <p:spPr>
            <a:xfrm>
              <a:off x="1846328" y="1322005"/>
              <a:ext cx="657647" cy="202873"/>
            </a:xfrm>
            <a:custGeom>
              <a:rect b="b" l="l" r="r" t="t"/>
              <a:pathLst>
                <a:path extrusionOk="0" h="120" w="389">
                  <a:moveTo>
                    <a:pt x="350" y="120"/>
                  </a:moveTo>
                  <a:cubicBezTo>
                    <a:pt x="308" y="78"/>
                    <a:pt x="254" y="55"/>
                    <a:pt x="195" y="55"/>
                  </a:cubicBezTo>
                  <a:cubicBezTo>
                    <a:pt x="137" y="55"/>
                    <a:pt x="81" y="78"/>
                    <a:pt x="39" y="120"/>
                  </a:cubicBezTo>
                  <a:lnTo>
                    <a:pt x="0" y="80"/>
                  </a:lnTo>
                  <a:cubicBezTo>
                    <a:pt x="52" y="29"/>
                    <a:pt x="122" y="0"/>
                    <a:pt x="195" y="0"/>
                  </a:cubicBezTo>
                  <a:cubicBezTo>
                    <a:pt x="269" y="0"/>
                    <a:pt x="337" y="29"/>
                    <a:pt x="389" y="80"/>
                  </a:cubicBezTo>
                  <a:lnTo>
                    <a:pt x="350" y="120"/>
                  </a:ln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08" name="Google Shape;1708;p46"/>
            <p:cNvSpPr/>
            <p:nvPr/>
          </p:nvSpPr>
          <p:spPr>
            <a:xfrm>
              <a:off x="1962980" y="1485994"/>
              <a:ext cx="426034" cy="153846"/>
            </a:xfrm>
            <a:custGeom>
              <a:rect b="b" l="l" r="r" t="t"/>
              <a:pathLst>
                <a:path extrusionOk="0" h="91" w="252">
                  <a:moveTo>
                    <a:pt x="212" y="91"/>
                  </a:moveTo>
                  <a:cubicBezTo>
                    <a:pt x="189" y="68"/>
                    <a:pt x="159" y="55"/>
                    <a:pt x="126" y="55"/>
                  </a:cubicBezTo>
                  <a:cubicBezTo>
                    <a:pt x="94" y="55"/>
                    <a:pt x="62" y="68"/>
                    <a:pt x="39" y="91"/>
                  </a:cubicBezTo>
                  <a:lnTo>
                    <a:pt x="0" y="52"/>
                  </a:lnTo>
                  <a:cubicBezTo>
                    <a:pt x="33" y="18"/>
                    <a:pt x="79" y="0"/>
                    <a:pt x="126" y="0"/>
                  </a:cubicBezTo>
                  <a:cubicBezTo>
                    <a:pt x="174" y="0"/>
                    <a:pt x="218" y="18"/>
                    <a:pt x="252" y="52"/>
                  </a:cubicBezTo>
                  <a:lnTo>
                    <a:pt x="213" y="91"/>
                  </a:lnTo>
                  <a:lnTo>
                    <a:pt x="212" y="91"/>
                  </a:ln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09" name="Google Shape;1709;p46"/>
            <p:cNvSpPr/>
            <p:nvPr/>
          </p:nvSpPr>
          <p:spPr>
            <a:xfrm>
              <a:off x="2059344" y="1624624"/>
              <a:ext cx="136939" cy="136939"/>
            </a:xfrm>
            <a:custGeom>
              <a:rect b="b" l="l" r="r" t="t"/>
              <a:pathLst>
                <a:path extrusionOk="0" h="81" w="81">
                  <a:moveTo>
                    <a:pt x="41" y="81"/>
                  </a:moveTo>
                  <a:cubicBezTo>
                    <a:pt x="18" y="81"/>
                    <a:pt x="0" y="63"/>
                    <a:pt x="0" y="40"/>
                  </a:cubicBezTo>
                  <a:cubicBezTo>
                    <a:pt x="0" y="30"/>
                    <a:pt x="4" y="19"/>
                    <a:pt x="12" y="12"/>
                  </a:cubicBezTo>
                  <a:cubicBezTo>
                    <a:pt x="20" y="4"/>
                    <a:pt x="30" y="0"/>
                    <a:pt x="41" y="0"/>
                  </a:cubicBezTo>
                  <a:cubicBezTo>
                    <a:pt x="52" y="0"/>
                    <a:pt x="62" y="4"/>
                    <a:pt x="69" y="12"/>
                  </a:cubicBezTo>
                  <a:cubicBezTo>
                    <a:pt x="77" y="19"/>
                    <a:pt x="81" y="30"/>
                    <a:pt x="81" y="40"/>
                  </a:cubicBezTo>
                  <a:cubicBezTo>
                    <a:pt x="81" y="63"/>
                    <a:pt x="63" y="81"/>
                    <a:pt x="41" y="81"/>
                  </a:cubicBezTo>
                  <a:moveTo>
                    <a:pt x="41" y="7"/>
                  </a:moveTo>
                  <a:cubicBezTo>
                    <a:pt x="32" y="7"/>
                    <a:pt x="23" y="10"/>
                    <a:pt x="17" y="17"/>
                  </a:cubicBezTo>
                  <a:cubicBezTo>
                    <a:pt x="10" y="23"/>
                    <a:pt x="7" y="31"/>
                    <a:pt x="7" y="40"/>
                  </a:cubicBezTo>
                  <a:cubicBezTo>
                    <a:pt x="7" y="59"/>
                    <a:pt x="22" y="74"/>
                    <a:pt x="41" y="74"/>
                  </a:cubicBezTo>
                  <a:cubicBezTo>
                    <a:pt x="60" y="74"/>
                    <a:pt x="75" y="59"/>
                    <a:pt x="75" y="40"/>
                  </a:cubicBezTo>
                  <a:cubicBezTo>
                    <a:pt x="75" y="31"/>
                    <a:pt x="72" y="23"/>
                    <a:pt x="65" y="17"/>
                  </a:cubicBezTo>
                  <a:cubicBezTo>
                    <a:pt x="59" y="10"/>
                    <a:pt x="50" y="7"/>
                    <a:pt x="41" y="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10" name="Google Shape;1710;p46"/>
            <p:cNvSpPr/>
            <p:nvPr/>
          </p:nvSpPr>
          <p:spPr>
            <a:xfrm>
              <a:off x="1697554" y="1169850"/>
              <a:ext cx="862211" cy="255282"/>
            </a:xfrm>
            <a:custGeom>
              <a:rect b="b" l="l" r="r" t="t"/>
              <a:pathLst>
                <a:path extrusionOk="0" h="151" w="510">
                  <a:moveTo>
                    <a:pt x="467" y="151"/>
                  </a:moveTo>
                  <a:cubicBezTo>
                    <a:pt x="467" y="151"/>
                    <a:pt x="466" y="150"/>
                    <a:pt x="465" y="150"/>
                  </a:cubicBezTo>
                  <a:cubicBezTo>
                    <a:pt x="409" y="94"/>
                    <a:pt x="335" y="63"/>
                    <a:pt x="255" y="63"/>
                  </a:cubicBezTo>
                  <a:cubicBezTo>
                    <a:pt x="176" y="63"/>
                    <a:pt x="101" y="94"/>
                    <a:pt x="45" y="150"/>
                  </a:cubicBezTo>
                  <a:cubicBezTo>
                    <a:pt x="43" y="151"/>
                    <a:pt x="41" y="151"/>
                    <a:pt x="40" y="150"/>
                  </a:cubicBezTo>
                  <a:lnTo>
                    <a:pt x="1" y="110"/>
                  </a:lnTo>
                  <a:cubicBezTo>
                    <a:pt x="1" y="110"/>
                    <a:pt x="0" y="109"/>
                    <a:pt x="0" y="108"/>
                  </a:cubicBezTo>
                  <a:cubicBezTo>
                    <a:pt x="0" y="107"/>
                    <a:pt x="1" y="106"/>
                    <a:pt x="1" y="106"/>
                  </a:cubicBezTo>
                  <a:cubicBezTo>
                    <a:pt x="69" y="38"/>
                    <a:pt x="159" y="0"/>
                    <a:pt x="255" y="0"/>
                  </a:cubicBezTo>
                  <a:cubicBezTo>
                    <a:pt x="351" y="0"/>
                    <a:pt x="441" y="38"/>
                    <a:pt x="509" y="106"/>
                  </a:cubicBezTo>
                  <a:cubicBezTo>
                    <a:pt x="509" y="106"/>
                    <a:pt x="510" y="107"/>
                    <a:pt x="510" y="108"/>
                  </a:cubicBezTo>
                  <a:cubicBezTo>
                    <a:pt x="510" y="109"/>
                    <a:pt x="509" y="110"/>
                    <a:pt x="509" y="110"/>
                  </a:cubicBezTo>
                  <a:lnTo>
                    <a:pt x="470" y="150"/>
                  </a:lnTo>
                  <a:cubicBezTo>
                    <a:pt x="470" y="150"/>
                    <a:pt x="468" y="151"/>
                    <a:pt x="467" y="151"/>
                  </a:cubicBezTo>
                  <a:moveTo>
                    <a:pt x="8" y="108"/>
                  </a:moveTo>
                  <a:lnTo>
                    <a:pt x="43" y="143"/>
                  </a:lnTo>
                  <a:cubicBezTo>
                    <a:pt x="100" y="87"/>
                    <a:pt x="175" y="56"/>
                    <a:pt x="255" y="56"/>
                  </a:cubicBezTo>
                  <a:cubicBezTo>
                    <a:pt x="335" y="56"/>
                    <a:pt x="410" y="87"/>
                    <a:pt x="467" y="143"/>
                  </a:cubicBezTo>
                  <a:lnTo>
                    <a:pt x="502" y="108"/>
                  </a:lnTo>
                  <a:cubicBezTo>
                    <a:pt x="436" y="43"/>
                    <a:pt x="348" y="7"/>
                    <a:pt x="255" y="7"/>
                  </a:cubicBezTo>
                  <a:cubicBezTo>
                    <a:pt x="162" y="7"/>
                    <a:pt x="75" y="43"/>
                    <a:pt x="8" y="108"/>
                  </a:cubicBezTo>
                  <a:close/>
                </a:path>
              </a:pathLst>
            </a:custGeom>
            <a:solidFill>
              <a:schemeClr val="dk1"/>
            </a:solidFill>
            <a:ln>
              <a:noFill/>
            </a:ln>
          </p:spPr>
          <p:txBody>
            <a:bodyPr anchorCtr="1" anchor="ctr" bIns="9350" lIns="90000" spcFirstLastPara="1" rIns="90000" wrap="square" tIns="9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11" name="Google Shape;1711;p46"/>
            <p:cNvSpPr/>
            <p:nvPr/>
          </p:nvSpPr>
          <p:spPr>
            <a:xfrm>
              <a:off x="1795610" y="1308480"/>
              <a:ext cx="667791" cy="213017"/>
            </a:xfrm>
            <a:custGeom>
              <a:rect b="b" l="l" r="r" t="t"/>
              <a:pathLst>
                <a:path extrusionOk="0" h="126" w="395">
                  <a:moveTo>
                    <a:pt x="42" y="126"/>
                  </a:moveTo>
                  <a:cubicBezTo>
                    <a:pt x="42" y="126"/>
                    <a:pt x="40" y="126"/>
                    <a:pt x="39" y="125"/>
                  </a:cubicBezTo>
                  <a:lnTo>
                    <a:pt x="0" y="86"/>
                  </a:lnTo>
                  <a:cubicBezTo>
                    <a:pt x="0" y="86"/>
                    <a:pt x="-1" y="82"/>
                    <a:pt x="0" y="81"/>
                  </a:cubicBezTo>
                  <a:cubicBezTo>
                    <a:pt x="53" y="28"/>
                    <a:pt x="123" y="0"/>
                    <a:pt x="197" y="0"/>
                  </a:cubicBezTo>
                  <a:cubicBezTo>
                    <a:pt x="272" y="0"/>
                    <a:pt x="341" y="28"/>
                    <a:pt x="393" y="81"/>
                  </a:cubicBezTo>
                  <a:cubicBezTo>
                    <a:pt x="395" y="82"/>
                    <a:pt x="395" y="85"/>
                    <a:pt x="393" y="86"/>
                  </a:cubicBezTo>
                  <a:lnTo>
                    <a:pt x="354" y="125"/>
                  </a:lnTo>
                  <a:cubicBezTo>
                    <a:pt x="354" y="125"/>
                    <a:pt x="351" y="126"/>
                    <a:pt x="349" y="125"/>
                  </a:cubicBezTo>
                  <a:cubicBezTo>
                    <a:pt x="309" y="84"/>
                    <a:pt x="255" y="62"/>
                    <a:pt x="197" y="62"/>
                  </a:cubicBezTo>
                  <a:cubicBezTo>
                    <a:pt x="140" y="62"/>
                    <a:pt x="85" y="84"/>
                    <a:pt x="44" y="125"/>
                  </a:cubicBezTo>
                  <a:cubicBezTo>
                    <a:pt x="44" y="126"/>
                    <a:pt x="42" y="126"/>
                    <a:pt x="42" y="126"/>
                  </a:cubicBezTo>
                  <a:moveTo>
                    <a:pt x="197" y="55"/>
                  </a:moveTo>
                  <a:cubicBezTo>
                    <a:pt x="255" y="55"/>
                    <a:pt x="310" y="77"/>
                    <a:pt x="352" y="118"/>
                  </a:cubicBezTo>
                  <a:lnTo>
                    <a:pt x="386" y="83"/>
                  </a:lnTo>
                  <a:cubicBezTo>
                    <a:pt x="335" y="34"/>
                    <a:pt x="268" y="6"/>
                    <a:pt x="197" y="6"/>
                  </a:cubicBezTo>
                  <a:cubicBezTo>
                    <a:pt x="126" y="6"/>
                    <a:pt x="58" y="34"/>
                    <a:pt x="8" y="83"/>
                  </a:cubicBezTo>
                  <a:lnTo>
                    <a:pt x="42" y="118"/>
                  </a:lnTo>
                  <a:cubicBezTo>
                    <a:pt x="84" y="78"/>
                    <a:pt x="139" y="55"/>
                    <a:pt x="197" y="55"/>
                  </a:cubicBezTo>
                  <a:close/>
                </a:path>
              </a:pathLst>
            </a:custGeom>
            <a:solidFill>
              <a:schemeClr val="dk1"/>
            </a:solidFill>
            <a:ln>
              <a:noFill/>
            </a:ln>
          </p:spPr>
          <p:txBody>
            <a:bodyPr anchorCtr="1" anchor="ctr" bIns="350" lIns="90000" spcFirstLastPara="1" rIns="90000" wrap="square" tIns="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12" name="Google Shape;1712;p46"/>
            <p:cNvSpPr/>
            <p:nvPr/>
          </p:nvSpPr>
          <p:spPr>
            <a:xfrm>
              <a:off x="1912261" y="1470779"/>
              <a:ext cx="434487" cy="165680"/>
            </a:xfrm>
            <a:custGeom>
              <a:rect b="b" l="l" r="r" t="t"/>
              <a:pathLst>
                <a:path extrusionOk="0" h="98" w="257">
                  <a:moveTo>
                    <a:pt x="214" y="98"/>
                  </a:moveTo>
                  <a:cubicBezTo>
                    <a:pt x="214" y="98"/>
                    <a:pt x="213" y="98"/>
                    <a:pt x="212" y="97"/>
                  </a:cubicBezTo>
                  <a:cubicBezTo>
                    <a:pt x="190" y="75"/>
                    <a:pt x="160" y="62"/>
                    <a:pt x="128" y="62"/>
                  </a:cubicBezTo>
                  <a:cubicBezTo>
                    <a:pt x="96" y="62"/>
                    <a:pt x="66" y="75"/>
                    <a:pt x="44" y="97"/>
                  </a:cubicBezTo>
                  <a:cubicBezTo>
                    <a:pt x="42" y="99"/>
                    <a:pt x="40" y="99"/>
                    <a:pt x="39" y="97"/>
                  </a:cubicBezTo>
                  <a:lnTo>
                    <a:pt x="0" y="58"/>
                  </a:lnTo>
                  <a:cubicBezTo>
                    <a:pt x="0" y="58"/>
                    <a:pt x="-2" y="55"/>
                    <a:pt x="0" y="53"/>
                  </a:cubicBezTo>
                  <a:cubicBezTo>
                    <a:pt x="34" y="19"/>
                    <a:pt x="80" y="0"/>
                    <a:pt x="128" y="0"/>
                  </a:cubicBezTo>
                  <a:cubicBezTo>
                    <a:pt x="177" y="0"/>
                    <a:pt x="222" y="19"/>
                    <a:pt x="256" y="53"/>
                  </a:cubicBezTo>
                  <a:cubicBezTo>
                    <a:pt x="257" y="55"/>
                    <a:pt x="257" y="57"/>
                    <a:pt x="256" y="58"/>
                  </a:cubicBezTo>
                  <a:lnTo>
                    <a:pt x="217" y="97"/>
                  </a:lnTo>
                  <a:cubicBezTo>
                    <a:pt x="217" y="97"/>
                    <a:pt x="215" y="98"/>
                    <a:pt x="214" y="98"/>
                  </a:cubicBezTo>
                  <a:moveTo>
                    <a:pt x="7" y="56"/>
                  </a:moveTo>
                  <a:lnTo>
                    <a:pt x="41" y="91"/>
                  </a:lnTo>
                  <a:cubicBezTo>
                    <a:pt x="65" y="68"/>
                    <a:pt x="96" y="56"/>
                    <a:pt x="128" y="56"/>
                  </a:cubicBezTo>
                  <a:cubicBezTo>
                    <a:pt x="161" y="56"/>
                    <a:pt x="191" y="68"/>
                    <a:pt x="214" y="91"/>
                  </a:cubicBezTo>
                  <a:lnTo>
                    <a:pt x="249" y="56"/>
                  </a:lnTo>
                  <a:cubicBezTo>
                    <a:pt x="216" y="25"/>
                    <a:pt x="173" y="7"/>
                    <a:pt x="127" y="7"/>
                  </a:cubicBezTo>
                  <a:cubicBezTo>
                    <a:pt x="82" y="7"/>
                    <a:pt x="39" y="24"/>
                    <a:pt x="6" y="56"/>
                  </a:cubicBezTo>
                  <a:lnTo>
                    <a:pt x="7" y="56"/>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13" name="Google Shape;1713;p46"/>
            <p:cNvSpPr/>
            <p:nvPr/>
          </p:nvSpPr>
          <p:spPr>
            <a:xfrm>
              <a:off x="2373750" y="3852850"/>
              <a:ext cx="89700" cy="29100"/>
            </a:xfrm>
            <a:prstGeom prst="roundRect">
              <a:avLst>
                <a:gd fmla="val 16667" name="adj"/>
              </a:avLst>
            </a:prstGeom>
            <a:solidFill>
              <a:srgbClr val="783F04"/>
            </a:solidFill>
            <a:ln>
              <a:noFill/>
            </a:ln>
          </p:spPr>
          <p:txBody>
            <a:bodyPr anchorCtr="1"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714" name="Google Shape;1714;p46"/>
            <p:cNvSpPr/>
            <p:nvPr/>
          </p:nvSpPr>
          <p:spPr>
            <a:xfrm>
              <a:off x="2752500" y="3852850"/>
              <a:ext cx="94800" cy="29100"/>
            </a:xfrm>
            <a:prstGeom prst="roundRect">
              <a:avLst>
                <a:gd fmla="val 16667" name="adj"/>
              </a:avLst>
            </a:prstGeom>
            <a:solidFill>
              <a:srgbClr val="783F04"/>
            </a:solidFill>
            <a:ln>
              <a:noFill/>
            </a:ln>
          </p:spPr>
          <p:txBody>
            <a:bodyPr anchorCtr="1"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8" name="Shape 1718"/>
        <p:cNvGrpSpPr/>
        <p:nvPr/>
      </p:nvGrpSpPr>
      <p:grpSpPr>
        <a:xfrm>
          <a:off x="0" y="0"/>
          <a:ext cx="0" cy="0"/>
          <a:chOff x="0" y="0"/>
          <a:chExt cx="0" cy="0"/>
        </a:xfrm>
      </p:grpSpPr>
      <p:sp>
        <p:nvSpPr>
          <p:cNvPr id="1719" name="Google Shape;1719;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720" name="Google Shape;1720;p47"/>
          <p:cNvSpPr txBox="1"/>
          <p:nvPr>
            <p:ph idx="1" type="body"/>
          </p:nvPr>
        </p:nvSpPr>
        <p:spPr>
          <a:xfrm>
            <a:off x="720000" y="1152475"/>
            <a:ext cx="6891600" cy="122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 </a:t>
            </a:r>
            <a:endParaRPr/>
          </a:p>
          <a:p>
            <a:pPr indent="0" lvl="0" marL="0" rtl="0" algn="l">
              <a:spcBef>
                <a:spcPts val="1000"/>
              </a:spcBef>
              <a:spcAft>
                <a:spcPts val="0"/>
              </a:spcAft>
              <a:buNone/>
            </a:pPr>
            <a:r>
              <a:rPr b="1" lang="en"/>
              <a:t>Illustrations:</a:t>
            </a:r>
            <a:endParaRPr b="1"/>
          </a:p>
          <a:p>
            <a:pPr indent="-304800" lvl="0" marL="457200" rtl="0" algn="l">
              <a:spcBef>
                <a:spcPts val="1000"/>
              </a:spcBef>
              <a:spcAft>
                <a:spcPts val="0"/>
              </a:spcAft>
              <a:buSzPts val="1200"/>
              <a:buFont typeface="Roboto Light"/>
              <a:buChar char="●"/>
            </a:pPr>
            <a:r>
              <a:rPr lang="en" u="sng">
                <a:solidFill>
                  <a:schemeClr val="hlink"/>
                </a:solidFill>
                <a:hlinkClick r:id="rId3"/>
              </a:rPr>
              <a:t>5g internet flat color set with human characters and gadgets isolated on white background vector illustration</a:t>
            </a:r>
            <a:endParaRPr/>
          </a:p>
        </p:txBody>
      </p:sp>
      <p:grpSp>
        <p:nvGrpSpPr>
          <p:cNvPr id="1721" name="Google Shape;1721;p47"/>
          <p:cNvGrpSpPr/>
          <p:nvPr/>
        </p:nvGrpSpPr>
        <p:grpSpPr>
          <a:xfrm>
            <a:off x="5996735" y="2526448"/>
            <a:ext cx="2462790" cy="1819705"/>
            <a:chOff x="5996735" y="2526448"/>
            <a:chExt cx="2462790" cy="1819705"/>
          </a:xfrm>
        </p:grpSpPr>
        <p:sp>
          <p:nvSpPr>
            <p:cNvPr id="1722" name="Google Shape;1722;p47"/>
            <p:cNvSpPr/>
            <p:nvPr/>
          </p:nvSpPr>
          <p:spPr>
            <a:xfrm>
              <a:off x="7231416" y="3963806"/>
              <a:ext cx="283747" cy="234447"/>
            </a:xfrm>
            <a:custGeom>
              <a:rect b="b" l="l" r="r" t="t"/>
              <a:pathLst>
                <a:path extrusionOk="0" h="214" w="259">
                  <a:moveTo>
                    <a:pt x="259" y="214"/>
                  </a:moveTo>
                  <a:lnTo>
                    <a:pt x="0" y="214"/>
                  </a:lnTo>
                  <a:lnTo>
                    <a:pt x="0" y="0"/>
                  </a:lnTo>
                  <a:lnTo>
                    <a:pt x="259" y="0"/>
                  </a:lnTo>
                  <a:lnTo>
                    <a:pt x="259" y="214"/>
                  </a:lnTo>
                  <a:close/>
                </a:path>
              </a:pathLst>
            </a:custGeom>
            <a:solidFill>
              <a:schemeClr val="dk1"/>
            </a:solidFill>
            <a:ln>
              <a:noFill/>
            </a:ln>
          </p:spPr>
          <p:txBody>
            <a:bodyPr anchorCtr="1" anchor="ctr" bIns="32025" lIns="90000" spcFirstLastPara="1" rIns="90000" wrap="square" tIns="320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23" name="Google Shape;1723;p47"/>
            <p:cNvSpPr/>
            <p:nvPr/>
          </p:nvSpPr>
          <p:spPr>
            <a:xfrm>
              <a:off x="6536840" y="2654627"/>
              <a:ext cx="1830660" cy="1241255"/>
            </a:xfrm>
            <a:custGeom>
              <a:rect b="b" l="l" r="r" t="t"/>
              <a:pathLst>
                <a:path extrusionOk="0" h="1133" w="1671">
                  <a:moveTo>
                    <a:pt x="835" y="0"/>
                  </a:moveTo>
                  <a:lnTo>
                    <a:pt x="63" y="0"/>
                  </a:lnTo>
                  <a:cubicBezTo>
                    <a:pt x="28" y="0"/>
                    <a:pt x="0" y="29"/>
                    <a:pt x="0" y="64"/>
                  </a:cubicBezTo>
                  <a:lnTo>
                    <a:pt x="0" y="1069"/>
                  </a:lnTo>
                  <a:cubicBezTo>
                    <a:pt x="0" y="1104"/>
                    <a:pt x="28" y="1133"/>
                    <a:pt x="63" y="1133"/>
                  </a:cubicBezTo>
                  <a:lnTo>
                    <a:pt x="1608" y="1133"/>
                  </a:lnTo>
                  <a:cubicBezTo>
                    <a:pt x="1642" y="1133"/>
                    <a:pt x="1671" y="1104"/>
                    <a:pt x="1671" y="1069"/>
                  </a:cubicBezTo>
                  <a:lnTo>
                    <a:pt x="1671" y="64"/>
                  </a:lnTo>
                  <a:cubicBezTo>
                    <a:pt x="1671" y="29"/>
                    <a:pt x="1642" y="0"/>
                    <a:pt x="1608" y="0"/>
                  </a:cubicBezTo>
                  <a:lnTo>
                    <a:pt x="835"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24" name="Google Shape;1724;p47"/>
            <p:cNvSpPr/>
            <p:nvPr/>
          </p:nvSpPr>
          <p:spPr>
            <a:xfrm>
              <a:off x="6398801" y="2708309"/>
              <a:ext cx="1930355" cy="1266453"/>
            </a:xfrm>
            <a:custGeom>
              <a:rect b="b" l="l" r="r" t="t"/>
              <a:pathLst>
                <a:path extrusionOk="0" h="1156" w="1762">
                  <a:moveTo>
                    <a:pt x="0" y="55"/>
                  </a:moveTo>
                  <a:lnTo>
                    <a:pt x="0" y="1102"/>
                  </a:lnTo>
                  <a:cubicBezTo>
                    <a:pt x="0" y="1132"/>
                    <a:pt x="24" y="1156"/>
                    <a:pt x="54" y="1156"/>
                  </a:cubicBezTo>
                  <a:lnTo>
                    <a:pt x="1707" y="1156"/>
                  </a:lnTo>
                  <a:cubicBezTo>
                    <a:pt x="1738" y="1156"/>
                    <a:pt x="1762" y="1132"/>
                    <a:pt x="1762" y="1102"/>
                  </a:cubicBezTo>
                  <a:lnTo>
                    <a:pt x="1762" y="55"/>
                  </a:lnTo>
                  <a:cubicBezTo>
                    <a:pt x="1762" y="24"/>
                    <a:pt x="1737" y="0"/>
                    <a:pt x="1707" y="0"/>
                  </a:cubicBezTo>
                  <a:lnTo>
                    <a:pt x="54" y="0"/>
                  </a:lnTo>
                  <a:cubicBezTo>
                    <a:pt x="24" y="0"/>
                    <a:pt x="0" y="24"/>
                    <a:pt x="0" y="55"/>
                  </a:cubicBezTo>
                  <a:moveTo>
                    <a:pt x="18" y="61"/>
                  </a:moveTo>
                  <a:cubicBezTo>
                    <a:pt x="18" y="34"/>
                    <a:pt x="40" y="12"/>
                    <a:pt x="67" y="12"/>
                  </a:cubicBezTo>
                  <a:lnTo>
                    <a:pt x="1694" y="12"/>
                  </a:lnTo>
                  <a:cubicBezTo>
                    <a:pt x="1721" y="12"/>
                    <a:pt x="1743" y="34"/>
                    <a:pt x="1743" y="61"/>
                  </a:cubicBezTo>
                  <a:lnTo>
                    <a:pt x="1743" y="1068"/>
                  </a:lnTo>
                  <a:cubicBezTo>
                    <a:pt x="1743" y="1095"/>
                    <a:pt x="1721" y="1117"/>
                    <a:pt x="1694" y="1117"/>
                  </a:cubicBezTo>
                  <a:lnTo>
                    <a:pt x="67" y="1117"/>
                  </a:lnTo>
                  <a:cubicBezTo>
                    <a:pt x="40" y="1117"/>
                    <a:pt x="18" y="1095"/>
                    <a:pt x="18" y="1068"/>
                  </a:cubicBezTo>
                  <a:lnTo>
                    <a:pt x="18" y="61"/>
                  </a:lnTo>
                  <a:close/>
                </a:path>
              </a:pathLst>
            </a:custGeom>
            <a:solidFill>
              <a:srgbClr val="FFFFFF"/>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25" name="Google Shape;1725;p47"/>
            <p:cNvSpPr/>
            <p:nvPr/>
          </p:nvSpPr>
          <p:spPr>
            <a:xfrm>
              <a:off x="6405374" y="2697353"/>
              <a:ext cx="1938024" cy="1274122"/>
            </a:xfrm>
            <a:custGeom>
              <a:rect b="b" l="l" r="r" t="t"/>
              <a:pathLst>
                <a:path extrusionOk="0" h="1163" w="1769">
                  <a:moveTo>
                    <a:pt x="1710" y="1163"/>
                  </a:moveTo>
                  <a:lnTo>
                    <a:pt x="58" y="1163"/>
                  </a:lnTo>
                  <a:cubicBezTo>
                    <a:pt x="26" y="1163"/>
                    <a:pt x="0" y="1136"/>
                    <a:pt x="0" y="1104"/>
                  </a:cubicBezTo>
                  <a:lnTo>
                    <a:pt x="0" y="57"/>
                  </a:lnTo>
                  <a:cubicBezTo>
                    <a:pt x="0" y="25"/>
                    <a:pt x="26" y="0"/>
                    <a:pt x="58" y="0"/>
                  </a:cubicBezTo>
                  <a:lnTo>
                    <a:pt x="1710" y="0"/>
                  </a:lnTo>
                  <a:cubicBezTo>
                    <a:pt x="1742" y="0"/>
                    <a:pt x="1769" y="25"/>
                    <a:pt x="1769" y="57"/>
                  </a:cubicBezTo>
                  <a:lnTo>
                    <a:pt x="1769" y="1104"/>
                  </a:lnTo>
                  <a:cubicBezTo>
                    <a:pt x="1769" y="1136"/>
                    <a:pt x="1742" y="1163"/>
                    <a:pt x="1710" y="1163"/>
                  </a:cubicBezTo>
                  <a:moveTo>
                    <a:pt x="58" y="6"/>
                  </a:moveTo>
                  <a:cubicBezTo>
                    <a:pt x="29" y="6"/>
                    <a:pt x="6" y="29"/>
                    <a:pt x="6" y="57"/>
                  </a:cubicBezTo>
                  <a:lnTo>
                    <a:pt x="6" y="1104"/>
                  </a:lnTo>
                  <a:cubicBezTo>
                    <a:pt x="6" y="1133"/>
                    <a:pt x="29" y="1156"/>
                    <a:pt x="58" y="1156"/>
                  </a:cubicBezTo>
                  <a:lnTo>
                    <a:pt x="1710" y="1156"/>
                  </a:lnTo>
                  <a:cubicBezTo>
                    <a:pt x="1739" y="1156"/>
                    <a:pt x="1762" y="1133"/>
                    <a:pt x="1762" y="1104"/>
                  </a:cubicBezTo>
                  <a:lnTo>
                    <a:pt x="1762" y="57"/>
                  </a:lnTo>
                  <a:cubicBezTo>
                    <a:pt x="1762" y="29"/>
                    <a:pt x="1739" y="6"/>
                    <a:pt x="1710" y="6"/>
                  </a:cubicBezTo>
                  <a:lnTo>
                    <a:pt x="58" y="6"/>
                  </a:lnTo>
                  <a:moveTo>
                    <a:pt x="1698" y="1123"/>
                  </a:moveTo>
                  <a:lnTo>
                    <a:pt x="71" y="1123"/>
                  </a:lnTo>
                  <a:cubicBezTo>
                    <a:pt x="42" y="1123"/>
                    <a:pt x="18" y="1099"/>
                    <a:pt x="18" y="1071"/>
                  </a:cubicBezTo>
                  <a:lnTo>
                    <a:pt x="18" y="64"/>
                  </a:lnTo>
                  <a:cubicBezTo>
                    <a:pt x="18" y="35"/>
                    <a:pt x="42" y="11"/>
                    <a:pt x="71" y="11"/>
                  </a:cubicBezTo>
                  <a:lnTo>
                    <a:pt x="1698" y="11"/>
                  </a:lnTo>
                  <a:cubicBezTo>
                    <a:pt x="1726" y="11"/>
                    <a:pt x="1750" y="35"/>
                    <a:pt x="1750" y="64"/>
                  </a:cubicBezTo>
                  <a:lnTo>
                    <a:pt x="1750" y="1071"/>
                  </a:lnTo>
                  <a:cubicBezTo>
                    <a:pt x="1750" y="1099"/>
                    <a:pt x="1726" y="1123"/>
                    <a:pt x="1698" y="1123"/>
                  </a:cubicBezTo>
                  <a:moveTo>
                    <a:pt x="70" y="18"/>
                  </a:moveTo>
                  <a:cubicBezTo>
                    <a:pt x="45" y="18"/>
                    <a:pt x="25" y="39"/>
                    <a:pt x="25" y="64"/>
                  </a:cubicBezTo>
                  <a:lnTo>
                    <a:pt x="25" y="1071"/>
                  </a:lnTo>
                  <a:cubicBezTo>
                    <a:pt x="25" y="1096"/>
                    <a:pt x="45" y="1116"/>
                    <a:pt x="70" y="1116"/>
                  </a:cubicBezTo>
                  <a:lnTo>
                    <a:pt x="1697" y="1116"/>
                  </a:lnTo>
                  <a:cubicBezTo>
                    <a:pt x="1723" y="1116"/>
                    <a:pt x="1743" y="1096"/>
                    <a:pt x="1743" y="1071"/>
                  </a:cubicBezTo>
                  <a:lnTo>
                    <a:pt x="1743" y="64"/>
                  </a:lnTo>
                  <a:cubicBezTo>
                    <a:pt x="1743" y="38"/>
                    <a:pt x="1723" y="18"/>
                    <a:pt x="1697" y="18"/>
                  </a:cubicBezTo>
                  <a:lnTo>
                    <a:pt x="70" y="18"/>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26" name="Google Shape;1726;p47"/>
            <p:cNvSpPr/>
            <p:nvPr/>
          </p:nvSpPr>
          <p:spPr>
            <a:xfrm>
              <a:off x="7009020" y="4189489"/>
              <a:ext cx="752641" cy="56968"/>
            </a:xfrm>
            <a:custGeom>
              <a:rect b="b" l="l" r="r" t="t"/>
              <a:pathLst>
                <a:path extrusionOk="0" h="52" w="687">
                  <a:moveTo>
                    <a:pt x="26" y="52"/>
                  </a:moveTo>
                  <a:lnTo>
                    <a:pt x="661" y="52"/>
                  </a:lnTo>
                  <a:cubicBezTo>
                    <a:pt x="675" y="52"/>
                    <a:pt x="687" y="41"/>
                    <a:pt x="687" y="26"/>
                  </a:cubicBezTo>
                  <a:cubicBezTo>
                    <a:pt x="687" y="12"/>
                    <a:pt x="675" y="0"/>
                    <a:pt x="661" y="0"/>
                  </a:cubicBezTo>
                  <a:lnTo>
                    <a:pt x="26" y="0"/>
                  </a:lnTo>
                  <a:cubicBezTo>
                    <a:pt x="12" y="0"/>
                    <a:pt x="0" y="12"/>
                    <a:pt x="0" y="26"/>
                  </a:cubicBezTo>
                  <a:cubicBezTo>
                    <a:pt x="0" y="41"/>
                    <a:pt x="12" y="52"/>
                    <a:pt x="26" y="52"/>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27" name="Google Shape;1727;p47"/>
            <p:cNvSpPr/>
            <p:nvPr/>
          </p:nvSpPr>
          <p:spPr>
            <a:xfrm>
              <a:off x="6772382" y="2775137"/>
              <a:ext cx="846858" cy="845763"/>
            </a:xfrm>
            <a:custGeom>
              <a:rect b="b" l="l" r="r" t="t"/>
              <a:pathLst>
                <a:path extrusionOk="0" h="772" w="773">
                  <a:moveTo>
                    <a:pt x="387" y="772"/>
                  </a:moveTo>
                  <a:cubicBezTo>
                    <a:pt x="310" y="772"/>
                    <a:pt x="236" y="749"/>
                    <a:pt x="173" y="707"/>
                  </a:cubicBezTo>
                  <a:cubicBezTo>
                    <a:pt x="142" y="687"/>
                    <a:pt x="114" y="662"/>
                    <a:pt x="91" y="634"/>
                  </a:cubicBezTo>
                  <a:cubicBezTo>
                    <a:pt x="32" y="564"/>
                    <a:pt x="0" y="477"/>
                    <a:pt x="0" y="386"/>
                  </a:cubicBezTo>
                  <a:cubicBezTo>
                    <a:pt x="0" y="338"/>
                    <a:pt x="9" y="292"/>
                    <a:pt x="26" y="248"/>
                  </a:cubicBezTo>
                  <a:cubicBezTo>
                    <a:pt x="50" y="185"/>
                    <a:pt x="90" y="130"/>
                    <a:pt x="142" y="87"/>
                  </a:cubicBezTo>
                  <a:cubicBezTo>
                    <a:pt x="210" y="31"/>
                    <a:pt x="297" y="0"/>
                    <a:pt x="387" y="0"/>
                  </a:cubicBezTo>
                  <a:cubicBezTo>
                    <a:pt x="600" y="0"/>
                    <a:pt x="773" y="173"/>
                    <a:pt x="773" y="386"/>
                  </a:cubicBezTo>
                  <a:cubicBezTo>
                    <a:pt x="773" y="390"/>
                    <a:pt x="773" y="394"/>
                    <a:pt x="773" y="398"/>
                  </a:cubicBezTo>
                  <a:cubicBezTo>
                    <a:pt x="772" y="437"/>
                    <a:pt x="765" y="476"/>
                    <a:pt x="752" y="512"/>
                  </a:cubicBezTo>
                  <a:cubicBezTo>
                    <a:pt x="732" y="569"/>
                    <a:pt x="699" y="620"/>
                    <a:pt x="657" y="662"/>
                  </a:cubicBezTo>
                  <a:cubicBezTo>
                    <a:pt x="639" y="679"/>
                    <a:pt x="621" y="693"/>
                    <a:pt x="603" y="706"/>
                  </a:cubicBezTo>
                  <a:cubicBezTo>
                    <a:pt x="539" y="749"/>
                    <a:pt x="464" y="772"/>
                    <a:pt x="387" y="772"/>
                  </a:cubicBezTo>
                  <a:moveTo>
                    <a:pt x="387" y="7"/>
                  </a:moveTo>
                  <a:cubicBezTo>
                    <a:pt x="299" y="7"/>
                    <a:pt x="214" y="37"/>
                    <a:pt x="146" y="92"/>
                  </a:cubicBezTo>
                  <a:cubicBezTo>
                    <a:pt x="95" y="134"/>
                    <a:pt x="55" y="189"/>
                    <a:pt x="32" y="250"/>
                  </a:cubicBezTo>
                  <a:cubicBezTo>
                    <a:pt x="15" y="293"/>
                    <a:pt x="7" y="339"/>
                    <a:pt x="7" y="386"/>
                  </a:cubicBezTo>
                  <a:cubicBezTo>
                    <a:pt x="7" y="476"/>
                    <a:pt x="38" y="561"/>
                    <a:pt x="96" y="629"/>
                  </a:cubicBezTo>
                  <a:cubicBezTo>
                    <a:pt x="119" y="657"/>
                    <a:pt x="146" y="682"/>
                    <a:pt x="176" y="701"/>
                  </a:cubicBezTo>
                  <a:cubicBezTo>
                    <a:pt x="238" y="743"/>
                    <a:pt x="310" y="765"/>
                    <a:pt x="386" y="765"/>
                  </a:cubicBezTo>
                  <a:cubicBezTo>
                    <a:pt x="461" y="765"/>
                    <a:pt x="536" y="742"/>
                    <a:pt x="598" y="700"/>
                  </a:cubicBezTo>
                  <a:cubicBezTo>
                    <a:pt x="617" y="688"/>
                    <a:pt x="634" y="674"/>
                    <a:pt x="651" y="657"/>
                  </a:cubicBezTo>
                  <a:cubicBezTo>
                    <a:pt x="693" y="616"/>
                    <a:pt x="726" y="565"/>
                    <a:pt x="745" y="510"/>
                  </a:cubicBezTo>
                  <a:cubicBezTo>
                    <a:pt x="758" y="475"/>
                    <a:pt x="765" y="436"/>
                    <a:pt x="766" y="398"/>
                  </a:cubicBezTo>
                  <a:cubicBezTo>
                    <a:pt x="766" y="394"/>
                    <a:pt x="766" y="390"/>
                    <a:pt x="766" y="386"/>
                  </a:cubicBezTo>
                  <a:cubicBezTo>
                    <a:pt x="766" y="177"/>
                    <a:pt x="596" y="7"/>
                    <a:pt x="386" y="7"/>
                  </a:cubicBezTo>
                  <a:lnTo>
                    <a:pt x="387" y="7"/>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28" name="Google Shape;1728;p47"/>
            <p:cNvSpPr/>
            <p:nvPr/>
          </p:nvSpPr>
          <p:spPr>
            <a:xfrm>
              <a:off x="6804153" y="2870450"/>
              <a:ext cx="810705" cy="674857"/>
            </a:xfrm>
            <a:custGeom>
              <a:rect b="b" l="l" r="r" t="t"/>
              <a:pathLst>
                <a:path extrusionOk="0" h="616" w="740">
                  <a:moveTo>
                    <a:pt x="0" y="162"/>
                  </a:moveTo>
                  <a:cubicBezTo>
                    <a:pt x="26" y="189"/>
                    <a:pt x="62" y="202"/>
                    <a:pt x="67" y="197"/>
                  </a:cubicBezTo>
                  <a:cubicBezTo>
                    <a:pt x="73" y="190"/>
                    <a:pt x="29" y="152"/>
                    <a:pt x="38" y="139"/>
                  </a:cubicBezTo>
                  <a:cubicBezTo>
                    <a:pt x="46" y="128"/>
                    <a:pt x="94" y="141"/>
                    <a:pt x="124" y="171"/>
                  </a:cubicBezTo>
                  <a:cubicBezTo>
                    <a:pt x="133" y="180"/>
                    <a:pt x="160" y="207"/>
                    <a:pt x="163" y="245"/>
                  </a:cubicBezTo>
                  <a:cubicBezTo>
                    <a:pt x="164" y="256"/>
                    <a:pt x="163" y="273"/>
                    <a:pt x="169" y="275"/>
                  </a:cubicBezTo>
                  <a:cubicBezTo>
                    <a:pt x="175" y="277"/>
                    <a:pt x="181" y="264"/>
                    <a:pt x="188" y="265"/>
                  </a:cubicBezTo>
                  <a:cubicBezTo>
                    <a:pt x="198" y="266"/>
                    <a:pt x="194" y="289"/>
                    <a:pt x="206" y="310"/>
                  </a:cubicBezTo>
                  <a:cubicBezTo>
                    <a:pt x="224" y="339"/>
                    <a:pt x="259" y="333"/>
                    <a:pt x="264" y="353"/>
                  </a:cubicBezTo>
                  <a:cubicBezTo>
                    <a:pt x="269" y="374"/>
                    <a:pt x="237" y="392"/>
                    <a:pt x="243" y="402"/>
                  </a:cubicBezTo>
                  <a:cubicBezTo>
                    <a:pt x="248" y="411"/>
                    <a:pt x="279" y="408"/>
                    <a:pt x="294" y="393"/>
                  </a:cubicBezTo>
                  <a:cubicBezTo>
                    <a:pt x="299" y="388"/>
                    <a:pt x="304" y="380"/>
                    <a:pt x="309" y="371"/>
                  </a:cubicBezTo>
                  <a:cubicBezTo>
                    <a:pt x="313" y="362"/>
                    <a:pt x="313" y="358"/>
                    <a:pt x="318" y="352"/>
                  </a:cubicBezTo>
                  <a:cubicBezTo>
                    <a:pt x="320" y="350"/>
                    <a:pt x="328" y="341"/>
                    <a:pt x="338" y="341"/>
                  </a:cubicBezTo>
                  <a:cubicBezTo>
                    <a:pt x="354" y="341"/>
                    <a:pt x="366" y="367"/>
                    <a:pt x="367" y="369"/>
                  </a:cubicBezTo>
                  <a:cubicBezTo>
                    <a:pt x="375" y="388"/>
                    <a:pt x="369" y="402"/>
                    <a:pt x="374" y="404"/>
                  </a:cubicBezTo>
                  <a:cubicBezTo>
                    <a:pt x="380" y="406"/>
                    <a:pt x="390" y="392"/>
                    <a:pt x="395" y="378"/>
                  </a:cubicBezTo>
                  <a:cubicBezTo>
                    <a:pt x="399" y="365"/>
                    <a:pt x="396" y="361"/>
                    <a:pt x="401" y="351"/>
                  </a:cubicBezTo>
                  <a:cubicBezTo>
                    <a:pt x="407" y="338"/>
                    <a:pt x="420" y="331"/>
                    <a:pt x="424" y="329"/>
                  </a:cubicBezTo>
                  <a:cubicBezTo>
                    <a:pt x="437" y="323"/>
                    <a:pt x="441" y="327"/>
                    <a:pt x="458" y="321"/>
                  </a:cubicBezTo>
                  <a:cubicBezTo>
                    <a:pt x="475" y="315"/>
                    <a:pt x="483" y="307"/>
                    <a:pt x="485" y="308"/>
                  </a:cubicBezTo>
                  <a:cubicBezTo>
                    <a:pt x="488" y="312"/>
                    <a:pt x="447" y="345"/>
                    <a:pt x="453" y="357"/>
                  </a:cubicBezTo>
                  <a:cubicBezTo>
                    <a:pt x="458" y="367"/>
                    <a:pt x="499" y="365"/>
                    <a:pt x="523" y="348"/>
                  </a:cubicBezTo>
                  <a:cubicBezTo>
                    <a:pt x="505" y="377"/>
                    <a:pt x="488" y="376"/>
                    <a:pt x="485" y="395"/>
                  </a:cubicBezTo>
                  <a:cubicBezTo>
                    <a:pt x="481" y="429"/>
                    <a:pt x="539" y="446"/>
                    <a:pt x="538" y="493"/>
                  </a:cubicBezTo>
                  <a:cubicBezTo>
                    <a:pt x="538" y="497"/>
                    <a:pt x="537" y="507"/>
                    <a:pt x="538" y="523"/>
                  </a:cubicBezTo>
                  <a:cubicBezTo>
                    <a:pt x="538" y="528"/>
                    <a:pt x="539" y="548"/>
                    <a:pt x="543" y="563"/>
                  </a:cubicBezTo>
                  <a:cubicBezTo>
                    <a:pt x="547" y="580"/>
                    <a:pt x="558" y="604"/>
                    <a:pt x="571" y="616"/>
                  </a:cubicBezTo>
                  <a:cubicBezTo>
                    <a:pt x="591" y="603"/>
                    <a:pt x="608" y="588"/>
                    <a:pt x="625" y="573"/>
                  </a:cubicBezTo>
                  <a:cubicBezTo>
                    <a:pt x="630" y="557"/>
                    <a:pt x="633" y="543"/>
                    <a:pt x="634" y="540"/>
                  </a:cubicBezTo>
                  <a:cubicBezTo>
                    <a:pt x="640" y="511"/>
                    <a:pt x="637" y="501"/>
                    <a:pt x="646" y="467"/>
                  </a:cubicBezTo>
                  <a:cubicBezTo>
                    <a:pt x="658" y="427"/>
                    <a:pt x="663" y="417"/>
                    <a:pt x="672" y="415"/>
                  </a:cubicBezTo>
                  <a:cubicBezTo>
                    <a:pt x="683" y="412"/>
                    <a:pt x="688" y="423"/>
                    <a:pt x="708" y="424"/>
                  </a:cubicBezTo>
                  <a:cubicBezTo>
                    <a:pt x="709" y="424"/>
                    <a:pt x="714" y="424"/>
                    <a:pt x="719" y="424"/>
                  </a:cubicBezTo>
                  <a:cubicBezTo>
                    <a:pt x="732" y="389"/>
                    <a:pt x="739" y="350"/>
                    <a:pt x="740" y="310"/>
                  </a:cubicBezTo>
                  <a:lnTo>
                    <a:pt x="739" y="309"/>
                  </a:lnTo>
                  <a:cubicBezTo>
                    <a:pt x="728" y="302"/>
                    <a:pt x="728" y="297"/>
                    <a:pt x="709" y="280"/>
                  </a:cubicBezTo>
                  <a:cubicBezTo>
                    <a:pt x="692" y="264"/>
                    <a:pt x="683" y="256"/>
                    <a:pt x="670" y="257"/>
                  </a:cubicBezTo>
                  <a:cubicBezTo>
                    <a:pt x="664" y="257"/>
                    <a:pt x="659" y="259"/>
                    <a:pt x="653" y="262"/>
                  </a:cubicBezTo>
                  <a:cubicBezTo>
                    <a:pt x="651" y="263"/>
                    <a:pt x="632" y="272"/>
                    <a:pt x="634" y="278"/>
                  </a:cubicBezTo>
                  <a:cubicBezTo>
                    <a:pt x="634" y="282"/>
                    <a:pt x="642" y="282"/>
                    <a:pt x="642" y="285"/>
                  </a:cubicBezTo>
                  <a:cubicBezTo>
                    <a:pt x="643" y="290"/>
                    <a:pt x="629" y="298"/>
                    <a:pt x="614" y="301"/>
                  </a:cubicBezTo>
                  <a:cubicBezTo>
                    <a:pt x="582" y="307"/>
                    <a:pt x="568" y="286"/>
                    <a:pt x="551" y="295"/>
                  </a:cubicBezTo>
                  <a:cubicBezTo>
                    <a:pt x="546" y="297"/>
                    <a:pt x="543" y="301"/>
                    <a:pt x="541" y="307"/>
                  </a:cubicBezTo>
                  <a:cubicBezTo>
                    <a:pt x="540" y="291"/>
                    <a:pt x="536" y="276"/>
                    <a:pt x="546" y="267"/>
                  </a:cubicBezTo>
                  <a:cubicBezTo>
                    <a:pt x="554" y="261"/>
                    <a:pt x="564" y="262"/>
                    <a:pt x="566" y="256"/>
                  </a:cubicBezTo>
                  <a:cubicBezTo>
                    <a:pt x="568" y="247"/>
                    <a:pt x="549" y="239"/>
                    <a:pt x="551" y="232"/>
                  </a:cubicBezTo>
                  <a:cubicBezTo>
                    <a:pt x="552" y="228"/>
                    <a:pt x="562" y="225"/>
                    <a:pt x="570" y="228"/>
                  </a:cubicBezTo>
                  <a:cubicBezTo>
                    <a:pt x="585" y="234"/>
                    <a:pt x="582" y="261"/>
                    <a:pt x="592" y="263"/>
                  </a:cubicBezTo>
                  <a:cubicBezTo>
                    <a:pt x="604" y="266"/>
                    <a:pt x="620" y="231"/>
                    <a:pt x="625" y="234"/>
                  </a:cubicBezTo>
                  <a:cubicBezTo>
                    <a:pt x="628" y="236"/>
                    <a:pt x="620" y="255"/>
                    <a:pt x="625" y="258"/>
                  </a:cubicBezTo>
                  <a:cubicBezTo>
                    <a:pt x="631" y="262"/>
                    <a:pt x="646" y="232"/>
                    <a:pt x="669" y="230"/>
                  </a:cubicBezTo>
                  <a:cubicBezTo>
                    <a:pt x="696" y="228"/>
                    <a:pt x="717" y="264"/>
                    <a:pt x="725" y="258"/>
                  </a:cubicBezTo>
                  <a:cubicBezTo>
                    <a:pt x="729" y="255"/>
                    <a:pt x="728" y="242"/>
                    <a:pt x="721" y="235"/>
                  </a:cubicBezTo>
                  <a:cubicBezTo>
                    <a:pt x="715" y="229"/>
                    <a:pt x="705" y="231"/>
                    <a:pt x="703" y="225"/>
                  </a:cubicBezTo>
                  <a:cubicBezTo>
                    <a:pt x="701" y="220"/>
                    <a:pt x="707" y="217"/>
                    <a:pt x="707" y="212"/>
                  </a:cubicBezTo>
                  <a:cubicBezTo>
                    <a:pt x="707" y="200"/>
                    <a:pt x="687" y="199"/>
                    <a:pt x="671" y="181"/>
                  </a:cubicBezTo>
                  <a:cubicBezTo>
                    <a:pt x="658" y="168"/>
                    <a:pt x="657" y="154"/>
                    <a:pt x="649" y="154"/>
                  </a:cubicBezTo>
                  <a:cubicBezTo>
                    <a:pt x="644" y="155"/>
                    <a:pt x="644" y="163"/>
                    <a:pt x="638" y="167"/>
                  </a:cubicBezTo>
                  <a:cubicBezTo>
                    <a:pt x="618" y="178"/>
                    <a:pt x="571" y="154"/>
                    <a:pt x="573" y="144"/>
                  </a:cubicBezTo>
                  <a:cubicBezTo>
                    <a:pt x="575" y="133"/>
                    <a:pt x="634" y="147"/>
                    <a:pt x="643" y="126"/>
                  </a:cubicBezTo>
                  <a:cubicBezTo>
                    <a:pt x="649" y="114"/>
                    <a:pt x="634" y="96"/>
                    <a:pt x="630" y="92"/>
                  </a:cubicBezTo>
                  <a:cubicBezTo>
                    <a:pt x="599" y="57"/>
                    <a:pt x="531" y="48"/>
                    <a:pt x="477" y="61"/>
                  </a:cubicBezTo>
                  <a:cubicBezTo>
                    <a:pt x="460" y="65"/>
                    <a:pt x="414" y="78"/>
                    <a:pt x="402" y="62"/>
                  </a:cubicBezTo>
                  <a:cubicBezTo>
                    <a:pt x="401" y="60"/>
                    <a:pt x="398" y="55"/>
                    <a:pt x="393" y="52"/>
                  </a:cubicBezTo>
                  <a:cubicBezTo>
                    <a:pt x="385" y="49"/>
                    <a:pt x="378" y="56"/>
                    <a:pt x="369" y="57"/>
                  </a:cubicBezTo>
                  <a:cubicBezTo>
                    <a:pt x="352" y="60"/>
                    <a:pt x="336" y="43"/>
                    <a:pt x="332" y="39"/>
                  </a:cubicBezTo>
                  <a:cubicBezTo>
                    <a:pt x="308" y="18"/>
                    <a:pt x="204" y="-6"/>
                    <a:pt x="115" y="2"/>
                  </a:cubicBezTo>
                  <a:cubicBezTo>
                    <a:pt x="64" y="43"/>
                    <a:pt x="24" y="98"/>
                    <a:pt x="0" y="161"/>
                  </a:cubicBezTo>
                  <a:lnTo>
                    <a:pt x="0" y="162"/>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29" name="Google Shape;1729;p47"/>
            <p:cNvSpPr/>
            <p:nvPr/>
          </p:nvSpPr>
          <p:spPr>
            <a:xfrm>
              <a:off x="6889606" y="3095037"/>
              <a:ext cx="99695" cy="92026"/>
            </a:xfrm>
            <a:custGeom>
              <a:rect b="b" l="l" r="r" t="t"/>
              <a:pathLst>
                <a:path extrusionOk="0" h="84" w="91">
                  <a:moveTo>
                    <a:pt x="52" y="71"/>
                  </a:moveTo>
                  <a:cubicBezTo>
                    <a:pt x="42" y="65"/>
                    <a:pt x="32" y="60"/>
                    <a:pt x="23" y="50"/>
                  </a:cubicBezTo>
                  <a:cubicBezTo>
                    <a:pt x="6" y="32"/>
                    <a:pt x="-4" y="6"/>
                    <a:pt x="1" y="1"/>
                  </a:cubicBezTo>
                  <a:cubicBezTo>
                    <a:pt x="7" y="-3"/>
                    <a:pt x="33" y="12"/>
                    <a:pt x="44" y="35"/>
                  </a:cubicBezTo>
                  <a:cubicBezTo>
                    <a:pt x="48" y="42"/>
                    <a:pt x="49" y="48"/>
                    <a:pt x="56" y="55"/>
                  </a:cubicBezTo>
                  <a:cubicBezTo>
                    <a:pt x="62" y="61"/>
                    <a:pt x="67" y="61"/>
                    <a:pt x="77" y="68"/>
                  </a:cubicBezTo>
                  <a:cubicBezTo>
                    <a:pt x="83" y="73"/>
                    <a:pt x="93" y="82"/>
                    <a:pt x="91" y="84"/>
                  </a:cubicBezTo>
                  <a:cubicBezTo>
                    <a:pt x="89" y="88"/>
                    <a:pt x="68" y="79"/>
                    <a:pt x="52" y="71"/>
                  </a:cubicBez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0" name="Google Shape;1730;p47"/>
            <p:cNvSpPr/>
            <p:nvPr/>
          </p:nvSpPr>
          <p:spPr>
            <a:xfrm>
              <a:off x="7024358" y="3316337"/>
              <a:ext cx="53682" cy="63542"/>
            </a:xfrm>
            <a:custGeom>
              <a:rect b="b" l="l" r="r" t="t"/>
              <a:pathLst>
                <a:path extrusionOk="0" h="58" w="49">
                  <a:moveTo>
                    <a:pt x="25" y="55"/>
                  </a:moveTo>
                  <a:cubicBezTo>
                    <a:pt x="10" y="50"/>
                    <a:pt x="-2" y="35"/>
                    <a:pt x="1" y="27"/>
                  </a:cubicBezTo>
                  <a:cubicBezTo>
                    <a:pt x="3" y="23"/>
                    <a:pt x="9" y="25"/>
                    <a:pt x="15" y="19"/>
                  </a:cubicBezTo>
                  <a:cubicBezTo>
                    <a:pt x="23" y="12"/>
                    <a:pt x="20" y="3"/>
                    <a:pt x="25" y="1"/>
                  </a:cubicBezTo>
                  <a:cubicBezTo>
                    <a:pt x="31" y="-2"/>
                    <a:pt x="44" y="12"/>
                    <a:pt x="48" y="27"/>
                  </a:cubicBezTo>
                  <a:cubicBezTo>
                    <a:pt x="48" y="30"/>
                    <a:pt x="53" y="49"/>
                    <a:pt x="43" y="56"/>
                  </a:cubicBezTo>
                  <a:cubicBezTo>
                    <a:pt x="37" y="59"/>
                    <a:pt x="29" y="57"/>
                    <a:pt x="25" y="55"/>
                  </a:cubicBez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1" name="Google Shape;1731;p47"/>
            <p:cNvSpPr/>
            <p:nvPr/>
          </p:nvSpPr>
          <p:spPr>
            <a:xfrm>
              <a:off x="7094473" y="3332771"/>
              <a:ext cx="42726" cy="67924"/>
            </a:xfrm>
            <a:custGeom>
              <a:rect b="b" l="l" r="r" t="t"/>
              <a:pathLst>
                <a:path extrusionOk="0" h="62" w="39">
                  <a:moveTo>
                    <a:pt x="9" y="29"/>
                  </a:moveTo>
                  <a:cubicBezTo>
                    <a:pt x="28" y="8"/>
                    <a:pt x="32" y="-1"/>
                    <a:pt x="35" y="1"/>
                  </a:cubicBezTo>
                  <a:cubicBezTo>
                    <a:pt x="41" y="1"/>
                    <a:pt x="39" y="20"/>
                    <a:pt x="35" y="34"/>
                  </a:cubicBezTo>
                  <a:cubicBezTo>
                    <a:pt x="33" y="38"/>
                    <a:pt x="27" y="59"/>
                    <a:pt x="13" y="61"/>
                  </a:cubicBezTo>
                  <a:cubicBezTo>
                    <a:pt x="10" y="62"/>
                    <a:pt x="7" y="61"/>
                    <a:pt x="7" y="61"/>
                  </a:cubicBezTo>
                  <a:cubicBezTo>
                    <a:pt x="1" y="58"/>
                    <a:pt x="-1" y="48"/>
                    <a:pt x="1" y="40"/>
                  </a:cubicBezTo>
                  <a:cubicBezTo>
                    <a:pt x="2" y="35"/>
                    <a:pt x="6" y="32"/>
                    <a:pt x="9" y="29"/>
                  </a:cubicBez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2" name="Google Shape;1732;p47"/>
            <p:cNvSpPr/>
            <p:nvPr/>
          </p:nvSpPr>
          <p:spPr>
            <a:xfrm>
              <a:off x="7036409" y="3390835"/>
              <a:ext cx="48204" cy="17529"/>
            </a:xfrm>
            <a:custGeom>
              <a:rect b="b" l="l" r="r" t="t"/>
              <a:pathLst>
                <a:path extrusionOk="0" h="16" w="44">
                  <a:moveTo>
                    <a:pt x="0" y="8"/>
                  </a:moveTo>
                  <a:cubicBezTo>
                    <a:pt x="0" y="4"/>
                    <a:pt x="9" y="0"/>
                    <a:pt x="22" y="0"/>
                  </a:cubicBezTo>
                  <a:cubicBezTo>
                    <a:pt x="34" y="0"/>
                    <a:pt x="44" y="4"/>
                    <a:pt x="44" y="8"/>
                  </a:cubicBezTo>
                  <a:cubicBezTo>
                    <a:pt x="44" y="13"/>
                    <a:pt x="34" y="16"/>
                    <a:pt x="22" y="16"/>
                  </a:cubicBezTo>
                  <a:cubicBezTo>
                    <a:pt x="9" y="16"/>
                    <a:pt x="0" y="13"/>
                    <a:pt x="0" y="8"/>
                  </a:cubicBez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3" name="Google Shape;1733;p47"/>
            <p:cNvSpPr/>
            <p:nvPr/>
          </p:nvSpPr>
          <p:spPr>
            <a:xfrm>
              <a:off x="6874268" y="3362350"/>
              <a:ext cx="190625" cy="184052"/>
            </a:xfrm>
            <a:custGeom>
              <a:rect b="b" l="l" r="r" t="t"/>
              <a:pathLst>
                <a:path extrusionOk="0" h="168" w="174">
                  <a:moveTo>
                    <a:pt x="0" y="96"/>
                  </a:moveTo>
                  <a:cubicBezTo>
                    <a:pt x="24" y="123"/>
                    <a:pt x="51" y="148"/>
                    <a:pt x="81" y="168"/>
                  </a:cubicBezTo>
                  <a:cubicBezTo>
                    <a:pt x="84" y="166"/>
                    <a:pt x="85" y="164"/>
                    <a:pt x="87" y="162"/>
                  </a:cubicBezTo>
                  <a:cubicBezTo>
                    <a:pt x="95" y="153"/>
                    <a:pt x="97" y="148"/>
                    <a:pt x="104" y="146"/>
                  </a:cubicBezTo>
                  <a:cubicBezTo>
                    <a:pt x="117" y="142"/>
                    <a:pt x="128" y="163"/>
                    <a:pt x="145" y="162"/>
                  </a:cubicBezTo>
                  <a:cubicBezTo>
                    <a:pt x="159" y="160"/>
                    <a:pt x="174" y="142"/>
                    <a:pt x="174" y="126"/>
                  </a:cubicBezTo>
                  <a:cubicBezTo>
                    <a:pt x="174" y="117"/>
                    <a:pt x="170" y="113"/>
                    <a:pt x="135" y="75"/>
                  </a:cubicBezTo>
                  <a:cubicBezTo>
                    <a:pt x="123" y="63"/>
                    <a:pt x="117" y="56"/>
                    <a:pt x="112" y="52"/>
                  </a:cubicBezTo>
                  <a:cubicBezTo>
                    <a:pt x="107" y="48"/>
                    <a:pt x="105" y="46"/>
                    <a:pt x="101" y="44"/>
                  </a:cubicBezTo>
                  <a:cubicBezTo>
                    <a:pt x="111" y="40"/>
                    <a:pt x="120" y="33"/>
                    <a:pt x="126" y="27"/>
                  </a:cubicBezTo>
                  <a:cubicBezTo>
                    <a:pt x="127" y="28"/>
                    <a:pt x="128" y="28"/>
                    <a:pt x="130" y="28"/>
                  </a:cubicBezTo>
                  <a:cubicBezTo>
                    <a:pt x="135" y="28"/>
                    <a:pt x="139" y="24"/>
                    <a:pt x="139" y="19"/>
                  </a:cubicBezTo>
                  <a:cubicBezTo>
                    <a:pt x="139" y="15"/>
                    <a:pt x="137" y="12"/>
                    <a:pt x="133" y="11"/>
                  </a:cubicBezTo>
                  <a:cubicBezTo>
                    <a:pt x="130" y="-2"/>
                    <a:pt x="89" y="-4"/>
                    <a:pt x="58" y="7"/>
                  </a:cubicBezTo>
                  <a:cubicBezTo>
                    <a:pt x="51" y="9"/>
                    <a:pt x="29" y="17"/>
                    <a:pt x="29" y="29"/>
                  </a:cubicBezTo>
                  <a:cubicBezTo>
                    <a:pt x="29" y="35"/>
                    <a:pt x="35" y="40"/>
                    <a:pt x="43" y="45"/>
                  </a:cubicBezTo>
                  <a:cubicBezTo>
                    <a:pt x="23" y="54"/>
                    <a:pt x="7" y="74"/>
                    <a:pt x="0" y="96"/>
                  </a:cubicBezTo>
                  <a:close/>
                </a:path>
              </a:pathLst>
            </a:custGeom>
            <a:solidFill>
              <a:schemeClr val="accent3"/>
            </a:solidFill>
            <a:ln>
              <a:noFill/>
            </a:ln>
          </p:spPr>
          <p:txBody>
            <a:bodyPr anchorCtr="1" anchor="ctr" bIns="15475" lIns="90000" spcFirstLastPara="1" rIns="90000" wrap="square" tIns="154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4" name="Google Shape;1734;p47"/>
            <p:cNvSpPr/>
            <p:nvPr/>
          </p:nvSpPr>
          <p:spPr>
            <a:xfrm>
              <a:off x="7592947" y="3503676"/>
              <a:ext cx="21911" cy="20815"/>
            </a:xfrm>
            <a:custGeom>
              <a:rect b="b" l="l" r="r" t="t"/>
              <a:pathLst>
                <a:path extrusionOk="0" h="19" w="20">
                  <a:moveTo>
                    <a:pt x="10" y="19"/>
                  </a:moveTo>
                  <a:cubicBezTo>
                    <a:pt x="8" y="19"/>
                    <a:pt x="5" y="18"/>
                    <a:pt x="3" y="17"/>
                  </a:cubicBezTo>
                  <a:cubicBezTo>
                    <a:pt x="1" y="15"/>
                    <a:pt x="0" y="13"/>
                    <a:pt x="0" y="10"/>
                  </a:cubicBezTo>
                  <a:cubicBezTo>
                    <a:pt x="0" y="8"/>
                    <a:pt x="1" y="4"/>
                    <a:pt x="3" y="3"/>
                  </a:cubicBezTo>
                  <a:cubicBezTo>
                    <a:pt x="4" y="2"/>
                    <a:pt x="5" y="1"/>
                    <a:pt x="6" y="0"/>
                  </a:cubicBezTo>
                  <a:cubicBezTo>
                    <a:pt x="9" y="-1"/>
                    <a:pt x="12" y="-1"/>
                    <a:pt x="14" y="0"/>
                  </a:cubicBezTo>
                  <a:cubicBezTo>
                    <a:pt x="15" y="1"/>
                    <a:pt x="16" y="2"/>
                    <a:pt x="17" y="3"/>
                  </a:cubicBezTo>
                  <a:cubicBezTo>
                    <a:pt x="19" y="4"/>
                    <a:pt x="20" y="8"/>
                    <a:pt x="20" y="10"/>
                  </a:cubicBezTo>
                  <a:cubicBezTo>
                    <a:pt x="20" y="13"/>
                    <a:pt x="19" y="16"/>
                    <a:pt x="17" y="17"/>
                  </a:cubicBezTo>
                  <a:cubicBezTo>
                    <a:pt x="15" y="19"/>
                    <a:pt x="13" y="19"/>
                    <a:pt x="10" y="19"/>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35" name="Google Shape;1735;p47"/>
            <p:cNvSpPr/>
            <p:nvPr/>
          </p:nvSpPr>
          <p:spPr>
            <a:xfrm>
              <a:off x="6761427" y="2852921"/>
              <a:ext cx="1013381" cy="744972"/>
            </a:xfrm>
            <a:custGeom>
              <a:rect b="b" l="l" r="r" t="t"/>
              <a:pathLst>
                <a:path extrusionOk="0" h="680" w="925">
                  <a:moveTo>
                    <a:pt x="913" y="680"/>
                  </a:moveTo>
                  <a:cubicBezTo>
                    <a:pt x="908" y="679"/>
                    <a:pt x="904" y="674"/>
                    <a:pt x="905" y="668"/>
                  </a:cubicBezTo>
                  <a:cubicBezTo>
                    <a:pt x="906" y="663"/>
                    <a:pt x="911" y="659"/>
                    <a:pt x="917" y="660"/>
                  </a:cubicBezTo>
                  <a:cubicBezTo>
                    <a:pt x="922" y="661"/>
                    <a:pt x="926" y="666"/>
                    <a:pt x="925" y="672"/>
                  </a:cubicBezTo>
                  <a:cubicBezTo>
                    <a:pt x="924" y="676"/>
                    <a:pt x="920" y="680"/>
                    <a:pt x="915" y="680"/>
                  </a:cubicBezTo>
                  <a:lnTo>
                    <a:pt x="913" y="680"/>
                  </a:lnTo>
                  <a:moveTo>
                    <a:pt x="861" y="661"/>
                  </a:moveTo>
                  <a:cubicBezTo>
                    <a:pt x="856" y="658"/>
                    <a:pt x="854" y="653"/>
                    <a:pt x="856" y="648"/>
                  </a:cubicBezTo>
                  <a:cubicBezTo>
                    <a:pt x="858" y="643"/>
                    <a:pt x="864" y="640"/>
                    <a:pt x="869" y="643"/>
                  </a:cubicBezTo>
                  <a:cubicBezTo>
                    <a:pt x="874" y="645"/>
                    <a:pt x="876" y="651"/>
                    <a:pt x="874" y="656"/>
                  </a:cubicBezTo>
                  <a:cubicBezTo>
                    <a:pt x="872" y="659"/>
                    <a:pt x="869" y="662"/>
                    <a:pt x="865" y="662"/>
                  </a:cubicBezTo>
                  <a:cubicBezTo>
                    <a:pt x="863" y="662"/>
                    <a:pt x="862" y="662"/>
                    <a:pt x="861" y="661"/>
                  </a:cubicBezTo>
                  <a:moveTo>
                    <a:pt x="899" y="640"/>
                  </a:moveTo>
                  <a:cubicBezTo>
                    <a:pt x="896" y="636"/>
                    <a:pt x="896" y="630"/>
                    <a:pt x="900" y="626"/>
                  </a:cubicBezTo>
                  <a:cubicBezTo>
                    <a:pt x="904" y="623"/>
                    <a:pt x="910" y="623"/>
                    <a:pt x="914" y="627"/>
                  </a:cubicBezTo>
                  <a:cubicBezTo>
                    <a:pt x="918" y="631"/>
                    <a:pt x="917" y="638"/>
                    <a:pt x="913" y="641"/>
                  </a:cubicBezTo>
                  <a:cubicBezTo>
                    <a:pt x="911" y="643"/>
                    <a:pt x="909" y="644"/>
                    <a:pt x="907" y="644"/>
                  </a:cubicBezTo>
                  <a:cubicBezTo>
                    <a:pt x="904" y="644"/>
                    <a:pt x="901" y="643"/>
                    <a:pt x="899" y="640"/>
                  </a:cubicBezTo>
                  <a:moveTo>
                    <a:pt x="812" y="637"/>
                  </a:moveTo>
                  <a:cubicBezTo>
                    <a:pt x="807" y="635"/>
                    <a:pt x="805" y="629"/>
                    <a:pt x="808" y="624"/>
                  </a:cubicBezTo>
                  <a:cubicBezTo>
                    <a:pt x="810" y="619"/>
                    <a:pt x="816" y="617"/>
                    <a:pt x="821" y="620"/>
                  </a:cubicBezTo>
                  <a:cubicBezTo>
                    <a:pt x="826" y="622"/>
                    <a:pt x="828" y="628"/>
                    <a:pt x="826" y="633"/>
                  </a:cubicBezTo>
                  <a:cubicBezTo>
                    <a:pt x="824" y="636"/>
                    <a:pt x="820" y="638"/>
                    <a:pt x="817" y="638"/>
                  </a:cubicBezTo>
                  <a:cubicBezTo>
                    <a:pt x="815" y="638"/>
                    <a:pt x="814" y="638"/>
                    <a:pt x="812" y="637"/>
                  </a:cubicBezTo>
                  <a:moveTo>
                    <a:pt x="863" y="602"/>
                  </a:moveTo>
                  <a:cubicBezTo>
                    <a:pt x="859" y="599"/>
                    <a:pt x="858" y="592"/>
                    <a:pt x="862" y="588"/>
                  </a:cubicBezTo>
                  <a:cubicBezTo>
                    <a:pt x="866" y="584"/>
                    <a:pt x="872" y="584"/>
                    <a:pt x="876" y="588"/>
                  </a:cubicBezTo>
                  <a:cubicBezTo>
                    <a:pt x="880" y="592"/>
                    <a:pt x="880" y="598"/>
                    <a:pt x="876" y="602"/>
                  </a:cubicBezTo>
                  <a:cubicBezTo>
                    <a:pt x="874" y="604"/>
                    <a:pt x="871" y="605"/>
                    <a:pt x="869" y="605"/>
                  </a:cubicBezTo>
                  <a:cubicBezTo>
                    <a:pt x="866" y="605"/>
                    <a:pt x="864" y="604"/>
                    <a:pt x="862" y="602"/>
                  </a:cubicBezTo>
                  <a:lnTo>
                    <a:pt x="863" y="602"/>
                  </a:lnTo>
                  <a:moveTo>
                    <a:pt x="823" y="566"/>
                  </a:moveTo>
                  <a:cubicBezTo>
                    <a:pt x="819" y="562"/>
                    <a:pt x="819" y="556"/>
                    <a:pt x="823" y="552"/>
                  </a:cubicBezTo>
                  <a:cubicBezTo>
                    <a:pt x="827" y="548"/>
                    <a:pt x="833" y="548"/>
                    <a:pt x="837" y="551"/>
                  </a:cubicBezTo>
                  <a:cubicBezTo>
                    <a:pt x="841" y="555"/>
                    <a:pt x="841" y="561"/>
                    <a:pt x="837" y="565"/>
                  </a:cubicBezTo>
                  <a:cubicBezTo>
                    <a:pt x="836" y="567"/>
                    <a:pt x="833" y="568"/>
                    <a:pt x="830" y="568"/>
                  </a:cubicBezTo>
                  <a:cubicBezTo>
                    <a:pt x="828" y="568"/>
                    <a:pt x="825" y="568"/>
                    <a:pt x="823" y="566"/>
                  </a:cubicBezTo>
                  <a:moveTo>
                    <a:pt x="783" y="531"/>
                  </a:moveTo>
                  <a:cubicBezTo>
                    <a:pt x="779" y="527"/>
                    <a:pt x="779" y="521"/>
                    <a:pt x="783" y="517"/>
                  </a:cubicBezTo>
                  <a:cubicBezTo>
                    <a:pt x="786" y="512"/>
                    <a:pt x="792" y="512"/>
                    <a:pt x="797" y="516"/>
                  </a:cubicBezTo>
                  <a:cubicBezTo>
                    <a:pt x="801" y="519"/>
                    <a:pt x="801" y="525"/>
                    <a:pt x="797" y="530"/>
                  </a:cubicBezTo>
                  <a:cubicBezTo>
                    <a:pt x="796" y="532"/>
                    <a:pt x="793" y="533"/>
                    <a:pt x="790" y="533"/>
                  </a:cubicBezTo>
                  <a:cubicBezTo>
                    <a:pt x="788" y="533"/>
                    <a:pt x="785" y="532"/>
                    <a:pt x="783" y="531"/>
                  </a:cubicBezTo>
                  <a:moveTo>
                    <a:pt x="743" y="496"/>
                  </a:moveTo>
                  <a:cubicBezTo>
                    <a:pt x="739" y="492"/>
                    <a:pt x="738" y="486"/>
                    <a:pt x="742" y="482"/>
                  </a:cubicBezTo>
                  <a:cubicBezTo>
                    <a:pt x="745" y="478"/>
                    <a:pt x="751" y="478"/>
                    <a:pt x="756" y="481"/>
                  </a:cubicBezTo>
                  <a:cubicBezTo>
                    <a:pt x="760" y="485"/>
                    <a:pt x="760" y="490"/>
                    <a:pt x="757" y="495"/>
                  </a:cubicBezTo>
                  <a:cubicBezTo>
                    <a:pt x="755" y="497"/>
                    <a:pt x="752" y="498"/>
                    <a:pt x="749" y="498"/>
                  </a:cubicBezTo>
                  <a:cubicBezTo>
                    <a:pt x="747" y="498"/>
                    <a:pt x="745" y="497"/>
                    <a:pt x="743" y="496"/>
                  </a:cubicBezTo>
                  <a:moveTo>
                    <a:pt x="702" y="462"/>
                  </a:moveTo>
                  <a:cubicBezTo>
                    <a:pt x="698" y="458"/>
                    <a:pt x="697" y="452"/>
                    <a:pt x="701" y="448"/>
                  </a:cubicBezTo>
                  <a:cubicBezTo>
                    <a:pt x="704" y="443"/>
                    <a:pt x="709" y="443"/>
                    <a:pt x="714" y="446"/>
                  </a:cubicBezTo>
                  <a:cubicBezTo>
                    <a:pt x="718" y="450"/>
                    <a:pt x="719" y="456"/>
                    <a:pt x="716" y="460"/>
                  </a:cubicBezTo>
                  <a:cubicBezTo>
                    <a:pt x="714" y="463"/>
                    <a:pt x="711" y="464"/>
                    <a:pt x="708" y="464"/>
                  </a:cubicBezTo>
                  <a:cubicBezTo>
                    <a:pt x="706" y="464"/>
                    <a:pt x="704" y="463"/>
                    <a:pt x="702" y="462"/>
                  </a:cubicBezTo>
                  <a:moveTo>
                    <a:pt x="660" y="429"/>
                  </a:moveTo>
                  <a:cubicBezTo>
                    <a:pt x="656" y="425"/>
                    <a:pt x="655" y="419"/>
                    <a:pt x="659" y="415"/>
                  </a:cubicBezTo>
                  <a:cubicBezTo>
                    <a:pt x="662" y="410"/>
                    <a:pt x="669" y="409"/>
                    <a:pt x="673" y="413"/>
                  </a:cubicBezTo>
                  <a:cubicBezTo>
                    <a:pt x="677" y="416"/>
                    <a:pt x="678" y="423"/>
                    <a:pt x="674" y="427"/>
                  </a:cubicBezTo>
                  <a:cubicBezTo>
                    <a:pt x="672" y="430"/>
                    <a:pt x="669" y="431"/>
                    <a:pt x="667" y="431"/>
                  </a:cubicBezTo>
                  <a:cubicBezTo>
                    <a:pt x="664" y="431"/>
                    <a:pt x="662" y="430"/>
                    <a:pt x="660" y="429"/>
                  </a:cubicBezTo>
                  <a:moveTo>
                    <a:pt x="619" y="395"/>
                  </a:moveTo>
                  <a:cubicBezTo>
                    <a:pt x="614" y="392"/>
                    <a:pt x="614" y="385"/>
                    <a:pt x="617" y="381"/>
                  </a:cubicBezTo>
                  <a:cubicBezTo>
                    <a:pt x="620" y="376"/>
                    <a:pt x="627" y="376"/>
                    <a:pt x="631" y="380"/>
                  </a:cubicBezTo>
                  <a:cubicBezTo>
                    <a:pt x="635" y="383"/>
                    <a:pt x="636" y="389"/>
                    <a:pt x="633" y="394"/>
                  </a:cubicBezTo>
                  <a:cubicBezTo>
                    <a:pt x="631" y="396"/>
                    <a:pt x="628" y="397"/>
                    <a:pt x="625" y="397"/>
                  </a:cubicBezTo>
                  <a:cubicBezTo>
                    <a:pt x="623" y="397"/>
                    <a:pt x="620" y="397"/>
                    <a:pt x="619" y="395"/>
                  </a:cubicBezTo>
                  <a:moveTo>
                    <a:pt x="577" y="362"/>
                  </a:moveTo>
                  <a:cubicBezTo>
                    <a:pt x="572" y="359"/>
                    <a:pt x="572" y="353"/>
                    <a:pt x="575" y="348"/>
                  </a:cubicBezTo>
                  <a:cubicBezTo>
                    <a:pt x="578" y="344"/>
                    <a:pt x="585" y="343"/>
                    <a:pt x="589" y="347"/>
                  </a:cubicBezTo>
                  <a:cubicBezTo>
                    <a:pt x="593" y="350"/>
                    <a:pt x="594" y="356"/>
                    <a:pt x="591" y="360"/>
                  </a:cubicBezTo>
                  <a:cubicBezTo>
                    <a:pt x="588" y="363"/>
                    <a:pt x="586" y="364"/>
                    <a:pt x="583" y="364"/>
                  </a:cubicBezTo>
                  <a:cubicBezTo>
                    <a:pt x="581" y="364"/>
                    <a:pt x="578" y="364"/>
                    <a:pt x="577" y="362"/>
                  </a:cubicBezTo>
                  <a:moveTo>
                    <a:pt x="534" y="330"/>
                  </a:moveTo>
                  <a:cubicBezTo>
                    <a:pt x="530" y="326"/>
                    <a:pt x="529" y="320"/>
                    <a:pt x="532" y="316"/>
                  </a:cubicBezTo>
                  <a:cubicBezTo>
                    <a:pt x="536" y="311"/>
                    <a:pt x="542" y="310"/>
                    <a:pt x="546" y="314"/>
                  </a:cubicBezTo>
                  <a:cubicBezTo>
                    <a:pt x="551" y="317"/>
                    <a:pt x="551" y="323"/>
                    <a:pt x="548" y="328"/>
                  </a:cubicBezTo>
                  <a:cubicBezTo>
                    <a:pt x="546" y="330"/>
                    <a:pt x="543" y="332"/>
                    <a:pt x="540" y="332"/>
                  </a:cubicBezTo>
                  <a:cubicBezTo>
                    <a:pt x="538" y="332"/>
                    <a:pt x="536" y="331"/>
                    <a:pt x="534" y="330"/>
                  </a:cubicBezTo>
                  <a:moveTo>
                    <a:pt x="492" y="297"/>
                  </a:moveTo>
                  <a:cubicBezTo>
                    <a:pt x="487" y="294"/>
                    <a:pt x="486" y="288"/>
                    <a:pt x="490" y="283"/>
                  </a:cubicBezTo>
                  <a:cubicBezTo>
                    <a:pt x="493" y="279"/>
                    <a:pt x="499" y="278"/>
                    <a:pt x="504" y="281"/>
                  </a:cubicBezTo>
                  <a:cubicBezTo>
                    <a:pt x="508" y="285"/>
                    <a:pt x="509" y="291"/>
                    <a:pt x="505" y="295"/>
                  </a:cubicBezTo>
                  <a:cubicBezTo>
                    <a:pt x="504" y="298"/>
                    <a:pt x="500" y="299"/>
                    <a:pt x="497" y="299"/>
                  </a:cubicBezTo>
                  <a:cubicBezTo>
                    <a:pt x="495" y="299"/>
                    <a:pt x="493" y="299"/>
                    <a:pt x="492" y="297"/>
                  </a:cubicBezTo>
                  <a:moveTo>
                    <a:pt x="449" y="265"/>
                  </a:moveTo>
                  <a:cubicBezTo>
                    <a:pt x="444" y="262"/>
                    <a:pt x="443" y="256"/>
                    <a:pt x="446" y="251"/>
                  </a:cubicBezTo>
                  <a:cubicBezTo>
                    <a:pt x="450" y="247"/>
                    <a:pt x="456" y="246"/>
                    <a:pt x="460" y="249"/>
                  </a:cubicBezTo>
                  <a:cubicBezTo>
                    <a:pt x="465" y="253"/>
                    <a:pt x="466" y="259"/>
                    <a:pt x="463" y="263"/>
                  </a:cubicBezTo>
                  <a:cubicBezTo>
                    <a:pt x="460" y="266"/>
                    <a:pt x="458" y="267"/>
                    <a:pt x="454" y="267"/>
                  </a:cubicBezTo>
                  <a:cubicBezTo>
                    <a:pt x="452" y="267"/>
                    <a:pt x="450" y="267"/>
                    <a:pt x="449" y="265"/>
                  </a:cubicBezTo>
                  <a:moveTo>
                    <a:pt x="405" y="234"/>
                  </a:moveTo>
                  <a:cubicBezTo>
                    <a:pt x="401" y="231"/>
                    <a:pt x="400" y="225"/>
                    <a:pt x="403" y="220"/>
                  </a:cubicBezTo>
                  <a:cubicBezTo>
                    <a:pt x="406" y="216"/>
                    <a:pt x="412" y="215"/>
                    <a:pt x="417" y="218"/>
                  </a:cubicBezTo>
                  <a:cubicBezTo>
                    <a:pt x="421" y="221"/>
                    <a:pt x="422" y="227"/>
                    <a:pt x="419" y="232"/>
                  </a:cubicBezTo>
                  <a:cubicBezTo>
                    <a:pt x="417" y="235"/>
                    <a:pt x="414" y="236"/>
                    <a:pt x="411" y="236"/>
                  </a:cubicBezTo>
                  <a:cubicBezTo>
                    <a:pt x="409" y="236"/>
                    <a:pt x="407" y="235"/>
                    <a:pt x="405" y="234"/>
                  </a:cubicBezTo>
                  <a:moveTo>
                    <a:pt x="362" y="203"/>
                  </a:moveTo>
                  <a:cubicBezTo>
                    <a:pt x="357" y="200"/>
                    <a:pt x="356" y="194"/>
                    <a:pt x="359" y="189"/>
                  </a:cubicBezTo>
                  <a:cubicBezTo>
                    <a:pt x="363" y="185"/>
                    <a:pt x="369" y="184"/>
                    <a:pt x="373" y="187"/>
                  </a:cubicBezTo>
                  <a:cubicBezTo>
                    <a:pt x="378" y="190"/>
                    <a:pt x="379" y="196"/>
                    <a:pt x="376" y="201"/>
                  </a:cubicBezTo>
                  <a:cubicBezTo>
                    <a:pt x="374" y="203"/>
                    <a:pt x="370" y="205"/>
                    <a:pt x="368" y="205"/>
                  </a:cubicBezTo>
                  <a:cubicBezTo>
                    <a:pt x="365" y="205"/>
                    <a:pt x="364" y="204"/>
                    <a:pt x="362" y="203"/>
                  </a:cubicBezTo>
                  <a:moveTo>
                    <a:pt x="318" y="173"/>
                  </a:moveTo>
                  <a:cubicBezTo>
                    <a:pt x="313" y="169"/>
                    <a:pt x="312" y="163"/>
                    <a:pt x="315" y="159"/>
                  </a:cubicBezTo>
                  <a:cubicBezTo>
                    <a:pt x="318" y="154"/>
                    <a:pt x="324" y="153"/>
                    <a:pt x="329" y="156"/>
                  </a:cubicBezTo>
                  <a:cubicBezTo>
                    <a:pt x="333" y="159"/>
                    <a:pt x="335" y="165"/>
                    <a:pt x="332" y="170"/>
                  </a:cubicBezTo>
                  <a:cubicBezTo>
                    <a:pt x="330" y="173"/>
                    <a:pt x="327" y="174"/>
                    <a:pt x="323" y="174"/>
                  </a:cubicBezTo>
                  <a:cubicBezTo>
                    <a:pt x="322" y="174"/>
                    <a:pt x="320" y="174"/>
                    <a:pt x="318" y="173"/>
                  </a:cubicBezTo>
                  <a:moveTo>
                    <a:pt x="273" y="143"/>
                  </a:moveTo>
                  <a:cubicBezTo>
                    <a:pt x="269" y="140"/>
                    <a:pt x="268" y="134"/>
                    <a:pt x="271" y="129"/>
                  </a:cubicBezTo>
                  <a:cubicBezTo>
                    <a:pt x="274" y="124"/>
                    <a:pt x="280" y="123"/>
                    <a:pt x="284" y="126"/>
                  </a:cubicBezTo>
                  <a:cubicBezTo>
                    <a:pt x="289" y="129"/>
                    <a:pt x="290" y="135"/>
                    <a:pt x="287" y="140"/>
                  </a:cubicBezTo>
                  <a:cubicBezTo>
                    <a:pt x="285" y="143"/>
                    <a:pt x="282" y="145"/>
                    <a:pt x="279" y="145"/>
                  </a:cubicBezTo>
                  <a:cubicBezTo>
                    <a:pt x="277" y="145"/>
                    <a:pt x="275" y="144"/>
                    <a:pt x="273" y="143"/>
                  </a:cubicBezTo>
                  <a:moveTo>
                    <a:pt x="229" y="114"/>
                  </a:moveTo>
                  <a:cubicBezTo>
                    <a:pt x="224" y="111"/>
                    <a:pt x="223" y="105"/>
                    <a:pt x="225" y="100"/>
                  </a:cubicBezTo>
                  <a:cubicBezTo>
                    <a:pt x="228" y="96"/>
                    <a:pt x="234" y="94"/>
                    <a:pt x="239" y="97"/>
                  </a:cubicBezTo>
                  <a:cubicBezTo>
                    <a:pt x="244" y="100"/>
                    <a:pt x="245" y="106"/>
                    <a:pt x="242" y="111"/>
                  </a:cubicBezTo>
                  <a:cubicBezTo>
                    <a:pt x="240" y="114"/>
                    <a:pt x="237" y="115"/>
                    <a:pt x="234" y="115"/>
                  </a:cubicBezTo>
                  <a:cubicBezTo>
                    <a:pt x="232" y="115"/>
                    <a:pt x="230" y="115"/>
                    <a:pt x="229" y="114"/>
                  </a:cubicBezTo>
                  <a:moveTo>
                    <a:pt x="183" y="86"/>
                  </a:moveTo>
                  <a:cubicBezTo>
                    <a:pt x="178" y="83"/>
                    <a:pt x="177" y="77"/>
                    <a:pt x="180" y="72"/>
                  </a:cubicBezTo>
                  <a:cubicBezTo>
                    <a:pt x="182" y="68"/>
                    <a:pt x="188" y="66"/>
                    <a:pt x="193" y="69"/>
                  </a:cubicBezTo>
                  <a:cubicBezTo>
                    <a:pt x="198" y="72"/>
                    <a:pt x="200" y="78"/>
                    <a:pt x="197" y="83"/>
                  </a:cubicBezTo>
                  <a:cubicBezTo>
                    <a:pt x="195" y="86"/>
                    <a:pt x="192" y="87"/>
                    <a:pt x="188" y="87"/>
                  </a:cubicBezTo>
                  <a:cubicBezTo>
                    <a:pt x="186" y="87"/>
                    <a:pt x="185" y="87"/>
                    <a:pt x="183" y="86"/>
                  </a:cubicBezTo>
                  <a:moveTo>
                    <a:pt x="137" y="60"/>
                  </a:moveTo>
                  <a:cubicBezTo>
                    <a:pt x="132" y="57"/>
                    <a:pt x="130" y="51"/>
                    <a:pt x="133" y="46"/>
                  </a:cubicBezTo>
                  <a:cubicBezTo>
                    <a:pt x="135" y="42"/>
                    <a:pt x="141" y="40"/>
                    <a:pt x="146" y="42"/>
                  </a:cubicBezTo>
                  <a:cubicBezTo>
                    <a:pt x="151" y="45"/>
                    <a:pt x="153" y="51"/>
                    <a:pt x="150" y="56"/>
                  </a:cubicBezTo>
                  <a:cubicBezTo>
                    <a:pt x="149" y="59"/>
                    <a:pt x="145" y="61"/>
                    <a:pt x="141" y="61"/>
                  </a:cubicBezTo>
                  <a:cubicBezTo>
                    <a:pt x="140" y="61"/>
                    <a:pt x="138" y="61"/>
                    <a:pt x="137" y="60"/>
                  </a:cubicBezTo>
                  <a:moveTo>
                    <a:pt x="0" y="40"/>
                  </a:moveTo>
                  <a:cubicBezTo>
                    <a:pt x="-1" y="35"/>
                    <a:pt x="3" y="30"/>
                    <a:pt x="9" y="29"/>
                  </a:cubicBezTo>
                  <a:cubicBezTo>
                    <a:pt x="14" y="28"/>
                    <a:pt x="19" y="32"/>
                    <a:pt x="20" y="37"/>
                  </a:cubicBezTo>
                  <a:cubicBezTo>
                    <a:pt x="20" y="43"/>
                    <a:pt x="16" y="48"/>
                    <a:pt x="11" y="49"/>
                  </a:cubicBezTo>
                  <a:lnTo>
                    <a:pt x="10" y="49"/>
                  </a:lnTo>
                  <a:cubicBezTo>
                    <a:pt x="5" y="49"/>
                    <a:pt x="1" y="45"/>
                    <a:pt x="0" y="40"/>
                  </a:cubicBezTo>
                  <a:moveTo>
                    <a:pt x="90" y="37"/>
                  </a:moveTo>
                  <a:cubicBezTo>
                    <a:pt x="84" y="35"/>
                    <a:pt x="82" y="29"/>
                    <a:pt x="84" y="24"/>
                  </a:cubicBezTo>
                  <a:cubicBezTo>
                    <a:pt x="86" y="19"/>
                    <a:pt x="92" y="16"/>
                    <a:pt x="97" y="18"/>
                  </a:cubicBezTo>
                  <a:cubicBezTo>
                    <a:pt x="102" y="21"/>
                    <a:pt x="105" y="26"/>
                    <a:pt x="102" y="32"/>
                  </a:cubicBezTo>
                  <a:cubicBezTo>
                    <a:pt x="101" y="35"/>
                    <a:pt x="97" y="37"/>
                    <a:pt x="93" y="37"/>
                  </a:cubicBezTo>
                  <a:cubicBezTo>
                    <a:pt x="92" y="37"/>
                    <a:pt x="91" y="37"/>
                    <a:pt x="90" y="37"/>
                  </a:cubicBezTo>
                  <a:moveTo>
                    <a:pt x="41" y="21"/>
                  </a:moveTo>
                  <a:cubicBezTo>
                    <a:pt x="36" y="20"/>
                    <a:pt x="32" y="15"/>
                    <a:pt x="33" y="10"/>
                  </a:cubicBezTo>
                  <a:cubicBezTo>
                    <a:pt x="34" y="4"/>
                    <a:pt x="39" y="0"/>
                    <a:pt x="44" y="1"/>
                  </a:cubicBezTo>
                  <a:cubicBezTo>
                    <a:pt x="50" y="2"/>
                    <a:pt x="53" y="7"/>
                    <a:pt x="52" y="13"/>
                  </a:cubicBezTo>
                  <a:cubicBezTo>
                    <a:pt x="52" y="17"/>
                    <a:pt x="47" y="21"/>
                    <a:pt x="43" y="21"/>
                  </a:cubicBezTo>
                  <a:cubicBezTo>
                    <a:pt x="42" y="21"/>
                    <a:pt x="42" y="21"/>
                    <a:pt x="41" y="21"/>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36" name="Google Shape;1736;p47"/>
            <p:cNvSpPr/>
            <p:nvPr/>
          </p:nvSpPr>
          <p:spPr>
            <a:xfrm>
              <a:off x="6780051" y="2937278"/>
              <a:ext cx="21911" cy="21911"/>
            </a:xfrm>
            <a:custGeom>
              <a:rect b="b" l="l" r="r" t="t"/>
              <a:pathLst>
                <a:path extrusionOk="0" h="20" w="20">
                  <a:moveTo>
                    <a:pt x="10" y="20"/>
                  </a:moveTo>
                  <a:cubicBezTo>
                    <a:pt x="7" y="20"/>
                    <a:pt x="5" y="19"/>
                    <a:pt x="3" y="17"/>
                  </a:cubicBezTo>
                  <a:cubicBezTo>
                    <a:pt x="1" y="15"/>
                    <a:pt x="0" y="12"/>
                    <a:pt x="0" y="10"/>
                  </a:cubicBezTo>
                  <a:cubicBezTo>
                    <a:pt x="0" y="7"/>
                    <a:pt x="1" y="5"/>
                    <a:pt x="3" y="3"/>
                  </a:cubicBezTo>
                  <a:cubicBezTo>
                    <a:pt x="7" y="-1"/>
                    <a:pt x="13" y="-1"/>
                    <a:pt x="17" y="3"/>
                  </a:cubicBezTo>
                  <a:cubicBezTo>
                    <a:pt x="19" y="5"/>
                    <a:pt x="20" y="7"/>
                    <a:pt x="20" y="10"/>
                  </a:cubicBezTo>
                  <a:cubicBezTo>
                    <a:pt x="20" y="12"/>
                    <a:pt x="19" y="15"/>
                    <a:pt x="17" y="17"/>
                  </a:cubicBezTo>
                  <a:cubicBezTo>
                    <a:pt x="15" y="19"/>
                    <a:pt x="12" y="20"/>
                    <a:pt x="10" y="20"/>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37" name="Google Shape;1737;p47"/>
            <p:cNvSpPr/>
            <p:nvPr/>
          </p:nvSpPr>
          <p:spPr>
            <a:xfrm>
              <a:off x="6732943" y="2967953"/>
              <a:ext cx="1044057" cy="562016"/>
            </a:xfrm>
            <a:custGeom>
              <a:rect b="b" l="l" r="r" t="t"/>
              <a:pathLst>
                <a:path extrusionOk="0" h="513" w="953">
                  <a:moveTo>
                    <a:pt x="43" y="504"/>
                  </a:moveTo>
                  <a:cubicBezTo>
                    <a:pt x="43" y="498"/>
                    <a:pt x="47" y="494"/>
                    <a:pt x="52" y="494"/>
                  </a:cubicBezTo>
                  <a:cubicBezTo>
                    <a:pt x="58" y="494"/>
                    <a:pt x="62" y="498"/>
                    <a:pt x="63" y="503"/>
                  </a:cubicBezTo>
                  <a:cubicBezTo>
                    <a:pt x="63" y="509"/>
                    <a:pt x="58" y="513"/>
                    <a:pt x="53" y="513"/>
                  </a:cubicBezTo>
                  <a:cubicBezTo>
                    <a:pt x="47" y="513"/>
                    <a:pt x="43" y="509"/>
                    <a:pt x="43" y="504"/>
                  </a:cubicBezTo>
                  <a:moveTo>
                    <a:pt x="95" y="500"/>
                  </a:moveTo>
                  <a:cubicBezTo>
                    <a:pt x="95" y="495"/>
                    <a:pt x="98" y="490"/>
                    <a:pt x="104" y="489"/>
                  </a:cubicBezTo>
                  <a:cubicBezTo>
                    <a:pt x="109" y="488"/>
                    <a:pt x="114" y="492"/>
                    <a:pt x="115" y="497"/>
                  </a:cubicBezTo>
                  <a:cubicBezTo>
                    <a:pt x="116" y="503"/>
                    <a:pt x="112" y="508"/>
                    <a:pt x="107" y="508"/>
                  </a:cubicBezTo>
                  <a:lnTo>
                    <a:pt x="105" y="508"/>
                  </a:lnTo>
                  <a:cubicBezTo>
                    <a:pt x="100" y="508"/>
                    <a:pt x="96" y="505"/>
                    <a:pt x="95" y="500"/>
                  </a:cubicBezTo>
                  <a:moveTo>
                    <a:pt x="7" y="496"/>
                  </a:moveTo>
                  <a:cubicBezTo>
                    <a:pt x="2" y="495"/>
                    <a:pt x="-1" y="490"/>
                    <a:pt x="0" y="484"/>
                  </a:cubicBezTo>
                  <a:cubicBezTo>
                    <a:pt x="1" y="479"/>
                    <a:pt x="6" y="475"/>
                    <a:pt x="11" y="476"/>
                  </a:cubicBezTo>
                  <a:cubicBezTo>
                    <a:pt x="17" y="477"/>
                    <a:pt x="20" y="483"/>
                    <a:pt x="19" y="488"/>
                  </a:cubicBezTo>
                  <a:cubicBezTo>
                    <a:pt x="18" y="493"/>
                    <a:pt x="14" y="496"/>
                    <a:pt x="9" y="496"/>
                  </a:cubicBezTo>
                  <a:cubicBezTo>
                    <a:pt x="9" y="496"/>
                    <a:pt x="8" y="496"/>
                    <a:pt x="7" y="496"/>
                  </a:cubicBezTo>
                  <a:moveTo>
                    <a:pt x="35" y="452"/>
                  </a:moveTo>
                  <a:cubicBezTo>
                    <a:pt x="31" y="448"/>
                    <a:pt x="32" y="442"/>
                    <a:pt x="36" y="438"/>
                  </a:cubicBezTo>
                  <a:cubicBezTo>
                    <a:pt x="40" y="435"/>
                    <a:pt x="46" y="435"/>
                    <a:pt x="50" y="439"/>
                  </a:cubicBezTo>
                  <a:cubicBezTo>
                    <a:pt x="53" y="444"/>
                    <a:pt x="53" y="450"/>
                    <a:pt x="49" y="453"/>
                  </a:cubicBezTo>
                  <a:cubicBezTo>
                    <a:pt x="47" y="455"/>
                    <a:pt x="45" y="456"/>
                    <a:pt x="42" y="456"/>
                  </a:cubicBezTo>
                  <a:cubicBezTo>
                    <a:pt x="40" y="456"/>
                    <a:pt x="37" y="455"/>
                    <a:pt x="35" y="452"/>
                  </a:cubicBezTo>
                  <a:moveTo>
                    <a:pt x="76" y="419"/>
                  </a:moveTo>
                  <a:cubicBezTo>
                    <a:pt x="73" y="415"/>
                    <a:pt x="74" y="409"/>
                    <a:pt x="79" y="406"/>
                  </a:cubicBezTo>
                  <a:cubicBezTo>
                    <a:pt x="83" y="402"/>
                    <a:pt x="88" y="404"/>
                    <a:pt x="92" y="408"/>
                  </a:cubicBezTo>
                  <a:cubicBezTo>
                    <a:pt x="95" y="413"/>
                    <a:pt x="95" y="418"/>
                    <a:pt x="90" y="422"/>
                  </a:cubicBezTo>
                  <a:cubicBezTo>
                    <a:pt x="88" y="423"/>
                    <a:pt x="86" y="424"/>
                    <a:pt x="84" y="424"/>
                  </a:cubicBezTo>
                  <a:cubicBezTo>
                    <a:pt x="81" y="424"/>
                    <a:pt x="78" y="422"/>
                    <a:pt x="76" y="419"/>
                  </a:cubicBezTo>
                  <a:moveTo>
                    <a:pt x="120" y="389"/>
                  </a:moveTo>
                  <a:cubicBezTo>
                    <a:pt x="117" y="385"/>
                    <a:pt x="118" y="379"/>
                    <a:pt x="123" y="376"/>
                  </a:cubicBezTo>
                  <a:cubicBezTo>
                    <a:pt x="128" y="373"/>
                    <a:pt x="134" y="374"/>
                    <a:pt x="137" y="379"/>
                  </a:cubicBezTo>
                  <a:cubicBezTo>
                    <a:pt x="140" y="383"/>
                    <a:pt x="138" y="389"/>
                    <a:pt x="134" y="392"/>
                  </a:cubicBezTo>
                  <a:cubicBezTo>
                    <a:pt x="132" y="393"/>
                    <a:pt x="130" y="394"/>
                    <a:pt x="128" y="394"/>
                  </a:cubicBezTo>
                  <a:cubicBezTo>
                    <a:pt x="125" y="394"/>
                    <a:pt x="122" y="392"/>
                    <a:pt x="120" y="389"/>
                  </a:cubicBezTo>
                  <a:moveTo>
                    <a:pt x="165" y="361"/>
                  </a:moveTo>
                  <a:cubicBezTo>
                    <a:pt x="162" y="356"/>
                    <a:pt x="164" y="350"/>
                    <a:pt x="168" y="347"/>
                  </a:cubicBezTo>
                  <a:cubicBezTo>
                    <a:pt x="173" y="344"/>
                    <a:pt x="179" y="346"/>
                    <a:pt x="182" y="351"/>
                  </a:cubicBezTo>
                  <a:cubicBezTo>
                    <a:pt x="185" y="355"/>
                    <a:pt x="183" y="361"/>
                    <a:pt x="178" y="364"/>
                  </a:cubicBezTo>
                  <a:cubicBezTo>
                    <a:pt x="177" y="365"/>
                    <a:pt x="175" y="366"/>
                    <a:pt x="173" y="366"/>
                  </a:cubicBezTo>
                  <a:cubicBezTo>
                    <a:pt x="170" y="366"/>
                    <a:pt x="167" y="364"/>
                    <a:pt x="165" y="361"/>
                  </a:cubicBezTo>
                  <a:moveTo>
                    <a:pt x="210" y="334"/>
                  </a:moveTo>
                  <a:cubicBezTo>
                    <a:pt x="208" y="330"/>
                    <a:pt x="209" y="324"/>
                    <a:pt x="214" y="321"/>
                  </a:cubicBezTo>
                  <a:cubicBezTo>
                    <a:pt x="219" y="318"/>
                    <a:pt x="225" y="320"/>
                    <a:pt x="227" y="325"/>
                  </a:cubicBezTo>
                  <a:cubicBezTo>
                    <a:pt x="230" y="330"/>
                    <a:pt x="229" y="335"/>
                    <a:pt x="224" y="337"/>
                  </a:cubicBezTo>
                  <a:cubicBezTo>
                    <a:pt x="222" y="338"/>
                    <a:pt x="221" y="339"/>
                    <a:pt x="219" y="339"/>
                  </a:cubicBezTo>
                  <a:cubicBezTo>
                    <a:pt x="216" y="339"/>
                    <a:pt x="212" y="337"/>
                    <a:pt x="210" y="334"/>
                  </a:cubicBezTo>
                  <a:moveTo>
                    <a:pt x="257" y="308"/>
                  </a:moveTo>
                  <a:cubicBezTo>
                    <a:pt x="254" y="303"/>
                    <a:pt x="255" y="297"/>
                    <a:pt x="260" y="295"/>
                  </a:cubicBezTo>
                  <a:cubicBezTo>
                    <a:pt x="265" y="292"/>
                    <a:pt x="271" y="294"/>
                    <a:pt x="274" y="299"/>
                  </a:cubicBezTo>
                  <a:cubicBezTo>
                    <a:pt x="276" y="303"/>
                    <a:pt x="275" y="309"/>
                    <a:pt x="270" y="312"/>
                  </a:cubicBezTo>
                  <a:cubicBezTo>
                    <a:pt x="268" y="313"/>
                    <a:pt x="267" y="313"/>
                    <a:pt x="265" y="313"/>
                  </a:cubicBezTo>
                  <a:cubicBezTo>
                    <a:pt x="262" y="313"/>
                    <a:pt x="258" y="312"/>
                    <a:pt x="257" y="308"/>
                  </a:cubicBezTo>
                  <a:moveTo>
                    <a:pt x="303" y="282"/>
                  </a:moveTo>
                  <a:cubicBezTo>
                    <a:pt x="300" y="278"/>
                    <a:pt x="302" y="272"/>
                    <a:pt x="307" y="269"/>
                  </a:cubicBezTo>
                  <a:cubicBezTo>
                    <a:pt x="312" y="266"/>
                    <a:pt x="317" y="267"/>
                    <a:pt x="320" y="273"/>
                  </a:cubicBezTo>
                  <a:cubicBezTo>
                    <a:pt x="322" y="278"/>
                    <a:pt x="321" y="284"/>
                    <a:pt x="316" y="286"/>
                  </a:cubicBezTo>
                  <a:cubicBezTo>
                    <a:pt x="315" y="287"/>
                    <a:pt x="313" y="288"/>
                    <a:pt x="312" y="288"/>
                  </a:cubicBezTo>
                  <a:cubicBezTo>
                    <a:pt x="308" y="288"/>
                    <a:pt x="304" y="286"/>
                    <a:pt x="303" y="282"/>
                  </a:cubicBezTo>
                  <a:moveTo>
                    <a:pt x="349" y="257"/>
                  </a:moveTo>
                  <a:cubicBezTo>
                    <a:pt x="347" y="252"/>
                    <a:pt x="349" y="246"/>
                    <a:pt x="354" y="244"/>
                  </a:cubicBezTo>
                  <a:cubicBezTo>
                    <a:pt x="358" y="241"/>
                    <a:pt x="364" y="243"/>
                    <a:pt x="367" y="248"/>
                  </a:cubicBezTo>
                  <a:cubicBezTo>
                    <a:pt x="369" y="253"/>
                    <a:pt x="368" y="259"/>
                    <a:pt x="363" y="261"/>
                  </a:cubicBezTo>
                  <a:cubicBezTo>
                    <a:pt x="361" y="262"/>
                    <a:pt x="360" y="263"/>
                    <a:pt x="358" y="263"/>
                  </a:cubicBezTo>
                  <a:cubicBezTo>
                    <a:pt x="355" y="263"/>
                    <a:pt x="351" y="260"/>
                    <a:pt x="349" y="257"/>
                  </a:cubicBezTo>
                  <a:moveTo>
                    <a:pt x="396" y="232"/>
                  </a:moveTo>
                  <a:cubicBezTo>
                    <a:pt x="394" y="228"/>
                    <a:pt x="396" y="222"/>
                    <a:pt x="401" y="219"/>
                  </a:cubicBezTo>
                  <a:cubicBezTo>
                    <a:pt x="405" y="217"/>
                    <a:pt x="412" y="218"/>
                    <a:pt x="414" y="223"/>
                  </a:cubicBezTo>
                  <a:cubicBezTo>
                    <a:pt x="417" y="228"/>
                    <a:pt x="414" y="234"/>
                    <a:pt x="410" y="237"/>
                  </a:cubicBezTo>
                  <a:cubicBezTo>
                    <a:pt x="408" y="237"/>
                    <a:pt x="407" y="238"/>
                    <a:pt x="405" y="238"/>
                  </a:cubicBezTo>
                  <a:cubicBezTo>
                    <a:pt x="402" y="238"/>
                    <a:pt x="398" y="236"/>
                    <a:pt x="396" y="232"/>
                  </a:cubicBezTo>
                  <a:moveTo>
                    <a:pt x="444" y="208"/>
                  </a:moveTo>
                  <a:cubicBezTo>
                    <a:pt x="441" y="203"/>
                    <a:pt x="443" y="198"/>
                    <a:pt x="448" y="195"/>
                  </a:cubicBezTo>
                  <a:cubicBezTo>
                    <a:pt x="453" y="192"/>
                    <a:pt x="459" y="195"/>
                    <a:pt x="461" y="199"/>
                  </a:cubicBezTo>
                  <a:cubicBezTo>
                    <a:pt x="464" y="204"/>
                    <a:pt x="462" y="210"/>
                    <a:pt x="457" y="213"/>
                  </a:cubicBezTo>
                  <a:cubicBezTo>
                    <a:pt x="455" y="213"/>
                    <a:pt x="454" y="214"/>
                    <a:pt x="452" y="214"/>
                  </a:cubicBezTo>
                  <a:cubicBezTo>
                    <a:pt x="449" y="214"/>
                    <a:pt x="445" y="212"/>
                    <a:pt x="444" y="208"/>
                  </a:cubicBezTo>
                  <a:moveTo>
                    <a:pt x="491" y="185"/>
                  </a:moveTo>
                  <a:cubicBezTo>
                    <a:pt x="489" y="180"/>
                    <a:pt x="491" y="174"/>
                    <a:pt x="495" y="171"/>
                  </a:cubicBezTo>
                  <a:cubicBezTo>
                    <a:pt x="500" y="169"/>
                    <a:pt x="506" y="171"/>
                    <a:pt x="509" y="176"/>
                  </a:cubicBezTo>
                  <a:cubicBezTo>
                    <a:pt x="511" y="181"/>
                    <a:pt x="509" y="187"/>
                    <a:pt x="504" y="189"/>
                  </a:cubicBezTo>
                  <a:cubicBezTo>
                    <a:pt x="503" y="190"/>
                    <a:pt x="501" y="190"/>
                    <a:pt x="500" y="190"/>
                  </a:cubicBezTo>
                  <a:cubicBezTo>
                    <a:pt x="496" y="190"/>
                    <a:pt x="493" y="188"/>
                    <a:pt x="491" y="185"/>
                  </a:cubicBezTo>
                  <a:moveTo>
                    <a:pt x="539" y="161"/>
                  </a:moveTo>
                  <a:cubicBezTo>
                    <a:pt x="536" y="157"/>
                    <a:pt x="538" y="150"/>
                    <a:pt x="543" y="148"/>
                  </a:cubicBezTo>
                  <a:cubicBezTo>
                    <a:pt x="548" y="146"/>
                    <a:pt x="554" y="148"/>
                    <a:pt x="557" y="153"/>
                  </a:cubicBezTo>
                  <a:cubicBezTo>
                    <a:pt x="559" y="158"/>
                    <a:pt x="557" y="164"/>
                    <a:pt x="552" y="166"/>
                  </a:cubicBezTo>
                  <a:cubicBezTo>
                    <a:pt x="550" y="167"/>
                    <a:pt x="549" y="167"/>
                    <a:pt x="548" y="167"/>
                  </a:cubicBezTo>
                  <a:cubicBezTo>
                    <a:pt x="544" y="167"/>
                    <a:pt x="540" y="165"/>
                    <a:pt x="539" y="161"/>
                  </a:cubicBezTo>
                  <a:moveTo>
                    <a:pt x="586" y="139"/>
                  </a:moveTo>
                  <a:cubicBezTo>
                    <a:pt x="584" y="134"/>
                    <a:pt x="586" y="128"/>
                    <a:pt x="591" y="126"/>
                  </a:cubicBezTo>
                  <a:cubicBezTo>
                    <a:pt x="596" y="123"/>
                    <a:pt x="602" y="126"/>
                    <a:pt x="604" y="130"/>
                  </a:cubicBezTo>
                  <a:cubicBezTo>
                    <a:pt x="607" y="135"/>
                    <a:pt x="605" y="141"/>
                    <a:pt x="600" y="144"/>
                  </a:cubicBezTo>
                  <a:cubicBezTo>
                    <a:pt x="598" y="144"/>
                    <a:pt x="597" y="144"/>
                    <a:pt x="595" y="144"/>
                  </a:cubicBezTo>
                  <a:cubicBezTo>
                    <a:pt x="592" y="144"/>
                    <a:pt x="588" y="142"/>
                    <a:pt x="586" y="139"/>
                  </a:cubicBezTo>
                  <a:moveTo>
                    <a:pt x="861" y="133"/>
                  </a:moveTo>
                  <a:cubicBezTo>
                    <a:pt x="857" y="129"/>
                    <a:pt x="858" y="123"/>
                    <a:pt x="862" y="119"/>
                  </a:cubicBezTo>
                  <a:cubicBezTo>
                    <a:pt x="866" y="115"/>
                    <a:pt x="872" y="116"/>
                    <a:pt x="876" y="120"/>
                  </a:cubicBezTo>
                  <a:cubicBezTo>
                    <a:pt x="879" y="124"/>
                    <a:pt x="879" y="130"/>
                    <a:pt x="875" y="134"/>
                  </a:cubicBezTo>
                  <a:cubicBezTo>
                    <a:pt x="873" y="135"/>
                    <a:pt x="871" y="136"/>
                    <a:pt x="868" y="136"/>
                  </a:cubicBezTo>
                  <a:cubicBezTo>
                    <a:pt x="866" y="136"/>
                    <a:pt x="863" y="135"/>
                    <a:pt x="861" y="133"/>
                  </a:cubicBezTo>
                  <a:moveTo>
                    <a:pt x="635" y="117"/>
                  </a:moveTo>
                  <a:cubicBezTo>
                    <a:pt x="632" y="112"/>
                    <a:pt x="635" y="106"/>
                    <a:pt x="640" y="103"/>
                  </a:cubicBezTo>
                  <a:cubicBezTo>
                    <a:pt x="645" y="101"/>
                    <a:pt x="650" y="103"/>
                    <a:pt x="653" y="108"/>
                  </a:cubicBezTo>
                  <a:cubicBezTo>
                    <a:pt x="655" y="113"/>
                    <a:pt x="653" y="119"/>
                    <a:pt x="648" y="122"/>
                  </a:cubicBezTo>
                  <a:cubicBezTo>
                    <a:pt x="646" y="122"/>
                    <a:pt x="645" y="122"/>
                    <a:pt x="644" y="122"/>
                  </a:cubicBezTo>
                  <a:cubicBezTo>
                    <a:pt x="640" y="122"/>
                    <a:pt x="636" y="120"/>
                    <a:pt x="635" y="117"/>
                  </a:cubicBezTo>
                  <a:moveTo>
                    <a:pt x="683" y="95"/>
                  </a:moveTo>
                  <a:cubicBezTo>
                    <a:pt x="681" y="90"/>
                    <a:pt x="683" y="84"/>
                    <a:pt x="688" y="82"/>
                  </a:cubicBezTo>
                  <a:cubicBezTo>
                    <a:pt x="693" y="80"/>
                    <a:pt x="699" y="82"/>
                    <a:pt x="702" y="87"/>
                  </a:cubicBezTo>
                  <a:cubicBezTo>
                    <a:pt x="704" y="92"/>
                    <a:pt x="702" y="98"/>
                    <a:pt x="696" y="100"/>
                  </a:cubicBezTo>
                  <a:cubicBezTo>
                    <a:pt x="695" y="101"/>
                    <a:pt x="694" y="101"/>
                    <a:pt x="692" y="101"/>
                  </a:cubicBezTo>
                  <a:cubicBezTo>
                    <a:pt x="689" y="101"/>
                    <a:pt x="685" y="99"/>
                    <a:pt x="683" y="95"/>
                  </a:cubicBezTo>
                  <a:moveTo>
                    <a:pt x="900" y="97"/>
                  </a:moveTo>
                  <a:cubicBezTo>
                    <a:pt x="896" y="93"/>
                    <a:pt x="896" y="87"/>
                    <a:pt x="900" y="83"/>
                  </a:cubicBezTo>
                  <a:cubicBezTo>
                    <a:pt x="904" y="79"/>
                    <a:pt x="910" y="79"/>
                    <a:pt x="914" y="83"/>
                  </a:cubicBezTo>
                  <a:cubicBezTo>
                    <a:pt x="918" y="87"/>
                    <a:pt x="918" y="93"/>
                    <a:pt x="914" y="97"/>
                  </a:cubicBezTo>
                  <a:cubicBezTo>
                    <a:pt x="912" y="99"/>
                    <a:pt x="909" y="100"/>
                    <a:pt x="907" y="100"/>
                  </a:cubicBezTo>
                  <a:cubicBezTo>
                    <a:pt x="904" y="100"/>
                    <a:pt x="902" y="99"/>
                    <a:pt x="900" y="97"/>
                  </a:cubicBezTo>
                  <a:moveTo>
                    <a:pt x="732" y="74"/>
                  </a:moveTo>
                  <a:cubicBezTo>
                    <a:pt x="730" y="69"/>
                    <a:pt x="732" y="63"/>
                    <a:pt x="738" y="61"/>
                  </a:cubicBezTo>
                  <a:cubicBezTo>
                    <a:pt x="743" y="59"/>
                    <a:pt x="748" y="61"/>
                    <a:pt x="750" y="67"/>
                  </a:cubicBezTo>
                  <a:cubicBezTo>
                    <a:pt x="752" y="72"/>
                    <a:pt x="750" y="77"/>
                    <a:pt x="745" y="80"/>
                  </a:cubicBezTo>
                  <a:cubicBezTo>
                    <a:pt x="744" y="80"/>
                    <a:pt x="743" y="80"/>
                    <a:pt x="741" y="80"/>
                  </a:cubicBezTo>
                  <a:cubicBezTo>
                    <a:pt x="737" y="80"/>
                    <a:pt x="734" y="78"/>
                    <a:pt x="732" y="74"/>
                  </a:cubicBezTo>
                  <a:moveTo>
                    <a:pt x="936" y="59"/>
                  </a:moveTo>
                  <a:cubicBezTo>
                    <a:pt x="932" y="55"/>
                    <a:pt x="931" y="49"/>
                    <a:pt x="934" y="45"/>
                  </a:cubicBezTo>
                  <a:cubicBezTo>
                    <a:pt x="938" y="40"/>
                    <a:pt x="944" y="40"/>
                    <a:pt x="948" y="43"/>
                  </a:cubicBezTo>
                  <a:cubicBezTo>
                    <a:pt x="953" y="46"/>
                    <a:pt x="953" y="53"/>
                    <a:pt x="950" y="57"/>
                  </a:cubicBezTo>
                  <a:cubicBezTo>
                    <a:pt x="948" y="59"/>
                    <a:pt x="945" y="61"/>
                    <a:pt x="942" y="61"/>
                  </a:cubicBezTo>
                  <a:cubicBezTo>
                    <a:pt x="940" y="61"/>
                    <a:pt x="938" y="60"/>
                    <a:pt x="936" y="59"/>
                  </a:cubicBezTo>
                  <a:moveTo>
                    <a:pt x="781" y="54"/>
                  </a:moveTo>
                  <a:cubicBezTo>
                    <a:pt x="779" y="49"/>
                    <a:pt x="782" y="44"/>
                    <a:pt x="787" y="41"/>
                  </a:cubicBezTo>
                  <a:cubicBezTo>
                    <a:pt x="792" y="40"/>
                    <a:pt x="798" y="42"/>
                    <a:pt x="800" y="47"/>
                  </a:cubicBezTo>
                  <a:cubicBezTo>
                    <a:pt x="802" y="52"/>
                    <a:pt x="799" y="58"/>
                    <a:pt x="794" y="60"/>
                  </a:cubicBezTo>
                  <a:cubicBezTo>
                    <a:pt x="793" y="60"/>
                    <a:pt x="792" y="61"/>
                    <a:pt x="790" y="61"/>
                  </a:cubicBezTo>
                  <a:cubicBezTo>
                    <a:pt x="786" y="61"/>
                    <a:pt x="783" y="58"/>
                    <a:pt x="781" y="54"/>
                  </a:cubicBezTo>
                  <a:moveTo>
                    <a:pt x="831" y="36"/>
                  </a:moveTo>
                  <a:cubicBezTo>
                    <a:pt x="829" y="31"/>
                    <a:pt x="832" y="25"/>
                    <a:pt x="837" y="23"/>
                  </a:cubicBezTo>
                  <a:cubicBezTo>
                    <a:pt x="842" y="21"/>
                    <a:pt x="848" y="24"/>
                    <a:pt x="850" y="30"/>
                  </a:cubicBezTo>
                  <a:cubicBezTo>
                    <a:pt x="852" y="35"/>
                    <a:pt x="849" y="40"/>
                    <a:pt x="844" y="42"/>
                  </a:cubicBezTo>
                  <a:cubicBezTo>
                    <a:pt x="843" y="42"/>
                    <a:pt x="841" y="42"/>
                    <a:pt x="840" y="42"/>
                  </a:cubicBezTo>
                  <a:cubicBezTo>
                    <a:pt x="836" y="42"/>
                    <a:pt x="832" y="40"/>
                    <a:pt x="831" y="36"/>
                  </a:cubicBezTo>
                  <a:moveTo>
                    <a:pt x="881" y="20"/>
                  </a:moveTo>
                  <a:cubicBezTo>
                    <a:pt x="880" y="14"/>
                    <a:pt x="883" y="9"/>
                    <a:pt x="889" y="8"/>
                  </a:cubicBezTo>
                  <a:cubicBezTo>
                    <a:pt x="894" y="6"/>
                    <a:pt x="899" y="9"/>
                    <a:pt x="901" y="15"/>
                  </a:cubicBezTo>
                  <a:cubicBezTo>
                    <a:pt x="902" y="20"/>
                    <a:pt x="899" y="25"/>
                    <a:pt x="894" y="27"/>
                  </a:cubicBezTo>
                  <a:cubicBezTo>
                    <a:pt x="893" y="27"/>
                    <a:pt x="892" y="27"/>
                    <a:pt x="891" y="27"/>
                  </a:cubicBezTo>
                  <a:cubicBezTo>
                    <a:pt x="887" y="27"/>
                    <a:pt x="883" y="24"/>
                    <a:pt x="881" y="20"/>
                  </a:cubicBezTo>
                  <a:moveTo>
                    <a:pt x="942" y="20"/>
                  </a:moveTo>
                  <a:cubicBezTo>
                    <a:pt x="937" y="19"/>
                    <a:pt x="933" y="14"/>
                    <a:pt x="934" y="9"/>
                  </a:cubicBezTo>
                  <a:cubicBezTo>
                    <a:pt x="934" y="3"/>
                    <a:pt x="939" y="0"/>
                    <a:pt x="945" y="0"/>
                  </a:cubicBezTo>
                  <a:cubicBezTo>
                    <a:pt x="950" y="1"/>
                    <a:pt x="954" y="6"/>
                    <a:pt x="953" y="11"/>
                  </a:cubicBezTo>
                  <a:cubicBezTo>
                    <a:pt x="953" y="16"/>
                    <a:pt x="948" y="20"/>
                    <a:pt x="943" y="20"/>
                  </a:cubicBezTo>
                  <a:lnTo>
                    <a:pt x="942" y="20"/>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38" name="Google Shape;1738;p47"/>
            <p:cNvSpPr/>
            <p:nvPr/>
          </p:nvSpPr>
          <p:spPr>
            <a:xfrm>
              <a:off x="7711266" y="3201305"/>
              <a:ext cx="325378" cy="257454"/>
            </a:xfrm>
            <a:custGeom>
              <a:rect b="b" l="l" r="r" t="t"/>
              <a:pathLst>
                <a:path extrusionOk="0" h="235" w="297">
                  <a:moveTo>
                    <a:pt x="188" y="179"/>
                  </a:moveTo>
                  <a:cubicBezTo>
                    <a:pt x="224" y="198"/>
                    <a:pt x="261" y="216"/>
                    <a:pt x="297" y="235"/>
                  </a:cubicBezTo>
                  <a:cubicBezTo>
                    <a:pt x="284" y="204"/>
                    <a:pt x="271" y="174"/>
                    <a:pt x="258" y="143"/>
                  </a:cubicBezTo>
                  <a:cubicBezTo>
                    <a:pt x="172" y="96"/>
                    <a:pt x="86" y="48"/>
                    <a:pt x="0" y="0"/>
                  </a:cubicBezTo>
                  <a:cubicBezTo>
                    <a:pt x="62" y="60"/>
                    <a:pt x="125" y="120"/>
                    <a:pt x="188" y="179"/>
                  </a:cubicBezTo>
                  <a:close/>
                </a:path>
              </a:pathLst>
            </a:custGeom>
            <a:solidFill>
              <a:schemeClr val="dk1"/>
            </a:solidFill>
            <a:ln>
              <a:noFill/>
            </a:ln>
          </p:spPr>
          <p:txBody>
            <a:bodyPr anchorCtr="1" anchor="ctr" bIns="39600" lIns="90000" spcFirstLastPara="1" rIns="90000" wrap="square" tIns="39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39" name="Google Shape;1739;p47"/>
            <p:cNvSpPr/>
            <p:nvPr/>
          </p:nvSpPr>
          <p:spPr>
            <a:xfrm>
              <a:off x="7710170" y="3200209"/>
              <a:ext cx="605838" cy="158854"/>
            </a:xfrm>
            <a:custGeom>
              <a:rect b="b" l="l" r="r" t="t"/>
              <a:pathLst>
                <a:path extrusionOk="0" h="145" w="553">
                  <a:moveTo>
                    <a:pt x="0" y="1"/>
                  </a:moveTo>
                  <a:cubicBezTo>
                    <a:pt x="99" y="47"/>
                    <a:pt x="199" y="94"/>
                    <a:pt x="298" y="140"/>
                  </a:cubicBezTo>
                  <a:cubicBezTo>
                    <a:pt x="383" y="142"/>
                    <a:pt x="468" y="144"/>
                    <a:pt x="553" y="145"/>
                  </a:cubicBezTo>
                  <a:cubicBezTo>
                    <a:pt x="369" y="97"/>
                    <a:pt x="184" y="49"/>
                    <a:pt x="0" y="0"/>
                  </a:cubicBezTo>
                  <a:lnTo>
                    <a:pt x="0" y="1"/>
                  </a:lnTo>
                  <a:close/>
                </a:path>
              </a:pathLst>
            </a:custGeom>
            <a:solidFill>
              <a:schemeClr val="dk1"/>
            </a:solidFill>
            <a:ln>
              <a:noFill/>
            </a:ln>
          </p:spPr>
          <p:txBody>
            <a:bodyPr anchorCtr="1" anchor="ctr" bIns="7200" lIns="90000" spcFirstLastPara="1" rIns="90000" wrap="square" tIns="7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40" name="Google Shape;1740;p47"/>
            <p:cNvSpPr/>
            <p:nvPr/>
          </p:nvSpPr>
          <p:spPr>
            <a:xfrm>
              <a:off x="7711266" y="3201305"/>
              <a:ext cx="325378" cy="257454"/>
            </a:xfrm>
            <a:custGeom>
              <a:rect b="b" l="l" r="r" t="t"/>
              <a:pathLst>
                <a:path extrusionOk="0" h="235" w="297">
                  <a:moveTo>
                    <a:pt x="258" y="143"/>
                  </a:moveTo>
                  <a:cubicBezTo>
                    <a:pt x="271" y="174"/>
                    <a:pt x="284" y="204"/>
                    <a:pt x="297" y="235"/>
                  </a:cubicBezTo>
                  <a:lnTo>
                    <a:pt x="297" y="139"/>
                  </a:lnTo>
                  <a:cubicBezTo>
                    <a:pt x="198" y="93"/>
                    <a:pt x="99" y="46"/>
                    <a:pt x="0" y="0"/>
                  </a:cubicBezTo>
                  <a:cubicBezTo>
                    <a:pt x="86" y="48"/>
                    <a:pt x="172" y="96"/>
                    <a:pt x="258" y="143"/>
                  </a:cubicBezTo>
                  <a:close/>
                </a:path>
              </a:pathLst>
            </a:custGeom>
            <a:solidFill>
              <a:schemeClr val="dk1"/>
            </a:solidFill>
            <a:ln>
              <a:noFill/>
            </a:ln>
          </p:spPr>
          <p:txBody>
            <a:bodyPr anchorCtr="1" anchor="ctr" bIns="39600" lIns="90000" spcFirstLastPara="1" rIns="90000" wrap="square" tIns="39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41" name="Google Shape;1741;p47"/>
            <p:cNvSpPr/>
            <p:nvPr/>
          </p:nvSpPr>
          <p:spPr>
            <a:xfrm>
              <a:off x="7711266" y="3201305"/>
              <a:ext cx="282651" cy="290320"/>
            </a:xfrm>
            <a:custGeom>
              <a:rect b="b" l="l" r="r" t="t"/>
              <a:pathLst>
                <a:path extrusionOk="0" h="265" w="258">
                  <a:moveTo>
                    <a:pt x="20" y="265"/>
                  </a:moveTo>
                  <a:cubicBezTo>
                    <a:pt x="64" y="242"/>
                    <a:pt x="224" y="161"/>
                    <a:pt x="258" y="143"/>
                  </a:cubicBezTo>
                  <a:cubicBezTo>
                    <a:pt x="172" y="96"/>
                    <a:pt x="86" y="48"/>
                    <a:pt x="0" y="0"/>
                  </a:cubicBezTo>
                  <a:lnTo>
                    <a:pt x="20" y="264"/>
                  </a:lnTo>
                  <a:lnTo>
                    <a:pt x="20" y="265"/>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42" name="Google Shape;1742;p47"/>
            <p:cNvSpPr/>
            <p:nvPr/>
          </p:nvSpPr>
          <p:spPr>
            <a:xfrm>
              <a:off x="7715648" y="3196923"/>
              <a:ext cx="325378" cy="161045"/>
            </a:xfrm>
            <a:custGeom>
              <a:rect b="b" l="l" r="r" t="t"/>
              <a:pathLst>
                <a:path extrusionOk="0" h="147" w="297">
                  <a:moveTo>
                    <a:pt x="293" y="147"/>
                  </a:moveTo>
                  <a:cubicBezTo>
                    <a:pt x="293" y="147"/>
                    <a:pt x="292" y="147"/>
                    <a:pt x="292" y="146"/>
                  </a:cubicBezTo>
                  <a:lnTo>
                    <a:pt x="2" y="7"/>
                  </a:lnTo>
                  <a:cubicBezTo>
                    <a:pt x="1" y="6"/>
                    <a:pt x="0" y="4"/>
                    <a:pt x="1" y="2"/>
                  </a:cubicBezTo>
                  <a:cubicBezTo>
                    <a:pt x="2" y="1"/>
                    <a:pt x="3" y="0"/>
                    <a:pt x="5" y="1"/>
                  </a:cubicBezTo>
                  <a:lnTo>
                    <a:pt x="295" y="140"/>
                  </a:lnTo>
                  <a:cubicBezTo>
                    <a:pt x="297" y="141"/>
                    <a:pt x="297" y="143"/>
                    <a:pt x="297" y="145"/>
                  </a:cubicBezTo>
                  <a:cubicBezTo>
                    <a:pt x="296" y="146"/>
                    <a:pt x="295" y="147"/>
                    <a:pt x="294" y="147"/>
                  </a:cubicBezTo>
                  <a:lnTo>
                    <a:pt x="293" y="147"/>
                  </a:lnTo>
                  <a:close/>
                </a:path>
              </a:pathLst>
            </a:custGeom>
            <a:solidFill>
              <a:schemeClr val="accent3"/>
            </a:solidFill>
            <a:ln>
              <a:noFill/>
            </a:ln>
          </p:spPr>
          <p:txBody>
            <a:bodyPr anchorCtr="1" anchor="ctr" bIns="7900" lIns="90000" spcFirstLastPara="1" rIns="90000" wrap="square" tIns="79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43" name="Google Shape;1743;p47"/>
            <p:cNvSpPr/>
            <p:nvPr/>
          </p:nvSpPr>
          <p:spPr>
            <a:xfrm>
              <a:off x="7715648" y="3196923"/>
              <a:ext cx="281556" cy="165428"/>
            </a:xfrm>
            <a:custGeom>
              <a:rect b="b" l="l" r="r" t="t"/>
              <a:pathLst>
                <a:path extrusionOk="0" h="151" w="257">
                  <a:moveTo>
                    <a:pt x="254" y="151"/>
                  </a:moveTo>
                  <a:cubicBezTo>
                    <a:pt x="254" y="151"/>
                    <a:pt x="253" y="151"/>
                    <a:pt x="252" y="150"/>
                  </a:cubicBezTo>
                  <a:lnTo>
                    <a:pt x="2" y="7"/>
                  </a:lnTo>
                  <a:cubicBezTo>
                    <a:pt x="1" y="6"/>
                    <a:pt x="0" y="4"/>
                    <a:pt x="1" y="2"/>
                  </a:cubicBezTo>
                  <a:cubicBezTo>
                    <a:pt x="2" y="0"/>
                    <a:pt x="4" y="0"/>
                    <a:pt x="5" y="1"/>
                  </a:cubicBezTo>
                  <a:lnTo>
                    <a:pt x="256" y="144"/>
                  </a:lnTo>
                  <a:cubicBezTo>
                    <a:pt x="257" y="145"/>
                    <a:pt x="258" y="147"/>
                    <a:pt x="257" y="149"/>
                  </a:cubicBezTo>
                  <a:cubicBezTo>
                    <a:pt x="256" y="150"/>
                    <a:pt x="255" y="150"/>
                    <a:pt x="254" y="150"/>
                  </a:cubicBezTo>
                  <a:lnTo>
                    <a:pt x="254" y="151"/>
                  </a:lnTo>
                  <a:close/>
                </a:path>
              </a:pathLst>
            </a:custGeom>
            <a:solidFill>
              <a:schemeClr val="accent3"/>
            </a:solidFill>
            <a:ln>
              <a:noFill/>
            </a:ln>
          </p:spPr>
          <p:txBody>
            <a:bodyPr anchorCtr="1" anchor="ctr" bIns="9350" lIns="90000" spcFirstLastPara="1" rIns="90000" wrap="square" tIns="93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44" name="Google Shape;1744;p47"/>
            <p:cNvSpPr/>
            <p:nvPr/>
          </p:nvSpPr>
          <p:spPr>
            <a:xfrm>
              <a:off x="7989535" y="3354682"/>
              <a:ext cx="50395" cy="107364"/>
            </a:xfrm>
            <a:custGeom>
              <a:rect b="b" l="l" r="r" t="t"/>
              <a:pathLst>
                <a:path extrusionOk="0" h="98" w="46">
                  <a:moveTo>
                    <a:pt x="43" y="98"/>
                  </a:moveTo>
                  <a:cubicBezTo>
                    <a:pt x="43" y="98"/>
                    <a:pt x="41" y="97"/>
                    <a:pt x="41" y="96"/>
                  </a:cubicBezTo>
                  <a:lnTo>
                    <a:pt x="1" y="5"/>
                  </a:lnTo>
                  <a:cubicBezTo>
                    <a:pt x="0" y="3"/>
                    <a:pt x="1" y="1"/>
                    <a:pt x="3" y="0"/>
                  </a:cubicBezTo>
                  <a:cubicBezTo>
                    <a:pt x="4" y="0"/>
                    <a:pt x="6" y="0"/>
                    <a:pt x="7" y="2"/>
                  </a:cubicBezTo>
                  <a:lnTo>
                    <a:pt x="46" y="93"/>
                  </a:lnTo>
                  <a:cubicBezTo>
                    <a:pt x="47" y="95"/>
                    <a:pt x="46" y="97"/>
                    <a:pt x="45" y="98"/>
                  </a:cubicBezTo>
                  <a:cubicBezTo>
                    <a:pt x="44" y="98"/>
                    <a:pt x="44" y="98"/>
                    <a:pt x="43" y="98"/>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45" name="Google Shape;1745;p47"/>
            <p:cNvSpPr/>
            <p:nvPr/>
          </p:nvSpPr>
          <p:spPr>
            <a:xfrm>
              <a:off x="7912846" y="3354682"/>
              <a:ext cx="84357" cy="46013"/>
            </a:xfrm>
            <a:custGeom>
              <a:rect b="b" l="l" r="r" t="t"/>
              <a:pathLst>
                <a:path extrusionOk="0" h="42" w="77">
                  <a:moveTo>
                    <a:pt x="4" y="42"/>
                  </a:moveTo>
                  <a:cubicBezTo>
                    <a:pt x="4" y="42"/>
                    <a:pt x="2" y="42"/>
                    <a:pt x="1" y="41"/>
                  </a:cubicBezTo>
                  <a:cubicBezTo>
                    <a:pt x="0" y="39"/>
                    <a:pt x="1" y="37"/>
                    <a:pt x="2" y="36"/>
                  </a:cubicBezTo>
                  <a:lnTo>
                    <a:pt x="72" y="0"/>
                  </a:lnTo>
                  <a:cubicBezTo>
                    <a:pt x="74" y="-1"/>
                    <a:pt x="76" y="0"/>
                    <a:pt x="77" y="1"/>
                  </a:cubicBezTo>
                  <a:cubicBezTo>
                    <a:pt x="78" y="3"/>
                    <a:pt x="77" y="5"/>
                    <a:pt x="76" y="6"/>
                  </a:cubicBezTo>
                  <a:lnTo>
                    <a:pt x="5" y="42"/>
                  </a:lnTo>
                  <a:lnTo>
                    <a:pt x="4" y="42"/>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46" name="Google Shape;1746;p47"/>
            <p:cNvSpPr/>
            <p:nvPr/>
          </p:nvSpPr>
          <p:spPr>
            <a:xfrm>
              <a:off x="7843827" y="2794857"/>
              <a:ext cx="168714" cy="245403"/>
            </a:xfrm>
            <a:custGeom>
              <a:rect b="b" l="l" r="r" t="t"/>
              <a:pathLst>
                <a:path extrusionOk="0" h="224" w="154">
                  <a:moveTo>
                    <a:pt x="4" y="113"/>
                  </a:moveTo>
                  <a:lnTo>
                    <a:pt x="17" y="0"/>
                  </a:lnTo>
                  <a:lnTo>
                    <a:pt x="147" y="0"/>
                  </a:lnTo>
                  <a:lnTo>
                    <a:pt x="147" y="40"/>
                  </a:lnTo>
                  <a:lnTo>
                    <a:pt x="59" y="40"/>
                  </a:lnTo>
                  <a:lnTo>
                    <a:pt x="54" y="84"/>
                  </a:lnTo>
                  <a:cubicBezTo>
                    <a:pt x="58" y="82"/>
                    <a:pt x="62" y="80"/>
                    <a:pt x="68" y="78"/>
                  </a:cubicBezTo>
                  <a:cubicBezTo>
                    <a:pt x="74" y="76"/>
                    <a:pt x="80" y="76"/>
                    <a:pt x="86" y="76"/>
                  </a:cubicBezTo>
                  <a:cubicBezTo>
                    <a:pt x="108" y="76"/>
                    <a:pt x="125" y="82"/>
                    <a:pt x="136" y="95"/>
                  </a:cubicBezTo>
                  <a:cubicBezTo>
                    <a:pt x="148" y="108"/>
                    <a:pt x="154" y="126"/>
                    <a:pt x="154" y="150"/>
                  </a:cubicBezTo>
                  <a:cubicBezTo>
                    <a:pt x="154" y="164"/>
                    <a:pt x="151" y="176"/>
                    <a:pt x="145" y="188"/>
                  </a:cubicBezTo>
                  <a:cubicBezTo>
                    <a:pt x="138" y="199"/>
                    <a:pt x="129" y="209"/>
                    <a:pt x="118" y="215"/>
                  </a:cubicBezTo>
                  <a:cubicBezTo>
                    <a:pt x="106" y="221"/>
                    <a:pt x="93" y="224"/>
                    <a:pt x="78" y="224"/>
                  </a:cubicBezTo>
                  <a:cubicBezTo>
                    <a:pt x="64" y="224"/>
                    <a:pt x="51" y="221"/>
                    <a:pt x="39" y="216"/>
                  </a:cubicBezTo>
                  <a:cubicBezTo>
                    <a:pt x="26" y="210"/>
                    <a:pt x="17" y="202"/>
                    <a:pt x="10" y="192"/>
                  </a:cubicBezTo>
                  <a:cubicBezTo>
                    <a:pt x="3" y="182"/>
                    <a:pt x="0" y="171"/>
                    <a:pt x="0" y="158"/>
                  </a:cubicBezTo>
                  <a:lnTo>
                    <a:pt x="51" y="158"/>
                  </a:lnTo>
                  <a:cubicBezTo>
                    <a:pt x="52" y="166"/>
                    <a:pt x="54" y="172"/>
                    <a:pt x="59" y="177"/>
                  </a:cubicBezTo>
                  <a:cubicBezTo>
                    <a:pt x="63" y="182"/>
                    <a:pt x="70" y="184"/>
                    <a:pt x="77" y="184"/>
                  </a:cubicBezTo>
                  <a:cubicBezTo>
                    <a:pt x="94" y="184"/>
                    <a:pt x="103" y="172"/>
                    <a:pt x="103" y="146"/>
                  </a:cubicBezTo>
                  <a:cubicBezTo>
                    <a:pt x="103" y="122"/>
                    <a:pt x="92" y="111"/>
                    <a:pt x="71" y="111"/>
                  </a:cubicBezTo>
                  <a:cubicBezTo>
                    <a:pt x="59" y="111"/>
                    <a:pt x="50" y="115"/>
                    <a:pt x="44" y="122"/>
                  </a:cubicBezTo>
                  <a:lnTo>
                    <a:pt x="4" y="113"/>
                  </a:lnTo>
                  <a:close/>
                </a:path>
              </a:pathLst>
            </a:custGeom>
            <a:solidFill>
              <a:schemeClr val="dk1"/>
            </a:solidFill>
            <a:ln>
              <a:noFill/>
            </a:ln>
          </p:spPr>
          <p:txBody>
            <a:bodyPr anchorCtr="1" anchor="ctr" bIns="35625" lIns="90000" spcFirstLastPara="1" rIns="90000" wrap="square" tIns="356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47" name="Google Shape;1747;p47"/>
            <p:cNvSpPr/>
            <p:nvPr/>
          </p:nvSpPr>
          <p:spPr>
            <a:xfrm>
              <a:off x="8041025" y="2791570"/>
              <a:ext cx="203772" cy="248689"/>
            </a:xfrm>
            <a:custGeom>
              <a:rect b="b" l="l" r="r" t="t"/>
              <a:pathLst>
                <a:path extrusionOk="0" h="227" w="186">
                  <a:moveTo>
                    <a:pt x="186" y="196"/>
                  </a:moveTo>
                  <a:cubicBezTo>
                    <a:pt x="177" y="206"/>
                    <a:pt x="165" y="213"/>
                    <a:pt x="150" y="219"/>
                  </a:cubicBezTo>
                  <a:cubicBezTo>
                    <a:pt x="134" y="224"/>
                    <a:pt x="117" y="227"/>
                    <a:pt x="98" y="227"/>
                  </a:cubicBezTo>
                  <a:cubicBezTo>
                    <a:pt x="69" y="227"/>
                    <a:pt x="45" y="218"/>
                    <a:pt x="28" y="201"/>
                  </a:cubicBezTo>
                  <a:cubicBezTo>
                    <a:pt x="10" y="183"/>
                    <a:pt x="1" y="158"/>
                    <a:pt x="0" y="127"/>
                  </a:cubicBezTo>
                  <a:lnTo>
                    <a:pt x="0" y="108"/>
                  </a:lnTo>
                  <a:cubicBezTo>
                    <a:pt x="0" y="86"/>
                    <a:pt x="3" y="67"/>
                    <a:pt x="11" y="51"/>
                  </a:cubicBezTo>
                  <a:cubicBezTo>
                    <a:pt x="18" y="34"/>
                    <a:pt x="30" y="22"/>
                    <a:pt x="44" y="13"/>
                  </a:cubicBezTo>
                  <a:cubicBezTo>
                    <a:pt x="59" y="4"/>
                    <a:pt x="75" y="0"/>
                    <a:pt x="94" y="0"/>
                  </a:cubicBezTo>
                  <a:cubicBezTo>
                    <a:pt x="122" y="0"/>
                    <a:pt x="143" y="6"/>
                    <a:pt x="158" y="19"/>
                  </a:cubicBezTo>
                  <a:cubicBezTo>
                    <a:pt x="174" y="31"/>
                    <a:pt x="182" y="50"/>
                    <a:pt x="185" y="75"/>
                  </a:cubicBezTo>
                  <a:lnTo>
                    <a:pt x="134" y="75"/>
                  </a:lnTo>
                  <a:cubicBezTo>
                    <a:pt x="132" y="63"/>
                    <a:pt x="128" y="54"/>
                    <a:pt x="122" y="49"/>
                  </a:cubicBezTo>
                  <a:cubicBezTo>
                    <a:pt x="116" y="43"/>
                    <a:pt x="107" y="41"/>
                    <a:pt x="96" y="41"/>
                  </a:cubicBezTo>
                  <a:cubicBezTo>
                    <a:pt x="83" y="41"/>
                    <a:pt x="72" y="47"/>
                    <a:pt x="65" y="58"/>
                  </a:cubicBezTo>
                  <a:cubicBezTo>
                    <a:pt x="58" y="69"/>
                    <a:pt x="54" y="86"/>
                    <a:pt x="54" y="107"/>
                  </a:cubicBezTo>
                  <a:lnTo>
                    <a:pt x="54" y="120"/>
                  </a:lnTo>
                  <a:cubicBezTo>
                    <a:pt x="54" y="142"/>
                    <a:pt x="58" y="159"/>
                    <a:pt x="65" y="170"/>
                  </a:cubicBezTo>
                  <a:cubicBezTo>
                    <a:pt x="73" y="181"/>
                    <a:pt x="85" y="187"/>
                    <a:pt x="101" y="187"/>
                  </a:cubicBezTo>
                  <a:cubicBezTo>
                    <a:pt x="115" y="187"/>
                    <a:pt x="125" y="183"/>
                    <a:pt x="132" y="177"/>
                  </a:cubicBezTo>
                  <a:lnTo>
                    <a:pt x="132" y="143"/>
                  </a:lnTo>
                  <a:lnTo>
                    <a:pt x="95" y="143"/>
                  </a:lnTo>
                  <a:lnTo>
                    <a:pt x="95" y="106"/>
                  </a:lnTo>
                  <a:lnTo>
                    <a:pt x="185" y="106"/>
                  </a:lnTo>
                  <a:lnTo>
                    <a:pt x="185" y="197"/>
                  </a:lnTo>
                  <a:lnTo>
                    <a:pt x="186" y="196"/>
                  </a:lnTo>
                  <a:close/>
                </a:path>
              </a:pathLst>
            </a:custGeom>
            <a:solidFill>
              <a:schemeClr val="dk1"/>
            </a:solidFill>
            <a:ln>
              <a:noFill/>
            </a:ln>
          </p:spPr>
          <p:txBody>
            <a:bodyPr anchorCtr="1" anchor="ctr" bIns="36700" lIns="90000" spcFirstLastPara="1" rIns="90000" wrap="square" tIns="367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48" name="Google Shape;1748;p47"/>
            <p:cNvSpPr/>
            <p:nvPr/>
          </p:nvSpPr>
          <p:spPr>
            <a:xfrm>
              <a:off x="7771521" y="3631855"/>
              <a:ext cx="688004" cy="688004"/>
            </a:xfrm>
            <a:custGeom>
              <a:rect b="b" l="l" r="r" t="t"/>
              <a:pathLst>
                <a:path extrusionOk="0" h="628" w="628">
                  <a:moveTo>
                    <a:pt x="537" y="91"/>
                  </a:moveTo>
                  <a:cubicBezTo>
                    <a:pt x="576" y="130"/>
                    <a:pt x="604" y="179"/>
                    <a:pt x="618" y="232"/>
                  </a:cubicBezTo>
                  <a:cubicBezTo>
                    <a:pt x="632" y="286"/>
                    <a:pt x="632" y="342"/>
                    <a:pt x="618" y="395"/>
                  </a:cubicBezTo>
                  <a:cubicBezTo>
                    <a:pt x="604" y="448"/>
                    <a:pt x="576" y="497"/>
                    <a:pt x="537" y="536"/>
                  </a:cubicBezTo>
                  <a:cubicBezTo>
                    <a:pt x="498" y="575"/>
                    <a:pt x="449" y="603"/>
                    <a:pt x="396" y="617"/>
                  </a:cubicBezTo>
                  <a:cubicBezTo>
                    <a:pt x="342" y="631"/>
                    <a:pt x="286" y="631"/>
                    <a:pt x="233" y="617"/>
                  </a:cubicBezTo>
                  <a:cubicBezTo>
                    <a:pt x="180" y="603"/>
                    <a:pt x="131" y="575"/>
                    <a:pt x="92" y="536"/>
                  </a:cubicBezTo>
                  <a:cubicBezTo>
                    <a:pt x="53" y="497"/>
                    <a:pt x="25" y="448"/>
                    <a:pt x="11" y="395"/>
                  </a:cubicBezTo>
                  <a:cubicBezTo>
                    <a:pt x="-3" y="342"/>
                    <a:pt x="-3" y="286"/>
                    <a:pt x="11" y="232"/>
                  </a:cubicBezTo>
                  <a:cubicBezTo>
                    <a:pt x="25" y="179"/>
                    <a:pt x="53" y="130"/>
                    <a:pt x="92" y="91"/>
                  </a:cubicBezTo>
                  <a:cubicBezTo>
                    <a:pt x="131" y="52"/>
                    <a:pt x="180" y="24"/>
                    <a:pt x="233" y="10"/>
                  </a:cubicBezTo>
                  <a:cubicBezTo>
                    <a:pt x="286" y="-4"/>
                    <a:pt x="342" y="-4"/>
                    <a:pt x="396" y="10"/>
                  </a:cubicBezTo>
                  <a:cubicBezTo>
                    <a:pt x="449" y="24"/>
                    <a:pt x="498" y="52"/>
                    <a:pt x="537" y="91"/>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749" name="Google Shape;1749;p47"/>
            <p:cNvGrpSpPr/>
            <p:nvPr/>
          </p:nvGrpSpPr>
          <p:grpSpPr>
            <a:xfrm>
              <a:off x="7855878" y="3715117"/>
              <a:ext cx="520385" cy="520385"/>
              <a:chOff x="7855878" y="3715117"/>
              <a:chExt cx="520385" cy="520385"/>
            </a:xfrm>
          </p:grpSpPr>
          <p:sp>
            <p:nvSpPr>
              <p:cNvPr id="1750" name="Google Shape;1750;p47"/>
              <p:cNvSpPr/>
              <p:nvPr/>
            </p:nvSpPr>
            <p:spPr>
              <a:xfrm>
                <a:off x="7862451" y="3721690"/>
                <a:ext cx="507238" cy="507238"/>
              </a:xfrm>
              <a:custGeom>
                <a:rect b="b" l="l" r="r" t="t"/>
                <a:pathLst>
                  <a:path extrusionOk="0" h="463" w="463">
                    <a:moveTo>
                      <a:pt x="231" y="463"/>
                    </a:moveTo>
                    <a:cubicBezTo>
                      <a:pt x="104" y="463"/>
                      <a:pt x="0" y="360"/>
                      <a:pt x="0" y="232"/>
                    </a:cubicBezTo>
                    <a:cubicBezTo>
                      <a:pt x="0" y="105"/>
                      <a:pt x="103" y="0"/>
                      <a:pt x="231" y="0"/>
                    </a:cubicBezTo>
                    <a:cubicBezTo>
                      <a:pt x="358" y="0"/>
                      <a:pt x="463" y="105"/>
                      <a:pt x="463" y="232"/>
                    </a:cubicBezTo>
                    <a:cubicBezTo>
                      <a:pt x="463" y="360"/>
                      <a:pt x="359" y="463"/>
                      <a:pt x="231" y="463"/>
                    </a:cubicBezTo>
                    <a:moveTo>
                      <a:pt x="231" y="13"/>
                    </a:moveTo>
                    <a:cubicBezTo>
                      <a:pt x="111" y="13"/>
                      <a:pt x="13" y="112"/>
                      <a:pt x="13" y="232"/>
                    </a:cubicBezTo>
                    <a:cubicBezTo>
                      <a:pt x="13" y="353"/>
                      <a:pt x="110" y="450"/>
                      <a:pt x="231" y="450"/>
                    </a:cubicBezTo>
                    <a:cubicBezTo>
                      <a:pt x="351" y="450"/>
                      <a:pt x="450" y="353"/>
                      <a:pt x="450" y="232"/>
                    </a:cubicBezTo>
                    <a:cubicBezTo>
                      <a:pt x="450" y="112"/>
                      <a:pt x="352" y="13"/>
                      <a:pt x="231" y="1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51" name="Google Shape;1751;p47"/>
              <p:cNvSpPr/>
              <p:nvPr/>
            </p:nvSpPr>
            <p:spPr>
              <a:xfrm>
                <a:off x="8085943" y="3946277"/>
                <a:ext cx="59160" cy="59160"/>
              </a:xfrm>
              <a:custGeom>
                <a:rect b="b" l="l" r="r" t="t"/>
                <a:pathLst>
                  <a:path extrusionOk="0" h="54" w="54">
                    <a:moveTo>
                      <a:pt x="54" y="27"/>
                    </a:moveTo>
                    <a:cubicBezTo>
                      <a:pt x="54" y="41"/>
                      <a:pt x="41" y="54"/>
                      <a:pt x="27" y="54"/>
                    </a:cubicBezTo>
                    <a:cubicBezTo>
                      <a:pt x="12" y="54"/>
                      <a:pt x="0" y="42"/>
                      <a:pt x="0" y="27"/>
                    </a:cubicBezTo>
                    <a:cubicBezTo>
                      <a:pt x="0" y="13"/>
                      <a:pt x="12" y="0"/>
                      <a:pt x="27" y="0"/>
                    </a:cubicBezTo>
                    <a:cubicBezTo>
                      <a:pt x="41" y="0"/>
                      <a:pt x="54" y="12"/>
                      <a:pt x="54" y="2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52" name="Google Shape;1752;p47"/>
              <p:cNvSpPr/>
              <p:nvPr/>
            </p:nvSpPr>
            <p:spPr>
              <a:xfrm>
                <a:off x="7855878" y="3971475"/>
                <a:ext cx="66828" cy="7669"/>
              </a:xfrm>
              <a:custGeom>
                <a:rect b="b" l="l" r="r" t="t"/>
                <a:pathLst>
                  <a:path extrusionOk="0" h="7" w="61">
                    <a:moveTo>
                      <a:pt x="58" y="7"/>
                    </a:moveTo>
                    <a:lnTo>
                      <a:pt x="3" y="7"/>
                    </a:lnTo>
                    <a:cubicBezTo>
                      <a:pt x="1" y="7"/>
                      <a:pt x="0" y="6"/>
                      <a:pt x="0" y="4"/>
                    </a:cubicBezTo>
                    <a:cubicBezTo>
                      <a:pt x="0" y="3"/>
                      <a:pt x="1" y="0"/>
                      <a:pt x="3" y="0"/>
                    </a:cubicBezTo>
                    <a:lnTo>
                      <a:pt x="58" y="0"/>
                    </a:lnTo>
                    <a:cubicBezTo>
                      <a:pt x="60" y="0"/>
                      <a:pt x="61" y="3"/>
                      <a:pt x="61" y="4"/>
                    </a:cubicBezTo>
                    <a:cubicBezTo>
                      <a:pt x="61" y="6"/>
                      <a:pt x="60" y="7"/>
                      <a:pt x="58" y="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53" name="Google Shape;1753;p47"/>
              <p:cNvSpPr/>
              <p:nvPr/>
            </p:nvSpPr>
            <p:spPr>
              <a:xfrm>
                <a:off x="8308339" y="3971475"/>
                <a:ext cx="67924" cy="7669"/>
              </a:xfrm>
              <a:custGeom>
                <a:rect b="b" l="l" r="r" t="t"/>
                <a:pathLst>
                  <a:path extrusionOk="0" h="7" w="62">
                    <a:moveTo>
                      <a:pt x="59" y="7"/>
                    </a:moveTo>
                    <a:lnTo>
                      <a:pt x="4" y="7"/>
                    </a:lnTo>
                    <a:cubicBezTo>
                      <a:pt x="2" y="7"/>
                      <a:pt x="0" y="6"/>
                      <a:pt x="0" y="4"/>
                    </a:cubicBezTo>
                    <a:cubicBezTo>
                      <a:pt x="0" y="3"/>
                      <a:pt x="2" y="0"/>
                      <a:pt x="4" y="0"/>
                    </a:cubicBezTo>
                    <a:lnTo>
                      <a:pt x="59" y="0"/>
                    </a:lnTo>
                    <a:cubicBezTo>
                      <a:pt x="61" y="0"/>
                      <a:pt x="62" y="3"/>
                      <a:pt x="62" y="4"/>
                    </a:cubicBezTo>
                    <a:cubicBezTo>
                      <a:pt x="62" y="6"/>
                      <a:pt x="61" y="7"/>
                      <a:pt x="59" y="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54" name="Google Shape;1754;p47"/>
              <p:cNvSpPr/>
              <p:nvPr/>
            </p:nvSpPr>
            <p:spPr>
              <a:xfrm>
                <a:off x="8112236" y="4167578"/>
                <a:ext cx="7669" cy="67924"/>
              </a:xfrm>
              <a:custGeom>
                <a:rect b="b" l="l" r="r" t="t"/>
                <a:pathLst>
                  <a:path extrusionOk="0" h="62" w="7">
                    <a:moveTo>
                      <a:pt x="3" y="62"/>
                    </a:moveTo>
                    <a:cubicBezTo>
                      <a:pt x="2" y="62"/>
                      <a:pt x="0" y="61"/>
                      <a:pt x="0" y="59"/>
                    </a:cubicBezTo>
                    <a:lnTo>
                      <a:pt x="0" y="4"/>
                    </a:lnTo>
                    <a:cubicBezTo>
                      <a:pt x="0" y="2"/>
                      <a:pt x="1" y="0"/>
                      <a:pt x="3" y="0"/>
                    </a:cubicBezTo>
                    <a:cubicBezTo>
                      <a:pt x="4" y="0"/>
                      <a:pt x="7" y="2"/>
                      <a:pt x="7" y="4"/>
                    </a:cubicBezTo>
                    <a:lnTo>
                      <a:pt x="7" y="59"/>
                    </a:lnTo>
                    <a:cubicBezTo>
                      <a:pt x="7" y="61"/>
                      <a:pt x="5" y="62"/>
                      <a:pt x="3" y="62"/>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55" name="Google Shape;1755;p47"/>
              <p:cNvSpPr/>
              <p:nvPr/>
            </p:nvSpPr>
            <p:spPr>
              <a:xfrm>
                <a:off x="8112236" y="3715117"/>
                <a:ext cx="7669" cy="67924"/>
              </a:xfrm>
              <a:custGeom>
                <a:rect b="b" l="l" r="r" t="t"/>
                <a:pathLst>
                  <a:path extrusionOk="0" h="62" w="7">
                    <a:moveTo>
                      <a:pt x="3" y="62"/>
                    </a:moveTo>
                    <a:cubicBezTo>
                      <a:pt x="2" y="62"/>
                      <a:pt x="0" y="60"/>
                      <a:pt x="0" y="58"/>
                    </a:cubicBezTo>
                    <a:lnTo>
                      <a:pt x="0" y="3"/>
                    </a:lnTo>
                    <a:cubicBezTo>
                      <a:pt x="0" y="1"/>
                      <a:pt x="1" y="0"/>
                      <a:pt x="3" y="0"/>
                    </a:cubicBezTo>
                    <a:cubicBezTo>
                      <a:pt x="4" y="0"/>
                      <a:pt x="7" y="1"/>
                      <a:pt x="7" y="3"/>
                    </a:cubicBezTo>
                    <a:lnTo>
                      <a:pt x="7" y="58"/>
                    </a:lnTo>
                    <a:cubicBezTo>
                      <a:pt x="7" y="60"/>
                      <a:pt x="5" y="62"/>
                      <a:pt x="3" y="62"/>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56" name="Google Shape;1756;p47"/>
              <p:cNvSpPr/>
              <p:nvPr/>
            </p:nvSpPr>
            <p:spPr>
              <a:xfrm>
                <a:off x="8101281" y="3790710"/>
                <a:ext cx="29580" cy="187339"/>
              </a:xfrm>
              <a:custGeom>
                <a:rect b="b" l="l" r="r" t="t"/>
                <a:pathLst>
                  <a:path extrusionOk="0" h="171" w="27">
                    <a:moveTo>
                      <a:pt x="13" y="171"/>
                    </a:moveTo>
                    <a:cubicBezTo>
                      <a:pt x="6" y="171"/>
                      <a:pt x="0" y="165"/>
                      <a:pt x="0" y="158"/>
                    </a:cubicBezTo>
                    <a:lnTo>
                      <a:pt x="0" y="14"/>
                    </a:lnTo>
                    <a:cubicBezTo>
                      <a:pt x="0" y="6"/>
                      <a:pt x="5" y="0"/>
                      <a:pt x="13" y="0"/>
                    </a:cubicBezTo>
                    <a:cubicBezTo>
                      <a:pt x="20" y="0"/>
                      <a:pt x="27" y="6"/>
                      <a:pt x="27" y="14"/>
                    </a:cubicBezTo>
                    <a:lnTo>
                      <a:pt x="27" y="158"/>
                    </a:lnTo>
                    <a:cubicBezTo>
                      <a:pt x="27" y="165"/>
                      <a:pt x="21" y="171"/>
                      <a:pt x="13" y="171"/>
                    </a:cubicBezTo>
                    <a:close/>
                  </a:path>
                </a:pathLst>
              </a:custGeom>
              <a:solidFill>
                <a:schemeClr val="dk1"/>
              </a:solidFill>
              <a:ln>
                <a:noFill/>
              </a:ln>
            </p:spPr>
            <p:txBody>
              <a:bodyPr anchorCtr="1" anchor="ctr" bIns="16550" lIns="90000" spcFirstLastPara="1" rIns="90000" wrap="square" tIns="165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57" name="Google Shape;1757;p47"/>
              <p:cNvSpPr/>
              <p:nvPr/>
            </p:nvSpPr>
            <p:spPr>
              <a:xfrm>
                <a:off x="8111140" y="3892595"/>
                <a:ext cx="120510" cy="93122"/>
              </a:xfrm>
              <a:custGeom>
                <a:rect b="b" l="l" r="r" t="t"/>
                <a:pathLst>
                  <a:path extrusionOk="0" h="85" w="110">
                    <a:moveTo>
                      <a:pt x="14" y="85"/>
                    </a:moveTo>
                    <a:cubicBezTo>
                      <a:pt x="10" y="85"/>
                      <a:pt x="6" y="83"/>
                      <a:pt x="3" y="80"/>
                    </a:cubicBezTo>
                    <a:cubicBezTo>
                      <a:pt x="-1" y="74"/>
                      <a:pt x="0" y="65"/>
                      <a:pt x="7" y="61"/>
                    </a:cubicBezTo>
                    <a:lnTo>
                      <a:pt x="89" y="2"/>
                    </a:lnTo>
                    <a:cubicBezTo>
                      <a:pt x="95" y="-2"/>
                      <a:pt x="103" y="-1"/>
                      <a:pt x="108" y="5"/>
                    </a:cubicBezTo>
                    <a:cubicBezTo>
                      <a:pt x="112" y="11"/>
                      <a:pt x="110" y="19"/>
                      <a:pt x="104" y="24"/>
                    </a:cubicBezTo>
                    <a:lnTo>
                      <a:pt x="22" y="83"/>
                    </a:lnTo>
                    <a:cubicBezTo>
                      <a:pt x="19" y="84"/>
                      <a:pt x="17" y="85"/>
                      <a:pt x="14" y="85"/>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sp>
          <p:nvSpPr>
            <p:cNvPr id="1758" name="Google Shape;1758;p47"/>
            <p:cNvSpPr/>
            <p:nvPr/>
          </p:nvSpPr>
          <p:spPr>
            <a:xfrm>
              <a:off x="6109577" y="3039164"/>
              <a:ext cx="327569" cy="90930"/>
            </a:xfrm>
            <a:custGeom>
              <a:rect b="b" l="l" r="r" t="t"/>
              <a:pathLst>
                <a:path extrusionOk="0" h="83" w="299">
                  <a:moveTo>
                    <a:pt x="299" y="11"/>
                  </a:moveTo>
                  <a:cubicBezTo>
                    <a:pt x="285" y="25"/>
                    <a:pt x="229" y="78"/>
                    <a:pt x="141" y="83"/>
                  </a:cubicBezTo>
                  <a:cubicBezTo>
                    <a:pt x="70" y="87"/>
                    <a:pt x="18" y="58"/>
                    <a:pt x="0" y="47"/>
                  </a:cubicBezTo>
                  <a:cubicBezTo>
                    <a:pt x="16" y="52"/>
                    <a:pt x="61" y="64"/>
                    <a:pt x="114" y="47"/>
                  </a:cubicBezTo>
                  <a:cubicBezTo>
                    <a:pt x="152" y="34"/>
                    <a:pt x="176" y="12"/>
                    <a:pt x="188" y="0"/>
                  </a:cubicBezTo>
                  <a:lnTo>
                    <a:pt x="298" y="11"/>
                  </a:lnTo>
                  <a:lnTo>
                    <a:pt x="299" y="11"/>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59" name="Google Shape;1759;p47"/>
            <p:cNvSpPr/>
            <p:nvPr/>
          </p:nvSpPr>
          <p:spPr>
            <a:xfrm>
              <a:off x="6007691" y="2609709"/>
              <a:ext cx="624462" cy="498474"/>
            </a:xfrm>
            <a:custGeom>
              <a:rect b="b" l="l" r="r" t="t"/>
              <a:pathLst>
                <a:path extrusionOk="0" h="455" w="570">
                  <a:moveTo>
                    <a:pt x="40" y="90"/>
                  </a:moveTo>
                  <a:cubicBezTo>
                    <a:pt x="17" y="112"/>
                    <a:pt x="11" y="139"/>
                    <a:pt x="5" y="165"/>
                  </a:cubicBezTo>
                  <a:cubicBezTo>
                    <a:pt x="-18" y="266"/>
                    <a:pt x="43" y="386"/>
                    <a:pt x="130" y="432"/>
                  </a:cubicBezTo>
                  <a:cubicBezTo>
                    <a:pt x="276" y="510"/>
                    <a:pt x="476" y="378"/>
                    <a:pt x="540" y="239"/>
                  </a:cubicBezTo>
                  <a:cubicBezTo>
                    <a:pt x="547" y="223"/>
                    <a:pt x="602" y="102"/>
                    <a:pt x="545" y="38"/>
                  </a:cubicBezTo>
                  <a:cubicBezTo>
                    <a:pt x="524" y="14"/>
                    <a:pt x="488" y="-1"/>
                    <a:pt x="455" y="1"/>
                  </a:cubicBezTo>
                  <a:cubicBezTo>
                    <a:pt x="412" y="3"/>
                    <a:pt x="395" y="32"/>
                    <a:pt x="360" y="53"/>
                  </a:cubicBezTo>
                  <a:cubicBezTo>
                    <a:pt x="240" y="123"/>
                    <a:pt x="117" y="18"/>
                    <a:pt x="40" y="90"/>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60" name="Google Shape;1760;p47"/>
            <p:cNvSpPr/>
            <p:nvPr/>
          </p:nvSpPr>
          <p:spPr>
            <a:xfrm>
              <a:off x="6422903" y="3330580"/>
              <a:ext cx="423977" cy="392206"/>
            </a:xfrm>
            <a:custGeom>
              <a:rect b="b" l="l" r="r" t="t"/>
              <a:pathLst>
                <a:path extrusionOk="0" h="358" w="387">
                  <a:moveTo>
                    <a:pt x="72" y="174"/>
                  </a:moveTo>
                  <a:cubicBezTo>
                    <a:pt x="76" y="178"/>
                    <a:pt x="80" y="181"/>
                    <a:pt x="84" y="185"/>
                  </a:cubicBezTo>
                  <a:cubicBezTo>
                    <a:pt x="97" y="196"/>
                    <a:pt x="108" y="205"/>
                    <a:pt x="111" y="207"/>
                  </a:cubicBezTo>
                  <a:cubicBezTo>
                    <a:pt x="117" y="212"/>
                    <a:pt x="132" y="223"/>
                    <a:pt x="160" y="244"/>
                  </a:cubicBezTo>
                  <a:cubicBezTo>
                    <a:pt x="176" y="256"/>
                    <a:pt x="192" y="268"/>
                    <a:pt x="208" y="280"/>
                  </a:cubicBezTo>
                  <a:cubicBezTo>
                    <a:pt x="243" y="306"/>
                    <a:pt x="279" y="332"/>
                    <a:pt x="314" y="358"/>
                  </a:cubicBezTo>
                  <a:cubicBezTo>
                    <a:pt x="318" y="354"/>
                    <a:pt x="331" y="343"/>
                    <a:pt x="349" y="340"/>
                  </a:cubicBezTo>
                  <a:cubicBezTo>
                    <a:pt x="368" y="336"/>
                    <a:pt x="381" y="342"/>
                    <a:pt x="387" y="344"/>
                  </a:cubicBezTo>
                  <a:cubicBezTo>
                    <a:pt x="385" y="339"/>
                    <a:pt x="382" y="330"/>
                    <a:pt x="378" y="320"/>
                  </a:cubicBezTo>
                  <a:cubicBezTo>
                    <a:pt x="368" y="296"/>
                    <a:pt x="352" y="276"/>
                    <a:pt x="322" y="236"/>
                  </a:cubicBezTo>
                  <a:cubicBezTo>
                    <a:pt x="311" y="223"/>
                    <a:pt x="301" y="211"/>
                    <a:pt x="297" y="206"/>
                  </a:cubicBezTo>
                  <a:cubicBezTo>
                    <a:pt x="293" y="201"/>
                    <a:pt x="288" y="195"/>
                    <a:pt x="284" y="190"/>
                  </a:cubicBezTo>
                  <a:cubicBezTo>
                    <a:pt x="272" y="176"/>
                    <a:pt x="260" y="163"/>
                    <a:pt x="248" y="149"/>
                  </a:cubicBezTo>
                  <a:cubicBezTo>
                    <a:pt x="233" y="133"/>
                    <a:pt x="219" y="117"/>
                    <a:pt x="204" y="102"/>
                  </a:cubicBezTo>
                  <a:lnTo>
                    <a:pt x="203" y="101"/>
                  </a:lnTo>
                  <a:cubicBezTo>
                    <a:pt x="196" y="94"/>
                    <a:pt x="190" y="88"/>
                    <a:pt x="183" y="81"/>
                  </a:cubicBezTo>
                  <a:cubicBezTo>
                    <a:pt x="175" y="73"/>
                    <a:pt x="168" y="66"/>
                    <a:pt x="160" y="59"/>
                  </a:cubicBezTo>
                  <a:cubicBezTo>
                    <a:pt x="146" y="45"/>
                    <a:pt x="132" y="32"/>
                    <a:pt x="118" y="19"/>
                  </a:cubicBezTo>
                  <a:cubicBezTo>
                    <a:pt x="110" y="15"/>
                    <a:pt x="102" y="11"/>
                    <a:pt x="94" y="8"/>
                  </a:cubicBezTo>
                  <a:cubicBezTo>
                    <a:pt x="64" y="-3"/>
                    <a:pt x="37" y="-3"/>
                    <a:pt x="19" y="10"/>
                  </a:cubicBezTo>
                  <a:cubicBezTo>
                    <a:pt x="15" y="14"/>
                    <a:pt x="11" y="18"/>
                    <a:pt x="8" y="22"/>
                  </a:cubicBezTo>
                  <a:cubicBezTo>
                    <a:pt x="4" y="30"/>
                    <a:pt x="2" y="37"/>
                    <a:pt x="2" y="40"/>
                  </a:cubicBezTo>
                  <a:cubicBezTo>
                    <a:pt x="2" y="40"/>
                    <a:pt x="1" y="41"/>
                    <a:pt x="1" y="42"/>
                  </a:cubicBezTo>
                  <a:cubicBezTo>
                    <a:pt x="-8" y="88"/>
                    <a:pt x="36" y="140"/>
                    <a:pt x="72" y="174"/>
                  </a:cubicBezTo>
                  <a:close/>
                </a:path>
              </a:pathLst>
            </a:custGeom>
            <a:solidFill>
              <a:srgbClr val="783F0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61" name="Google Shape;1761;p47"/>
            <p:cNvSpPr/>
            <p:nvPr/>
          </p:nvSpPr>
          <p:spPr>
            <a:xfrm>
              <a:off x="6265144" y="3250605"/>
              <a:ext cx="179670" cy="541200"/>
            </a:xfrm>
            <a:custGeom>
              <a:rect b="b" l="l" r="r" t="t"/>
              <a:pathLst>
                <a:path extrusionOk="0" h="494" w="164">
                  <a:moveTo>
                    <a:pt x="11" y="139"/>
                  </a:moveTo>
                  <a:cubicBezTo>
                    <a:pt x="10" y="145"/>
                    <a:pt x="9" y="150"/>
                    <a:pt x="9" y="155"/>
                  </a:cubicBezTo>
                  <a:cubicBezTo>
                    <a:pt x="7" y="173"/>
                    <a:pt x="6" y="186"/>
                    <a:pt x="6" y="191"/>
                  </a:cubicBezTo>
                  <a:cubicBezTo>
                    <a:pt x="6" y="198"/>
                    <a:pt x="5" y="217"/>
                    <a:pt x="5" y="252"/>
                  </a:cubicBezTo>
                  <a:cubicBezTo>
                    <a:pt x="4" y="272"/>
                    <a:pt x="4" y="292"/>
                    <a:pt x="3" y="312"/>
                  </a:cubicBezTo>
                  <a:cubicBezTo>
                    <a:pt x="2" y="355"/>
                    <a:pt x="1" y="399"/>
                    <a:pt x="0" y="443"/>
                  </a:cubicBezTo>
                  <a:cubicBezTo>
                    <a:pt x="7" y="444"/>
                    <a:pt x="22" y="448"/>
                    <a:pt x="36" y="461"/>
                  </a:cubicBezTo>
                  <a:cubicBezTo>
                    <a:pt x="49" y="474"/>
                    <a:pt x="52" y="489"/>
                    <a:pt x="53" y="494"/>
                  </a:cubicBezTo>
                  <a:cubicBezTo>
                    <a:pt x="57" y="490"/>
                    <a:pt x="63" y="483"/>
                    <a:pt x="68" y="473"/>
                  </a:cubicBezTo>
                  <a:cubicBezTo>
                    <a:pt x="82" y="451"/>
                    <a:pt x="90" y="427"/>
                    <a:pt x="104" y="379"/>
                  </a:cubicBezTo>
                  <a:cubicBezTo>
                    <a:pt x="109" y="362"/>
                    <a:pt x="113" y="348"/>
                    <a:pt x="115" y="341"/>
                  </a:cubicBezTo>
                  <a:cubicBezTo>
                    <a:pt x="117" y="335"/>
                    <a:pt x="118" y="328"/>
                    <a:pt x="120" y="322"/>
                  </a:cubicBezTo>
                  <a:cubicBezTo>
                    <a:pt x="125" y="304"/>
                    <a:pt x="129" y="286"/>
                    <a:pt x="133" y="269"/>
                  </a:cubicBezTo>
                  <a:cubicBezTo>
                    <a:pt x="138" y="247"/>
                    <a:pt x="142" y="226"/>
                    <a:pt x="146" y="205"/>
                  </a:cubicBezTo>
                  <a:cubicBezTo>
                    <a:pt x="146" y="205"/>
                    <a:pt x="146" y="204"/>
                    <a:pt x="147" y="204"/>
                  </a:cubicBezTo>
                  <a:cubicBezTo>
                    <a:pt x="148" y="194"/>
                    <a:pt x="150" y="185"/>
                    <a:pt x="151" y="176"/>
                  </a:cubicBezTo>
                  <a:cubicBezTo>
                    <a:pt x="153" y="166"/>
                    <a:pt x="155" y="155"/>
                    <a:pt x="157" y="145"/>
                  </a:cubicBezTo>
                  <a:cubicBezTo>
                    <a:pt x="159" y="125"/>
                    <a:pt x="162" y="106"/>
                    <a:pt x="164" y="87"/>
                  </a:cubicBezTo>
                  <a:cubicBezTo>
                    <a:pt x="164" y="78"/>
                    <a:pt x="162" y="70"/>
                    <a:pt x="160" y="62"/>
                  </a:cubicBezTo>
                  <a:cubicBezTo>
                    <a:pt x="153" y="31"/>
                    <a:pt x="136" y="8"/>
                    <a:pt x="115" y="2"/>
                  </a:cubicBezTo>
                  <a:cubicBezTo>
                    <a:pt x="109" y="1"/>
                    <a:pt x="104" y="0"/>
                    <a:pt x="98" y="1"/>
                  </a:cubicBezTo>
                  <a:cubicBezTo>
                    <a:pt x="90" y="1"/>
                    <a:pt x="83" y="4"/>
                    <a:pt x="80" y="5"/>
                  </a:cubicBezTo>
                  <a:cubicBezTo>
                    <a:pt x="80" y="5"/>
                    <a:pt x="79" y="6"/>
                    <a:pt x="78" y="6"/>
                  </a:cubicBezTo>
                  <a:cubicBezTo>
                    <a:pt x="35" y="25"/>
                    <a:pt x="18" y="91"/>
                    <a:pt x="11" y="139"/>
                  </a:cubicBezTo>
                  <a:close/>
                </a:path>
              </a:pathLst>
            </a:custGeom>
            <a:solidFill>
              <a:srgbClr val="783F0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62" name="Google Shape;1762;p47"/>
            <p:cNvSpPr/>
            <p:nvPr/>
          </p:nvSpPr>
          <p:spPr>
            <a:xfrm>
              <a:off x="6764713" y="3678964"/>
              <a:ext cx="157759" cy="611316"/>
            </a:xfrm>
            <a:custGeom>
              <a:rect b="b" l="l" r="r" t="t"/>
              <a:pathLst>
                <a:path extrusionOk="0" h="558" w="144">
                  <a:moveTo>
                    <a:pt x="81" y="35"/>
                  </a:moveTo>
                  <a:cubicBezTo>
                    <a:pt x="84" y="40"/>
                    <a:pt x="85" y="45"/>
                    <a:pt x="85" y="48"/>
                  </a:cubicBezTo>
                  <a:cubicBezTo>
                    <a:pt x="87" y="68"/>
                    <a:pt x="90" y="95"/>
                    <a:pt x="94" y="128"/>
                  </a:cubicBezTo>
                  <a:cubicBezTo>
                    <a:pt x="104" y="211"/>
                    <a:pt x="108" y="253"/>
                    <a:pt x="112" y="301"/>
                  </a:cubicBezTo>
                  <a:cubicBezTo>
                    <a:pt x="113" y="313"/>
                    <a:pt x="115" y="324"/>
                    <a:pt x="115" y="333"/>
                  </a:cubicBezTo>
                  <a:cubicBezTo>
                    <a:pt x="120" y="385"/>
                    <a:pt x="121" y="410"/>
                    <a:pt x="125" y="440"/>
                  </a:cubicBezTo>
                  <a:cubicBezTo>
                    <a:pt x="126" y="444"/>
                    <a:pt x="126" y="448"/>
                    <a:pt x="127" y="452"/>
                  </a:cubicBezTo>
                  <a:cubicBezTo>
                    <a:pt x="127" y="457"/>
                    <a:pt x="128" y="461"/>
                    <a:pt x="129" y="466"/>
                  </a:cubicBezTo>
                  <a:cubicBezTo>
                    <a:pt x="129" y="468"/>
                    <a:pt x="129" y="469"/>
                    <a:pt x="129" y="471"/>
                  </a:cubicBezTo>
                  <a:cubicBezTo>
                    <a:pt x="132" y="487"/>
                    <a:pt x="135" y="501"/>
                    <a:pt x="137" y="514"/>
                  </a:cubicBezTo>
                  <a:cubicBezTo>
                    <a:pt x="137" y="515"/>
                    <a:pt x="137" y="516"/>
                    <a:pt x="138" y="517"/>
                  </a:cubicBezTo>
                  <a:cubicBezTo>
                    <a:pt x="140" y="527"/>
                    <a:pt x="142" y="535"/>
                    <a:pt x="143" y="542"/>
                  </a:cubicBezTo>
                  <a:cubicBezTo>
                    <a:pt x="143" y="543"/>
                    <a:pt x="143" y="543"/>
                    <a:pt x="144" y="544"/>
                  </a:cubicBezTo>
                  <a:cubicBezTo>
                    <a:pt x="144" y="545"/>
                    <a:pt x="144" y="546"/>
                    <a:pt x="144" y="546"/>
                  </a:cubicBezTo>
                  <a:cubicBezTo>
                    <a:pt x="136" y="549"/>
                    <a:pt x="128" y="551"/>
                    <a:pt x="120" y="553"/>
                  </a:cubicBezTo>
                  <a:cubicBezTo>
                    <a:pt x="115" y="555"/>
                    <a:pt x="110" y="556"/>
                    <a:pt x="105" y="558"/>
                  </a:cubicBezTo>
                  <a:cubicBezTo>
                    <a:pt x="103" y="555"/>
                    <a:pt x="102" y="551"/>
                    <a:pt x="101" y="548"/>
                  </a:cubicBezTo>
                  <a:cubicBezTo>
                    <a:pt x="90" y="523"/>
                    <a:pt x="80" y="495"/>
                    <a:pt x="70" y="466"/>
                  </a:cubicBezTo>
                  <a:cubicBezTo>
                    <a:pt x="69" y="464"/>
                    <a:pt x="69" y="463"/>
                    <a:pt x="69" y="462"/>
                  </a:cubicBezTo>
                  <a:cubicBezTo>
                    <a:pt x="67" y="458"/>
                    <a:pt x="67" y="455"/>
                    <a:pt x="66" y="453"/>
                  </a:cubicBezTo>
                  <a:cubicBezTo>
                    <a:pt x="58" y="429"/>
                    <a:pt x="50" y="403"/>
                    <a:pt x="43" y="376"/>
                  </a:cubicBezTo>
                  <a:cubicBezTo>
                    <a:pt x="39" y="358"/>
                    <a:pt x="34" y="339"/>
                    <a:pt x="30" y="320"/>
                  </a:cubicBezTo>
                  <a:cubicBezTo>
                    <a:pt x="29" y="313"/>
                    <a:pt x="28" y="307"/>
                    <a:pt x="26" y="300"/>
                  </a:cubicBezTo>
                  <a:cubicBezTo>
                    <a:pt x="9" y="213"/>
                    <a:pt x="3" y="136"/>
                    <a:pt x="2" y="71"/>
                  </a:cubicBezTo>
                  <a:cubicBezTo>
                    <a:pt x="1" y="65"/>
                    <a:pt x="-3" y="49"/>
                    <a:pt x="3" y="31"/>
                  </a:cubicBezTo>
                  <a:cubicBezTo>
                    <a:pt x="9" y="14"/>
                    <a:pt x="20" y="4"/>
                    <a:pt x="25" y="0"/>
                  </a:cubicBezTo>
                  <a:cubicBezTo>
                    <a:pt x="41" y="3"/>
                    <a:pt x="70" y="11"/>
                    <a:pt x="81" y="35"/>
                  </a:cubicBezTo>
                  <a:close/>
                </a:path>
              </a:pathLst>
            </a:custGeom>
            <a:solidFill>
              <a:srgbClr val="783F0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63" name="Google Shape;1763;p47"/>
            <p:cNvSpPr/>
            <p:nvPr/>
          </p:nvSpPr>
          <p:spPr>
            <a:xfrm>
              <a:off x="6047130" y="3683346"/>
              <a:ext cx="306753" cy="563111"/>
            </a:xfrm>
            <a:custGeom>
              <a:rect b="b" l="l" r="r" t="t"/>
              <a:pathLst>
                <a:path extrusionOk="0" h="514" w="280">
                  <a:moveTo>
                    <a:pt x="279" y="58"/>
                  </a:moveTo>
                  <a:cubicBezTo>
                    <a:pt x="279" y="62"/>
                    <a:pt x="277" y="65"/>
                    <a:pt x="277" y="65"/>
                  </a:cubicBezTo>
                  <a:cubicBezTo>
                    <a:pt x="276" y="68"/>
                    <a:pt x="276" y="69"/>
                    <a:pt x="275" y="71"/>
                  </a:cubicBezTo>
                  <a:cubicBezTo>
                    <a:pt x="266" y="88"/>
                    <a:pt x="253" y="113"/>
                    <a:pt x="237" y="142"/>
                  </a:cubicBezTo>
                  <a:cubicBezTo>
                    <a:pt x="197" y="216"/>
                    <a:pt x="176" y="253"/>
                    <a:pt x="152" y="295"/>
                  </a:cubicBezTo>
                  <a:cubicBezTo>
                    <a:pt x="146" y="305"/>
                    <a:pt x="141" y="314"/>
                    <a:pt x="136" y="322"/>
                  </a:cubicBezTo>
                  <a:cubicBezTo>
                    <a:pt x="110" y="368"/>
                    <a:pt x="97" y="389"/>
                    <a:pt x="83" y="416"/>
                  </a:cubicBezTo>
                  <a:cubicBezTo>
                    <a:pt x="81" y="419"/>
                    <a:pt x="80" y="423"/>
                    <a:pt x="78" y="426"/>
                  </a:cubicBezTo>
                  <a:cubicBezTo>
                    <a:pt x="76" y="431"/>
                    <a:pt x="74" y="435"/>
                    <a:pt x="72" y="440"/>
                  </a:cubicBezTo>
                  <a:cubicBezTo>
                    <a:pt x="71" y="441"/>
                    <a:pt x="70" y="442"/>
                    <a:pt x="70" y="443"/>
                  </a:cubicBezTo>
                  <a:cubicBezTo>
                    <a:pt x="63" y="458"/>
                    <a:pt x="57" y="472"/>
                    <a:pt x="51" y="484"/>
                  </a:cubicBezTo>
                  <a:cubicBezTo>
                    <a:pt x="51" y="485"/>
                    <a:pt x="51" y="485"/>
                    <a:pt x="50" y="486"/>
                  </a:cubicBezTo>
                  <a:cubicBezTo>
                    <a:pt x="47" y="495"/>
                    <a:pt x="43" y="503"/>
                    <a:pt x="41" y="510"/>
                  </a:cubicBezTo>
                  <a:cubicBezTo>
                    <a:pt x="40" y="511"/>
                    <a:pt x="40" y="511"/>
                    <a:pt x="40" y="512"/>
                  </a:cubicBezTo>
                  <a:cubicBezTo>
                    <a:pt x="39" y="513"/>
                    <a:pt x="39" y="513"/>
                    <a:pt x="39" y="514"/>
                  </a:cubicBezTo>
                  <a:cubicBezTo>
                    <a:pt x="31" y="512"/>
                    <a:pt x="23" y="509"/>
                    <a:pt x="15" y="506"/>
                  </a:cubicBezTo>
                  <a:cubicBezTo>
                    <a:pt x="10" y="505"/>
                    <a:pt x="5" y="503"/>
                    <a:pt x="0" y="501"/>
                  </a:cubicBezTo>
                  <a:cubicBezTo>
                    <a:pt x="0" y="497"/>
                    <a:pt x="1" y="494"/>
                    <a:pt x="2" y="491"/>
                  </a:cubicBezTo>
                  <a:cubicBezTo>
                    <a:pt x="8" y="464"/>
                    <a:pt x="15" y="436"/>
                    <a:pt x="24" y="405"/>
                  </a:cubicBezTo>
                  <a:cubicBezTo>
                    <a:pt x="25" y="404"/>
                    <a:pt x="25" y="403"/>
                    <a:pt x="26" y="401"/>
                  </a:cubicBezTo>
                  <a:cubicBezTo>
                    <a:pt x="27" y="398"/>
                    <a:pt x="27" y="395"/>
                    <a:pt x="29" y="392"/>
                  </a:cubicBezTo>
                  <a:cubicBezTo>
                    <a:pt x="36" y="368"/>
                    <a:pt x="44" y="343"/>
                    <a:pt x="54" y="317"/>
                  </a:cubicBezTo>
                  <a:cubicBezTo>
                    <a:pt x="61" y="299"/>
                    <a:pt x="68" y="281"/>
                    <a:pt x="75" y="263"/>
                  </a:cubicBezTo>
                  <a:cubicBezTo>
                    <a:pt x="78" y="257"/>
                    <a:pt x="81" y="251"/>
                    <a:pt x="84" y="244"/>
                  </a:cubicBezTo>
                  <a:cubicBezTo>
                    <a:pt x="119" y="164"/>
                    <a:pt x="158" y="96"/>
                    <a:pt x="195" y="43"/>
                  </a:cubicBezTo>
                  <a:cubicBezTo>
                    <a:pt x="199" y="34"/>
                    <a:pt x="207" y="22"/>
                    <a:pt x="219" y="11"/>
                  </a:cubicBezTo>
                  <a:cubicBezTo>
                    <a:pt x="223" y="6"/>
                    <a:pt x="228" y="3"/>
                    <a:pt x="232" y="0"/>
                  </a:cubicBezTo>
                  <a:cubicBezTo>
                    <a:pt x="237" y="0"/>
                    <a:pt x="250" y="1"/>
                    <a:pt x="262" y="10"/>
                  </a:cubicBezTo>
                  <a:cubicBezTo>
                    <a:pt x="284" y="26"/>
                    <a:pt x="280" y="56"/>
                    <a:pt x="280" y="58"/>
                  </a:cubicBezTo>
                  <a:lnTo>
                    <a:pt x="279" y="58"/>
                  </a:lnTo>
                  <a:close/>
                </a:path>
              </a:pathLst>
            </a:custGeom>
            <a:solidFill>
              <a:srgbClr val="783F0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64" name="Google Shape;1764;p47"/>
            <p:cNvSpPr/>
            <p:nvPr/>
          </p:nvSpPr>
          <p:spPr>
            <a:xfrm>
              <a:off x="6339641" y="2871545"/>
              <a:ext cx="285938" cy="540105"/>
            </a:xfrm>
            <a:custGeom>
              <a:rect b="b" l="l" r="r" t="t"/>
              <a:pathLst>
                <a:path extrusionOk="0" h="493" w="261">
                  <a:moveTo>
                    <a:pt x="46" y="65"/>
                  </a:moveTo>
                  <a:cubicBezTo>
                    <a:pt x="48" y="69"/>
                    <a:pt x="39" y="129"/>
                    <a:pt x="40" y="143"/>
                  </a:cubicBezTo>
                  <a:cubicBezTo>
                    <a:pt x="40" y="145"/>
                    <a:pt x="41" y="147"/>
                    <a:pt x="42" y="149"/>
                  </a:cubicBezTo>
                  <a:cubicBezTo>
                    <a:pt x="42" y="152"/>
                    <a:pt x="43" y="155"/>
                    <a:pt x="44" y="157"/>
                  </a:cubicBezTo>
                  <a:cubicBezTo>
                    <a:pt x="49" y="171"/>
                    <a:pt x="50" y="182"/>
                    <a:pt x="51" y="190"/>
                  </a:cubicBezTo>
                  <a:cubicBezTo>
                    <a:pt x="51" y="198"/>
                    <a:pt x="51" y="206"/>
                    <a:pt x="51" y="214"/>
                  </a:cubicBezTo>
                  <a:cubicBezTo>
                    <a:pt x="51" y="217"/>
                    <a:pt x="51" y="220"/>
                    <a:pt x="51" y="223"/>
                  </a:cubicBezTo>
                  <a:cubicBezTo>
                    <a:pt x="52" y="244"/>
                    <a:pt x="53" y="263"/>
                    <a:pt x="56" y="280"/>
                  </a:cubicBezTo>
                  <a:cubicBezTo>
                    <a:pt x="56" y="284"/>
                    <a:pt x="57" y="287"/>
                    <a:pt x="57" y="291"/>
                  </a:cubicBezTo>
                  <a:cubicBezTo>
                    <a:pt x="59" y="300"/>
                    <a:pt x="61" y="309"/>
                    <a:pt x="63" y="318"/>
                  </a:cubicBezTo>
                  <a:cubicBezTo>
                    <a:pt x="61" y="319"/>
                    <a:pt x="59" y="321"/>
                    <a:pt x="57" y="323"/>
                  </a:cubicBezTo>
                  <a:cubicBezTo>
                    <a:pt x="56" y="323"/>
                    <a:pt x="55" y="324"/>
                    <a:pt x="55" y="324"/>
                  </a:cubicBezTo>
                  <a:cubicBezTo>
                    <a:pt x="53" y="326"/>
                    <a:pt x="52" y="327"/>
                    <a:pt x="50" y="328"/>
                  </a:cubicBezTo>
                  <a:lnTo>
                    <a:pt x="50" y="329"/>
                  </a:lnTo>
                  <a:cubicBezTo>
                    <a:pt x="46" y="332"/>
                    <a:pt x="42" y="337"/>
                    <a:pt x="39" y="341"/>
                  </a:cubicBezTo>
                  <a:cubicBezTo>
                    <a:pt x="38" y="342"/>
                    <a:pt x="38" y="342"/>
                    <a:pt x="38" y="342"/>
                  </a:cubicBezTo>
                  <a:cubicBezTo>
                    <a:pt x="36" y="344"/>
                    <a:pt x="35" y="346"/>
                    <a:pt x="33" y="348"/>
                  </a:cubicBezTo>
                  <a:cubicBezTo>
                    <a:pt x="31" y="351"/>
                    <a:pt x="28" y="355"/>
                    <a:pt x="26" y="359"/>
                  </a:cubicBezTo>
                  <a:cubicBezTo>
                    <a:pt x="10" y="384"/>
                    <a:pt x="-5" y="421"/>
                    <a:pt x="8" y="449"/>
                  </a:cubicBezTo>
                  <a:cubicBezTo>
                    <a:pt x="10" y="454"/>
                    <a:pt x="14" y="459"/>
                    <a:pt x="18" y="463"/>
                  </a:cubicBezTo>
                  <a:cubicBezTo>
                    <a:pt x="21" y="467"/>
                    <a:pt x="26" y="471"/>
                    <a:pt x="30" y="474"/>
                  </a:cubicBezTo>
                  <a:cubicBezTo>
                    <a:pt x="33" y="475"/>
                    <a:pt x="35" y="477"/>
                    <a:pt x="37" y="478"/>
                  </a:cubicBezTo>
                  <a:cubicBezTo>
                    <a:pt x="48" y="483"/>
                    <a:pt x="60" y="487"/>
                    <a:pt x="72" y="489"/>
                  </a:cubicBezTo>
                  <a:cubicBezTo>
                    <a:pt x="80" y="491"/>
                    <a:pt x="87" y="492"/>
                    <a:pt x="94" y="492"/>
                  </a:cubicBezTo>
                  <a:cubicBezTo>
                    <a:pt x="115" y="494"/>
                    <a:pt x="133" y="492"/>
                    <a:pt x="137" y="492"/>
                  </a:cubicBezTo>
                  <a:lnTo>
                    <a:pt x="147" y="491"/>
                  </a:lnTo>
                  <a:cubicBezTo>
                    <a:pt x="151" y="487"/>
                    <a:pt x="159" y="467"/>
                    <a:pt x="168" y="442"/>
                  </a:cubicBezTo>
                  <a:cubicBezTo>
                    <a:pt x="170" y="435"/>
                    <a:pt x="173" y="427"/>
                    <a:pt x="176" y="420"/>
                  </a:cubicBezTo>
                  <a:cubicBezTo>
                    <a:pt x="177" y="414"/>
                    <a:pt x="180" y="407"/>
                    <a:pt x="182" y="399"/>
                  </a:cubicBezTo>
                  <a:cubicBezTo>
                    <a:pt x="188" y="382"/>
                    <a:pt x="194" y="361"/>
                    <a:pt x="200" y="339"/>
                  </a:cubicBezTo>
                  <a:cubicBezTo>
                    <a:pt x="201" y="335"/>
                    <a:pt x="202" y="330"/>
                    <a:pt x="204" y="326"/>
                  </a:cubicBezTo>
                  <a:cubicBezTo>
                    <a:pt x="206" y="318"/>
                    <a:pt x="208" y="310"/>
                    <a:pt x="210" y="302"/>
                  </a:cubicBezTo>
                  <a:cubicBezTo>
                    <a:pt x="215" y="283"/>
                    <a:pt x="219" y="265"/>
                    <a:pt x="222" y="250"/>
                  </a:cubicBezTo>
                  <a:cubicBezTo>
                    <a:pt x="224" y="243"/>
                    <a:pt x="225" y="236"/>
                    <a:pt x="226" y="231"/>
                  </a:cubicBezTo>
                  <a:cubicBezTo>
                    <a:pt x="226" y="229"/>
                    <a:pt x="226" y="227"/>
                    <a:pt x="226" y="225"/>
                  </a:cubicBezTo>
                  <a:cubicBezTo>
                    <a:pt x="226" y="224"/>
                    <a:pt x="226" y="223"/>
                    <a:pt x="226" y="221"/>
                  </a:cubicBezTo>
                  <a:cubicBezTo>
                    <a:pt x="227" y="211"/>
                    <a:pt x="227" y="201"/>
                    <a:pt x="227" y="192"/>
                  </a:cubicBezTo>
                  <a:cubicBezTo>
                    <a:pt x="228" y="191"/>
                    <a:pt x="230" y="190"/>
                    <a:pt x="231" y="189"/>
                  </a:cubicBezTo>
                  <a:cubicBezTo>
                    <a:pt x="238" y="185"/>
                    <a:pt x="243" y="180"/>
                    <a:pt x="248" y="173"/>
                  </a:cubicBezTo>
                  <a:cubicBezTo>
                    <a:pt x="254" y="164"/>
                    <a:pt x="257" y="155"/>
                    <a:pt x="257" y="144"/>
                  </a:cubicBezTo>
                  <a:cubicBezTo>
                    <a:pt x="257" y="133"/>
                    <a:pt x="254" y="124"/>
                    <a:pt x="249" y="116"/>
                  </a:cubicBezTo>
                  <a:cubicBezTo>
                    <a:pt x="249" y="115"/>
                    <a:pt x="248" y="114"/>
                    <a:pt x="248" y="113"/>
                  </a:cubicBezTo>
                  <a:cubicBezTo>
                    <a:pt x="245" y="110"/>
                    <a:pt x="243" y="106"/>
                    <a:pt x="239" y="104"/>
                  </a:cubicBezTo>
                  <a:cubicBezTo>
                    <a:pt x="239" y="98"/>
                    <a:pt x="240" y="88"/>
                    <a:pt x="244" y="78"/>
                  </a:cubicBezTo>
                  <a:cubicBezTo>
                    <a:pt x="252" y="57"/>
                    <a:pt x="262" y="54"/>
                    <a:pt x="261" y="44"/>
                  </a:cubicBezTo>
                  <a:cubicBezTo>
                    <a:pt x="259" y="28"/>
                    <a:pt x="230" y="18"/>
                    <a:pt x="217" y="14"/>
                  </a:cubicBezTo>
                  <a:cubicBezTo>
                    <a:pt x="214" y="14"/>
                    <a:pt x="213" y="14"/>
                    <a:pt x="211" y="13"/>
                  </a:cubicBezTo>
                  <a:cubicBezTo>
                    <a:pt x="182" y="3"/>
                    <a:pt x="157" y="1"/>
                    <a:pt x="141" y="0"/>
                  </a:cubicBezTo>
                  <a:cubicBezTo>
                    <a:pt x="122" y="0"/>
                    <a:pt x="76" y="0"/>
                    <a:pt x="35" y="29"/>
                  </a:cubicBezTo>
                  <a:cubicBezTo>
                    <a:pt x="13" y="46"/>
                    <a:pt x="-3" y="68"/>
                    <a:pt x="0" y="72"/>
                  </a:cubicBezTo>
                  <a:cubicBezTo>
                    <a:pt x="5" y="78"/>
                    <a:pt x="41" y="57"/>
                    <a:pt x="45" y="64"/>
                  </a:cubicBezTo>
                  <a:lnTo>
                    <a:pt x="46" y="65"/>
                  </a:lnTo>
                  <a:close/>
                </a:path>
              </a:pathLst>
            </a:custGeom>
            <a:solidFill>
              <a:srgbClr val="783F0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65" name="Google Shape;1765;p47"/>
            <p:cNvSpPr/>
            <p:nvPr/>
          </p:nvSpPr>
          <p:spPr>
            <a:xfrm>
              <a:off x="6459056" y="2793761"/>
              <a:ext cx="94217" cy="118319"/>
            </a:xfrm>
            <a:custGeom>
              <a:rect b="b" l="l" r="r" t="t"/>
              <a:pathLst>
                <a:path extrusionOk="0" h="108" w="86">
                  <a:moveTo>
                    <a:pt x="0" y="78"/>
                  </a:moveTo>
                  <a:cubicBezTo>
                    <a:pt x="2" y="82"/>
                    <a:pt x="12" y="99"/>
                    <a:pt x="33" y="106"/>
                  </a:cubicBezTo>
                  <a:cubicBezTo>
                    <a:pt x="61" y="114"/>
                    <a:pt x="84" y="95"/>
                    <a:pt x="86" y="94"/>
                  </a:cubicBezTo>
                  <a:cubicBezTo>
                    <a:pt x="83" y="85"/>
                    <a:pt x="82" y="75"/>
                    <a:pt x="81" y="64"/>
                  </a:cubicBezTo>
                  <a:cubicBezTo>
                    <a:pt x="80" y="58"/>
                    <a:pt x="80" y="52"/>
                    <a:pt x="80" y="46"/>
                  </a:cubicBezTo>
                  <a:cubicBezTo>
                    <a:pt x="80" y="31"/>
                    <a:pt x="81" y="18"/>
                    <a:pt x="82" y="7"/>
                  </a:cubicBezTo>
                  <a:cubicBezTo>
                    <a:pt x="64" y="5"/>
                    <a:pt x="46" y="3"/>
                    <a:pt x="29" y="0"/>
                  </a:cubicBezTo>
                  <a:cubicBezTo>
                    <a:pt x="26" y="15"/>
                    <a:pt x="23" y="34"/>
                    <a:pt x="13" y="55"/>
                  </a:cubicBezTo>
                  <a:cubicBezTo>
                    <a:pt x="9" y="64"/>
                    <a:pt x="4" y="72"/>
                    <a:pt x="0" y="78"/>
                  </a:cubicBezTo>
                  <a:close/>
                </a:path>
              </a:pathLst>
            </a:custGeom>
            <a:solidFill>
              <a:srgbClr val="783F0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66" name="Google Shape;1766;p47"/>
            <p:cNvSpPr/>
            <p:nvPr/>
          </p:nvSpPr>
          <p:spPr>
            <a:xfrm>
              <a:off x="6502878" y="2790475"/>
              <a:ext cx="46013" cy="72306"/>
            </a:xfrm>
            <a:custGeom>
              <a:rect b="b" l="l" r="r" t="t"/>
              <a:pathLst>
                <a:path extrusionOk="0" h="66" w="42">
                  <a:moveTo>
                    <a:pt x="41" y="66"/>
                  </a:moveTo>
                  <a:cubicBezTo>
                    <a:pt x="40" y="61"/>
                    <a:pt x="40" y="55"/>
                    <a:pt x="39" y="49"/>
                  </a:cubicBezTo>
                  <a:cubicBezTo>
                    <a:pt x="39" y="34"/>
                    <a:pt x="40" y="21"/>
                    <a:pt x="42" y="10"/>
                  </a:cubicBezTo>
                  <a:cubicBezTo>
                    <a:pt x="35" y="10"/>
                    <a:pt x="26" y="10"/>
                    <a:pt x="15" y="6"/>
                  </a:cubicBezTo>
                  <a:cubicBezTo>
                    <a:pt x="9" y="5"/>
                    <a:pt x="4" y="2"/>
                    <a:pt x="0" y="0"/>
                  </a:cubicBezTo>
                  <a:cubicBezTo>
                    <a:pt x="1" y="11"/>
                    <a:pt x="6" y="30"/>
                    <a:pt x="21" y="48"/>
                  </a:cubicBezTo>
                  <a:cubicBezTo>
                    <a:pt x="27" y="56"/>
                    <a:pt x="34" y="62"/>
                    <a:pt x="41" y="66"/>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67" name="Google Shape;1767;p47"/>
            <p:cNvSpPr/>
            <p:nvPr/>
          </p:nvSpPr>
          <p:spPr>
            <a:xfrm>
              <a:off x="6483158" y="2661200"/>
              <a:ext cx="123797" cy="176383"/>
            </a:xfrm>
            <a:custGeom>
              <a:rect b="b" l="l" r="r" t="t"/>
              <a:pathLst>
                <a:path extrusionOk="0" h="161" w="113">
                  <a:moveTo>
                    <a:pt x="55" y="160"/>
                  </a:moveTo>
                  <a:cubicBezTo>
                    <a:pt x="73" y="160"/>
                    <a:pt x="86" y="145"/>
                    <a:pt x="89" y="142"/>
                  </a:cubicBezTo>
                  <a:cubicBezTo>
                    <a:pt x="102" y="128"/>
                    <a:pt x="105" y="112"/>
                    <a:pt x="105" y="106"/>
                  </a:cubicBezTo>
                  <a:cubicBezTo>
                    <a:pt x="108" y="79"/>
                    <a:pt x="110" y="51"/>
                    <a:pt x="113" y="24"/>
                  </a:cubicBezTo>
                  <a:cubicBezTo>
                    <a:pt x="113" y="11"/>
                    <a:pt x="103" y="1"/>
                    <a:pt x="90" y="1"/>
                  </a:cubicBezTo>
                  <a:lnTo>
                    <a:pt x="24" y="0"/>
                  </a:lnTo>
                  <a:cubicBezTo>
                    <a:pt x="11" y="0"/>
                    <a:pt x="1" y="10"/>
                    <a:pt x="1" y="22"/>
                  </a:cubicBezTo>
                  <a:lnTo>
                    <a:pt x="0" y="104"/>
                  </a:lnTo>
                  <a:cubicBezTo>
                    <a:pt x="8" y="139"/>
                    <a:pt x="33" y="162"/>
                    <a:pt x="55" y="161"/>
                  </a:cubicBezTo>
                  <a:lnTo>
                    <a:pt x="55" y="160"/>
                  </a:lnTo>
                  <a:close/>
                </a:path>
              </a:pathLst>
            </a:custGeom>
            <a:solidFill>
              <a:srgbClr val="783F04"/>
            </a:solidFill>
            <a:ln>
              <a:noFill/>
            </a:ln>
          </p:spPr>
          <p:txBody>
            <a:bodyPr anchorCtr="1" anchor="ctr" bIns="12950" lIns="90000" spcFirstLastPara="1" rIns="90000" wrap="square" tIns="129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68" name="Google Shape;1768;p47"/>
            <p:cNvSpPr/>
            <p:nvPr/>
          </p:nvSpPr>
          <p:spPr>
            <a:xfrm>
              <a:off x="6456865" y="2630525"/>
              <a:ext cx="150090" cy="144612"/>
            </a:xfrm>
            <a:custGeom>
              <a:rect b="b" l="l" r="r" t="t"/>
              <a:pathLst>
                <a:path extrusionOk="0" h="132" w="137">
                  <a:moveTo>
                    <a:pt x="24" y="131"/>
                  </a:moveTo>
                  <a:cubicBezTo>
                    <a:pt x="37" y="131"/>
                    <a:pt x="51" y="132"/>
                    <a:pt x="64" y="132"/>
                  </a:cubicBezTo>
                  <a:cubicBezTo>
                    <a:pt x="88" y="105"/>
                    <a:pt x="113" y="79"/>
                    <a:pt x="137" y="52"/>
                  </a:cubicBezTo>
                  <a:cubicBezTo>
                    <a:pt x="137" y="44"/>
                    <a:pt x="134" y="32"/>
                    <a:pt x="126" y="22"/>
                  </a:cubicBezTo>
                  <a:cubicBezTo>
                    <a:pt x="100" y="-9"/>
                    <a:pt x="31" y="-6"/>
                    <a:pt x="8" y="29"/>
                  </a:cubicBezTo>
                  <a:cubicBezTo>
                    <a:pt x="-8" y="54"/>
                    <a:pt x="4" y="89"/>
                    <a:pt x="7" y="100"/>
                  </a:cubicBezTo>
                  <a:cubicBezTo>
                    <a:pt x="12" y="114"/>
                    <a:pt x="19" y="125"/>
                    <a:pt x="24" y="132"/>
                  </a:cubicBezTo>
                  <a:lnTo>
                    <a:pt x="24" y="131"/>
                  </a:lnTo>
                  <a:close/>
                </a:path>
              </a:pathLst>
            </a:custGeom>
            <a:solidFill>
              <a:srgbClr val="783F04"/>
            </a:solidFill>
            <a:ln>
              <a:noFill/>
            </a:ln>
          </p:spPr>
          <p:txBody>
            <a:bodyPr anchorCtr="1" anchor="ctr" bIns="2500" lIns="90000" spcFirstLastPara="1" rIns="90000" wrap="square" tIns="2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69" name="Google Shape;1769;p47"/>
            <p:cNvSpPr/>
            <p:nvPr/>
          </p:nvSpPr>
          <p:spPr>
            <a:xfrm>
              <a:off x="6533553" y="2778424"/>
              <a:ext cx="36153" cy="35058"/>
            </a:xfrm>
            <a:custGeom>
              <a:rect b="b" l="l" r="r" t="t"/>
              <a:pathLst>
                <a:path extrusionOk="0" h="32" w="33">
                  <a:moveTo>
                    <a:pt x="1" y="0"/>
                  </a:moveTo>
                  <a:cubicBezTo>
                    <a:pt x="-2" y="1"/>
                    <a:pt x="3" y="31"/>
                    <a:pt x="17" y="32"/>
                  </a:cubicBezTo>
                  <a:cubicBezTo>
                    <a:pt x="25" y="33"/>
                    <a:pt x="34" y="24"/>
                    <a:pt x="33" y="22"/>
                  </a:cubicBezTo>
                  <a:cubicBezTo>
                    <a:pt x="33" y="20"/>
                    <a:pt x="28" y="22"/>
                    <a:pt x="23" y="20"/>
                  </a:cubicBezTo>
                  <a:cubicBezTo>
                    <a:pt x="8" y="17"/>
                    <a:pt x="2" y="-1"/>
                    <a:pt x="0" y="0"/>
                  </a:cubicBezTo>
                  <a:lnTo>
                    <a:pt x="1" y="0"/>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70" name="Google Shape;1770;p47"/>
            <p:cNvSpPr/>
            <p:nvPr/>
          </p:nvSpPr>
          <p:spPr>
            <a:xfrm>
              <a:off x="6482062" y="2714882"/>
              <a:ext cx="32866" cy="50395"/>
            </a:xfrm>
            <a:custGeom>
              <a:rect b="b" l="l" r="r" t="t"/>
              <a:pathLst>
                <a:path extrusionOk="0" h="46" w="30">
                  <a:moveTo>
                    <a:pt x="30" y="23"/>
                  </a:moveTo>
                  <a:cubicBezTo>
                    <a:pt x="30" y="35"/>
                    <a:pt x="24" y="46"/>
                    <a:pt x="16" y="46"/>
                  </a:cubicBezTo>
                  <a:cubicBezTo>
                    <a:pt x="7" y="46"/>
                    <a:pt x="0" y="36"/>
                    <a:pt x="0" y="23"/>
                  </a:cubicBezTo>
                  <a:cubicBezTo>
                    <a:pt x="0" y="11"/>
                    <a:pt x="6" y="0"/>
                    <a:pt x="15" y="0"/>
                  </a:cubicBezTo>
                  <a:cubicBezTo>
                    <a:pt x="23" y="0"/>
                    <a:pt x="30" y="10"/>
                    <a:pt x="30" y="23"/>
                  </a:cubicBez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71" name="Google Shape;1771;p47"/>
            <p:cNvSpPr/>
            <p:nvPr/>
          </p:nvSpPr>
          <p:spPr>
            <a:xfrm>
              <a:off x="6433858" y="2619569"/>
              <a:ext cx="178574" cy="146803"/>
            </a:xfrm>
            <a:custGeom>
              <a:rect b="b" l="l" r="r" t="t"/>
              <a:pathLst>
                <a:path extrusionOk="0" h="134" w="163">
                  <a:moveTo>
                    <a:pt x="7" y="49"/>
                  </a:moveTo>
                  <a:cubicBezTo>
                    <a:pt x="-4" y="75"/>
                    <a:pt x="-3" y="111"/>
                    <a:pt x="17" y="126"/>
                  </a:cubicBezTo>
                  <a:cubicBezTo>
                    <a:pt x="56" y="157"/>
                    <a:pt x="165" y="100"/>
                    <a:pt x="163" y="54"/>
                  </a:cubicBezTo>
                  <a:cubicBezTo>
                    <a:pt x="162" y="28"/>
                    <a:pt x="126" y="4"/>
                    <a:pt x="92" y="1"/>
                  </a:cubicBezTo>
                  <a:cubicBezTo>
                    <a:pt x="58" y="-2"/>
                    <a:pt x="21" y="14"/>
                    <a:pt x="6" y="49"/>
                  </a:cubicBezTo>
                  <a:lnTo>
                    <a:pt x="7" y="49"/>
                  </a:lnTo>
                  <a:close/>
                </a:path>
              </a:pathLst>
            </a:custGeom>
            <a:solidFill>
              <a:schemeClr val="dk1"/>
            </a:solidFill>
            <a:ln>
              <a:noFill/>
            </a:ln>
          </p:spPr>
          <p:txBody>
            <a:bodyPr anchorCtr="1" anchor="ctr" bIns="3225" lIns="90000" spcFirstLastPara="1" rIns="90000" wrap="square" tIns="32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72" name="Google Shape;1772;p47"/>
            <p:cNvSpPr/>
            <p:nvPr/>
          </p:nvSpPr>
          <p:spPr>
            <a:xfrm>
              <a:off x="6742803" y="2596563"/>
              <a:ext cx="109555" cy="270600"/>
            </a:xfrm>
            <a:custGeom>
              <a:rect b="b" l="l" r="r" t="t"/>
              <a:pathLst>
                <a:path extrusionOk="0" h="247" w="100">
                  <a:moveTo>
                    <a:pt x="0" y="222"/>
                  </a:moveTo>
                  <a:cubicBezTo>
                    <a:pt x="0" y="224"/>
                    <a:pt x="2" y="238"/>
                    <a:pt x="15" y="245"/>
                  </a:cubicBezTo>
                  <a:cubicBezTo>
                    <a:pt x="30" y="253"/>
                    <a:pt x="48" y="242"/>
                    <a:pt x="52" y="237"/>
                  </a:cubicBezTo>
                  <a:cubicBezTo>
                    <a:pt x="54" y="234"/>
                    <a:pt x="58" y="230"/>
                    <a:pt x="63" y="224"/>
                  </a:cubicBezTo>
                  <a:cubicBezTo>
                    <a:pt x="84" y="194"/>
                    <a:pt x="89" y="162"/>
                    <a:pt x="95" y="82"/>
                  </a:cubicBezTo>
                  <a:cubicBezTo>
                    <a:pt x="96" y="68"/>
                    <a:pt x="97" y="53"/>
                    <a:pt x="98" y="36"/>
                  </a:cubicBezTo>
                  <a:cubicBezTo>
                    <a:pt x="99" y="27"/>
                    <a:pt x="99" y="17"/>
                    <a:pt x="100" y="7"/>
                  </a:cubicBezTo>
                  <a:cubicBezTo>
                    <a:pt x="90" y="5"/>
                    <a:pt x="81" y="2"/>
                    <a:pt x="71" y="0"/>
                  </a:cubicBezTo>
                  <a:cubicBezTo>
                    <a:pt x="68" y="6"/>
                    <a:pt x="65" y="13"/>
                    <a:pt x="62" y="21"/>
                  </a:cubicBezTo>
                  <a:cubicBezTo>
                    <a:pt x="41" y="89"/>
                    <a:pt x="21" y="155"/>
                    <a:pt x="0" y="222"/>
                  </a:cubicBezTo>
                  <a:close/>
                </a:path>
              </a:pathLst>
            </a:custGeom>
            <a:solidFill>
              <a:srgbClr val="783F04"/>
            </a:solidFill>
            <a:ln>
              <a:noFill/>
            </a:ln>
          </p:spPr>
          <p:txBody>
            <a:bodyPr anchorCtr="1" anchor="ctr" bIns="43900" lIns="90000" spcFirstLastPara="1" rIns="90000" wrap="square" tIns="439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73" name="Google Shape;1773;p47"/>
            <p:cNvSpPr/>
            <p:nvPr/>
          </p:nvSpPr>
          <p:spPr>
            <a:xfrm>
              <a:off x="6545604" y="2799239"/>
              <a:ext cx="265122" cy="182956"/>
            </a:xfrm>
            <a:custGeom>
              <a:rect b="b" l="l" r="r" t="t"/>
              <a:pathLst>
                <a:path extrusionOk="0" h="167" w="242">
                  <a:moveTo>
                    <a:pt x="242" y="39"/>
                  </a:moveTo>
                  <a:cubicBezTo>
                    <a:pt x="232" y="26"/>
                    <a:pt x="222" y="13"/>
                    <a:pt x="212" y="0"/>
                  </a:cubicBezTo>
                  <a:cubicBezTo>
                    <a:pt x="211" y="1"/>
                    <a:pt x="208" y="2"/>
                    <a:pt x="205" y="4"/>
                  </a:cubicBezTo>
                  <a:cubicBezTo>
                    <a:pt x="201" y="6"/>
                    <a:pt x="199" y="6"/>
                    <a:pt x="194" y="9"/>
                  </a:cubicBezTo>
                  <a:cubicBezTo>
                    <a:pt x="192" y="10"/>
                    <a:pt x="166" y="22"/>
                    <a:pt x="107" y="51"/>
                  </a:cubicBezTo>
                  <a:cubicBezTo>
                    <a:pt x="106" y="51"/>
                    <a:pt x="106" y="52"/>
                    <a:pt x="105" y="52"/>
                  </a:cubicBezTo>
                  <a:cubicBezTo>
                    <a:pt x="90" y="59"/>
                    <a:pt x="72" y="68"/>
                    <a:pt x="52" y="77"/>
                  </a:cubicBezTo>
                  <a:cubicBezTo>
                    <a:pt x="42" y="82"/>
                    <a:pt x="31" y="88"/>
                    <a:pt x="19" y="94"/>
                  </a:cubicBezTo>
                  <a:cubicBezTo>
                    <a:pt x="18" y="94"/>
                    <a:pt x="-3" y="112"/>
                    <a:pt x="0" y="137"/>
                  </a:cubicBezTo>
                  <a:cubicBezTo>
                    <a:pt x="2" y="155"/>
                    <a:pt x="15" y="165"/>
                    <a:pt x="18" y="167"/>
                  </a:cubicBezTo>
                  <a:cubicBezTo>
                    <a:pt x="25" y="164"/>
                    <a:pt x="35" y="161"/>
                    <a:pt x="47" y="155"/>
                  </a:cubicBezTo>
                  <a:cubicBezTo>
                    <a:pt x="72" y="144"/>
                    <a:pt x="93" y="134"/>
                    <a:pt x="118" y="119"/>
                  </a:cubicBezTo>
                  <a:cubicBezTo>
                    <a:pt x="120" y="118"/>
                    <a:pt x="122" y="117"/>
                    <a:pt x="124" y="116"/>
                  </a:cubicBezTo>
                  <a:cubicBezTo>
                    <a:pt x="125" y="115"/>
                    <a:pt x="126" y="114"/>
                    <a:pt x="128" y="113"/>
                  </a:cubicBezTo>
                  <a:cubicBezTo>
                    <a:pt x="133" y="111"/>
                    <a:pt x="138" y="107"/>
                    <a:pt x="143" y="104"/>
                  </a:cubicBezTo>
                  <a:cubicBezTo>
                    <a:pt x="178" y="83"/>
                    <a:pt x="209" y="62"/>
                    <a:pt x="235" y="45"/>
                  </a:cubicBezTo>
                  <a:cubicBezTo>
                    <a:pt x="237" y="43"/>
                    <a:pt x="239" y="41"/>
                    <a:pt x="242" y="39"/>
                  </a:cubicBezTo>
                  <a:close/>
                </a:path>
              </a:pathLst>
            </a:custGeom>
            <a:solidFill>
              <a:srgbClr val="783F04"/>
            </a:solidFill>
            <a:ln>
              <a:noFill/>
            </a:ln>
          </p:spPr>
          <p:txBody>
            <a:bodyPr anchorCtr="1" anchor="ctr" bIns="15100" lIns="90000" spcFirstLastPara="1" rIns="90000" wrap="square" tIns="15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74" name="Google Shape;1774;p47"/>
            <p:cNvSpPr/>
            <p:nvPr/>
          </p:nvSpPr>
          <p:spPr>
            <a:xfrm>
              <a:off x="6203794" y="2872641"/>
              <a:ext cx="268409" cy="158854"/>
            </a:xfrm>
            <a:custGeom>
              <a:rect b="b" l="l" r="r" t="t"/>
              <a:pathLst>
                <a:path extrusionOk="0" h="145" w="245">
                  <a:moveTo>
                    <a:pt x="29" y="145"/>
                  </a:moveTo>
                  <a:cubicBezTo>
                    <a:pt x="27" y="145"/>
                    <a:pt x="15" y="143"/>
                    <a:pt x="6" y="132"/>
                  </a:cubicBezTo>
                  <a:cubicBezTo>
                    <a:pt x="-3" y="119"/>
                    <a:pt x="1" y="105"/>
                    <a:pt x="1" y="103"/>
                  </a:cubicBezTo>
                  <a:cubicBezTo>
                    <a:pt x="7" y="104"/>
                    <a:pt x="11" y="103"/>
                    <a:pt x="14" y="101"/>
                  </a:cubicBezTo>
                  <a:cubicBezTo>
                    <a:pt x="14" y="101"/>
                    <a:pt x="15" y="101"/>
                    <a:pt x="18" y="99"/>
                  </a:cubicBezTo>
                  <a:cubicBezTo>
                    <a:pt x="21" y="97"/>
                    <a:pt x="23" y="96"/>
                    <a:pt x="27" y="94"/>
                  </a:cubicBezTo>
                  <a:cubicBezTo>
                    <a:pt x="29" y="92"/>
                    <a:pt x="52" y="79"/>
                    <a:pt x="105" y="48"/>
                  </a:cubicBezTo>
                  <a:lnTo>
                    <a:pt x="106" y="47"/>
                  </a:lnTo>
                  <a:cubicBezTo>
                    <a:pt x="120" y="39"/>
                    <a:pt x="135" y="30"/>
                    <a:pt x="153" y="20"/>
                  </a:cubicBezTo>
                  <a:cubicBezTo>
                    <a:pt x="163" y="14"/>
                    <a:pt x="173" y="8"/>
                    <a:pt x="183" y="2"/>
                  </a:cubicBezTo>
                  <a:cubicBezTo>
                    <a:pt x="184" y="2"/>
                    <a:pt x="209" y="-5"/>
                    <a:pt x="229" y="10"/>
                  </a:cubicBezTo>
                  <a:cubicBezTo>
                    <a:pt x="242" y="21"/>
                    <a:pt x="245" y="36"/>
                    <a:pt x="245" y="39"/>
                  </a:cubicBezTo>
                  <a:cubicBezTo>
                    <a:pt x="239" y="43"/>
                    <a:pt x="231" y="49"/>
                    <a:pt x="221" y="55"/>
                  </a:cubicBezTo>
                  <a:cubicBezTo>
                    <a:pt x="200" y="69"/>
                    <a:pt x="181" y="79"/>
                    <a:pt x="156" y="91"/>
                  </a:cubicBezTo>
                  <a:cubicBezTo>
                    <a:pt x="155" y="92"/>
                    <a:pt x="152" y="92"/>
                    <a:pt x="151" y="94"/>
                  </a:cubicBezTo>
                  <a:cubicBezTo>
                    <a:pt x="150" y="94"/>
                    <a:pt x="148" y="95"/>
                    <a:pt x="147" y="95"/>
                  </a:cubicBezTo>
                  <a:cubicBezTo>
                    <a:pt x="142" y="98"/>
                    <a:pt x="137" y="100"/>
                    <a:pt x="132" y="102"/>
                  </a:cubicBezTo>
                  <a:cubicBezTo>
                    <a:pt x="97" y="118"/>
                    <a:pt x="64" y="132"/>
                    <a:pt x="37" y="142"/>
                  </a:cubicBezTo>
                  <a:cubicBezTo>
                    <a:pt x="35" y="143"/>
                    <a:pt x="32" y="144"/>
                    <a:pt x="29" y="145"/>
                  </a:cubicBezTo>
                  <a:close/>
                </a:path>
              </a:pathLst>
            </a:custGeom>
            <a:solidFill>
              <a:srgbClr val="783F04"/>
            </a:solidFill>
            <a:ln>
              <a:noFill/>
            </a:ln>
          </p:spPr>
          <p:txBody>
            <a:bodyPr anchorCtr="1" anchor="ctr" bIns="7200" lIns="90000" spcFirstLastPara="1" rIns="90000" wrap="square" tIns="7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75" name="Google Shape;1775;p47"/>
            <p:cNvSpPr/>
            <p:nvPr/>
          </p:nvSpPr>
          <p:spPr>
            <a:xfrm>
              <a:off x="6199411" y="2748844"/>
              <a:ext cx="129275" cy="283747"/>
            </a:xfrm>
            <a:custGeom>
              <a:rect b="b" l="l" r="r" t="t"/>
              <a:pathLst>
                <a:path extrusionOk="0" h="259" w="118">
                  <a:moveTo>
                    <a:pt x="118" y="8"/>
                  </a:moveTo>
                  <a:cubicBezTo>
                    <a:pt x="102" y="5"/>
                    <a:pt x="86" y="3"/>
                    <a:pt x="70" y="0"/>
                  </a:cubicBezTo>
                  <a:cubicBezTo>
                    <a:pt x="69" y="2"/>
                    <a:pt x="68" y="5"/>
                    <a:pt x="67" y="8"/>
                  </a:cubicBezTo>
                  <a:cubicBezTo>
                    <a:pt x="65" y="12"/>
                    <a:pt x="65" y="14"/>
                    <a:pt x="63" y="19"/>
                  </a:cubicBezTo>
                  <a:cubicBezTo>
                    <a:pt x="62" y="22"/>
                    <a:pt x="52" y="48"/>
                    <a:pt x="29" y="110"/>
                  </a:cubicBezTo>
                  <a:cubicBezTo>
                    <a:pt x="29" y="110"/>
                    <a:pt x="29" y="111"/>
                    <a:pt x="28" y="112"/>
                  </a:cubicBezTo>
                  <a:cubicBezTo>
                    <a:pt x="15" y="142"/>
                    <a:pt x="10" y="161"/>
                    <a:pt x="8" y="167"/>
                  </a:cubicBezTo>
                  <a:cubicBezTo>
                    <a:pt x="-2" y="195"/>
                    <a:pt x="-5" y="245"/>
                    <a:pt x="16" y="257"/>
                  </a:cubicBezTo>
                  <a:cubicBezTo>
                    <a:pt x="20" y="259"/>
                    <a:pt x="29" y="262"/>
                    <a:pt x="48" y="253"/>
                  </a:cubicBezTo>
                  <a:cubicBezTo>
                    <a:pt x="50" y="248"/>
                    <a:pt x="57" y="231"/>
                    <a:pt x="59" y="226"/>
                  </a:cubicBezTo>
                  <a:cubicBezTo>
                    <a:pt x="68" y="201"/>
                    <a:pt x="69" y="198"/>
                    <a:pt x="71" y="195"/>
                  </a:cubicBezTo>
                  <a:cubicBezTo>
                    <a:pt x="76" y="181"/>
                    <a:pt x="80" y="167"/>
                    <a:pt x="84" y="151"/>
                  </a:cubicBezTo>
                  <a:cubicBezTo>
                    <a:pt x="85" y="149"/>
                    <a:pt x="86" y="146"/>
                    <a:pt x="86" y="144"/>
                  </a:cubicBezTo>
                  <a:cubicBezTo>
                    <a:pt x="87" y="143"/>
                    <a:pt x="87" y="142"/>
                    <a:pt x="87" y="140"/>
                  </a:cubicBezTo>
                  <a:cubicBezTo>
                    <a:pt x="89" y="134"/>
                    <a:pt x="91" y="128"/>
                    <a:pt x="92" y="123"/>
                  </a:cubicBezTo>
                  <a:cubicBezTo>
                    <a:pt x="103" y="83"/>
                    <a:pt x="111" y="46"/>
                    <a:pt x="117" y="16"/>
                  </a:cubicBezTo>
                  <a:cubicBezTo>
                    <a:pt x="117" y="13"/>
                    <a:pt x="118" y="10"/>
                    <a:pt x="118" y="7"/>
                  </a:cubicBezTo>
                  <a:lnTo>
                    <a:pt x="118" y="8"/>
                  </a:lnTo>
                  <a:close/>
                </a:path>
              </a:pathLst>
            </a:custGeom>
            <a:solidFill>
              <a:srgbClr val="783F0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76" name="Google Shape;1776;p47"/>
            <p:cNvSpPr/>
            <p:nvPr/>
          </p:nvSpPr>
          <p:spPr>
            <a:xfrm>
              <a:off x="6261858" y="3240745"/>
              <a:ext cx="193912" cy="361531"/>
            </a:xfrm>
            <a:custGeom>
              <a:rect b="b" l="l" r="r" t="t"/>
              <a:pathLst>
                <a:path extrusionOk="0" h="330" w="177">
                  <a:moveTo>
                    <a:pt x="0" y="293"/>
                  </a:moveTo>
                  <a:cubicBezTo>
                    <a:pt x="44" y="305"/>
                    <a:pt x="87" y="318"/>
                    <a:pt x="131" y="330"/>
                  </a:cubicBezTo>
                  <a:cubicBezTo>
                    <a:pt x="146" y="269"/>
                    <a:pt x="161" y="208"/>
                    <a:pt x="177" y="146"/>
                  </a:cubicBezTo>
                  <a:cubicBezTo>
                    <a:pt x="156" y="97"/>
                    <a:pt x="134" y="49"/>
                    <a:pt x="113" y="0"/>
                  </a:cubicBezTo>
                  <a:cubicBezTo>
                    <a:pt x="99" y="1"/>
                    <a:pt x="79" y="6"/>
                    <a:pt x="61" y="19"/>
                  </a:cubicBezTo>
                  <a:cubicBezTo>
                    <a:pt x="36" y="38"/>
                    <a:pt x="26" y="68"/>
                    <a:pt x="15" y="137"/>
                  </a:cubicBezTo>
                  <a:cubicBezTo>
                    <a:pt x="9" y="178"/>
                    <a:pt x="3" y="231"/>
                    <a:pt x="0" y="29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77" name="Google Shape;1777;p47"/>
            <p:cNvSpPr/>
            <p:nvPr/>
          </p:nvSpPr>
          <p:spPr>
            <a:xfrm>
              <a:off x="6372508" y="3216643"/>
              <a:ext cx="308944" cy="377964"/>
            </a:xfrm>
            <a:custGeom>
              <a:rect b="b" l="l" r="r" t="t"/>
              <a:pathLst>
                <a:path extrusionOk="0" h="345" w="282">
                  <a:moveTo>
                    <a:pt x="50" y="204"/>
                  </a:moveTo>
                  <a:cubicBezTo>
                    <a:pt x="61" y="225"/>
                    <a:pt x="80" y="255"/>
                    <a:pt x="110" y="285"/>
                  </a:cubicBezTo>
                  <a:cubicBezTo>
                    <a:pt x="140" y="316"/>
                    <a:pt x="171" y="334"/>
                    <a:pt x="193" y="345"/>
                  </a:cubicBezTo>
                  <a:lnTo>
                    <a:pt x="282" y="233"/>
                  </a:lnTo>
                  <a:lnTo>
                    <a:pt x="145" y="106"/>
                  </a:lnTo>
                  <a:cubicBezTo>
                    <a:pt x="150" y="90"/>
                    <a:pt x="156" y="73"/>
                    <a:pt x="161" y="56"/>
                  </a:cubicBezTo>
                  <a:cubicBezTo>
                    <a:pt x="150" y="58"/>
                    <a:pt x="115" y="64"/>
                    <a:pt x="79" y="45"/>
                  </a:cubicBezTo>
                  <a:cubicBezTo>
                    <a:pt x="52" y="31"/>
                    <a:pt x="38" y="10"/>
                    <a:pt x="32" y="0"/>
                  </a:cubicBezTo>
                  <a:cubicBezTo>
                    <a:pt x="21" y="8"/>
                    <a:pt x="11" y="15"/>
                    <a:pt x="0" y="24"/>
                  </a:cubicBezTo>
                  <a:cubicBezTo>
                    <a:pt x="17" y="84"/>
                    <a:pt x="33" y="143"/>
                    <a:pt x="50" y="204"/>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78" name="Google Shape;1778;p47"/>
            <p:cNvSpPr/>
            <p:nvPr/>
          </p:nvSpPr>
          <p:spPr>
            <a:xfrm>
              <a:off x="6402087" y="3190349"/>
              <a:ext cx="166523" cy="53682"/>
            </a:xfrm>
            <a:custGeom>
              <a:rect b="b" l="l" r="r" t="t"/>
              <a:pathLst>
                <a:path extrusionOk="0" h="49" w="152">
                  <a:moveTo>
                    <a:pt x="0" y="0"/>
                  </a:moveTo>
                  <a:cubicBezTo>
                    <a:pt x="34" y="18"/>
                    <a:pt x="78" y="37"/>
                    <a:pt x="130" y="47"/>
                  </a:cubicBezTo>
                  <a:cubicBezTo>
                    <a:pt x="134" y="47"/>
                    <a:pt x="139" y="48"/>
                    <a:pt x="142" y="49"/>
                  </a:cubicBezTo>
                  <a:cubicBezTo>
                    <a:pt x="144" y="44"/>
                    <a:pt x="145" y="40"/>
                    <a:pt x="146" y="35"/>
                  </a:cubicBezTo>
                  <a:cubicBezTo>
                    <a:pt x="148" y="27"/>
                    <a:pt x="151" y="20"/>
                    <a:pt x="152" y="12"/>
                  </a:cubicBezTo>
                  <a:cubicBezTo>
                    <a:pt x="102" y="8"/>
                    <a:pt x="51" y="4"/>
                    <a:pt x="0" y="0"/>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79" name="Google Shape;1779;p47"/>
            <p:cNvSpPr/>
            <p:nvPr/>
          </p:nvSpPr>
          <p:spPr>
            <a:xfrm>
              <a:off x="6379081" y="2869354"/>
              <a:ext cx="269505" cy="348384"/>
            </a:xfrm>
            <a:custGeom>
              <a:rect b="b" l="l" r="r" t="t"/>
              <a:pathLst>
                <a:path extrusionOk="0" h="318" w="246">
                  <a:moveTo>
                    <a:pt x="0" y="283"/>
                  </a:moveTo>
                  <a:cubicBezTo>
                    <a:pt x="36" y="300"/>
                    <a:pt x="141" y="344"/>
                    <a:pt x="225" y="297"/>
                  </a:cubicBezTo>
                  <a:cubicBezTo>
                    <a:pt x="232" y="293"/>
                    <a:pt x="239" y="288"/>
                    <a:pt x="246" y="283"/>
                  </a:cubicBezTo>
                  <a:cubicBezTo>
                    <a:pt x="231" y="259"/>
                    <a:pt x="227" y="238"/>
                    <a:pt x="226" y="225"/>
                  </a:cubicBezTo>
                  <a:cubicBezTo>
                    <a:pt x="223" y="181"/>
                    <a:pt x="249" y="158"/>
                    <a:pt x="235" y="120"/>
                  </a:cubicBezTo>
                  <a:cubicBezTo>
                    <a:pt x="232" y="111"/>
                    <a:pt x="230" y="111"/>
                    <a:pt x="219" y="92"/>
                  </a:cubicBezTo>
                  <a:cubicBezTo>
                    <a:pt x="200" y="59"/>
                    <a:pt x="187" y="30"/>
                    <a:pt x="180" y="12"/>
                  </a:cubicBezTo>
                  <a:cubicBezTo>
                    <a:pt x="174" y="12"/>
                    <a:pt x="168" y="12"/>
                    <a:pt x="162" y="12"/>
                  </a:cubicBezTo>
                  <a:cubicBezTo>
                    <a:pt x="160" y="14"/>
                    <a:pt x="142" y="31"/>
                    <a:pt x="116" y="29"/>
                  </a:cubicBezTo>
                  <a:cubicBezTo>
                    <a:pt x="87" y="26"/>
                    <a:pt x="73" y="2"/>
                    <a:pt x="72" y="0"/>
                  </a:cubicBezTo>
                  <a:lnTo>
                    <a:pt x="53" y="5"/>
                  </a:lnTo>
                  <a:cubicBezTo>
                    <a:pt x="37" y="50"/>
                    <a:pt x="20" y="95"/>
                    <a:pt x="4" y="140"/>
                  </a:cubicBezTo>
                  <a:lnTo>
                    <a:pt x="0" y="282"/>
                  </a:lnTo>
                  <a:lnTo>
                    <a:pt x="0" y="283"/>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80" name="Google Shape;1780;p47"/>
            <p:cNvSpPr/>
            <p:nvPr/>
          </p:nvSpPr>
          <p:spPr>
            <a:xfrm>
              <a:off x="6434954" y="3355777"/>
              <a:ext cx="16433" cy="108459"/>
            </a:xfrm>
            <a:custGeom>
              <a:rect b="b" l="l" r="r" t="t"/>
              <a:pathLst>
                <a:path extrusionOk="0" h="99" w="15">
                  <a:moveTo>
                    <a:pt x="4" y="99"/>
                  </a:moveTo>
                  <a:cubicBezTo>
                    <a:pt x="1" y="98"/>
                    <a:pt x="0" y="96"/>
                    <a:pt x="0" y="95"/>
                  </a:cubicBezTo>
                  <a:cubicBezTo>
                    <a:pt x="4" y="82"/>
                    <a:pt x="6" y="69"/>
                    <a:pt x="7" y="56"/>
                  </a:cubicBezTo>
                  <a:cubicBezTo>
                    <a:pt x="9" y="39"/>
                    <a:pt x="8" y="21"/>
                    <a:pt x="6" y="4"/>
                  </a:cubicBezTo>
                  <a:cubicBezTo>
                    <a:pt x="6" y="2"/>
                    <a:pt x="7" y="0"/>
                    <a:pt x="9" y="0"/>
                  </a:cubicBezTo>
                  <a:cubicBezTo>
                    <a:pt x="11" y="0"/>
                    <a:pt x="12" y="1"/>
                    <a:pt x="13" y="3"/>
                  </a:cubicBezTo>
                  <a:cubicBezTo>
                    <a:pt x="15" y="21"/>
                    <a:pt x="15" y="39"/>
                    <a:pt x="14" y="57"/>
                  </a:cubicBezTo>
                  <a:cubicBezTo>
                    <a:pt x="13" y="70"/>
                    <a:pt x="10" y="84"/>
                    <a:pt x="7" y="96"/>
                  </a:cubicBezTo>
                  <a:cubicBezTo>
                    <a:pt x="7" y="98"/>
                    <a:pt x="5" y="99"/>
                    <a:pt x="4" y="99"/>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81" name="Google Shape;1781;p47"/>
            <p:cNvSpPr/>
            <p:nvPr/>
          </p:nvSpPr>
          <p:spPr>
            <a:xfrm>
              <a:off x="6823873" y="4209209"/>
              <a:ext cx="233352" cy="136943"/>
            </a:xfrm>
            <a:custGeom>
              <a:rect b="b" l="l" r="r" t="t"/>
              <a:pathLst>
                <a:path extrusionOk="0" h="125" w="213">
                  <a:moveTo>
                    <a:pt x="0" y="97"/>
                  </a:moveTo>
                  <a:cubicBezTo>
                    <a:pt x="1" y="99"/>
                    <a:pt x="1" y="101"/>
                    <a:pt x="2" y="103"/>
                  </a:cubicBezTo>
                  <a:cubicBezTo>
                    <a:pt x="5" y="114"/>
                    <a:pt x="12" y="121"/>
                    <a:pt x="15" y="124"/>
                  </a:cubicBezTo>
                  <a:cubicBezTo>
                    <a:pt x="71" y="125"/>
                    <a:pt x="126" y="125"/>
                    <a:pt x="182" y="125"/>
                  </a:cubicBezTo>
                  <a:cubicBezTo>
                    <a:pt x="198" y="124"/>
                    <a:pt x="210" y="114"/>
                    <a:pt x="212" y="102"/>
                  </a:cubicBezTo>
                  <a:cubicBezTo>
                    <a:pt x="212" y="101"/>
                    <a:pt x="212" y="100"/>
                    <a:pt x="213" y="99"/>
                  </a:cubicBezTo>
                  <a:cubicBezTo>
                    <a:pt x="214" y="87"/>
                    <a:pt x="206" y="77"/>
                    <a:pt x="204" y="75"/>
                  </a:cubicBezTo>
                  <a:cubicBezTo>
                    <a:pt x="199" y="73"/>
                    <a:pt x="194" y="71"/>
                    <a:pt x="189" y="69"/>
                  </a:cubicBezTo>
                  <a:cubicBezTo>
                    <a:pt x="185" y="68"/>
                    <a:pt x="183" y="66"/>
                    <a:pt x="179" y="65"/>
                  </a:cubicBezTo>
                  <a:cubicBezTo>
                    <a:pt x="155" y="55"/>
                    <a:pt x="131" y="45"/>
                    <a:pt x="107" y="35"/>
                  </a:cubicBezTo>
                  <a:cubicBezTo>
                    <a:pt x="111" y="-10"/>
                    <a:pt x="82" y="1"/>
                    <a:pt x="66" y="1"/>
                  </a:cubicBezTo>
                  <a:cubicBezTo>
                    <a:pt x="65" y="1"/>
                    <a:pt x="63" y="1"/>
                    <a:pt x="62" y="2"/>
                  </a:cubicBezTo>
                  <a:cubicBezTo>
                    <a:pt x="59" y="6"/>
                    <a:pt x="80" y="19"/>
                    <a:pt x="78" y="34"/>
                  </a:cubicBezTo>
                  <a:cubicBezTo>
                    <a:pt x="78" y="38"/>
                    <a:pt x="76" y="41"/>
                    <a:pt x="74" y="43"/>
                  </a:cubicBezTo>
                  <a:cubicBezTo>
                    <a:pt x="67" y="41"/>
                    <a:pt x="54" y="39"/>
                    <a:pt x="40" y="43"/>
                  </a:cubicBezTo>
                  <a:cubicBezTo>
                    <a:pt x="32" y="45"/>
                    <a:pt x="14" y="50"/>
                    <a:pt x="5" y="66"/>
                  </a:cubicBezTo>
                  <a:cubicBezTo>
                    <a:pt x="1" y="74"/>
                    <a:pt x="0" y="82"/>
                    <a:pt x="0" y="87"/>
                  </a:cubicBezTo>
                  <a:cubicBezTo>
                    <a:pt x="0" y="92"/>
                    <a:pt x="1" y="96"/>
                    <a:pt x="1" y="97"/>
                  </a:cubicBezTo>
                  <a:lnTo>
                    <a:pt x="0" y="97"/>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82" name="Google Shape;1782;p47"/>
            <p:cNvSpPr/>
            <p:nvPr/>
          </p:nvSpPr>
          <p:spPr>
            <a:xfrm>
              <a:off x="6822777" y="4304521"/>
              <a:ext cx="234447" cy="41631"/>
            </a:xfrm>
            <a:custGeom>
              <a:rect b="b" l="l" r="r" t="t"/>
              <a:pathLst>
                <a:path extrusionOk="0" h="38" w="214">
                  <a:moveTo>
                    <a:pt x="1" y="10"/>
                  </a:moveTo>
                  <a:cubicBezTo>
                    <a:pt x="1" y="12"/>
                    <a:pt x="2" y="14"/>
                    <a:pt x="3" y="16"/>
                  </a:cubicBezTo>
                  <a:cubicBezTo>
                    <a:pt x="6" y="27"/>
                    <a:pt x="13" y="34"/>
                    <a:pt x="16" y="37"/>
                  </a:cubicBezTo>
                  <a:cubicBezTo>
                    <a:pt x="71" y="37"/>
                    <a:pt x="127" y="38"/>
                    <a:pt x="183" y="38"/>
                  </a:cubicBezTo>
                  <a:cubicBezTo>
                    <a:pt x="198" y="37"/>
                    <a:pt x="210" y="27"/>
                    <a:pt x="213" y="14"/>
                  </a:cubicBezTo>
                  <a:cubicBezTo>
                    <a:pt x="214" y="10"/>
                    <a:pt x="216" y="4"/>
                    <a:pt x="213" y="2"/>
                  </a:cubicBezTo>
                  <a:cubicBezTo>
                    <a:pt x="209" y="0"/>
                    <a:pt x="200" y="11"/>
                    <a:pt x="190" y="17"/>
                  </a:cubicBezTo>
                  <a:cubicBezTo>
                    <a:pt x="169" y="29"/>
                    <a:pt x="146" y="21"/>
                    <a:pt x="123" y="17"/>
                  </a:cubicBezTo>
                  <a:cubicBezTo>
                    <a:pt x="103" y="13"/>
                    <a:pt x="73" y="11"/>
                    <a:pt x="34" y="19"/>
                  </a:cubicBezTo>
                  <a:cubicBezTo>
                    <a:pt x="23" y="13"/>
                    <a:pt x="12" y="6"/>
                    <a:pt x="0" y="0"/>
                  </a:cubicBezTo>
                  <a:cubicBezTo>
                    <a:pt x="0" y="5"/>
                    <a:pt x="1" y="9"/>
                    <a:pt x="1" y="10"/>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83" name="Google Shape;1783;p47"/>
            <p:cNvSpPr/>
            <p:nvPr/>
          </p:nvSpPr>
          <p:spPr>
            <a:xfrm>
              <a:off x="5996735" y="4168673"/>
              <a:ext cx="225683" cy="167619"/>
            </a:xfrm>
            <a:custGeom>
              <a:rect b="b" l="l" r="r" t="t"/>
              <a:pathLst>
                <a:path extrusionOk="0" h="153" w="206">
                  <a:moveTo>
                    <a:pt x="0" y="75"/>
                  </a:moveTo>
                  <a:cubicBezTo>
                    <a:pt x="0" y="77"/>
                    <a:pt x="0" y="79"/>
                    <a:pt x="0" y="81"/>
                  </a:cubicBezTo>
                  <a:cubicBezTo>
                    <a:pt x="0" y="92"/>
                    <a:pt x="5" y="101"/>
                    <a:pt x="7" y="104"/>
                  </a:cubicBezTo>
                  <a:cubicBezTo>
                    <a:pt x="60" y="120"/>
                    <a:pt x="114" y="136"/>
                    <a:pt x="167" y="152"/>
                  </a:cubicBezTo>
                  <a:cubicBezTo>
                    <a:pt x="182" y="155"/>
                    <a:pt x="196" y="148"/>
                    <a:pt x="202" y="137"/>
                  </a:cubicBezTo>
                  <a:cubicBezTo>
                    <a:pt x="203" y="137"/>
                    <a:pt x="203" y="136"/>
                    <a:pt x="204" y="135"/>
                  </a:cubicBezTo>
                  <a:cubicBezTo>
                    <a:pt x="209" y="123"/>
                    <a:pt x="203" y="112"/>
                    <a:pt x="202" y="110"/>
                  </a:cubicBezTo>
                  <a:cubicBezTo>
                    <a:pt x="198" y="106"/>
                    <a:pt x="193" y="103"/>
                    <a:pt x="189" y="99"/>
                  </a:cubicBezTo>
                  <a:cubicBezTo>
                    <a:pt x="186" y="97"/>
                    <a:pt x="184" y="95"/>
                    <a:pt x="181" y="93"/>
                  </a:cubicBezTo>
                  <a:cubicBezTo>
                    <a:pt x="160" y="77"/>
                    <a:pt x="140" y="60"/>
                    <a:pt x="119" y="44"/>
                  </a:cubicBezTo>
                  <a:cubicBezTo>
                    <a:pt x="136" y="2"/>
                    <a:pt x="105" y="5"/>
                    <a:pt x="89" y="0"/>
                  </a:cubicBezTo>
                  <a:cubicBezTo>
                    <a:pt x="88" y="0"/>
                    <a:pt x="86" y="-1"/>
                    <a:pt x="85" y="0"/>
                  </a:cubicBezTo>
                  <a:cubicBezTo>
                    <a:pt x="81" y="4"/>
                    <a:pt x="98" y="21"/>
                    <a:pt x="92" y="35"/>
                  </a:cubicBezTo>
                  <a:cubicBezTo>
                    <a:pt x="91" y="39"/>
                    <a:pt x="88" y="42"/>
                    <a:pt x="86" y="43"/>
                  </a:cubicBezTo>
                  <a:cubicBezTo>
                    <a:pt x="80" y="39"/>
                    <a:pt x="68" y="34"/>
                    <a:pt x="53" y="34"/>
                  </a:cubicBezTo>
                  <a:cubicBezTo>
                    <a:pt x="45" y="34"/>
                    <a:pt x="26" y="33"/>
                    <a:pt x="13" y="47"/>
                  </a:cubicBezTo>
                  <a:cubicBezTo>
                    <a:pt x="7" y="53"/>
                    <a:pt x="4" y="60"/>
                    <a:pt x="3" y="66"/>
                  </a:cubicBezTo>
                  <a:cubicBezTo>
                    <a:pt x="1" y="70"/>
                    <a:pt x="0" y="74"/>
                    <a:pt x="0" y="75"/>
                  </a:cubicBezTo>
                  <a:close/>
                </a:path>
              </a:pathLst>
            </a:custGeom>
            <a:solidFill>
              <a:schemeClr val="dk1"/>
            </a:solidFill>
            <a:ln>
              <a:noFill/>
            </a:ln>
          </p:spPr>
          <p:txBody>
            <a:bodyPr anchorCtr="1" anchor="ctr" bIns="10075" lIns="90000" spcFirstLastPara="1" rIns="90000" wrap="square" tIns="100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84" name="Google Shape;1784;p47"/>
            <p:cNvSpPr/>
            <p:nvPr/>
          </p:nvSpPr>
          <p:spPr>
            <a:xfrm>
              <a:off x="5996735" y="4239884"/>
              <a:ext cx="226778" cy="96408"/>
            </a:xfrm>
            <a:custGeom>
              <a:rect b="b" l="l" r="r" t="t"/>
              <a:pathLst>
                <a:path extrusionOk="0" h="88" w="207">
                  <a:moveTo>
                    <a:pt x="0" y="10"/>
                  </a:moveTo>
                  <a:cubicBezTo>
                    <a:pt x="0" y="12"/>
                    <a:pt x="0" y="14"/>
                    <a:pt x="0" y="16"/>
                  </a:cubicBezTo>
                  <a:cubicBezTo>
                    <a:pt x="1" y="27"/>
                    <a:pt x="5" y="36"/>
                    <a:pt x="7" y="39"/>
                  </a:cubicBezTo>
                  <a:cubicBezTo>
                    <a:pt x="60" y="55"/>
                    <a:pt x="114" y="71"/>
                    <a:pt x="167" y="87"/>
                  </a:cubicBezTo>
                  <a:cubicBezTo>
                    <a:pt x="183" y="90"/>
                    <a:pt x="197" y="83"/>
                    <a:pt x="203" y="73"/>
                  </a:cubicBezTo>
                  <a:cubicBezTo>
                    <a:pt x="205" y="69"/>
                    <a:pt x="208" y="63"/>
                    <a:pt x="206" y="61"/>
                  </a:cubicBezTo>
                  <a:cubicBezTo>
                    <a:pt x="203" y="58"/>
                    <a:pt x="191" y="65"/>
                    <a:pt x="180" y="68"/>
                  </a:cubicBezTo>
                  <a:cubicBezTo>
                    <a:pt x="157" y="74"/>
                    <a:pt x="137" y="60"/>
                    <a:pt x="116" y="50"/>
                  </a:cubicBezTo>
                  <a:cubicBezTo>
                    <a:pt x="97" y="41"/>
                    <a:pt x="69" y="31"/>
                    <a:pt x="29" y="28"/>
                  </a:cubicBezTo>
                  <a:cubicBezTo>
                    <a:pt x="21" y="19"/>
                    <a:pt x="12" y="9"/>
                    <a:pt x="3" y="0"/>
                  </a:cubicBezTo>
                  <a:cubicBezTo>
                    <a:pt x="1" y="5"/>
                    <a:pt x="0" y="9"/>
                    <a:pt x="0" y="10"/>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85" name="Google Shape;1785;p47"/>
            <p:cNvSpPr/>
            <p:nvPr/>
          </p:nvSpPr>
          <p:spPr>
            <a:xfrm>
              <a:off x="6273909" y="2673251"/>
              <a:ext cx="94217" cy="94217"/>
            </a:xfrm>
            <a:custGeom>
              <a:rect b="b" l="l" r="r" t="t"/>
              <a:pathLst>
                <a:path extrusionOk="0" h="86" w="86">
                  <a:moveTo>
                    <a:pt x="4" y="55"/>
                  </a:moveTo>
                  <a:cubicBezTo>
                    <a:pt x="2" y="61"/>
                    <a:pt x="1" y="68"/>
                    <a:pt x="0" y="75"/>
                  </a:cubicBezTo>
                  <a:cubicBezTo>
                    <a:pt x="17" y="79"/>
                    <a:pt x="34" y="82"/>
                    <a:pt x="51" y="86"/>
                  </a:cubicBezTo>
                  <a:cubicBezTo>
                    <a:pt x="61" y="80"/>
                    <a:pt x="69" y="73"/>
                    <a:pt x="73" y="68"/>
                  </a:cubicBezTo>
                  <a:cubicBezTo>
                    <a:pt x="76" y="65"/>
                    <a:pt x="78" y="62"/>
                    <a:pt x="81" y="57"/>
                  </a:cubicBezTo>
                  <a:cubicBezTo>
                    <a:pt x="87" y="47"/>
                    <a:pt x="87" y="37"/>
                    <a:pt x="86" y="31"/>
                  </a:cubicBezTo>
                  <a:cubicBezTo>
                    <a:pt x="81" y="25"/>
                    <a:pt x="68" y="10"/>
                    <a:pt x="45" y="3"/>
                  </a:cubicBezTo>
                  <a:cubicBezTo>
                    <a:pt x="37" y="1"/>
                    <a:pt x="29" y="0"/>
                    <a:pt x="23" y="0"/>
                  </a:cubicBezTo>
                  <a:cubicBezTo>
                    <a:pt x="15" y="0"/>
                    <a:pt x="9" y="5"/>
                    <a:pt x="8" y="12"/>
                  </a:cubicBezTo>
                  <a:lnTo>
                    <a:pt x="4" y="55"/>
                  </a:lnTo>
                  <a:close/>
                </a:path>
              </a:pathLst>
            </a:custGeom>
            <a:solidFill>
              <a:srgbClr val="783F0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86" name="Google Shape;1786;p47"/>
            <p:cNvSpPr/>
            <p:nvPr/>
          </p:nvSpPr>
          <p:spPr>
            <a:xfrm>
              <a:off x="6312253" y="2714882"/>
              <a:ext cx="46013" cy="24102"/>
            </a:xfrm>
            <a:custGeom>
              <a:rect b="b" l="l" r="r" t="t"/>
              <a:pathLst>
                <a:path extrusionOk="0" h="22" w="42">
                  <a:moveTo>
                    <a:pt x="22" y="22"/>
                  </a:moveTo>
                  <a:cubicBezTo>
                    <a:pt x="14" y="22"/>
                    <a:pt x="6" y="20"/>
                    <a:pt x="3" y="17"/>
                  </a:cubicBezTo>
                  <a:cubicBezTo>
                    <a:pt x="1" y="14"/>
                    <a:pt x="-1" y="12"/>
                    <a:pt x="0" y="9"/>
                  </a:cubicBezTo>
                  <a:cubicBezTo>
                    <a:pt x="0" y="7"/>
                    <a:pt x="1" y="5"/>
                    <a:pt x="3" y="4"/>
                  </a:cubicBezTo>
                  <a:cubicBezTo>
                    <a:pt x="5" y="2"/>
                    <a:pt x="7" y="1"/>
                    <a:pt x="25" y="0"/>
                  </a:cubicBezTo>
                  <a:cubicBezTo>
                    <a:pt x="30" y="0"/>
                    <a:pt x="35" y="0"/>
                    <a:pt x="39" y="0"/>
                  </a:cubicBezTo>
                  <a:cubicBezTo>
                    <a:pt x="40" y="0"/>
                    <a:pt x="42" y="1"/>
                    <a:pt x="42" y="3"/>
                  </a:cubicBezTo>
                  <a:cubicBezTo>
                    <a:pt x="42" y="5"/>
                    <a:pt x="41" y="6"/>
                    <a:pt x="39" y="6"/>
                  </a:cubicBezTo>
                  <a:cubicBezTo>
                    <a:pt x="35" y="6"/>
                    <a:pt x="31" y="6"/>
                    <a:pt x="25" y="7"/>
                  </a:cubicBezTo>
                  <a:cubicBezTo>
                    <a:pt x="14" y="7"/>
                    <a:pt x="8" y="8"/>
                    <a:pt x="7" y="9"/>
                  </a:cubicBezTo>
                  <a:cubicBezTo>
                    <a:pt x="6" y="11"/>
                    <a:pt x="7" y="12"/>
                    <a:pt x="7" y="12"/>
                  </a:cubicBezTo>
                  <a:cubicBezTo>
                    <a:pt x="11" y="15"/>
                    <a:pt x="22" y="17"/>
                    <a:pt x="34" y="14"/>
                  </a:cubicBezTo>
                  <a:cubicBezTo>
                    <a:pt x="36" y="14"/>
                    <a:pt x="38" y="15"/>
                    <a:pt x="38" y="17"/>
                  </a:cubicBezTo>
                  <a:cubicBezTo>
                    <a:pt x="39" y="18"/>
                    <a:pt x="38" y="20"/>
                    <a:pt x="36" y="21"/>
                  </a:cubicBezTo>
                  <a:cubicBezTo>
                    <a:pt x="31" y="22"/>
                    <a:pt x="26" y="22"/>
                    <a:pt x="22" y="22"/>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87" name="Google Shape;1787;p47"/>
            <p:cNvSpPr/>
            <p:nvPr/>
          </p:nvSpPr>
          <p:spPr>
            <a:xfrm>
              <a:off x="6293628" y="2672155"/>
              <a:ext cx="7669" cy="41631"/>
            </a:xfrm>
            <a:custGeom>
              <a:rect b="b" l="l" r="r" t="t"/>
              <a:pathLst>
                <a:path extrusionOk="0" h="38" w="7">
                  <a:moveTo>
                    <a:pt x="3" y="38"/>
                  </a:moveTo>
                  <a:cubicBezTo>
                    <a:pt x="1" y="38"/>
                    <a:pt x="0" y="37"/>
                    <a:pt x="0" y="35"/>
                  </a:cubicBezTo>
                  <a:lnTo>
                    <a:pt x="1" y="3"/>
                  </a:lnTo>
                  <a:cubicBezTo>
                    <a:pt x="1" y="1"/>
                    <a:pt x="2" y="0"/>
                    <a:pt x="4" y="0"/>
                  </a:cubicBezTo>
                  <a:cubicBezTo>
                    <a:pt x="6" y="0"/>
                    <a:pt x="7" y="1"/>
                    <a:pt x="7" y="3"/>
                  </a:cubicBezTo>
                  <a:lnTo>
                    <a:pt x="6" y="35"/>
                  </a:lnTo>
                  <a:cubicBezTo>
                    <a:pt x="6" y="37"/>
                    <a:pt x="5" y="38"/>
                    <a:pt x="3" y="38"/>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88" name="Google Shape;1788;p47"/>
            <p:cNvSpPr/>
            <p:nvPr/>
          </p:nvSpPr>
          <p:spPr>
            <a:xfrm>
              <a:off x="6306775" y="2675442"/>
              <a:ext cx="17529" cy="39440"/>
            </a:xfrm>
            <a:custGeom>
              <a:rect b="b" l="l" r="r" t="t"/>
              <a:pathLst>
                <a:path extrusionOk="0" h="36" w="16">
                  <a:moveTo>
                    <a:pt x="3" y="36"/>
                  </a:moveTo>
                  <a:cubicBezTo>
                    <a:pt x="1" y="35"/>
                    <a:pt x="0" y="33"/>
                    <a:pt x="0" y="32"/>
                  </a:cubicBezTo>
                  <a:lnTo>
                    <a:pt x="9" y="3"/>
                  </a:lnTo>
                  <a:cubicBezTo>
                    <a:pt x="10" y="1"/>
                    <a:pt x="11" y="0"/>
                    <a:pt x="13" y="1"/>
                  </a:cubicBezTo>
                  <a:cubicBezTo>
                    <a:pt x="14" y="2"/>
                    <a:pt x="16" y="3"/>
                    <a:pt x="16" y="5"/>
                  </a:cubicBezTo>
                  <a:lnTo>
                    <a:pt x="7" y="34"/>
                  </a:lnTo>
                  <a:cubicBezTo>
                    <a:pt x="6" y="35"/>
                    <a:pt x="5" y="36"/>
                    <a:pt x="3" y="36"/>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89" name="Google Shape;1789;p47"/>
            <p:cNvSpPr/>
            <p:nvPr/>
          </p:nvSpPr>
          <p:spPr>
            <a:xfrm>
              <a:off x="6325399" y="2685302"/>
              <a:ext cx="18624" cy="29580"/>
            </a:xfrm>
            <a:custGeom>
              <a:rect b="b" l="l" r="r" t="t"/>
              <a:pathLst>
                <a:path extrusionOk="0" h="27" w="17">
                  <a:moveTo>
                    <a:pt x="3" y="27"/>
                  </a:moveTo>
                  <a:cubicBezTo>
                    <a:pt x="3" y="27"/>
                    <a:pt x="2" y="27"/>
                    <a:pt x="1" y="26"/>
                  </a:cubicBezTo>
                  <a:cubicBezTo>
                    <a:pt x="0" y="26"/>
                    <a:pt x="-1" y="24"/>
                    <a:pt x="0" y="22"/>
                  </a:cubicBezTo>
                  <a:lnTo>
                    <a:pt x="11" y="3"/>
                  </a:lnTo>
                  <a:cubicBezTo>
                    <a:pt x="11" y="1"/>
                    <a:pt x="13" y="0"/>
                    <a:pt x="15" y="1"/>
                  </a:cubicBezTo>
                  <a:cubicBezTo>
                    <a:pt x="17" y="2"/>
                    <a:pt x="17" y="4"/>
                    <a:pt x="16" y="6"/>
                  </a:cubicBezTo>
                  <a:lnTo>
                    <a:pt x="6" y="25"/>
                  </a:lnTo>
                  <a:cubicBezTo>
                    <a:pt x="6" y="25"/>
                    <a:pt x="4" y="27"/>
                    <a:pt x="3" y="2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90" name="Google Shape;1790;p47"/>
            <p:cNvSpPr/>
            <p:nvPr/>
          </p:nvSpPr>
          <p:spPr>
            <a:xfrm>
              <a:off x="6769096" y="2526448"/>
              <a:ext cx="90930" cy="97504"/>
            </a:xfrm>
            <a:custGeom>
              <a:rect b="b" l="l" r="r" t="t"/>
              <a:pathLst>
                <a:path extrusionOk="0" h="89" w="83">
                  <a:moveTo>
                    <a:pt x="77" y="61"/>
                  </a:moveTo>
                  <a:cubicBezTo>
                    <a:pt x="76" y="69"/>
                    <a:pt x="76" y="76"/>
                    <a:pt x="75" y="84"/>
                  </a:cubicBezTo>
                  <a:cubicBezTo>
                    <a:pt x="62" y="85"/>
                    <a:pt x="50" y="87"/>
                    <a:pt x="37" y="89"/>
                  </a:cubicBezTo>
                  <a:cubicBezTo>
                    <a:pt x="27" y="82"/>
                    <a:pt x="15" y="72"/>
                    <a:pt x="7" y="57"/>
                  </a:cubicBezTo>
                  <a:cubicBezTo>
                    <a:pt x="3" y="51"/>
                    <a:pt x="2" y="47"/>
                    <a:pt x="1" y="44"/>
                  </a:cubicBezTo>
                  <a:cubicBezTo>
                    <a:pt x="-2" y="33"/>
                    <a:pt x="1" y="23"/>
                    <a:pt x="3" y="17"/>
                  </a:cubicBezTo>
                  <a:cubicBezTo>
                    <a:pt x="9" y="13"/>
                    <a:pt x="26" y="2"/>
                    <a:pt x="49" y="1"/>
                  </a:cubicBezTo>
                  <a:cubicBezTo>
                    <a:pt x="58" y="0"/>
                    <a:pt x="66" y="1"/>
                    <a:pt x="72" y="3"/>
                  </a:cubicBezTo>
                  <a:cubicBezTo>
                    <a:pt x="79" y="4"/>
                    <a:pt x="84" y="11"/>
                    <a:pt x="83" y="19"/>
                  </a:cubicBezTo>
                  <a:lnTo>
                    <a:pt x="77" y="61"/>
                  </a:lnTo>
                  <a:close/>
                </a:path>
              </a:pathLst>
            </a:custGeom>
            <a:solidFill>
              <a:srgbClr val="783F0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1" name="Google Shape;1791;p47"/>
            <p:cNvSpPr/>
            <p:nvPr/>
          </p:nvSpPr>
          <p:spPr>
            <a:xfrm>
              <a:off x="6778956" y="2556027"/>
              <a:ext cx="43822" cy="30675"/>
            </a:xfrm>
            <a:custGeom>
              <a:rect b="b" l="l" r="r" t="t"/>
              <a:pathLst>
                <a:path extrusionOk="0" h="28" w="40">
                  <a:moveTo>
                    <a:pt x="26" y="27"/>
                  </a:moveTo>
                  <a:cubicBezTo>
                    <a:pt x="19" y="27"/>
                    <a:pt x="11" y="25"/>
                    <a:pt x="2" y="21"/>
                  </a:cubicBezTo>
                  <a:cubicBezTo>
                    <a:pt x="1" y="20"/>
                    <a:pt x="0" y="18"/>
                    <a:pt x="1" y="17"/>
                  </a:cubicBezTo>
                  <a:cubicBezTo>
                    <a:pt x="2" y="15"/>
                    <a:pt x="4" y="14"/>
                    <a:pt x="5" y="15"/>
                  </a:cubicBezTo>
                  <a:cubicBezTo>
                    <a:pt x="17" y="21"/>
                    <a:pt x="28" y="22"/>
                    <a:pt x="32" y="20"/>
                  </a:cubicBezTo>
                  <a:cubicBezTo>
                    <a:pt x="33" y="19"/>
                    <a:pt x="33" y="18"/>
                    <a:pt x="34" y="18"/>
                  </a:cubicBezTo>
                  <a:cubicBezTo>
                    <a:pt x="32" y="15"/>
                    <a:pt x="27" y="13"/>
                    <a:pt x="16" y="10"/>
                  </a:cubicBezTo>
                  <a:cubicBezTo>
                    <a:pt x="11" y="8"/>
                    <a:pt x="6" y="7"/>
                    <a:pt x="3" y="6"/>
                  </a:cubicBezTo>
                  <a:cubicBezTo>
                    <a:pt x="1" y="6"/>
                    <a:pt x="0" y="4"/>
                    <a:pt x="1" y="2"/>
                  </a:cubicBezTo>
                  <a:cubicBezTo>
                    <a:pt x="1" y="1"/>
                    <a:pt x="3" y="0"/>
                    <a:pt x="5" y="0"/>
                  </a:cubicBezTo>
                  <a:cubicBezTo>
                    <a:pt x="8" y="1"/>
                    <a:pt x="13" y="2"/>
                    <a:pt x="18" y="4"/>
                  </a:cubicBezTo>
                  <a:cubicBezTo>
                    <a:pt x="35" y="9"/>
                    <a:pt x="37" y="11"/>
                    <a:pt x="38" y="13"/>
                  </a:cubicBezTo>
                  <a:cubicBezTo>
                    <a:pt x="40" y="15"/>
                    <a:pt x="40" y="17"/>
                    <a:pt x="40" y="19"/>
                  </a:cubicBezTo>
                  <a:cubicBezTo>
                    <a:pt x="39" y="22"/>
                    <a:pt x="38" y="24"/>
                    <a:pt x="35" y="26"/>
                  </a:cubicBezTo>
                  <a:cubicBezTo>
                    <a:pt x="33" y="27"/>
                    <a:pt x="30" y="28"/>
                    <a:pt x="26" y="28"/>
                  </a:cubicBezTo>
                  <a:lnTo>
                    <a:pt x="26" y="27"/>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92" name="Google Shape;1792;p47"/>
            <p:cNvSpPr/>
            <p:nvPr/>
          </p:nvSpPr>
          <p:spPr>
            <a:xfrm>
              <a:off x="6837020" y="2527543"/>
              <a:ext cx="15338" cy="42726"/>
            </a:xfrm>
            <a:custGeom>
              <a:rect b="b" l="l" r="r" t="t"/>
              <a:pathLst>
                <a:path extrusionOk="0" h="39" w="14">
                  <a:moveTo>
                    <a:pt x="3" y="39"/>
                  </a:moveTo>
                  <a:cubicBezTo>
                    <a:pt x="1" y="38"/>
                    <a:pt x="0" y="37"/>
                    <a:pt x="0" y="35"/>
                  </a:cubicBezTo>
                  <a:lnTo>
                    <a:pt x="7" y="3"/>
                  </a:lnTo>
                  <a:cubicBezTo>
                    <a:pt x="7" y="1"/>
                    <a:pt x="9" y="0"/>
                    <a:pt x="11" y="1"/>
                  </a:cubicBezTo>
                  <a:cubicBezTo>
                    <a:pt x="13" y="1"/>
                    <a:pt x="14" y="3"/>
                    <a:pt x="14" y="5"/>
                  </a:cubicBezTo>
                  <a:lnTo>
                    <a:pt x="7" y="36"/>
                  </a:lnTo>
                  <a:cubicBezTo>
                    <a:pt x="6" y="38"/>
                    <a:pt x="5" y="39"/>
                    <a:pt x="4" y="39"/>
                  </a:cubicBezTo>
                  <a:lnTo>
                    <a:pt x="3" y="39"/>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93" name="Google Shape;1793;p47"/>
            <p:cNvSpPr/>
            <p:nvPr/>
          </p:nvSpPr>
          <p:spPr>
            <a:xfrm>
              <a:off x="6821682" y="2527543"/>
              <a:ext cx="9860" cy="39440"/>
            </a:xfrm>
            <a:custGeom>
              <a:rect b="b" l="l" r="r" t="t"/>
              <a:pathLst>
                <a:path extrusionOk="0" h="36" w="9">
                  <a:moveTo>
                    <a:pt x="5" y="36"/>
                  </a:moveTo>
                  <a:cubicBezTo>
                    <a:pt x="4" y="36"/>
                    <a:pt x="2" y="35"/>
                    <a:pt x="2" y="33"/>
                  </a:cubicBezTo>
                  <a:lnTo>
                    <a:pt x="0" y="3"/>
                  </a:lnTo>
                  <a:cubicBezTo>
                    <a:pt x="0" y="1"/>
                    <a:pt x="2" y="0"/>
                    <a:pt x="4" y="0"/>
                  </a:cubicBezTo>
                  <a:cubicBezTo>
                    <a:pt x="5" y="0"/>
                    <a:pt x="7" y="1"/>
                    <a:pt x="7" y="3"/>
                  </a:cubicBezTo>
                  <a:lnTo>
                    <a:pt x="9" y="33"/>
                  </a:lnTo>
                  <a:cubicBezTo>
                    <a:pt x="9" y="35"/>
                    <a:pt x="8" y="36"/>
                    <a:pt x="6" y="36"/>
                  </a:cubicBezTo>
                  <a:lnTo>
                    <a:pt x="6" y="36"/>
                  </a:lnTo>
                  <a:lnTo>
                    <a:pt x="5" y="36"/>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94" name="Google Shape;1794;p47"/>
            <p:cNvSpPr/>
            <p:nvPr/>
          </p:nvSpPr>
          <p:spPr>
            <a:xfrm>
              <a:off x="6799771" y="2531925"/>
              <a:ext cx="13147" cy="30675"/>
            </a:xfrm>
            <a:custGeom>
              <a:rect b="b" l="l" r="r" t="t"/>
              <a:pathLst>
                <a:path extrusionOk="0" h="28" w="12">
                  <a:moveTo>
                    <a:pt x="9" y="28"/>
                  </a:moveTo>
                  <a:cubicBezTo>
                    <a:pt x="8" y="28"/>
                    <a:pt x="6" y="27"/>
                    <a:pt x="6" y="26"/>
                  </a:cubicBezTo>
                  <a:lnTo>
                    <a:pt x="0" y="5"/>
                  </a:lnTo>
                  <a:cubicBezTo>
                    <a:pt x="0" y="3"/>
                    <a:pt x="1" y="1"/>
                    <a:pt x="3" y="1"/>
                  </a:cubicBezTo>
                  <a:cubicBezTo>
                    <a:pt x="5" y="0"/>
                    <a:pt x="6" y="1"/>
                    <a:pt x="7" y="3"/>
                  </a:cubicBezTo>
                  <a:lnTo>
                    <a:pt x="12" y="24"/>
                  </a:lnTo>
                  <a:cubicBezTo>
                    <a:pt x="13" y="26"/>
                    <a:pt x="12" y="28"/>
                    <a:pt x="10" y="28"/>
                  </a:cubicBezTo>
                  <a:lnTo>
                    <a:pt x="9" y="28"/>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95" name="Google Shape;1795;p47"/>
            <p:cNvSpPr/>
            <p:nvPr/>
          </p:nvSpPr>
          <p:spPr>
            <a:xfrm>
              <a:off x="6930141" y="4251935"/>
              <a:ext cx="38344" cy="26293"/>
            </a:xfrm>
            <a:custGeom>
              <a:rect b="b" l="l" r="r" t="t"/>
              <a:pathLst>
                <a:path extrusionOk="0" h="24" w="35">
                  <a:moveTo>
                    <a:pt x="33" y="8"/>
                  </a:moveTo>
                  <a:lnTo>
                    <a:pt x="7" y="23"/>
                  </a:lnTo>
                  <a:cubicBezTo>
                    <a:pt x="5" y="24"/>
                    <a:pt x="3" y="24"/>
                    <a:pt x="2" y="22"/>
                  </a:cubicBezTo>
                  <a:lnTo>
                    <a:pt x="1" y="20"/>
                  </a:lnTo>
                  <a:cubicBezTo>
                    <a:pt x="0" y="18"/>
                    <a:pt x="1" y="16"/>
                    <a:pt x="2" y="15"/>
                  </a:cubicBezTo>
                  <a:lnTo>
                    <a:pt x="28" y="0"/>
                  </a:lnTo>
                  <a:cubicBezTo>
                    <a:pt x="30" y="-1"/>
                    <a:pt x="32" y="0"/>
                    <a:pt x="33" y="2"/>
                  </a:cubicBezTo>
                  <a:lnTo>
                    <a:pt x="34" y="3"/>
                  </a:lnTo>
                  <a:cubicBezTo>
                    <a:pt x="35" y="5"/>
                    <a:pt x="35" y="7"/>
                    <a:pt x="33" y="8"/>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6" name="Google Shape;1796;p47"/>
            <p:cNvSpPr/>
            <p:nvPr/>
          </p:nvSpPr>
          <p:spPr>
            <a:xfrm>
              <a:off x="6108481" y="4221260"/>
              <a:ext cx="37249" cy="26293"/>
            </a:xfrm>
            <a:custGeom>
              <a:rect b="b" l="l" r="r" t="t"/>
              <a:pathLst>
                <a:path extrusionOk="0" h="24" w="34">
                  <a:moveTo>
                    <a:pt x="33" y="8"/>
                  </a:moveTo>
                  <a:lnTo>
                    <a:pt x="7" y="23"/>
                  </a:lnTo>
                  <a:cubicBezTo>
                    <a:pt x="5" y="24"/>
                    <a:pt x="3" y="23"/>
                    <a:pt x="2" y="21"/>
                  </a:cubicBezTo>
                  <a:lnTo>
                    <a:pt x="1" y="20"/>
                  </a:lnTo>
                  <a:cubicBezTo>
                    <a:pt x="0" y="18"/>
                    <a:pt x="0" y="16"/>
                    <a:pt x="2" y="15"/>
                  </a:cubicBezTo>
                  <a:lnTo>
                    <a:pt x="28" y="0"/>
                  </a:lnTo>
                  <a:cubicBezTo>
                    <a:pt x="30" y="-1"/>
                    <a:pt x="32" y="-1"/>
                    <a:pt x="33" y="1"/>
                  </a:cubicBezTo>
                  <a:lnTo>
                    <a:pt x="34" y="3"/>
                  </a:lnTo>
                  <a:cubicBezTo>
                    <a:pt x="35" y="5"/>
                    <a:pt x="34" y="7"/>
                    <a:pt x="33" y="8"/>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7" name="Google Shape;1797;p47"/>
            <p:cNvSpPr/>
            <p:nvPr/>
          </p:nvSpPr>
          <p:spPr>
            <a:xfrm>
              <a:off x="6121628" y="4231120"/>
              <a:ext cx="37249" cy="26293"/>
            </a:xfrm>
            <a:custGeom>
              <a:rect b="b" l="l" r="r" t="t"/>
              <a:pathLst>
                <a:path extrusionOk="0" h="24" w="34">
                  <a:moveTo>
                    <a:pt x="32" y="9"/>
                  </a:moveTo>
                  <a:lnTo>
                    <a:pt x="6" y="23"/>
                  </a:lnTo>
                  <a:cubicBezTo>
                    <a:pt x="5" y="24"/>
                    <a:pt x="2" y="24"/>
                    <a:pt x="1" y="22"/>
                  </a:cubicBezTo>
                  <a:lnTo>
                    <a:pt x="0" y="20"/>
                  </a:lnTo>
                  <a:cubicBezTo>
                    <a:pt x="-1" y="19"/>
                    <a:pt x="0" y="16"/>
                    <a:pt x="2" y="15"/>
                  </a:cubicBezTo>
                  <a:lnTo>
                    <a:pt x="27" y="1"/>
                  </a:lnTo>
                  <a:cubicBezTo>
                    <a:pt x="29" y="-1"/>
                    <a:pt x="31" y="0"/>
                    <a:pt x="33" y="2"/>
                  </a:cubicBezTo>
                  <a:lnTo>
                    <a:pt x="33" y="3"/>
                  </a:lnTo>
                  <a:cubicBezTo>
                    <a:pt x="35" y="5"/>
                    <a:pt x="34" y="8"/>
                    <a:pt x="32" y="9"/>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8" name="Google Shape;1798;p47"/>
            <p:cNvSpPr/>
            <p:nvPr/>
          </p:nvSpPr>
          <p:spPr>
            <a:xfrm>
              <a:off x="6133679" y="4242075"/>
              <a:ext cx="37249" cy="26293"/>
            </a:xfrm>
            <a:custGeom>
              <a:rect b="b" l="l" r="r" t="t"/>
              <a:pathLst>
                <a:path extrusionOk="0" h="24" w="34">
                  <a:moveTo>
                    <a:pt x="32" y="9"/>
                  </a:moveTo>
                  <a:lnTo>
                    <a:pt x="6" y="23"/>
                  </a:lnTo>
                  <a:cubicBezTo>
                    <a:pt x="4" y="24"/>
                    <a:pt x="2" y="24"/>
                    <a:pt x="1" y="22"/>
                  </a:cubicBezTo>
                  <a:lnTo>
                    <a:pt x="0" y="20"/>
                  </a:lnTo>
                  <a:cubicBezTo>
                    <a:pt x="-1" y="19"/>
                    <a:pt x="0" y="16"/>
                    <a:pt x="2" y="15"/>
                  </a:cubicBezTo>
                  <a:lnTo>
                    <a:pt x="27" y="0"/>
                  </a:lnTo>
                  <a:cubicBezTo>
                    <a:pt x="29" y="-1"/>
                    <a:pt x="31" y="0"/>
                    <a:pt x="32" y="2"/>
                  </a:cubicBezTo>
                  <a:lnTo>
                    <a:pt x="33" y="3"/>
                  </a:lnTo>
                  <a:cubicBezTo>
                    <a:pt x="34" y="5"/>
                    <a:pt x="34" y="7"/>
                    <a:pt x="32" y="9"/>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9" name="Google Shape;1799;p47"/>
            <p:cNvSpPr/>
            <p:nvPr/>
          </p:nvSpPr>
          <p:spPr>
            <a:xfrm>
              <a:off x="6945479" y="4260699"/>
              <a:ext cx="37249" cy="26293"/>
            </a:xfrm>
            <a:custGeom>
              <a:rect b="b" l="l" r="r" t="t"/>
              <a:pathLst>
                <a:path extrusionOk="0" h="24" w="34">
                  <a:moveTo>
                    <a:pt x="33" y="8"/>
                  </a:moveTo>
                  <a:lnTo>
                    <a:pt x="7" y="23"/>
                  </a:lnTo>
                  <a:cubicBezTo>
                    <a:pt x="5" y="24"/>
                    <a:pt x="3" y="23"/>
                    <a:pt x="2" y="21"/>
                  </a:cubicBezTo>
                  <a:lnTo>
                    <a:pt x="1" y="20"/>
                  </a:lnTo>
                  <a:cubicBezTo>
                    <a:pt x="0" y="18"/>
                    <a:pt x="0" y="16"/>
                    <a:pt x="2" y="15"/>
                  </a:cubicBezTo>
                  <a:lnTo>
                    <a:pt x="28" y="0"/>
                  </a:lnTo>
                  <a:cubicBezTo>
                    <a:pt x="30" y="-1"/>
                    <a:pt x="32" y="-1"/>
                    <a:pt x="33" y="1"/>
                  </a:cubicBezTo>
                  <a:lnTo>
                    <a:pt x="34" y="3"/>
                  </a:lnTo>
                  <a:cubicBezTo>
                    <a:pt x="35" y="5"/>
                    <a:pt x="34" y="7"/>
                    <a:pt x="33" y="8"/>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00" name="Google Shape;1800;p47"/>
            <p:cNvSpPr/>
            <p:nvPr/>
          </p:nvSpPr>
          <p:spPr>
            <a:xfrm>
              <a:off x="6961912" y="4268368"/>
              <a:ext cx="37249" cy="26293"/>
            </a:xfrm>
            <a:custGeom>
              <a:rect b="b" l="l" r="r" t="t"/>
              <a:pathLst>
                <a:path extrusionOk="0" h="24" w="34">
                  <a:moveTo>
                    <a:pt x="32" y="9"/>
                  </a:moveTo>
                  <a:lnTo>
                    <a:pt x="7" y="23"/>
                  </a:lnTo>
                  <a:cubicBezTo>
                    <a:pt x="5" y="24"/>
                    <a:pt x="3" y="24"/>
                    <a:pt x="2" y="22"/>
                  </a:cubicBezTo>
                  <a:lnTo>
                    <a:pt x="1" y="20"/>
                  </a:lnTo>
                  <a:cubicBezTo>
                    <a:pt x="0" y="19"/>
                    <a:pt x="0" y="16"/>
                    <a:pt x="2" y="15"/>
                  </a:cubicBezTo>
                  <a:lnTo>
                    <a:pt x="28" y="1"/>
                  </a:lnTo>
                  <a:cubicBezTo>
                    <a:pt x="30" y="-1"/>
                    <a:pt x="32" y="0"/>
                    <a:pt x="33" y="2"/>
                  </a:cubicBezTo>
                  <a:lnTo>
                    <a:pt x="34" y="3"/>
                  </a:lnTo>
                  <a:cubicBezTo>
                    <a:pt x="35" y="5"/>
                    <a:pt x="34" y="7"/>
                    <a:pt x="32" y="9"/>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801" name="Google Shape;1801;p47"/>
          <p:cNvGrpSpPr/>
          <p:nvPr/>
        </p:nvGrpSpPr>
        <p:grpSpPr>
          <a:xfrm>
            <a:off x="715100" y="2406492"/>
            <a:ext cx="2104545" cy="2185600"/>
            <a:chOff x="715100" y="2406492"/>
            <a:chExt cx="2104545" cy="2185600"/>
          </a:xfrm>
        </p:grpSpPr>
        <p:grpSp>
          <p:nvGrpSpPr>
            <p:cNvPr id="1802" name="Google Shape;1802;p47"/>
            <p:cNvGrpSpPr/>
            <p:nvPr/>
          </p:nvGrpSpPr>
          <p:grpSpPr>
            <a:xfrm>
              <a:off x="751253" y="2948771"/>
              <a:ext cx="2024571" cy="1420925"/>
              <a:chOff x="751253" y="2948771"/>
              <a:chExt cx="2024571" cy="1420925"/>
            </a:xfrm>
          </p:grpSpPr>
          <p:grpSp>
            <p:nvGrpSpPr>
              <p:cNvPr id="1803" name="Google Shape;1803;p47"/>
              <p:cNvGrpSpPr/>
              <p:nvPr/>
            </p:nvGrpSpPr>
            <p:grpSpPr>
              <a:xfrm>
                <a:off x="751253" y="2986020"/>
                <a:ext cx="2024571" cy="1383677"/>
                <a:chOff x="751253" y="2986020"/>
                <a:chExt cx="2024571" cy="1383677"/>
              </a:xfrm>
            </p:grpSpPr>
            <p:sp>
              <p:nvSpPr>
                <p:cNvPr id="1804" name="Google Shape;1804;p47"/>
                <p:cNvSpPr/>
                <p:nvPr/>
              </p:nvSpPr>
              <p:spPr>
                <a:xfrm>
                  <a:off x="751253" y="3764954"/>
                  <a:ext cx="454652" cy="604742"/>
                </a:xfrm>
                <a:custGeom>
                  <a:rect b="b" l="l" r="r" t="t"/>
                  <a:pathLst>
                    <a:path extrusionOk="0" h="552" w="415">
                      <a:moveTo>
                        <a:pt x="142" y="239"/>
                      </a:moveTo>
                      <a:lnTo>
                        <a:pt x="0" y="239"/>
                      </a:lnTo>
                      <a:lnTo>
                        <a:pt x="0" y="552"/>
                      </a:lnTo>
                      <a:lnTo>
                        <a:pt x="142" y="552"/>
                      </a:lnTo>
                      <a:lnTo>
                        <a:pt x="415" y="552"/>
                      </a:lnTo>
                      <a:lnTo>
                        <a:pt x="415" y="0"/>
                      </a:lnTo>
                      <a:lnTo>
                        <a:pt x="142" y="0"/>
                      </a:lnTo>
                      <a:lnTo>
                        <a:pt x="142" y="239"/>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05" name="Google Shape;1805;p47"/>
                <p:cNvSpPr/>
                <p:nvPr/>
              </p:nvSpPr>
              <p:spPr>
                <a:xfrm>
                  <a:off x="1205905" y="2986020"/>
                  <a:ext cx="1569920" cy="1383676"/>
                </a:xfrm>
                <a:custGeom>
                  <a:rect b="b" l="l" r="r" t="t"/>
                  <a:pathLst>
                    <a:path extrusionOk="0" h="1263" w="1433">
                      <a:moveTo>
                        <a:pt x="1160" y="459"/>
                      </a:moveTo>
                      <a:lnTo>
                        <a:pt x="1160" y="655"/>
                      </a:lnTo>
                      <a:lnTo>
                        <a:pt x="788" y="655"/>
                      </a:lnTo>
                      <a:lnTo>
                        <a:pt x="788" y="0"/>
                      </a:lnTo>
                      <a:cubicBezTo>
                        <a:pt x="705" y="1"/>
                        <a:pt x="621" y="1"/>
                        <a:pt x="537" y="1"/>
                      </a:cubicBezTo>
                      <a:cubicBezTo>
                        <a:pt x="465" y="1"/>
                        <a:pt x="394" y="0"/>
                        <a:pt x="324" y="0"/>
                      </a:cubicBezTo>
                      <a:lnTo>
                        <a:pt x="324" y="409"/>
                      </a:lnTo>
                      <a:lnTo>
                        <a:pt x="0" y="409"/>
                      </a:lnTo>
                      <a:lnTo>
                        <a:pt x="0" y="1263"/>
                      </a:lnTo>
                      <a:lnTo>
                        <a:pt x="1433" y="1263"/>
                      </a:lnTo>
                      <a:lnTo>
                        <a:pt x="1433" y="459"/>
                      </a:lnTo>
                      <a:lnTo>
                        <a:pt x="1160" y="459"/>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806" name="Google Shape;1806;p47"/>
              <p:cNvSpPr/>
              <p:nvPr/>
            </p:nvSpPr>
            <p:spPr>
              <a:xfrm>
                <a:off x="1168656" y="2948771"/>
                <a:ext cx="1577588" cy="1390250"/>
              </a:xfrm>
              <a:custGeom>
                <a:rect b="b" l="l" r="r" t="t"/>
                <a:pathLst>
                  <a:path extrusionOk="0" h="1269" w="1440">
                    <a:moveTo>
                      <a:pt x="1436" y="1269"/>
                    </a:moveTo>
                    <a:lnTo>
                      <a:pt x="3" y="1269"/>
                    </a:lnTo>
                    <a:cubicBezTo>
                      <a:pt x="2" y="1269"/>
                      <a:pt x="0" y="1268"/>
                      <a:pt x="0" y="1266"/>
                    </a:cubicBezTo>
                    <a:lnTo>
                      <a:pt x="0" y="413"/>
                    </a:lnTo>
                    <a:cubicBezTo>
                      <a:pt x="0" y="411"/>
                      <a:pt x="2" y="410"/>
                      <a:pt x="3" y="410"/>
                    </a:cubicBezTo>
                    <a:lnTo>
                      <a:pt x="324" y="410"/>
                    </a:lnTo>
                    <a:lnTo>
                      <a:pt x="324" y="3"/>
                    </a:lnTo>
                    <a:cubicBezTo>
                      <a:pt x="324" y="3"/>
                      <a:pt x="324" y="1"/>
                      <a:pt x="325" y="1"/>
                    </a:cubicBezTo>
                    <a:cubicBezTo>
                      <a:pt x="326" y="0"/>
                      <a:pt x="327" y="0"/>
                      <a:pt x="327" y="0"/>
                    </a:cubicBezTo>
                    <a:cubicBezTo>
                      <a:pt x="398" y="0"/>
                      <a:pt x="470" y="1"/>
                      <a:pt x="541" y="1"/>
                    </a:cubicBezTo>
                    <a:cubicBezTo>
                      <a:pt x="624" y="1"/>
                      <a:pt x="708" y="1"/>
                      <a:pt x="791" y="0"/>
                    </a:cubicBezTo>
                    <a:cubicBezTo>
                      <a:pt x="792" y="0"/>
                      <a:pt x="793" y="0"/>
                      <a:pt x="794" y="1"/>
                    </a:cubicBezTo>
                    <a:cubicBezTo>
                      <a:pt x="794" y="1"/>
                      <a:pt x="795" y="2"/>
                      <a:pt x="795" y="3"/>
                    </a:cubicBezTo>
                    <a:lnTo>
                      <a:pt x="795" y="655"/>
                    </a:lnTo>
                    <a:lnTo>
                      <a:pt x="1161" y="655"/>
                    </a:lnTo>
                    <a:lnTo>
                      <a:pt x="1161" y="462"/>
                    </a:lnTo>
                    <a:cubicBezTo>
                      <a:pt x="1161" y="460"/>
                      <a:pt x="1162" y="459"/>
                      <a:pt x="1164" y="459"/>
                    </a:cubicBezTo>
                    <a:lnTo>
                      <a:pt x="1436" y="459"/>
                    </a:lnTo>
                    <a:cubicBezTo>
                      <a:pt x="1438" y="459"/>
                      <a:pt x="1440" y="461"/>
                      <a:pt x="1440" y="462"/>
                    </a:cubicBezTo>
                    <a:lnTo>
                      <a:pt x="1440" y="1266"/>
                    </a:lnTo>
                    <a:cubicBezTo>
                      <a:pt x="1440" y="1268"/>
                      <a:pt x="1438" y="1269"/>
                      <a:pt x="1436" y="1269"/>
                    </a:cubicBezTo>
                    <a:moveTo>
                      <a:pt x="7" y="1263"/>
                    </a:moveTo>
                    <a:lnTo>
                      <a:pt x="1433" y="1263"/>
                    </a:lnTo>
                    <a:lnTo>
                      <a:pt x="1433" y="465"/>
                    </a:lnTo>
                    <a:lnTo>
                      <a:pt x="1167" y="465"/>
                    </a:lnTo>
                    <a:lnTo>
                      <a:pt x="1167" y="658"/>
                    </a:lnTo>
                    <a:cubicBezTo>
                      <a:pt x="1167" y="660"/>
                      <a:pt x="1166" y="661"/>
                      <a:pt x="1164" y="661"/>
                    </a:cubicBezTo>
                    <a:lnTo>
                      <a:pt x="792" y="661"/>
                    </a:lnTo>
                    <a:cubicBezTo>
                      <a:pt x="790" y="661"/>
                      <a:pt x="789" y="660"/>
                      <a:pt x="789" y="658"/>
                    </a:cubicBezTo>
                    <a:lnTo>
                      <a:pt x="789" y="6"/>
                    </a:lnTo>
                    <a:cubicBezTo>
                      <a:pt x="707" y="7"/>
                      <a:pt x="623" y="8"/>
                      <a:pt x="541" y="8"/>
                    </a:cubicBezTo>
                    <a:cubicBezTo>
                      <a:pt x="472" y="8"/>
                      <a:pt x="401" y="7"/>
                      <a:pt x="331" y="6"/>
                    </a:cubicBezTo>
                    <a:lnTo>
                      <a:pt x="331" y="413"/>
                    </a:lnTo>
                    <a:cubicBezTo>
                      <a:pt x="331" y="415"/>
                      <a:pt x="329" y="416"/>
                      <a:pt x="328" y="416"/>
                    </a:cubicBezTo>
                    <a:lnTo>
                      <a:pt x="7" y="416"/>
                    </a:lnTo>
                    <a:lnTo>
                      <a:pt x="7" y="126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807" name="Google Shape;1807;p47"/>
              <p:cNvGrpSpPr/>
              <p:nvPr/>
            </p:nvGrpSpPr>
            <p:grpSpPr>
              <a:xfrm>
                <a:off x="936400" y="3115294"/>
                <a:ext cx="1764926" cy="1093356"/>
                <a:chOff x="936400" y="3115294"/>
                <a:chExt cx="1764926" cy="1093356"/>
              </a:xfrm>
            </p:grpSpPr>
            <p:sp>
              <p:nvSpPr>
                <p:cNvPr id="1808" name="Google Shape;1808;p47"/>
                <p:cNvSpPr/>
                <p:nvPr/>
              </p:nvSpPr>
              <p:spPr>
                <a:xfrm>
                  <a:off x="2506319" y="3653208"/>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09" name="Google Shape;1809;p47"/>
                <p:cNvSpPr/>
                <p:nvPr/>
              </p:nvSpPr>
              <p:spPr>
                <a:xfrm>
                  <a:off x="2551236" y="3653208"/>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0" name="Google Shape;1810;p47"/>
                <p:cNvSpPr/>
                <p:nvPr/>
              </p:nvSpPr>
              <p:spPr>
                <a:xfrm>
                  <a:off x="2592867" y="3653208"/>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1" name="Google Shape;1811;p47"/>
                <p:cNvSpPr/>
                <p:nvPr/>
              </p:nvSpPr>
              <p:spPr>
                <a:xfrm>
                  <a:off x="2637785" y="3653208"/>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2" name="Google Shape;1812;p47"/>
                <p:cNvSpPr/>
                <p:nvPr/>
              </p:nvSpPr>
              <p:spPr>
                <a:xfrm>
                  <a:off x="2680511" y="3653208"/>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3" name="Google Shape;1813;p47"/>
                <p:cNvSpPr/>
                <p:nvPr/>
              </p:nvSpPr>
              <p:spPr>
                <a:xfrm>
                  <a:off x="2506319" y="3741948"/>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4" name="Google Shape;1814;p47"/>
                <p:cNvSpPr/>
                <p:nvPr/>
              </p:nvSpPr>
              <p:spPr>
                <a:xfrm>
                  <a:off x="2551236" y="3741948"/>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5" name="Google Shape;1815;p47"/>
                <p:cNvSpPr/>
                <p:nvPr/>
              </p:nvSpPr>
              <p:spPr>
                <a:xfrm>
                  <a:off x="2592867" y="3741948"/>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6" name="Google Shape;1816;p47"/>
                <p:cNvSpPr/>
                <p:nvPr/>
              </p:nvSpPr>
              <p:spPr>
                <a:xfrm>
                  <a:off x="2637785" y="3741948"/>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7" name="Google Shape;1817;p47"/>
                <p:cNvSpPr/>
                <p:nvPr/>
              </p:nvSpPr>
              <p:spPr>
                <a:xfrm>
                  <a:off x="2680511" y="3741948"/>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8" name="Google Shape;1818;p47"/>
                <p:cNvSpPr/>
                <p:nvPr/>
              </p:nvSpPr>
              <p:spPr>
                <a:xfrm>
                  <a:off x="2506319" y="3829592"/>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9" name="Google Shape;1819;p47"/>
                <p:cNvSpPr/>
                <p:nvPr/>
              </p:nvSpPr>
              <p:spPr>
                <a:xfrm>
                  <a:off x="2551236" y="3829592"/>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0" name="Google Shape;1820;p47"/>
                <p:cNvSpPr/>
                <p:nvPr/>
              </p:nvSpPr>
              <p:spPr>
                <a:xfrm>
                  <a:off x="2592867" y="3829592"/>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1" name="Google Shape;1821;p47"/>
                <p:cNvSpPr/>
                <p:nvPr/>
              </p:nvSpPr>
              <p:spPr>
                <a:xfrm>
                  <a:off x="2637785" y="3829592"/>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2" name="Google Shape;1822;p47"/>
                <p:cNvSpPr/>
                <p:nvPr/>
              </p:nvSpPr>
              <p:spPr>
                <a:xfrm>
                  <a:off x="2680511" y="3829592"/>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3" name="Google Shape;1823;p47"/>
                <p:cNvSpPr/>
                <p:nvPr/>
              </p:nvSpPr>
              <p:spPr>
                <a:xfrm>
                  <a:off x="2506319" y="3917235"/>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4" name="Google Shape;1824;p47"/>
                <p:cNvSpPr/>
                <p:nvPr/>
              </p:nvSpPr>
              <p:spPr>
                <a:xfrm>
                  <a:off x="2551236" y="3917235"/>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5" name="Google Shape;1825;p47"/>
                <p:cNvSpPr/>
                <p:nvPr/>
              </p:nvSpPr>
              <p:spPr>
                <a:xfrm>
                  <a:off x="2592867" y="3917235"/>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6" name="Google Shape;1826;p47"/>
                <p:cNvSpPr/>
                <p:nvPr/>
              </p:nvSpPr>
              <p:spPr>
                <a:xfrm>
                  <a:off x="2637785" y="3917235"/>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7" name="Google Shape;1827;p47"/>
                <p:cNvSpPr/>
                <p:nvPr/>
              </p:nvSpPr>
              <p:spPr>
                <a:xfrm>
                  <a:off x="2680511" y="3917235"/>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8" name="Google Shape;1828;p47"/>
                <p:cNvSpPr/>
                <p:nvPr/>
              </p:nvSpPr>
              <p:spPr>
                <a:xfrm>
                  <a:off x="2506319" y="4005975"/>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9" name="Google Shape;1829;p47"/>
                <p:cNvSpPr/>
                <p:nvPr/>
              </p:nvSpPr>
              <p:spPr>
                <a:xfrm>
                  <a:off x="2551236" y="4005975"/>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0" name="Google Shape;1830;p47"/>
                <p:cNvSpPr/>
                <p:nvPr/>
              </p:nvSpPr>
              <p:spPr>
                <a:xfrm>
                  <a:off x="2592867" y="4005975"/>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1" name="Google Shape;1831;p47"/>
                <p:cNvSpPr/>
                <p:nvPr/>
              </p:nvSpPr>
              <p:spPr>
                <a:xfrm>
                  <a:off x="2637785" y="4005975"/>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2" name="Google Shape;1832;p47"/>
                <p:cNvSpPr/>
                <p:nvPr/>
              </p:nvSpPr>
              <p:spPr>
                <a:xfrm>
                  <a:off x="2680511" y="4005975"/>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3" name="Google Shape;1833;p47"/>
                <p:cNvSpPr/>
                <p:nvPr/>
              </p:nvSpPr>
              <p:spPr>
                <a:xfrm>
                  <a:off x="2506319" y="4093618"/>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4" name="Google Shape;1834;p47"/>
                <p:cNvSpPr/>
                <p:nvPr/>
              </p:nvSpPr>
              <p:spPr>
                <a:xfrm>
                  <a:off x="2551236" y="4093618"/>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5" name="Google Shape;1835;p47"/>
                <p:cNvSpPr/>
                <p:nvPr/>
              </p:nvSpPr>
              <p:spPr>
                <a:xfrm>
                  <a:off x="2592867" y="4093618"/>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6" name="Google Shape;1836;p47"/>
                <p:cNvSpPr/>
                <p:nvPr/>
              </p:nvSpPr>
              <p:spPr>
                <a:xfrm>
                  <a:off x="2637785" y="4093618"/>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7" name="Google Shape;1837;p47"/>
                <p:cNvSpPr/>
                <p:nvPr/>
              </p:nvSpPr>
              <p:spPr>
                <a:xfrm>
                  <a:off x="2680511" y="4093618"/>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8" name="Google Shape;1838;p47"/>
                <p:cNvSpPr/>
                <p:nvPr/>
              </p:nvSpPr>
              <p:spPr>
                <a:xfrm>
                  <a:off x="1466645" y="3505309"/>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9" name="Google Shape;1839;p47"/>
                <p:cNvSpPr/>
                <p:nvPr/>
              </p:nvSpPr>
              <p:spPr>
                <a:xfrm>
                  <a:off x="1524709" y="3505309"/>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0" name="Google Shape;1840;p47"/>
                <p:cNvSpPr/>
                <p:nvPr/>
              </p:nvSpPr>
              <p:spPr>
                <a:xfrm>
                  <a:off x="1658366" y="3115294"/>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1" name="Google Shape;1841;p47"/>
                <p:cNvSpPr/>
                <p:nvPr/>
              </p:nvSpPr>
              <p:spPr>
                <a:xfrm>
                  <a:off x="1717525" y="3115294"/>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2" name="Google Shape;1842;p47"/>
                <p:cNvSpPr/>
                <p:nvPr/>
              </p:nvSpPr>
              <p:spPr>
                <a:xfrm>
                  <a:off x="1771207" y="3115294"/>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3" name="Google Shape;1843;p47"/>
                <p:cNvSpPr/>
                <p:nvPr/>
              </p:nvSpPr>
              <p:spPr>
                <a:xfrm>
                  <a:off x="1829271" y="3115294"/>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4" name="Google Shape;1844;p47"/>
                <p:cNvSpPr/>
                <p:nvPr/>
              </p:nvSpPr>
              <p:spPr>
                <a:xfrm>
                  <a:off x="1885144" y="3115294"/>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5" name="Google Shape;1845;p47"/>
                <p:cNvSpPr/>
                <p:nvPr/>
              </p:nvSpPr>
              <p:spPr>
                <a:xfrm>
                  <a:off x="1943208" y="3115294"/>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6" name="Google Shape;1846;p47"/>
                <p:cNvSpPr/>
                <p:nvPr/>
              </p:nvSpPr>
              <p:spPr>
                <a:xfrm>
                  <a:off x="1658366" y="3315780"/>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7" name="Google Shape;1847;p47"/>
                <p:cNvSpPr/>
                <p:nvPr/>
              </p:nvSpPr>
              <p:spPr>
                <a:xfrm>
                  <a:off x="1717525" y="3315780"/>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8" name="Google Shape;1848;p47"/>
                <p:cNvSpPr/>
                <p:nvPr/>
              </p:nvSpPr>
              <p:spPr>
                <a:xfrm>
                  <a:off x="1771207" y="3315780"/>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9" name="Google Shape;1849;p47"/>
                <p:cNvSpPr/>
                <p:nvPr/>
              </p:nvSpPr>
              <p:spPr>
                <a:xfrm>
                  <a:off x="1829271" y="3315780"/>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0" name="Google Shape;1850;p47"/>
                <p:cNvSpPr/>
                <p:nvPr/>
              </p:nvSpPr>
              <p:spPr>
                <a:xfrm>
                  <a:off x="1885144" y="3315780"/>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1" name="Google Shape;1851;p47"/>
                <p:cNvSpPr/>
                <p:nvPr/>
              </p:nvSpPr>
              <p:spPr>
                <a:xfrm>
                  <a:off x="1943208" y="3315780"/>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2" name="Google Shape;1852;p47"/>
                <p:cNvSpPr/>
                <p:nvPr/>
              </p:nvSpPr>
              <p:spPr>
                <a:xfrm>
                  <a:off x="1658366" y="3529411"/>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3" name="Google Shape;1853;p47"/>
                <p:cNvSpPr/>
                <p:nvPr/>
              </p:nvSpPr>
              <p:spPr>
                <a:xfrm>
                  <a:off x="1717525" y="3529411"/>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4" name="Google Shape;1854;p47"/>
                <p:cNvSpPr/>
                <p:nvPr/>
              </p:nvSpPr>
              <p:spPr>
                <a:xfrm>
                  <a:off x="1771207" y="3529411"/>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5" name="Google Shape;1855;p47"/>
                <p:cNvSpPr/>
                <p:nvPr/>
              </p:nvSpPr>
              <p:spPr>
                <a:xfrm>
                  <a:off x="1829271" y="3529411"/>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6" name="Google Shape;1856;p47"/>
                <p:cNvSpPr/>
                <p:nvPr/>
              </p:nvSpPr>
              <p:spPr>
                <a:xfrm>
                  <a:off x="1885144" y="3529411"/>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7" name="Google Shape;1857;p47"/>
                <p:cNvSpPr/>
                <p:nvPr/>
              </p:nvSpPr>
              <p:spPr>
                <a:xfrm>
                  <a:off x="1943208" y="3529411"/>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8" name="Google Shape;1858;p47"/>
                <p:cNvSpPr/>
                <p:nvPr/>
              </p:nvSpPr>
              <p:spPr>
                <a:xfrm>
                  <a:off x="1658366" y="3743043"/>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9" name="Google Shape;1859;p47"/>
                <p:cNvSpPr/>
                <p:nvPr/>
              </p:nvSpPr>
              <p:spPr>
                <a:xfrm>
                  <a:off x="1717525" y="3743043"/>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0" name="Google Shape;1860;p47"/>
                <p:cNvSpPr/>
                <p:nvPr/>
              </p:nvSpPr>
              <p:spPr>
                <a:xfrm>
                  <a:off x="1771207" y="3743043"/>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1" name="Google Shape;1861;p47"/>
                <p:cNvSpPr/>
                <p:nvPr/>
              </p:nvSpPr>
              <p:spPr>
                <a:xfrm>
                  <a:off x="1829271" y="3743043"/>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2" name="Google Shape;1862;p47"/>
                <p:cNvSpPr/>
                <p:nvPr/>
              </p:nvSpPr>
              <p:spPr>
                <a:xfrm>
                  <a:off x="1885144" y="3743043"/>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3" name="Google Shape;1863;p47"/>
                <p:cNvSpPr/>
                <p:nvPr/>
              </p:nvSpPr>
              <p:spPr>
                <a:xfrm>
                  <a:off x="1943208" y="3743043"/>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4" name="Google Shape;1864;p47"/>
                <p:cNvSpPr/>
                <p:nvPr/>
              </p:nvSpPr>
              <p:spPr>
                <a:xfrm>
                  <a:off x="1658366" y="3963248"/>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5" name="Google Shape;1865;p47"/>
                <p:cNvSpPr/>
                <p:nvPr/>
              </p:nvSpPr>
              <p:spPr>
                <a:xfrm>
                  <a:off x="1717525" y="3963248"/>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6" name="Google Shape;1866;p47"/>
                <p:cNvSpPr/>
                <p:nvPr/>
              </p:nvSpPr>
              <p:spPr>
                <a:xfrm>
                  <a:off x="1771207" y="3963248"/>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7" name="Google Shape;1867;p47"/>
                <p:cNvSpPr/>
                <p:nvPr/>
              </p:nvSpPr>
              <p:spPr>
                <a:xfrm>
                  <a:off x="1829271" y="3963248"/>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8" name="Google Shape;1868;p47"/>
                <p:cNvSpPr/>
                <p:nvPr/>
              </p:nvSpPr>
              <p:spPr>
                <a:xfrm>
                  <a:off x="1885144" y="3963248"/>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9" name="Google Shape;1869;p47"/>
                <p:cNvSpPr/>
                <p:nvPr/>
              </p:nvSpPr>
              <p:spPr>
                <a:xfrm>
                  <a:off x="1943208" y="3963248"/>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0" name="Google Shape;1870;p47"/>
                <p:cNvSpPr/>
                <p:nvPr/>
              </p:nvSpPr>
              <p:spPr>
                <a:xfrm>
                  <a:off x="1239867" y="3764954"/>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1" name="Google Shape;1871;p47"/>
                <p:cNvSpPr/>
                <p:nvPr/>
              </p:nvSpPr>
              <p:spPr>
                <a:xfrm>
                  <a:off x="1297931" y="3764954"/>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2" name="Google Shape;1872;p47"/>
                <p:cNvSpPr/>
                <p:nvPr/>
              </p:nvSpPr>
              <p:spPr>
                <a:xfrm>
                  <a:off x="1352708" y="3764954"/>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3" name="Google Shape;1873;p47"/>
                <p:cNvSpPr/>
                <p:nvPr/>
              </p:nvSpPr>
              <p:spPr>
                <a:xfrm>
                  <a:off x="1410772" y="3764954"/>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4" name="Google Shape;1874;p47"/>
                <p:cNvSpPr/>
                <p:nvPr/>
              </p:nvSpPr>
              <p:spPr>
                <a:xfrm>
                  <a:off x="1466645" y="3764954"/>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5" name="Google Shape;1875;p47"/>
                <p:cNvSpPr/>
                <p:nvPr/>
              </p:nvSpPr>
              <p:spPr>
                <a:xfrm>
                  <a:off x="1524709" y="3764954"/>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6" name="Google Shape;1876;p47"/>
                <p:cNvSpPr/>
                <p:nvPr/>
              </p:nvSpPr>
              <p:spPr>
                <a:xfrm>
                  <a:off x="2087820" y="3753999"/>
                  <a:ext cx="26293" cy="51491"/>
                </a:xfrm>
                <a:custGeom>
                  <a:rect b="b" l="l" r="r" t="t"/>
                  <a:pathLst>
                    <a:path extrusionOk="0" h="47" w="24">
                      <a:moveTo>
                        <a:pt x="0" y="0"/>
                      </a:moveTo>
                      <a:lnTo>
                        <a:pt x="24" y="0"/>
                      </a:lnTo>
                      <a:lnTo>
                        <a:pt x="24" y="47"/>
                      </a:lnTo>
                      <a:lnTo>
                        <a:pt x="0" y="4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7" name="Google Shape;1877;p47"/>
                <p:cNvSpPr/>
                <p:nvPr/>
              </p:nvSpPr>
              <p:spPr>
                <a:xfrm>
                  <a:off x="2145884" y="3753999"/>
                  <a:ext cx="27389" cy="51491"/>
                </a:xfrm>
                <a:custGeom>
                  <a:rect b="b" l="l" r="r" t="t"/>
                  <a:pathLst>
                    <a:path extrusionOk="0" h="47" w="25">
                      <a:moveTo>
                        <a:pt x="0" y="0"/>
                      </a:moveTo>
                      <a:lnTo>
                        <a:pt x="25" y="0"/>
                      </a:lnTo>
                      <a:lnTo>
                        <a:pt x="25" y="47"/>
                      </a:lnTo>
                      <a:lnTo>
                        <a:pt x="0" y="4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8" name="Google Shape;1878;p47"/>
                <p:cNvSpPr/>
                <p:nvPr/>
              </p:nvSpPr>
              <p:spPr>
                <a:xfrm>
                  <a:off x="2199566" y="3753999"/>
                  <a:ext cx="27389" cy="51491"/>
                </a:xfrm>
                <a:custGeom>
                  <a:rect b="b" l="l" r="r" t="t"/>
                  <a:pathLst>
                    <a:path extrusionOk="0" h="47" w="25">
                      <a:moveTo>
                        <a:pt x="0" y="0"/>
                      </a:moveTo>
                      <a:lnTo>
                        <a:pt x="25" y="0"/>
                      </a:lnTo>
                      <a:lnTo>
                        <a:pt x="25" y="47"/>
                      </a:lnTo>
                      <a:lnTo>
                        <a:pt x="0" y="4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9" name="Google Shape;1879;p47"/>
                <p:cNvSpPr/>
                <p:nvPr/>
              </p:nvSpPr>
              <p:spPr>
                <a:xfrm>
                  <a:off x="2258725" y="3753999"/>
                  <a:ext cx="26293" cy="51491"/>
                </a:xfrm>
                <a:custGeom>
                  <a:rect b="b" l="l" r="r" t="t"/>
                  <a:pathLst>
                    <a:path extrusionOk="0" h="47" w="24">
                      <a:moveTo>
                        <a:pt x="0" y="0"/>
                      </a:moveTo>
                      <a:lnTo>
                        <a:pt x="24" y="0"/>
                      </a:lnTo>
                      <a:lnTo>
                        <a:pt x="24" y="47"/>
                      </a:lnTo>
                      <a:lnTo>
                        <a:pt x="0" y="4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0" name="Google Shape;1880;p47"/>
                <p:cNvSpPr/>
                <p:nvPr/>
              </p:nvSpPr>
              <p:spPr>
                <a:xfrm>
                  <a:off x="2313503" y="3753999"/>
                  <a:ext cx="27389" cy="51491"/>
                </a:xfrm>
                <a:custGeom>
                  <a:rect b="b" l="l" r="r" t="t"/>
                  <a:pathLst>
                    <a:path extrusionOk="0" h="47" w="25">
                      <a:moveTo>
                        <a:pt x="0" y="0"/>
                      </a:moveTo>
                      <a:lnTo>
                        <a:pt x="25" y="0"/>
                      </a:lnTo>
                      <a:lnTo>
                        <a:pt x="25" y="47"/>
                      </a:lnTo>
                      <a:lnTo>
                        <a:pt x="0" y="4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1" name="Google Shape;1881;p47"/>
                <p:cNvSpPr/>
                <p:nvPr/>
              </p:nvSpPr>
              <p:spPr>
                <a:xfrm>
                  <a:off x="2372662" y="3753999"/>
                  <a:ext cx="26293" cy="51491"/>
                </a:xfrm>
                <a:custGeom>
                  <a:rect b="b" l="l" r="r" t="t"/>
                  <a:pathLst>
                    <a:path extrusionOk="0" h="47" w="24">
                      <a:moveTo>
                        <a:pt x="0" y="0"/>
                      </a:moveTo>
                      <a:lnTo>
                        <a:pt x="24" y="0"/>
                      </a:lnTo>
                      <a:lnTo>
                        <a:pt x="24" y="47"/>
                      </a:lnTo>
                      <a:lnTo>
                        <a:pt x="0" y="4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2" name="Google Shape;1882;p47"/>
                <p:cNvSpPr/>
                <p:nvPr/>
              </p:nvSpPr>
              <p:spPr>
                <a:xfrm>
                  <a:off x="2087820" y="3939146"/>
                  <a:ext cx="26293" cy="51491"/>
                </a:xfrm>
                <a:custGeom>
                  <a:rect b="b" l="l" r="r" t="t"/>
                  <a:pathLst>
                    <a:path extrusionOk="0" h="47" w="24">
                      <a:moveTo>
                        <a:pt x="0" y="0"/>
                      </a:moveTo>
                      <a:lnTo>
                        <a:pt x="24" y="0"/>
                      </a:lnTo>
                      <a:lnTo>
                        <a:pt x="24" y="47"/>
                      </a:lnTo>
                      <a:lnTo>
                        <a:pt x="0" y="4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3" name="Google Shape;1883;p47"/>
                <p:cNvSpPr/>
                <p:nvPr/>
              </p:nvSpPr>
              <p:spPr>
                <a:xfrm>
                  <a:off x="2145884" y="3939146"/>
                  <a:ext cx="27389" cy="51491"/>
                </a:xfrm>
                <a:custGeom>
                  <a:rect b="b" l="l" r="r" t="t"/>
                  <a:pathLst>
                    <a:path extrusionOk="0" h="47" w="25">
                      <a:moveTo>
                        <a:pt x="0" y="0"/>
                      </a:moveTo>
                      <a:lnTo>
                        <a:pt x="25" y="0"/>
                      </a:lnTo>
                      <a:lnTo>
                        <a:pt x="25" y="47"/>
                      </a:lnTo>
                      <a:lnTo>
                        <a:pt x="0" y="4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4" name="Google Shape;1884;p47"/>
                <p:cNvSpPr/>
                <p:nvPr/>
              </p:nvSpPr>
              <p:spPr>
                <a:xfrm>
                  <a:off x="2199566" y="3939146"/>
                  <a:ext cx="27389" cy="51491"/>
                </a:xfrm>
                <a:custGeom>
                  <a:rect b="b" l="l" r="r" t="t"/>
                  <a:pathLst>
                    <a:path extrusionOk="0" h="47" w="25">
                      <a:moveTo>
                        <a:pt x="0" y="0"/>
                      </a:moveTo>
                      <a:lnTo>
                        <a:pt x="25" y="0"/>
                      </a:lnTo>
                      <a:lnTo>
                        <a:pt x="25" y="47"/>
                      </a:lnTo>
                      <a:lnTo>
                        <a:pt x="0" y="4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5" name="Google Shape;1885;p47"/>
                <p:cNvSpPr/>
                <p:nvPr/>
              </p:nvSpPr>
              <p:spPr>
                <a:xfrm>
                  <a:off x="2258725" y="3939146"/>
                  <a:ext cx="26293" cy="51491"/>
                </a:xfrm>
                <a:custGeom>
                  <a:rect b="b" l="l" r="r" t="t"/>
                  <a:pathLst>
                    <a:path extrusionOk="0" h="47" w="24">
                      <a:moveTo>
                        <a:pt x="0" y="0"/>
                      </a:moveTo>
                      <a:lnTo>
                        <a:pt x="24" y="0"/>
                      </a:lnTo>
                      <a:lnTo>
                        <a:pt x="24" y="47"/>
                      </a:lnTo>
                      <a:lnTo>
                        <a:pt x="0" y="4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6" name="Google Shape;1886;p47"/>
                <p:cNvSpPr/>
                <p:nvPr/>
              </p:nvSpPr>
              <p:spPr>
                <a:xfrm>
                  <a:off x="2313503" y="3939146"/>
                  <a:ext cx="27389" cy="51491"/>
                </a:xfrm>
                <a:custGeom>
                  <a:rect b="b" l="l" r="r" t="t"/>
                  <a:pathLst>
                    <a:path extrusionOk="0" h="47" w="25">
                      <a:moveTo>
                        <a:pt x="0" y="0"/>
                      </a:moveTo>
                      <a:lnTo>
                        <a:pt x="25" y="0"/>
                      </a:lnTo>
                      <a:lnTo>
                        <a:pt x="25" y="47"/>
                      </a:lnTo>
                      <a:lnTo>
                        <a:pt x="0" y="4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7" name="Google Shape;1887;p47"/>
                <p:cNvSpPr/>
                <p:nvPr/>
              </p:nvSpPr>
              <p:spPr>
                <a:xfrm>
                  <a:off x="2372662" y="3939146"/>
                  <a:ext cx="26293" cy="51491"/>
                </a:xfrm>
                <a:custGeom>
                  <a:rect b="b" l="l" r="r" t="t"/>
                  <a:pathLst>
                    <a:path extrusionOk="0" h="47" w="24">
                      <a:moveTo>
                        <a:pt x="0" y="0"/>
                      </a:moveTo>
                      <a:lnTo>
                        <a:pt x="24" y="0"/>
                      </a:lnTo>
                      <a:lnTo>
                        <a:pt x="24" y="47"/>
                      </a:lnTo>
                      <a:lnTo>
                        <a:pt x="0" y="4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8" name="Google Shape;1888;p47"/>
                <p:cNvSpPr/>
                <p:nvPr/>
              </p:nvSpPr>
              <p:spPr>
                <a:xfrm>
                  <a:off x="936400" y="3817540"/>
                  <a:ext cx="20815" cy="28484"/>
                </a:xfrm>
                <a:custGeom>
                  <a:rect b="b" l="l" r="r" t="t"/>
                  <a:pathLst>
                    <a:path extrusionOk="0" h="26" w="19">
                      <a:moveTo>
                        <a:pt x="0" y="0"/>
                      </a:moveTo>
                      <a:lnTo>
                        <a:pt x="19" y="0"/>
                      </a:lnTo>
                      <a:lnTo>
                        <a:pt x="19" y="26"/>
                      </a:lnTo>
                      <a:lnTo>
                        <a:pt x="0" y="2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9" name="Google Shape;1889;p47"/>
                <p:cNvSpPr/>
                <p:nvPr/>
              </p:nvSpPr>
              <p:spPr>
                <a:xfrm>
                  <a:off x="981318" y="3817540"/>
                  <a:ext cx="20815" cy="28484"/>
                </a:xfrm>
                <a:custGeom>
                  <a:rect b="b" l="l" r="r" t="t"/>
                  <a:pathLst>
                    <a:path extrusionOk="0" h="26" w="19">
                      <a:moveTo>
                        <a:pt x="0" y="0"/>
                      </a:moveTo>
                      <a:lnTo>
                        <a:pt x="19" y="0"/>
                      </a:lnTo>
                      <a:lnTo>
                        <a:pt x="19" y="26"/>
                      </a:lnTo>
                      <a:lnTo>
                        <a:pt x="0" y="2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0" name="Google Shape;1890;p47"/>
                <p:cNvSpPr/>
                <p:nvPr/>
              </p:nvSpPr>
              <p:spPr>
                <a:xfrm>
                  <a:off x="1022949" y="3817540"/>
                  <a:ext cx="20815" cy="28484"/>
                </a:xfrm>
                <a:custGeom>
                  <a:rect b="b" l="l" r="r" t="t"/>
                  <a:pathLst>
                    <a:path extrusionOk="0" h="26" w="19">
                      <a:moveTo>
                        <a:pt x="0" y="0"/>
                      </a:moveTo>
                      <a:lnTo>
                        <a:pt x="19" y="0"/>
                      </a:lnTo>
                      <a:lnTo>
                        <a:pt x="19" y="26"/>
                      </a:lnTo>
                      <a:lnTo>
                        <a:pt x="0" y="2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1" name="Google Shape;1891;p47"/>
                <p:cNvSpPr/>
                <p:nvPr/>
              </p:nvSpPr>
              <p:spPr>
                <a:xfrm>
                  <a:off x="1067866" y="3817540"/>
                  <a:ext cx="20815" cy="28484"/>
                </a:xfrm>
                <a:custGeom>
                  <a:rect b="b" l="l" r="r" t="t"/>
                  <a:pathLst>
                    <a:path extrusionOk="0" h="26" w="19">
                      <a:moveTo>
                        <a:pt x="0" y="0"/>
                      </a:moveTo>
                      <a:lnTo>
                        <a:pt x="19" y="0"/>
                      </a:lnTo>
                      <a:lnTo>
                        <a:pt x="19" y="26"/>
                      </a:lnTo>
                      <a:lnTo>
                        <a:pt x="0" y="2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2" name="Google Shape;1892;p47"/>
                <p:cNvSpPr/>
                <p:nvPr/>
              </p:nvSpPr>
              <p:spPr>
                <a:xfrm>
                  <a:off x="1110592" y="3817540"/>
                  <a:ext cx="20815" cy="28484"/>
                </a:xfrm>
                <a:custGeom>
                  <a:rect b="b" l="l" r="r" t="t"/>
                  <a:pathLst>
                    <a:path extrusionOk="0" h="26" w="19">
                      <a:moveTo>
                        <a:pt x="0" y="0"/>
                      </a:moveTo>
                      <a:lnTo>
                        <a:pt x="19" y="0"/>
                      </a:lnTo>
                      <a:lnTo>
                        <a:pt x="19" y="26"/>
                      </a:lnTo>
                      <a:lnTo>
                        <a:pt x="0" y="2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3" name="Google Shape;1893;p47"/>
                <p:cNvSpPr/>
                <p:nvPr/>
              </p:nvSpPr>
              <p:spPr>
                <a:xfrm>
                  <a:off x="1155510" y="3817540"/>
                  <a:ext cx="20815" cy="28484"/>
                </a:xfrm>
                <a:custGeom>
                  <a:rect b="b" l="l" r="r" t="t"/>
                  <a:pathLst>
                    <a:path extrusionOk="0" h="26" w="19">
                      <a:moveTo>
                        <a:pt x="0" y="0"/>
                      </a:moveTo>
                      <a:lnTo>
                        <a:pt x="19" y="0"/>
                      </a:lnTo>
                      <a:lnTo>
                        <a:pt x="19" y="26"/>
                      </a:lnTo>
                      <a:lnTo>
                        <a:pt x="0" y="2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4" name="Google Shape;1894;p47"/>
                <p:cNvSpPr/>
                <p:nvPr/>
              </p:nvSpPr>
              <p:spPr>
                <a:xfrm>
                  <a:off x="936400" y="3878891"/>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5" name="Google Shape;1895;p47"/>
                <p:cNvSpPr/>
                <p:nvPr/>
              </p:nvSpPr>
              <p:spPr>
                <a:xfrm>
                  <a:off x="981318" y="3878891"/>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6" name="Google Shape;1896;p47"/>
                <p:cNvSpPr/>
                <p:nvPr/>
              </p:nvSpPr>
              <p:spPr>
                <a:xfrm>
                  <a:off x="1022949" y="3878891"/>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7" name="Google Shape;1897;p47"/>
                <p:cNvSpPr/>
                <p:nvPr/>
              </p:nvSpPr>
              <p:spPr>
                <a:xfrm>
                  <a:off x="1067866" y="3878891"/>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8" name="Google Shape;1898;p47"/>
                <p:cNvSpPr/>
                <p:nvPr/>
              </p:nvSpPr>
              <p:spPr>
                <a:xfrm>
                  <a:off x="1110592" y="3878891"/>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9" name="Google Shape;1899;p47"/>
                <p:cNvSpPr/>
                <p:nvPr/>
              </p:nvSpPr>
              <p:spPr>
                <a:xfrm>
                  <a:off x="1155510" y="3878891"/>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0" name="Google Shape;1900;p47"/>
                <p:cNvSpPr/>
                <p:nvPr/>
              </p:nvSpPr>
              <p:spPr>
                <a:xfrm>
                  <a:off x="936400" y="3939146"/>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1" name="Google Shape;1901;p47"/>
                <p:cNvSpPr/>
                <p:nvPr/>
              </p:nvSpPr>
              <p:spPr>
                <a:xfrm>
                  <a:off x="981318" y="3939146"/>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2" name="Google Shape;1902;p47"/>
                <p:cNvSpPr/>
                <p:nvPr/>
              </p:nvSpPr>
              <p:spPr>
                <a:xfrm>
                  <a:off x="1022949" y="3939146"/>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3" name="Google Shape;1903;p47"/>
                <p:cNvSpPr/>
                <p:nvPr/>
              </p:nvSpPr>
              <p:spPr>
                <a:xfrm>
                  <a:off x="1067866" y="3939146"/>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4" name="Google Shape;1904;p47"/>
                <p:cNvSpPr/>
                <p:nvPr/>
              </p:nvSpPr>
              <p:spPr>
                <a:xfrm>
                  <a:off x="1110592" y="3939146"/>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5" name="Google Shape;1905;p47"/>
                <p:cNvSpPr/>
                <p:nvPr/>
              </p:nvSpPr>
              <p:spPr>
                <a:xfrm>
                  <a:off x="1155510" y="3939146"/>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6" name="Google Shape;1906;p47"/>
                <p:cNvSpPr/>
                <p:nvPr/>
              </p:nvSpPr>
              <p:spPr>
                <a:xfrm>
                  <a:off x="936400" y="3999401"/>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7" name="Google Shape;1907;p47"/>
                <p:cNvSpPr/>
                <p:nvPr/>
              </p:nvSpPr>
              <p:spPr>
                <a:xfrm>
                  <a:off x="981318" y="3999401"/>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8" name="Google Shape;1908;p47"/>
                <p:cNvSpPr/>
                <p:nvPr/>
              </p:nvSpPr>
              <p:spPr>
                <a:xfrm>
                  <a:off x="1022949" y="3999401"/>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9" name="Google Shape;1909;p47"/>
                <p:cNvSpPr/>
                <p:nvPr/>
              </p:nvSpPr>
              <p:spPr>
                <a:xfrm>
                  <a:off x="1067866" y="3999401"/>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10" name="Google Shape;1910;p47"/>
                <p:cNvSpPr/>
                <p:nvPr/>
              </p:nvSpPr>
              <p:spPr>
                <a:xfrm>
                  <a:off x="1110592" y="3999401"/>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11" name="Google Shape;1911;p47"/>
                <p:cNvSpPr/>
                <p:nvPr/>
              </p:nvSpPr>
              <p:spPr>
                <a:xfrm>
                  <a:off x="1155510" y="3999401"/>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12" name="Google Shape;1912;p47"/>
                <p:cNvSpPr/>
                <p:nvPr/>
              </p:nvSpPr>
              <p:spPr>
                <a:xfrm>
                  <a:off x="936400" y="4059657"/>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13" name="Google Shape;1913;p47"/>
                <p:cNvSpPr/>
                <p:nvPr/>
              </p:nvSpPr>
              <p:spPr>
                <a:xfrm>
                  <a:off x="981318" y="4059657"/>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14" name="Google Shape;1914;p47"/>
                <p:cNvSpPr/>
                <p:nvPr/>
              </p:nvSpPr>
              <p:spPr>
                <a:xfrm>
                  <a:off x="1022949" y="4059657"/>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15" name="Google Shape;1915;p47"/>
                <p:cNvSpPr/>
                <p:nvPr/>
              </p:nvSpPr>
              <p:spPr>
                <a:xfrm>
                  <a:off x="1067866" y="4059657"/>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16" name="Google Shape;1916;p47"/>
                <p:cNvSpPr/>
                <p:nvPr/>
              </p:nvSpPr>
              <p:spPr>
                <a:xfrm>
                  <a:off x="1110592" y="4059657"/>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17" name="Google Shape;1917;p47"/>
                <p:cNvSpPr/>
                <p:nvPr/>
              </p:nvSpPr>
              <p:spPr>
                <a:xfrm>
                  <a:off x="1155510" y="4059657"/>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18" name="Google Shape;1918;p47"/>
                <p:cNvSpPr/>
                <p:nvPr/>
              </p:nvSpPr>
              <p:spPr>
                <a:xfrm>
                  <a:off x="936400" y="4119912"/>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19" name="Google Shape;1919;p47"/>
                <p:cNvSpPr/>
                <p:nvPr/>
              </p:nvSpPr>
              <p:spPr>
                <a:xfrm>
                  <a:off x="981318" y="4119912"/>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0" name="Google Shape;1920;p47"/>
                <p:cNvSpPr/>
                <p:nvPr/>
              </p:nvSpPr>
              <p:spPr>
                <a:xfrm>
                  <a:off x="1022949" y="4119912"/>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1" name="Google Shape;1921;p47"/>
                <p:cNvSpPr/>
                <p:nvPr/>
              </p:nvSpPr>
              <p:spPr>
                <a:xfrm>
                  <a:off x="1067866" y="4119912"/>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2" name="Google Shape;1922;p47"/>
                <p:cNvSpPr/>
                <p:nvPr/>
              </p:nvSpPr>
              <p:spPr>
                <a:xfrm>
                  <a:off x="1110592" y="4119912"/>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3" name="Google Shape;1923;p47"/>
                <p:cNvSpPr/>
                <p:nvPr/>
              </p:nvSpPr>
              <p:spPr>
                <a:xfrm>
                  <a:off x="1155510" y="4119912"/>
                  <a:ext cx="20815" cy="27389"/>
                </a:xfrm>
                <a:custGeom>
                  <a:rect b="b" l="l" r="r" t="t"/>
                  <a:pathLst>
                    <a:path extrusionOk="0" h="25" w="19">
                      <a:moveTo>
                        <a:pt x="0" y="0"/>
                      </a:moveTo>
                      <a:lnTo>
                        <a:pt x="19" y="0"/>
                      </a:lnTo>
                      <a:lnTo>
                        <a:pt x="19" y="25"/>
                      </a:lnTo>
                      <a:lnTo>
                        <a:pt x="0" y="25"/>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4" name="Google Shape;1924;p47"/>
                <p:cNvSpPr/>
                <p:nvPr/>
              </p:nvSpPr>
              <p:spPr>
                <a:xfrm>
                  <a:off x="936400" y="4180167"/>
                  <a:ext cx="20815" cy="28484"/>
                </a:xfrm>
                <a:custGeom>
                  <a:rect b="b" l="l" r="r" t="t"/>
                  <a:pathLst>
                    <a:path extrusionOk="0" h="26" w="19">
                      <a:moveTo>
                        <a:pt x="0" y="0"/>
                      </a:moveTo>
                      <a:lnTo>
                        <a:pt x="19" y="0"/>
                      </a:lnTo>
                      <a:lnTo>
                        <a:pt x="19" y="26"/>
                      </a:lnTo>
                      <a:lnTo>
                        <a:pt x="0" y="2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5" name="Google Shape;1925;p47"/>
                <p:cNvSpPr/>
                <p:nvPr/>
              </p:nvSpPr>
              <p:spPr>
                <a:xfrm>
                  <a:off x="981318" y="4180167"/>
                  <a:ext cx="20815" cy="28484"/>
                </a:xfrm>
                <a:custGeom>
                  <a:rect b="b" l="l" r="r" t="t"/>
                  <a:pathLst>
                    <a:path extrusionOk="0" h="26" w="19">
                      <a:moveTo>
                        <a:pt x="0" y="0"/>
                      </a:moveTo>
                      <a:lnTo>
                        <a:pt x="19" y="0"/>
                      </a:lnTo>
                      <a:lnTo>
                        <a:pt x="19" y="26"/>
                      </a:lnTo>
                      <a:lnTo>
                        <a:pt x="0" y="2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6" name="Google Shape;1926;p47"/>
                <p:cNvSpPr/>
                <p:nvPr/>
              </p:nvSpPr>
              <p:spPr>
                <a:xfrm>
                  <a:off x="1022949" y="4180167"/>
                  <a:ext cx="20815" cy="28484"/>
                </a:xfrm>
                <a:custGeom>
                  <a:rect b="b" l="l" r="r" t="t"/>
                  <a:pathLst>
                    <a:path extrusionOk="0" h="26" w="19">
                      <a:moveTo>
                        <a:pt x="0" y="0"/>
                      </a:moveTo>
                      <a:lnTo>
                        <a:pt x="19" y="0"/>
                      </a:lnTo>
                      <a:lnTo>
                        <a:pt x="19" y="26"/>
                      </a:lnTo>
                      <a:lnTo>
                        <a:pt x="0" y="2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7" name="Google Shape;1927;p47"/>
                <p:cNvSpPr/>
                <p:nvPr/>
              </p:nvSpPr>
              <p:spPr>
                <a:xfrm>
                  <a:off x="1067866" y="4180167"/>
                  <a:ext cx="20815" cy="28484"/>
                </a:xfrm>
                <a:custGeom>
                  <a:rect b="b" l="l" r="r" t="t"/>
                  <a:pathLst>
                    <a:path extrusionOk="0" h="26" w="19">
                      <a:moveTo>
                        <a:pt x="0" y="0"/>
                      </a:moveTo>
                      <a:lnTo>
                        <a:pt x="19" y="0"/>
                      </a:lnTo>
                      <a:lnTo>
                        <a:pt x="19" y="26"/>
                      </a:lnTo>
                      <a:lnTo>
                        <a:pt x="0" y="2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8" name="Google Shape;1928;p47"/>
                <p:cNvSpPr/>
                <p:nvPr/>
              </p:nvSpPr>
              <p:spPr>
                <a:xfrm>
                  <a:off x="1110592" y="4180167"/>
                  <a:ext cx="20815" cy="28484"/>
                </a:xfrm>
                <a:custGeom>
                  <a:rect b="b" l="l" r="r" t="t"/>
                  <a:pathLst>
                    <a:path extrusionOk="0" h="26" w="19">
                      <a:moveTo>
                        <a:pt x="0" y="0"/>
                      </a:moveTo>
                      <a:lnTo>
                        <a:pt x="19" y="0"/>
                      </a:lnTo>
                      <a:lnTo>
                        <a:pt x="19" y="26"/>
                      </a:lnTo>
                      <a:lnTo>
                        <a:pt x="0" y="2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9" name="Google Shape;1929;p47"/>
                <p:cNvSpPr/>
                <p:nvPr/>
              </p:nvSpPr>
              <p:spPr>
                <a:xfrm>
                  <a:off x="1155510" y="4180167"/>
                  <a:ext cx="20815" cy="28484"/>
                </a:xfrm>
                <a:custGeom>
                  <a:rect b="b" l="l" r="r" t="t"/>
                  <a:pathLst>
                    <a:path extrusionOk="0" h="26" w="19">
                      <a:moveTo>
                        <a:pt x="0" y="0"/>
                      </a:moveTo>
                      <a:lnTo>
                        <a:pt x="19" y="0"/>
                      </a:lnTo>
                      <a:lnTo>
                        <a:pt x="19" y="26"/>
                      </a:lnTo>
                      <a:lnTo>
                        <a:pt x="0" y="2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0" name="Google Shape;1930;p47"/>
                <p:cNvSpPr/>
                <p:nvPr/>
              </p:nvSpPr>
              <p:spPr>
                <a:xfrm>
                  <a:off x="1239867" y="4008166"/>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1" name="Google Shape;1931;p47"/>
                <p:cNvSpPr/>
                <p:nvPr/>
              </p:nvSpPr>
              <p:spPr>
                <a:xfrm>
                  <a:off x="1297931" y="4008166"/>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2" name="Google Shape;1932;p47"/>
                <p:cNvSpPr/>
                <p:nvPr/>
              </p:nvSpPr>
              <p:spPr>
                <a:xfrm>
                  <a:off x="1352708" y="4008166"/>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3" name="Google Shape;1933;p47"/>
                <p:cNvSpPr/>
                <p:nvPr/>
              </p:nvSpPr>
              <p:spPr>
                <a:xfrm>
                  <a:off x="1410772" y="4008166"/>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4" name="Google Shape;1934;p47"/>
                <p:cNvSpPr/>
                <p:nvPr/>
              </p:nvSpPr>
              <p:spPr>
                <a:xfrm>
                  <a:off x="1466645" y="4008166"/>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5" name="Google Shape;1935;p47"/>
                <p:cNvSpPr/>
                <p:nvPr/>
              </p:nvSpPr>
              <p:spPr>
                <a:xfrm>
                  <a:off x="1524709" y="4008166"/>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6" name="Google Shape;1936;p47"/>
                <p:cNvSpPr/>
                <p:nvPr/>
              </p:nvSpPr>
              <p:spPr>
                <a:xfrm>
                  <a:off x="1239867" y="4008166"/>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7" name="Google Shape;1937;p47"/>
                <p:cNvSpPr/>
                <p:nvPr/>
              </p:nvSpPr>
              <p:spPr>
                <a:xfrm>
                  <a:off x="1297931" y="4008166"/>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8" name="Google Shape;1938;p47"/>
                <p:cNvSpPr/>
                <p:nvPr/>
              </p:nvSpPr>
              <p:spPr>
                <a:xfrm>
                  <a:off x="1352708" y="4008166"/>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9" name="Google Shape;1939;p47"/>
                <p:cNvSpPr/>
                <p:nvPr/>
              </p:nvSpPr>
              <p:spPr>
                <a:xfrm>
                  <a:off x="1410772" y="4008166"/>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0" name="Google Shape;1940;p47"/>
                <p:cNvSpPr/>
                <p:nvPr/>
              </p:nvSpPr>
              <p:spPr>
                <a:xfrm>
                  <a:off x="1466645" y="4008166"/>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1" name="Google Shape;1941;p47"/>
                <p:cNvSpPr/>
                <p:nvPr/>
              </p:nvSpPr>
              <p:spPr>
                <a:xfrm>
                  <a:off x="1524709" y="4008166"/>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2" name="Google Shape;1942;p47"/>
                <p:cNvSpPr/>
                <p:nvPr/>
              </p:nvSpPr>
              <p:spPr>
                <a:xfrm>
                  <a:off x="1239867" y="4136345"/>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3" name="Google Shape;1943;p47"/>
                <p:cNvSpPr/>
                <p:nvPr/>
              </p:nvSpPr>
              <p:spPr>
                <a:xfrm>
                  <a:off x="1297931" y="4136345"/>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4" name="Google Shape;1944;p47"/>
                <p:cNvSpPr/>
                <p:nvPr/>
              </p:nvSpPr>
              <p:spPr>
                <a:xfrm>
                  <a:off x="1352708" y="4136345"/>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5" name="Google Shape;1945;p47"/>
                <p:cNvSpPr/>
                <p:nvPr/>
              </p:nvSpPr>
              <p:spPr>
                <a:xfrm>
                  <a:off x="1410772" y="4136345"/>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6" name="Google Shape;1946;p47"/>
                <p:cNvSpPr/>
                <p:nvPr/>
              </p:nvSpPr>
              <p:spPr>
                <a:xfrm>
                  <a:off x="1466645" y="4136345"/>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7" name="Google Shape;1947;p47"/>
                <p:cNvSpPr/>
                <p:nvPr/>
              </p:nvSpPr>
              <p:spPr>
                <a:xfrm>
                  <a:off x="1524709" y="4136345"/>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8" name="Google Shape;1948;p47"/>
                <p:cNvSpPr/>
                <p:nvPr/>
              </p:nvSpPr>
              <p:spPr>
                <a:xfrm>
                  <a:off x="1281498" y="3332213"/>
                  <a:ext cx="190625" cy="532436"/>
                </a:xfrm>
                <a:custGeom>
                  <a:rect b="b" l="l" r="r" t="t"/>
                  <a:pathLst>
                    <a:path extrusionOk="0" h="486" w="174">
                      <a:moveTo>
                        <a:pt x="7" y="163"/>
                      </a:moveTo>
                      <a:cubicBezTo>
                        <a:pt x="8" y="169"/>
                        <a:pt x="9" y="175"/>
                        <a:pt x="10" y="180"/>
                      </a:cubicBezTo>
                      <a:cubicBezTo>
                        <a:pt x="14" y="197"/>
                        <a:pt x="18" y="210"/>
                        <a:pt x="19" y="214"/>
                      </a:cubicBezTo>
                      <a:cubicBezTo>
                        <a:pt x="21" y="221"/>
                        <a:pt x="27" y="239"/>
                        <a:pt x="37" y="272"/>
                      </a:cubicBezTo>
                      <a:cubicBezTo>
                        <a:pt x="43" y="291"/>
                        <a:pt x="50" y="310"/>
                        <a:pt x="55" y="330"/>
                      </a:cubicBezTo>
                      <a:cubicBezTo>
                        <a:pt x="69" y="371"/>
                        <a:pt x="82" y="413"/>
                        <a:pt x="95" y="454"/>
                      </a:cubicBezTo>
                      <a:cubicBezTo>
                        <a:pt x="101" y="454"/>
                        <a:pt x="118" y="453"/>
                        <a:pt x="134" y="461"/>
                      </a:cubicBezTo>
                      <a:cubicBezTo>
                        <a:pt x="151" y="469"/>
                        <a:pt x="159" y="481"/>
                        <a:pt x="161" y="486"/>
                      </a:cubicBezTo>
                      <a:cubicBezTo>
                        <a:pt x="163" y="481"/>
                        <a:pt x="167" y="473"/>
                        <a:pt x="169" y="462"/>
                      </a:cubicBezTo>
                      <a:cubicBezTo>
                        <a:pt x="175" y="436"/>
                        <a:pt x="174" y="411"/>
                        <a:pt x="173" y="361"/>
                      </a:cubicBezTo>
                      <a:cubicBezTo>
                        <a:pt x="172" y="343"/>
                        <a:pt x="171" y="328"/>
                        <a:pt x="170" y="322"/>
                      </a:cubicBezTo>
                      <a:cubicBezTo>
                        <a:pt x="170" y="315"/>
                        <a:pt x="169" y="308"/>
                        <a:pt x="169" y="302"/>
                      </a:cubicBezTo>
                      <a:cubicBezTo>
                        <a:pt x="168" y="283"/>
                        <a:pt x="166" y="265"/>
                        <a:pt x="164" y="248"/>
                      </a:cubicBezTo>
                      <a:cubicBezTo>
                        <a:pt x="162" y="225"/>
                        <a:pt x="159" y="204"/>
                        <a:pt x="156" y="183"/>
                      </a:cubicBezTo>
                      <a:cubicBezTo>
                        <a:pt x="156" y="182"/>
                        <a:pt x="156" y="182"/>
                        <a:pt x="156" y="181"/>
                      </a:cubicBezTo>
                      <a:cubicBezTo>
                        <a:pt x="155" y="172"/>
                        <a:pt x="153" y="163"/>
                        <a:pt x="152" y="154"/>
                      </a:cubicBezTo>
                      <a:cubicBezTo>
                        <a:pt x="150" y="143"/>
                        <a:pt x="148" y="133"/>
                        <a:pt x="146" y="122"/>
                      </a:cubicBezTo>
                      <a:cubicBezTo>
                        <a:pt x="143" y="103"/>
                        <a:pt x="139" y="84"/>
                        <a:pt x="135" y="66"/>
                      </a:cubicBezTo>
                      <a:cubicBezTo>
                        <a:pt x="132" y="57"/>
                        <a:pt x="127" y="49"/>
                        <a:pt x="123" y="42"/>
                      </a:cubicBezTo>
                      <a:cubicBezTo>
                        <a:pt x="106" y="15"/>
                        <a:pt x="83" y="-1"/>
                        <a:pt x="61" y="0"/>
                      </a:cubicBezTo>
                      <a:cubicBezTo>
                        <a:pt x="55" y="0"/>
                        <a:pt x="49" y="2"/>
                        <a:pt x="45" y="4"/>
                      </a:cubicBezTo>
                      <a:cubicBezTo>
                        <a:pt x="37" y="7"/>
                        <a:pt x="31" y="12"/>
                        <a:pt x="29" y="14"/>
                      </a:cubicBezTo>
                      <a:cubicBezTo>
                        <a:pt x="28" y="15"/>
                        <a:pt x="28" y="15"/>
                        <a:pt x="27" y="16"/>
                      </a:cubicBezTo>
                      <a:cubicBezTo>
                        <a:pt x="-7" y="48"/>
                        <a:pt x="-2" y="116"/>
                        <a:pt x="7" y="164"/>
                      </a:cubicBezTo>
                      <a:lnTo>
                        <a:pt x="7" y="163"/>
                      </a:lnTo>
                      <a:close/>
                    </a:path>
                  </a:pathLst>
                </a:custGeom>
                <a:solidFill>
                  <a:srgbClr val="85200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9" name="Google Shape;1949;p47"/>
                <p:cNvSpPr/>
                <p:nvPr/>
              </p:nvSpPr>
              <p:spPr>
                <a:xfrm>
                  <a:off x="1177421" y="3372748"/>
                  <a:ext cx="158854" cy="543392"/>
                </a:xfrm>
                <a:custGeom>
                  <a:rect b="b" l="l" r="r" t="t"/>
                  <a:pathLst>
                    <a:path extrusionOk="0" h="496" w="145">
                      <a:moveTo>
                        <a:pt x="107" y="496"/>
                      </a:moveTo>
                      <a:cubicBezTo>
                        <a:pt x="105" y="490"/>
                        <a:pt x="99" y="477"/>
                        <a:pt x="84" y="467"/>
                      </a:cubicBezTo>
                      <a:cubicBezTo>
                        <a:pt x="68" y="456"/>
                        <a:pt x="52" y="455"/>
                        <a:pt x="46" y="455"/>
                      </a:cubicBezTo>
                      <a:cubicBezTo>
                        <a:pt x="38" y="412"/>
                        <a:pt x="31" y="369"/>
                        <a:pt x="24" y="325"/>
                      </a:cubicBezTo>
                      <a:cubicBezTo>
                        <a:pt x="21" y="306"/>
                        <a:pt x="18" y="286"/>
                        <a:pt x="15" y="266"/>
                      </a:cubicBezTo>
                      <a:cubicBezTo>
                        <a:pt x="9" y="232"/>
                        <a:pt x="6" y="213"/>
                        <a:pt x="5" y="206"/>
                      </a:cubicBezTo>
                      <a:cubicBezTo>
                        <a:pt x="4" y="194"/>
                        <a:pt x="-8" y="120"/>
                        <a:pt x="8" y="64"/>
                      </a:cubicBezTo>
                      <a:cubicBezTo>
                        <a:pt x="11" y="54"/>
                        <a:pt x="14" y="45"/>
                        <a:pt x="19" y="36"/>
                      </a:cubicBezTo>
                      <a:cubicBezTo>
                        <a:pt x="25" y="25"/>
                        <a:pt x="33" y="16"/>
                        <a:pt x="44" y="9"/>
                      </a:cubicBezTo>
                      <a:cubicBezTo>
                        <a:pt x="47" y="6"/>
                        <a:pt x="61" y="-2"/>
                        <a:pt x="77" y="0"/>
                      </a:cubicBezTo>
                      <a:cubicBezTo>
                        <a:pt x="104" y="3"/>
                        <a:pt x="127" y="30"/>
                        <a:pt x="140" y="70"/>
                      </a:cubicBezTo>
                      <a:cubicBezTo>
                        <a:pt x="140" y="72"/>
                        <a:pt x="141" y="74"/>
                        <a:pt x="141" y="75"/>
                      </a:cubicBezTo>
                      <a:cubicBezTo>
                        <a:pt x="142" y="89"/>
                        <a:pt x="143" y="103"/>
                        <a:pt x="144" y="118"/>
                      </a:cubicBezTo>
                      <a:cubicBezTo>
                        <a:pt x="144" y="133"/>
                        <a:pt x="145" y="149"/>
                        <a:pt x="145" y="165"/>
                      </a:cubicBezTo>
                      <a:cubicBezTo>
                        <a:pt x="145" y="175"/>
                        <a:pt x="145" y="184"/>
                        <a:pt x="145" y="193"/>
                      </a:cubicBezTo>
                      <a:cubicBezTo>
                        <a:pt x="145" y="194"/>
                        <a:pt x="145" y="194"/>
                        <a:pt x="145" y="195"/>
                      </a:cubicBezTo>
                      <a:cubicBezTo>
                        <a:pt x="145" y="216"/>
                        <a:pt x="145" y="238"/>
                        <a:pt x="144" y="260"/>
                      </a:cubicBezTo>
                      <a:cubicBezTo>
                        <a:pt x="143" y="278"/>
                        <a:pt x="142" y="296"/>
                        <a:pt x="141" y="314"/>
                      </a:cubicBezTo>
                      <a:cubicBezTo>
                        <a:pt x="141" y="321"/>
                        <a:pt x="140" y="328"/>
                        <a:pt x="140" y="334"/>
                      </a:cubicBezTo>
                      <a:cubicBezTo>
                        <a:pt x="139" y="340"/>
                        <a:pt x="138" y="356"/>
                        <a:pt x="136" y="373"/>
                      </a:cubicBezTo>
                      <a:cubicBezTo>
                        <a:pt x="131" y="423"/>
                        <a:pt x="128" y="448"/>
                        <a:pt x="118" y="472"/>
                      </a:cubicBezTo>
                      <a:cubicBezTo>
                        <a:pt x="114" y="483"/>
                        <a:pt x="110" y="491"/>
                        <a:pt x="107" y="496"/>
                      </a:cubicBezTo>
                      <a:close/>
                    </a:path>
                  </a:pathLst>
                </a:custGeom>
                <a:solidFill>
                  <a:srgbClr val="85200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950" name="Google Shape;1950;p47"/>
              <p:cNvSpPr/>
              <p:nvPr/>
            </p:nvSpPr>
            <p:spPr>
              <a:xfrm>
                <a:off x="2290496" y="3402328"/>
                <a:ext cx="407544" cy="942171"/>
              </a:xfrm>
              <a:custGeom>
                <a:rect b="b" l="l" r="r" t="t"/>
                <a:pathLst>
                  <a:path extrusionOk="0" h="860" w="372">
                    <a:moveTo>
                      <a:pt x="139" y="437"/>
                    </a:moveTo>
                    <a:cubicBezTo>
                      <a:pt x="216" y="550"/>
                      <a:pt x="294" y="663"/>
                      <a:pt x="372" y="776"/>
                    </a:cubicBezTo>
                    <a:cubicBezTo>
                      <a:pt x="364" y="789"/>
                      <a:pt x="316" y="859"/>
                      <a:pt x="244" y="860"/>
                    </a:cubicBezTo>
                    <a:cubicBezTo>
                      <a:pt x="235" y="860"/>
                      <a:pt x="224" y="859"/>
                      <a:pt x="212" y="856"/>
                    </a:cubicBezTo>
                    <a:cubicBezTo>
                      <a:pt x="150" y="718"/>
                      <a:pt x="88" y="581"/>
                      <a:pt x="25" y="443"/>
                    </a:cubicBezTo>
                    <a:cubicBezTo>
                      <a:pt x="19" y="410"/>
                      <a:pt x="12" y="375"/>
                      <a:pt x="8" y="337"/>
                    </a:cubicBezTo>
                    <a:cubicBezTo>
                      <a:pt x="-1" y="259"/>
                      <a:pt x="-2" y="188"/>
                      <a:pt x="2" y="127"/>
                    </a:cubicBezTo>
                    <a:cubicBezTo>
                      <a:pt x="29" y="85"/>
                      <a:pt x="56" y="42"/>
                      <a:pt x="83" y="0"/>
                    </a:cubicBezTo>
                    <a:cubicBezTo>
                      <a:pt x="94" y="2"/>
                      <a:pt x="121" y="10"/>
                      <a:pt x="141" y="34"/>
                    </a:cubicBezTo>
                    <a:cubicBezTo>
                      <a:pt x="168" y="68"/>
                      <a:pt x="168" y="121"/>
                      <a:pt x="141" y="167"/>
                    </a:cubicBezTo>
                    <a:cubicBezTo>
                      <a:pt x="140" y="257"/>
                      <a:pt x="139" y="347"/>
                      <a:pt x="139" y="437"/>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951" name="Google Shape;1951;p47"/>
            <p:cNvSpPr/>
            <p:nvPr/>
          </p:nvSpPr>
          <p:spPr>
            <a:xfrm>
              <a:off x="715100" y="3728801"/>
              <a:ext cx="461225" cy="610220"/>
            </a:xfrm>
            <a:custGeom>
              <a:rect b="b" l="l" r="r" t="t"/>
              <a:pathLst>
                <a:path extrusionOk="0" h="557" w="421">
                  <a:moveTo>
                    <a:pt x="417" y="557"/>
                  </a:moveTo>
                  <a:lnTo>
                    <a:pt x="3" y="557"/>
                  </a:lnTo>
                  <a:cubicBezTo>
                    <a:pt x="1" y="557"/>
                    <a:pt x="0" y="556"/>
                    <a:pt x="0" y="554"/>
                  </a:cubicBezTo>
                  <a:lnTo>
                    <a:pt x="0" y="242"/>
                  </a:lnTo>
                  <a:cubicBezTo>
                    <a:pt x="0" y="240"/>
                    <a:pt x="1" y="239"/>
                    <a:pt x="3" y="239"/>
                  </a:cubicBezTo>
                  <a:lnTo>
                    <a:pt x="142" y="239"/>
                  </a:lnTo>
                  <a:lnTo>
                    <a:pt x="142" y="3"/>
                  </a:lnTo>
                  <a:cubicBezTo>
                    <a:pt x="142" y="1"/>
                    <a:pt x="143" y="0"/>
                    <a:pt x="145" y="0"/>
                  </a:cubicBezTo>
                  <a:lnTo>
                    <a:pt x="417" y="0"/>
                  </a:lnTo>
                  <a:cubicBezTo>
                    <a:pt x="419" y="0"/>
                    <a:pt x="421" y="1"/>
                    <a:pt x="421" y="3"/>
                  </a:cubicBezTo>
                  <a:lnTo>
                    <a:pt x="421" y="554"/>
                  </a:lnTo>
                  <a:cubicBezTo>
                    <a:pt x="421" y="556"/>
                    <a:pt x="419" y="557"/>
                    <a:pt x="417" y="557"/>
                  </a:cubicBezTo>
                  <a:moveTo>
                    <a:pt x="6" y="551"/>
                  </a:moveTo>
                  <a:lnTo>
                    <a:pt x="414" y="551"/>
                  </a:lnTo>
                  <a:lnTo>
                    <a:pt x="414" y="6"/>
                  </a:lnTo>
                  <a:lnTo>
                    <a:pt x="148" y="6"/>
                  </a:lnTo>
                  <a:lnTo>
                    <a:pt x="148" y="242"/>
                  </a:lnTo>
                  <a:cubicBezTo>
                    <a:pt x="148" y="244"/>
                    <a:pt x="147" y="245"/>
                    <a:pt x="145" y="245"/>
                  </a:cubicBezTo>
                  <a:lnTo>
                    <a:pt x="6" y="245"/>
                  </a:lnTo>
                  <a:lnTo>
                    <a:pt x="6" y="551"/>
                  </a:lnTo>
                  <a:close/>
                </a:path>
              </a:pathLst>
            </a:custGeom>
            <a:solidFill>
              <a:srgbClr val="00000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52" name="Google Shape;1952;p47"/>
            <p:cNvSpPr/>
            <p:nvPr/>
          </p:nvSpPr>
          <p:spPr>
            <a:xfrm>
              <a:off x="2506319" y="3565565"/>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53" name="Google Shape;1953;p47"/>
            <p:cNvSpPr/>
            <p:nvPr/>
          </p:nvSpPr>
          <p:spPr>
            <a:xfrm>
              <a:off x="2551236" y="3565565"/>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54" name="Google Shape;1954;p47"/>
            <p:cNvSpPr/>
            <p:nvPr/>
          </p:nvSpPr>
          <p:spPr>
            <a:xfrm>
              <a:off x="2592867" y="3565565"/>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55" name="Google Shape;1955;p47"/>
            <p:cNvSpPr/>
            <p:nvPr/>
          </p:nvSpPr>
          <p:spPr>
            <a:xfrm>
              <a:off x="2637785" y="3565565"/>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56" name="Google Shape;1956;p47"/>
            <p:cNvSpPr/>
            <p:nvPr/>
          </p:nvSpPr>
          <p:spPr>
            <a:xfrm>
              <a:off x="2680511" y="3565565"/>
              <a:ext cx="20815" cy="40535"/>
            </a:xfrm>
            <a:custGeom>
              <a:rect b="b" l="l" r="r" t="t"/>
              <a:pathLst>
                <a:path extrusionOk="0" h="37" w="19">
                  <a:moveTo>
                    <a:pt x="0" y="0"/>
                  </a:moveTo>
                  <a:lnTo>
                    <a:pt x="19" y="0"/>
                  </a:lnTo>
                  <a:lnTo>
                    <a:pt x="19" y="37"/>
                  </a:lnTo>
                  <a:lnTo>
                    <a:pt x="0" y="37"/>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57" name="Google Shape;1957;p47"/>
            <p:cNvSpPr/>
            <p:nvPr/>
          </p:nvSpPr>
          <p:spPr>
            <a:xfrm>
              <a:off x="1239867" y="3505309"/>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58" name="Google Shape;1958;p47"/>
            <p:cNvSpPr/>
            <p:nvPr/>
          </p:nvSpPr>
          <p:spPr>
            <a:xfrm>
              <a:off x="1297931" y="3505309"/>
              <a:ext cx="27389" cy="72306"/>
            </a:xfrm>
            <a:custGeom>
              <a:rect b="b" l="l" r="r" t="t"/>
              <a:pathLst>
                <a:path extrusionOk="0" h="66" w="25">
                  <a:moveTo>
                    <a:pt x="0" y="0"/>
                  </a:moveTo>
                  <a:lnTo>
                    <a:pt x="25" y="0"/>
                  </a:lnTo>
                  <a:lnTo>
                    <a:pt x="25"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59" name="Google Shape;1959;p47"/>
            <p:cNvSpPr/>
            <p:nvPr/>
          </p:nvSpPr>
          <p:spPr>
            <a:xfrm>
              <a:off x="1352708" y="3505309"/>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60" name="Google Shape;1960;p47"/>
            <p:cNvSpPr/>
            <p:nvPr/>
          </p:nvSpPr>
          <p:spPr>
            <a:xfrm>
              <a:off x="1410772" y="3505309"/>
              <a:ext cx="26293" cy="72306"/>
            </a:xfrm>
            <a:custGeom>
              <a:rect b="b" l="l" r="r" t="t"/>
              <a:pathLst>
                <a:path extrusionOk="0" h="66" w="24">
                  <a:moveTo>
                    <a:pt x="0" y="0"/>
                  </a:moveTo>
                  <a:lnTo>
                    <a:pt x="24" y="0"/>
                  </a:lnTo>
                  <a:lnTo>
                    <a:pt x="24" y="66"/>
                  </a:lnTo>
                  <a:lnTo>
                    <a:pt x="0" y="66"/>
                  </a:lnTo>
                  <a:lnTo>
                    <a:pt x="0" y="0"/>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961" name="Google Shape;1961;p47"/>
            <p:cNvGrpSpPr/>
            <p:nvPr/>
          </p:nvGrpSpPr>
          <p:grpSpPr>
            <a:xfrm>
              <a:off x="1514908" y="2406492"/>
              <a:ext cx="545585" cy="385634"/>
              <a:chOff x="4023000" y="1391040"/>
              <a:chExt cx="179280" cy="126720"/>
            </a:xfrm>
          </p:grpSpPr>
          <p:sp>
            <p:nvSpPr>
              <p:cNvPr id="1962" name="Google Shape;1962;p47"/>
              <p:cNvSpPr/>
              <p:nvPr/>
            </p:nvSpPr>
            <p:spPr>
              <a:xfrm>
                <a:off x="4102920" y="1490760"/>
                <a:ext cx="26640" cy="27000"/>
              </a:xfrm>
              <a:custGeom>
                <a:rect b="b" l="l" r="r" t="t"/>
                <a:pathLst>
                  <a:path extrusionOk="0" h="75" w="74">
                    <a:moveTo>
                      <a:pt x="74" y="38"/>
                    </a:moveTo>
                    <a:cubicBezTo>
                      <a:pt x="74" y="58"/>
                      <a:pt x="57" y="75"/>
                      <a:pt x="37" y="75"/>
                    </a:cubicBezTo>
                    <a:cubicBezTo>
                      <a:pt x="16" y="75"/>
                      <a:pt x="0" y="58"/>
                      <a:pt x="0" y="38"/>
                    </a:cubicBezTo>
                    <a:cubicBezTo>
                      <a:pt x="0" y="27"/>
                      <a:pt x="4" y="17"/>
                      <a:pt x="11" y="11"/>
                    </a:cubicBezTo>
                    <a:cubicBezTo>
                      <a:pt x="17" y="4"/>
                      <a:pt x="27" y="0"/>
                      <a:pt x="37" y="0"/>
                    </a:cubicBezTo>
                    <a:cubicBezTo>
                      <a:pt x="47" y="0"/>
                      <a:pt x="57" y="4"/>
                      <a:pt x="64" y="11"/>
                    </a:cubicBezTo>
                    <a:cubicBezTo>
                      <a:pt x="70" y="17"/>
                      <a:pt x="74" y="27"/>
                      <a:pt x="74" y="38"/>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63" name="Google Shape;1963;p47"/>
              <p:cNvSpPr/>
              <p:nvPr/>
            </p:nvSpPr>
            <p:spPr>
              <a:xfrm>
                <a:off x="4030200" y="1394280"/>
                <a:ext cx="172080" cy="47880"/>
              </a:xfrm>
              <a:custGeom>
                <a:rect b="b" l="l" r="r" t="t"/>
                <a:pathLst>
                  <a:path extrusionOk="0" h="133" w="478">
                    <a:moveTo>
                      <a:pt x="470" y="125"/>
                    </a:moveTo>
                    <a:cubicBezTo>
                      <a:pt x="460" y="135"/>
                      <a:pt x="444" y="135"/>
                      <a:pt x="433" y="126"/>
                    </a:cubicBezTo>
                    <a:cubicBezTo>
                      <a:pt x="379" y="80"/>
                      <a:pt x="310" y="55"/>
                      <a:pt x="239" y="55"/>
                    </a:cubicBezTo>
                    <a:cubicBezTo>
                      <a:pt x="167" y="55"/>
                      <a:pt x="100" y="80"/>
                      <a:pt x="45" y="126"/>
                    </a:cubicBezTo>
                    <a:cubicBezTo>
                      <a:pt x="35" y="135"/>
                      <a:pt x="18" y="135"/>
                      <a:pt x="8" y="125"/>
                    </a:cubicBezTo>
                    <a:cubicBezTo>
                      <a:pt x="-3" y="113"/>
                      <a:pt x="-2" y="94"/>
                      <a:pt x="10" y="84"/>
                    </a:cubicBezTo>
                    <a:cubicBezTo>
                      <a:pt x="74" y="29"/>
                      <a:pt x="154" y="0"/>
                      <a:pt x="239" y="0"/>
                    </a:cubicBezTo>
                    <a:cubicBezTo>
                      <a:pt x="323" y="0"/>
                      <a:pt x="404" y="29"/>
                      <a:pt x="468" y="84"/>
                    </a:cubicBezTo>
                    <a:cubicBezTo>
                      <a:pt x="481" y="94"/>
                      <a:pt x="482" y="113"/>
                      <a:pt x="470" y="125"/>
                    </a:cubicBezTo>
                    <a:close/>
                  </a:path>
                </a:pathLst>
              </a:custGeom>
              <a:solidFill>
                <a:schemeClr val="accent2"/>
              </a:solidFill>
              <a:ln>
                <a:noFill/>
              </a:ln>
            </p:spPr>
            <p:txBody>
              <a:bodyPr anchorCtr="1" anchor="ctr" bIns="2875" lIns="90000" spcFirstLastPara="1" rIns="90000" wrap="square" tIns="2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64" name="Google Shape;1964;p47"/>
              <p:cNvSpPr/>
              <p:nvPr/>
            </p:nvSpPr>
            <p:spPr>
              <a:xfrm>
                <a:off x="4050720" y="1423440"/>
                <a:ext cx="130680" cy="39240"/>
              </a:xfrm>
              <a:custGeom>
                <a:rect b="b" l="l" r="r" t="t"/>
                <a:pathLst>
                  <a:path extrusionOk="0" h="109" w="363">
                    <a:moveTo>
                      <a:pt x="356" y="101"/>
                    </a:moveTo>
                    <a:cubicBezTo>
                      <a:pt x="346" y="111"/>
                      <a:pt x="330" y="112"/>
                      <a:pt x="319" y="103"/>
                    </a:cubicBezTo>
                    <a:cubicBezTo>
                      <a:pt x="280" y="72"/>
                      <a:pt x="232" y="55"/>
                      <a:pt x="182" y="55"/>
                    </a:cubicBezTo>
                    <a:cubicBezTo>
                      <a:pt x="132" y="55"/>
                      <a:pt x="84" y="72"/>
                      <a:pt x="45" y="103"/>
                    </a:cubicBezTo>
                    <a:cubicBezTo>
                      <a:pt x="34" y="112"/>
                      <a:pt x="19" y="111"/>
                      <a:pt x="9" y="101"/>
                    </a:cubicBezTo>
                    <a:cubicBezTo>
                      <a:pt x="-3" y="90"/>
                      <a:pt x="-2" y="70"/>
                      <a:pt x="11" y="60"/>
                    </a:cubicBezTo>
                    <a:cubicBezTo>
                      <a:pt x="59" y="21"/>
                      <a:pt x="119" y="0"/>
                      <a:pt x="182" y="0"/>
                    </a:cubicBezTo>
                    <a:cubicBezTo>
                      <a:pt x="245" y="0"/>
                      <a:pt x="305" y="21"/>
                      <a:pt x="353" y="60"/>
                    </a:cubicBezTo>
                    <a:cubicBezTo>
                      <a:pt x="366" y="70"/>
                      <a:pt x="367" y="90"/>
                      <a:pt x="356" y="101"/>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65" name="Google Shape;1965;p47"/>
              <p:cNvSpPr/>
              <p:nvPr/>
            </p:nvSpPr>
            <p:spPr>
              <a:xfrm>
                <a:off x="4075920" y="1458360"/>
                <a:ext cx="80640" cy="29160"/>
              </a:xfrm>
              <a:custGeom>
                <a:rect b="b" l="l" r="r" t="t"/>
                <a:pathLst>
                  <a:path extrusionOk="0" h="81" w="224">
                    <a:moveTo>
                      <a:pt x="217" y="73"/>
                    </a:moveTo>
                    <a:cubicBezTo>
                      <a:pt x="207" y="83"/>
                      <a:pt x="192" y="84"/>
                      <a:pt x="181" y="76"/>
                    </a:cubicBezTo>
                    <a:cubicBezTo>
                      <a:pt x="161" y="62"/>
                      <a:pt x="137" y="55"/>
                      <a:pt x="112" y="55"/>
                    </a:cubicBezTo>
                    <a:cubicBezTo>
                      <a:pt x="87" y="55"/>
                      <a:pt x="63" y="62"/>
                      <a:pt x="43" y="76"/>
                    </a:cubicBezTo>
                    <a:cubicBezTo>
                      <a:pt x="32" y="84"/>
                      <a:pt x="17" y="83"/>
                      <a:pt x="8" y="73"/>
                    </a:cubicBezTo>
                    <a:cubicBezTo>
                      <a:pt x="-5" y="61"/>
                      <a:pt x="-2" y="40"/>
                      <a:pt x="12" y="30"/>
                    </a:cubicBezTo>
                    <a:cubicBezTo>
                      <a:pt x="41" y="10"/>
                      <a:pt x="76" y="0"/>
                      <a:pt x="112" y="0"/>
                    </a:cubicBezTo>
                    <a:cubicBezTo>
                      <a:pt x="148" y="0"/>
                      <a:pt x="183" y="10"/>
                      <a:pt x="212" y="30"/>
                    </a:cubicBezTo>
                    <a:cubicBezTo>
                      <a:pt x="226" y="40"/>
                      <a:pt x="229" y="61"/>
                      <a:pt x="217" y="73"/>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1966" name="Google Shape;1966;p47"/>
              <p:cNvGrpSpPr/>
              <p:nvPr/>
            </p:nvGrpSpPr>
            <p:grpSpPr>
              <a:xfrm>
                <a:off x="4023000" y="1391040"/>
                <a:ext cx="174600" cy="125640"/>
                <a:chOff x="4023000" y="1391040"/>
                <a:chExt cx="174600" cy="125640"/>
              </a:xfrm>
            </p:grpSpPr>
            <p:sp>
              <p:nvSpPr>
                <p:cNvPr id="1967" name="Google Shape;1967;p47"/>
                <p:cNvSpPr/>
                <p:nvPr/>
              </p:nvSpPr>
              <p:spPr>
                <a:xfrm>
                  <a:off x="4095720" y="1487520"/>
                  <a:ext cx="29160" cy="29160"/>
                </a:xfrm>
                <a:custGeom>
                  <a:rect b="b" l="l" r="r" t="t"/>
                  <a:pathLst>
                    <a:path extrusionOk="0" h="81" w="81">
                      <a:moveTo>
                        <a:pt x="41" y="81"/>
                      </a:moveTo>
                      <a:cubicBezTo>
                        <a:pt x="18" y="81"/>
                        <a:pt x="0" y="63"/>
                        <a:pt x="0" y="41"/>
                      </a:cubicBezTo>
                      <a:cubicBezTo>
                        <a:pt x="0" y="30"/>
                        <a:pt x="4" y="20"/>
                        <a:pt x="12" y="12"/>
                      </a:cubicBezTo>
                      <a:cubicBezTo>
                        <a:pt x="20" y="4"/>
                        <a:pt x="30" y="0"/>
                        <a:pt x="41" y="0"/>
                      </a:cubicBezTo>
                      <a:cubicBezTo>
                        <a:pt x="52" y="0"/>
                        <a:pt x="61" y="4"/>
                        <a:pt x="69" y="12"/>
                      </a:cubicBezTo>
                      <a:cubicBezTo>
                        <a:pt x="76" y="20"/>
                        <a:pt x="81" y="30"/>
                        <a:pt x="81" y="41"/>
                      </a:cubicBezTo>
                      <a:cubicBezTo>
                        <a:pt x="81" y="63"/>
                        <a:pt x="63" y="81"/>
                        <a:pt x="41" y="81"/>
                      </a:cubicBezTo>
                      <a:moveTo>
                        <a:pt x="41" y="7"/>
                      </a:moveTo>
                      <a:cubicBezTo>
                        <a:pt x="32" y="7"/>
                        <a:pt x="23" y="10"/>
                        <a:pt x="17" y="17"/>
                      </a:cubicBezTo>
                      <a:cubicBezTo>
                        <a:pt x="11" y="23"/>
                        <a:pt x="7" y="31"/>
                        <a:pt x="7" y="40"/>
                      </a:cubicBezTo>
                      <a:cubicBezTo>
                        <a:pt x="7" y="59"/>
                        <a:pt x="22" y="74"/>
                        <a:pt x="41" y="74"/>
                      </a:cubicBezTo>
                      <a:cubicBezTo>
                        <a:pt x="60" y="74"/>
                        <a:pt x="75" y="59"/>
                        <a:pt x="75" y="40"/>
                      </a:cubicBezTo>
                      <a:cubicBezTo>
                        <a:pt x="75" y="31"/>
                        <a:pt x="71" y="23"/>
                        <a:pt x="65" y="17"/>
                      </a:cubicBezTo>
                      <a:cubicBezTo>
                        <a:pt x="59" y="10"/>
                        <a:pt x="50" y="7"/>
                        <a:pt x="41" y="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68" name="Google Shape;1968;p47"/>
                <p:cNvSpPr/>
                <p:nvPr/>
              </p:nvSpPr>
              <p:spPr>
                <a:xfrm>
                  <a:off x="4023000" y="1391040"/>
                  <a:ext cx="174600" cy="50040"/>
                </a:xfrm>
                <a:custGeom>
                  <a:rect b="b" l="l" r="r" t="t"/>
                  <a:pathLst>
                    <a:path extrusionOk="0" h="139" w="485">
                      <a:moveTo>
                        <a:pt x="31" y="139"/>
                      </a:moveTo>
                      <a:cubicBezTo>
                        <a:pt x="23" y="139"/>
                        <a:pt x="15" y="136"/>
                        <a:pt x="9" y="130"/>
                      </a:cubicBezTo>
                      <a:cubicBezTo>
                        <a:pt x="3" y="124"/>
                        <a:pt x="0" y="116"/>
                        <a:pt x="0" y="107"/>
                      </a:cubicBezTo>
                      <a:cubicBezTo>
                        <a:pt x="1" y="98"/>
                        <a:pt x="5" y="90"/>
                        <a:pt x="11" y="84"/>
                      </a:cubicBezTo>
                      <a:cubicBezTo>
                        <a:pt x="76" y="30"/>
                        <a:pt x="158" y="0"/>
                        <a:pt x="243" y="0"/>
                      </a:cubicBezTo>
                      <a:cubicBezTo>
                        <a:pt x="327" y="0"/>
                        <a:pt x="410" y="30"/>
                        <a:pt x="474" y="84"/>
                      </a:cubicBezTo>
                      <a:cubicBezTo>
                        <a:pt x="481" y="90"/>
                        <a:pt x="485" y="98"/>
                        <a:pt x="485" y="107"/>
                      </a:cubicBezTo>
                      <a:cubicBezTo>
                        <a:pt x="485" y="116"/>
                        <a:pt x="482" y="124"/>
                        <a:pt x="476" y="130"/>
                      </a:cubicBezTo>
                      <a:cubicBezTo>
                        <a:pt x="465" y="142"/>
                        <a:pt x="446" y="142"/>
                        <a:pt x="434" y="132"/>
                      </a:cubicBezTo>
                      <a:cubicBezTo>
                        <a:pt x="381" y="87"/>
                        <a:pt x="313" y="62"/>
                        <a:pt x="243" y="62"/>
                      </a:cubicBezTo>
                      <a:cubicBezTo>
                        <a:pt x="172" y="62"/>
                        <a:pt x="104" y="87"/>
                        <a:pt x="51" y="132"/>
                      </a:cubicBezTo>
                      <a:cubicBezTo>
                        <a:pt x="45" y="137"/>
                        <a:pt x="38" y="139"/>
                        <a:pt x="31" y="139"/>
                      </a:cubicBezTo>
                      <a:moveTo>
                        <a:pt x="243" y="55"/>
                      </a:moveTo>
                      <a:cubicBezTo>
                        <a:pt x="315" y="55"/>
                        <a:pt x="384" y="81"/>
                        <a:pt x="439" y="127"/>
                      </a:cubicBezTo>
                      <a:cubicBezTo>
                        <a:pt x="449" y="135"/>
                        <a:pt x="463" y="134"/>
                        <a:pt x="472" y="125"/>
                      </a:cubicBezTo>
                      <a:cubicBezTo>
                        <a:pt x="476" y="121"/>
                        <a:pt x="479" y="114"/>
                        <a:pt x="479" y="107"/>
                      </a:cubicBezTo>
                      <a:cubicBezTo>
                        <a:pt x="478" y="100"/>
                        <a:pt x="475" y="94"/>
                        <a:pt x="470" y="89"/>
                      </a:cubicBezTo>
                      <a:cubicBezTo>
                        <a:pt x="407" y="36"/>
                        <a:pt x="326" y="6"/>
                        <a:pt x="243" y="6"/>
                      </a:cubicBezTo>
                      <a:cubicBezTo>
                        <a:pt x="160" y="6"/>
                        <a:pt x="79" y="36"/>
                        <a:pt x="16" y="89"/>
                      </a:cubicBezTo>
                      <a:cubicBezTo>
                        <a:pt x="11" y="94"/>
                        <a:pt x="7" y="100"/>
                        <a:pt x="7" y="107"/>
                      </a:cubicBezTo>
                      <a:cubicBezTo>
                        <a:pt x="7" y="114"/>
                        <a:pt x="9" y="121"/>
                        <a:pt x="14" y="125"/>
                      </a:cubicBezTo>
                      <a:cubicBezTo>
                        <a:pt x="23" y="134"/>
                        <a:pt x="38" y="135"/>
                        <a:pt x="47" y="127"/>
                      </a:cubicBezTo>
                      <a:cubicBezTo>
                        <a:pt x="101" y="81"/>
                        <a:pt x="171" y="55"/>
                        <a:pt x="243" y="55"/>
                      </a:cubicBezTo>
                      <a:close/>
                    </a:path>
                  </a:pathLst>
                </a:custGeom>
                <a:solidFill>
                  <a:schemeClr val="dk1"/>
                </a:solidFill>
                <a:ln>
                  <a:noFill/>
                </a:ln>
              </p:spPr>
              <p:txBody>
                <a:bodyPr anchorCtr="1" anchor="ctr" bIns="5025" lIns="90000" spcFirstLastPara="1" rIns="90000" wrap="square" tIns="50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69" name="Google Shape;1969;p47"/>
                <p:cNvSpPr/>
                <p:nvPr/>
              </p:nvSpPr>
              <p:spPr>
                <a:xfrm>
                  <a:off x="4043880" y="1420200"/>
                  <a:ext cx="133200" cy="41760"/>
                </a:xfrm>
                <a:custGeom>
                  <a:rect b="b" l="l" r="r" t="t"/>
                  <a:pathLst>
                    <a:path extrusionOk="0" h="116" w="370">
                      <a:moveTo>
                        <a:pt x="31" y="116"/>
                      </a:moveTo>
                      <a:cubicBezTo>
                        <a:pt x="23" y="116"/>
                        <a:pt x="15" y="113"/>
                        <a:pt x="9" y="107"/>
                      </a:cubicBezTo>
                      <a:cubicBezTo>
                        <a:pt x="3" y="100"/>
                        <a:pt x="-1" y="92"/>
                        <a:pt x="0" y="83"/>
                      </a:cubicBezTo>
                      <a:cubicBezTo>
                        <a:pt x="1" y="74"/>
                        <a:pt x="5" y="66"/>
                        <a:pt x="12" y="60"/>
                      </a:cubicBezTo>
                      <a:cubicBezTo>
                        <a:pt x="61" y="21"/>
                        <a:pt x="121" y="0"/>
                        <a:pt x="185" y="0"/>
                      </a:cubicBezTo>
                      <a:cubicBezTo>
                        <a:pt x="249" y="0"/>
                        <a:pt x="309" y="21"/>
                        <a:pt x="358" y="60"/>
                      </a:cubicBezTo>
                      <a:cubicBezTo>
                        <a:pt x="365" y="66"/>
                        <a:pt x="369" y="74"/>
                        <a:pt x="370" y="83"/>
                      </a:cubicBezTo>
                      <a:cubicBezTo>
                        <a:pt x="370" y="92"/>
                        <a:pt x="367" y="100"/>
                        <a:pt x="361" y="107"/>
                      </a:cubicBezTo>
                      <a:cubicBezTo>
                        <a:pt x="350" y="118"/>
                        <a:pt x="332" y="119"/>
                        <a:pt x="320" y="109"/>
                      </a:cubicBezTo>
                      <a:cubicBezTo>
                        <a:pt x="282" y="78"/>
                        <a:pt x="234" y="62"/>
                        <a:pt x="185" y="62"/>
                      </a:cubicBezTo>
                      <a:cubicBezTo>
                        <a:pt x="135" y="62"/>
                        <a:pt x="89" y="78"/>
                        <a:pt x="51" y="109"/>
                      </a:cubicBezTo>
                      <a:cubicBezTo>
                        <a:pt x="45" y="114"/>
                        <a:pt x="38" y="116"/>
                        <a:pt x="31" y="116"/>
                      </a:cubicBezTo>
                      <a:moveTo>
                        <a:pt x="185" y="7"/>
                      </a:moveTo>
                      <a:cubicBezTo>
                        <a:pt x="123" y="7"/>
                        <a:pt x="64" y="27"/>
                        <a:pt x="16" y="66"/>
                      </a:cubicBezTo>
                      <a:cubicBezTo>
                        <a:pt x="10" y="70"/>
                        <a:pt x="7" y="76"/>
                        <a:pt x="7" y="83"/>
                      </a:cubicBezTo>
                      <a:cubicBezTo>
                        <a:pt x="6" y="90"/>
                        <a:pt x="9" y="97"/>
                        <a:pt x="14" y="102"/>
                      </a:cubicBezTo>
                      <a:cubicBezTo>
                        <a:pt x="22" y="111"/>
                        <a:pt x="36" y="112"/>
                        <a:pt x="46" y="104"/>
                      </a:cubicBezTo>
                      <a:cubicBezTo>
                        <a:pt x="86" y="72"/>
                        <a:pt x="134" y="55"/>
                        <a:pt x="185" y="55"/>
                      </a:cubicBezTo>
                      <a:cubicBezTo>
                        <a:pt x="236" y="55"/>
                        <a:pt x="284" y="72"/>
                        <a:pt x="324" y="104"/>
                      </a:cubicBezTo>
                      <a:cubicBezTo>
                        <a:pt x="333" y="112"/>
                        <a:pt x="347" y="111"/>
                        <a:pt x="356" y="102"/>
                      </a:cubicBezTo>
                      <a:cubicBezTo>
                        <a:pt x="361" y="97"/>
                        <a:pt x="364" y="90"/>
                        <a:pt x="363" y="83"/>
                      </a:cubicBezTo>
                      <a:cubicBezTo>
                        <a:pt x="363" y="76"/>
                        <a:pt x="360" y="70"/>
                        <a:pt x="354" y="66"/>
                      </a:cubicBezTo>
                      <a:cubicBezTo>
                        <a:pt x="306" y="27"/>
                        <a:pt x="247" y="7"/>
                        <a:pt x="185" y="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70" name="Google Shape;1970;p47"/>
                <p:cNvSpPr/>
                <p:nvPr/>
              </p:nvSpPr>
              <p:spPr>
                <a:xfrm>
                  <a:off x="4068720" y="1455120"/>
                  <a:ext cx="83520" cy="31680"/>
                </a:xfrm>
                <a:custGeom>
                  <a:rect b="b" l="l" r="r" t="t"/>
                  <a:pathLst>
                    <a:path extrusionOk="0" h="88" w="232">
                      <a:moveTo>
                        <a:pt x="201" y="88"/>
                      </a:moveTo>
                      <a:cubicBezTo>
                        <a:pt x="195" y="88"/>
                        <a:pt x="188" y="86"/>
                        <a:pt x="183" y="82"/>
                      </a:cubicBezTo>
                      <a:cubicBezTo>
                        <a:pt x="163" y="69"/>
                        <a:pt x="140" y="62"/>
                        <a:pt x="116" y="62"/>
                      </a:cubicBezTo>
                      <a:cubicBezTo>
                        <a:pt x="92" y="62"/>
                        <a:pt x="69" y="69"/>
                        <a:pt x="49" y="82"/>
                      </a:cubicBezTo>
                      <a:cubicBezTo>
                        <a:pt x="36" y="91"/>
                        <a:pt x="20" y="89"/>
                        <a:pt x="9" y="79"/>
                      </a:cubicBezTo>
                      <a:cubicBezTo>
                        <a:pt x="3" y="73"/>
                        <a:pt x="0" y="64"/>
                        <a:pt x="0" y="55"/>
                      </a:cubicBezTo>
                      <a:cubicBezTo>
                        <a:pt x="1" y="45"/>
                        <a:pt x="6" y="37"/>
                        <a:pt x="14" y="31"/>
                      </a:cubicBezTo>
                      <a:cubicBezTo>
                        <a:pt x="44" y="11"/>
                        <a:pt x="79" y="0"/>
                        <a:pt x="116" y="0"/>
                      </a:cubicBezTo>
                      <a:cubicBezTo>
                        <a:pt x="152" y="0"/>
                        <a:pt x="188" y="11"/>
                        <a:pt x="218" y="31"/>
                      </a:cubicBezTo>
                      <a:cubicBezTo>
                        <a:pt x="225" y="37"/>
                        <a:pt x="231" y="45"/>
                        <a:pt x="232" y="55"/>
                      </a:cubicBezTo>
                      <a:cubicBezTo>
                        <a:pt x="232" y="64"/>
                        <a:pt x="229" y="73"/>
                        <a:pt x="223" y="79"/>
                      </a:cubicBezTo>
                      <a:cubicBezTo>
                        <a:pt x="216" y="85"/>
                        <a:pt x="209" y="88"/>
                        <a:pt x="201" y="88"/>
                      </a:cubicBezTo>
                      <a:moveTo>
                        <a:pt x="116" y="55"/>
                      </a:moveTo>
                      <a:cubicBezTo>
                        <a:pt x="141" y="55"/>
                        <a:pt x="166" y="62"/>
                        <a:pt x="187" y="77"/>
                      </a:cubicBezTo>
                      <a:cubicBezTo>
                        <a:pt x="197" y="84"/>
                        <a:pt x="210" y="83"/>
                        <a:pt x="218" y="74"/>
                      </a:cubicBezTo>
                      <a:cubicBezTo>
                        <a:pt x="223" y="69"/>
                        <a:pt x="226" y="62"/>
                        <a:pt x="225" y="55"/>
                      </a:cubicBezTo>
                      <a:cubicBezTo>
                        <a:pt x="224" y="48"/>
                        <a:pt x="220" y="41"/>
                        <a:pt x="214" y="37"/>
                      </a:cubicBezTo>
                      <a:cubicBezTo>
                        <a:pt x="185" y="17"/>
                        <a:pt x="151" y="7"/>
                        <a:pt x="116" y="7"/>
                      </a:cubicBezTo>
                      <a:cubicBezTo>
                        <a:pt x="81" y="7"/>
                        <a:pt x="47" y="17"/>
                        <a:pt x="18" y="37"/>
                      </a:cubicBezTo>
                      <a:cubicBezTo>
                        <a:pt x="12" y="41"/>
                        <a:pt x="8" y="48"/>
                        <a:pt x="7" y="55"/>
                      </a:cubicBezTo>
                      <a:cubicBezTo>
                        <a:pt x="6" y="62"/>
                        <a:pt x="9" y="69"/>
                        <a:pt x="14" y="74"/>
                      </a:cubicBezTo>
                      <a:cubicBezTo>
                        <a:pt x="23" y="83"/>
                        <a:pt x="36" y="84"/>
                        <a:pt x="46" y="77"/>
                      </a:cubicBezTo>
                      <a:cubicBezTo>
                        <a:pt x="66" y="63"/>
                        <a:pt x="91" y="55"/>
                        <a:pt x="116" y="55"/>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
          <p:nvSpPr>
            <p:cNvPr id="1971" name="Google Shape;1971;p47"/>
            <p:cNvSpPr/>
            <p:nvPr/>
          </p:nvSpPr>
          <p:spPr>
            <a:xfrm>
              <a:off x="2138215" y="3253333"/>
              <a:ext cx="150090" cy="260740"/>
            </a:xfrm>
            <a:custGeom>
              <a:rect b="b" l="l" r="r" t="t"/>
              <a:pathLst>
                <a:path extrusionOk="0" h="238" w="137">
                  <a:moveTo>
                    <a:pt x="87" y="9"/>
                  </a:moveTo>
                  <a:cubicBezTo>
                    <a:pt x="87" y="9"/>
                    <a:pt x="100" y="-2"/>
                    <a:pt x="113" y="1"/>
                  </a:cubicBezTo>
                  <a:cubicBezTo>
                    <a:pt x="130" y="4"/>
                    <a:pt x="137" y="24"/>
                    <a:pt x="137" y="31"/>
                  </a:cubicBezTo>
                  <a:cubicBezTo>
                    <a:pt x="137" y="34"/>
                    <a:pt x="137" y="40"/>
                    <a:pt x="137" y="48"/>
                  </a:cubicBezTo>
                  <a:cubicBezTo>
                    <a:pt x="134" y="84"/>
                    <a:pt x="117" y="112"/>
                    <a:pt x="71" y="178"/>
                  </a:cubicBezTo>
                  <a:cubicBezTo>
                    <a:pt x="62" y="189"/>
                    <a:pt x="53" y="202"/>
                    <a:pt x="44" y="215"/>
                  </a:cubicBezTo>
                  <a:cubicBezTo>
                    <a:pt x="38" y="222"/>
                    <a:pt x="32" y="230"/>
                    <a:pt x="26" y="238"/>
                  </a:cubicBezTo>
                  <a:cubicBezTo>
                    <a:pt x="17" y="234"/>
                    <a:pt x="9" y="230"/>
                    <a:pt x="0" y="225"/>
                  </a:cubicBezTo>
                  <a:cubicBezTo>
                    <a:pt x="1" y="219"/>
                    <a:pt x="4" y="211"/>
                    <a:pt x="7" y="203"/>
                  </a:cubicBezTo>
                  <a:cubicBezTo>
                    <a:pt x="34" y="138"/>
                    <a:pt x="60" y="74"/>
                    <a:pt x="87" y="9"/>
                  </a:cubicBezTo>
                  <a:close/>
                </a:path>
              </a:pathLst>
            </a:custGeom>
            <a:solidFill>
              <a:srgbClr val="F79250"/>
            </a:solidFill>
            <a:ln>
              <a:noFill/>
            </a:ln>
          </p:spPr>
          <p:txBody>
            <a:bodyPr anchorCtr="1" anchor="ctr" bIns="40675" lIns="90000" spcFirstLastPara="1" rIns="90000" wrap="square" tIns="40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2" name="Google Shape;1972;p47"/>
            <p:cNvSpPr/>
            <p:nvPr/>
          </p:nvSpPr>
          <p:spPr>
            <a:xfrm>
              <a:off x="2212712" y="2973969"/>
              <a:ext cx="135848" cy="281556"/>
            </a:xfrm>
            <a:custGeom>
              <a:rect b="b" l="l" r="r" t="t"/>
              <a:pathLst>
                <a:path extrusionOk="0" h="257" w="124">
                  <a:moveTo>
                    <a:pt x="44" y="257"/>
                  </a:moveTo>
                  <a:cubicBezTo>
                    <a:pt x="30" y="249"/>
                    <a:pt x="15" y="243"/>
                    <a:pt x="0" y="235"/>
                  </a:cubicBezTo>
                  <a:cubicBezTo>
                    <a:pt x="1" y="234"/>
                    <a:pt x="1" y="231"/>
                    <a:pt x="2" y="227"/>
                  </a:cubicBezTo>
                  <a:cubicBezTo>
                    <a:pt x="3" y="224"/>
                    <a:pt x="4" y="222"/>
                    <a:pt x="5" y="216"/>
                  </a:cubicBezTo>
                  <a:cubicBezTo>
                    <a:pt x="6" y="213"/>
                    <a:pt x="12" y="186"/>
                    <a:pt x="29" y="122"/>
                  </a:cubicBezTo>
                  <a:cubicBezTo>
                    <a:pt x="29" y="121"/>
                    <a:pt x="29" y="121"/>
                    <a:pt x="29" y="120"/>
                  </a:cubicBezTo>
                  <a:cubicBezTo>
                    <a:pt x="33" y="103"/>
                    <a:pt x="38" y="85"/>
                    <a:pt x="44" y="63"/>
                  </a:cubicBezTo>
                  <a:cubicBezTo>
                    <a:pt x="46" y="52"/>
                    <a:pt x="50" y="39"/>
                    <a:pt x="53" y="26"/>
                  </a:cubicBezTo>
                  <a:cubicBezTo>
                    <a:pt x="53" y="25"/>
                    <a:pt x="66" y="2"/>
                    <a:pt x="92" y="0"/>
                  </a:cubicBezTo>
                  <a:cubicBezTo>
                    <a:pt x="109" y="-1"/>
                    <a:pt x="122" y="9"/>
                    <a:pt x="124" y="11"/>
                  </a:cubicBezTo>
                  <a:cubicBezTo>
                    <a:pt x="123" y="19"/>
                    <a:pt x="122" y="29"/>
                    <a:pt x="119" y="42"/>
                  </a:cubicBezTo>
                  <a:cubicBezTo>
                    <a:pt x="113" y="69"/>
                    <a:pt x="107" y="92"/>
                    <a:pt x="98" y="119"/>
                  </a:cubicBezTo>
                  <a:cubicBezTo>
                    <a:pt x="97" y="121"/>
                    <a:pt x="96" y="123"/>
                    <a:pt x="96" y="125"/>
                  </a:cubicBezTo>
                  <a:cubicBezTo>
                    <a:pt x="95" y="127"/>
                    <a:pt x="95" y="128"/>
                    <a:pt x="94" y="129"/>
                  </a:cubicBezTo>
                  <a:cubicBezTo>
                    <a:pt x="92" y="135"/>
                    <a:pt x="90" y="141"/>
                    <a:pt x="89" y="146"/>
                  </a:cubicBezTo>
                  <a:cubicBezTo>
                    <a:pt x="75" y="185"/>
                    <a:pt x="61" y="220"/>
                    <a:pt x="49" y="248"/>
                  </a:cubicBezTo>
                  <a:cubicBezTo>
                    <a:pt x="47" y="251"/>
                    <a:pt x="46" y="253"/>
                    <a:pt x="44" y="256"/>
                  </a:cubicBezTo>
                  <a:lnTo>
                    <a:pt x="44" y="257"/>
                  </a:ln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3" name="Google Shape;1973;p47"/>
            <p:cNvSpPr/>
            <p:nvPr/>
          </p:nvSpPr>
          <p:spPr>
            <a:xfrm>
              <a:off x="2246674" y="2977255"/>
              <a:ext cx="61351" cy="106268"/>
            </a:xfrm>
            <a:custGeom>
              <a:rect b="b" l="l" r="r" t="t"/>
              <a:pathLst>
                <a:path extrusionOk="0" h="97" w="56">
                  <a:moveTo>
                    <a:pt x="56" y="95"/>
                  </a:moveTo>
                  <a:cubicBezTo>
                    <a:pt x="37" y="96"/>
                    <a:pt x="19" y="97"/>
                    <a:pt x="0" y="97"/>
                  </a:cubicBezTo>
                  <a:lnTo>
                    <a:pt x="20" y="21"/>
                  </a:lnTo>
                  <a:cubicBezTo>
                    <a:pt x="22" y="18"/>
                    <a:pt x="26" y="10"/>
                    <a:pt x="36" y="4"/>
                  </a:cubicBezTo>
                  <a:cubicBezTo>
                    <a:pt x="39" y="2"/>
                    <a:pt x="43" y="1"/>
                    <a:pt x="46" y="0"/>
                  </a:cubicBezTo>
                  <a:cubicBezTo>
                    <a:pt x="49" y="32"/>
                    <a:pt x="52" y="64"/>
                    <a:pt x="56" y="95"/>
                  </a:cubicBez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4" name="Google Shape;1974;p47"/>
            <p:cNvSpPr/>
            <p:nvPr/>
          </p:nvSpPr>
          <p:spPr>
            <a:xfrm>
              <a:off x="2239006" y="2975064"/>
              <a:ext cx="69019" cy="112841"/>
            </a:xfrm>
            <a:custGeom>
              <a:rect b="b" l="l" r="r" t="t"/>
              <a:pathLst>
                <a:path extrusionOk="0" h="103" w="63">
                  <a:moveTo>
                    <a:pt x="4" y="103"/>
                  </a:moveTo>
                  <a:cubicBezTo>
                    <a:pt x="4" y="103"/>
                    <a:pt x="2" y="103"/>
                    <a:pt x="1" y="102"/>
                  </a:cubicBezTo>
                  <a:cubicBezTo>
                    <a:pt x="1" y="101"/>
                    <a:pt x="0" y="100"/>
                    <a:pt x="1" y="99"/>
                  </a:cubicBezTo>
                  <a:lnTo>
                    <a:pt x="21" y="23"/>
                  </a:lnTo>
                  <a:cubicBezTo>
                    <a:pt x="23" y="17"/>
                    <a:pt x="29" y="10"/>
                    <a:pt x="38" y="4"/>
                  </a:cubicBezTo>
                  <a:cubicBezTo>
                    <a:pt x="41" y="2"/>
                    <a:pt x="45" y="1"/>
                    <a:pt x="49" y="0"/>
                  </a:cubicBezTo>
                  <a:cubicBezTo>
                    <a:pt x="50" y="0"/>
                    <a:pt x="51" y="0"/>
                    <a:pt x="52" y="1"/>
                  </a:cubicBezTo>
                  <a:cubicBezTo>
                    <a:pt x="53" y="1"/>
                    <a:pt x="53" y="2"/>
                    <a:pt x="53" y="3"/>
                  </a:cubicBezTo>
                  <a:lnTo>
                    <a:pt x="63" y="98"/>
                  </a:lnTo>
                  <a:cubicBezTo>
                    <a:pt x="63" y="98"/>
                    <a:pt x="63" y="99"/>
                    <a:pt x="63" y="100"/>
                  </a:cubicBezTo>
                  <a:cubicBezTo>
                    <a:pt x="62" y="101"/>
                    <a:pt x="61" y="101"/>
                    <a:pt x="60" y="101"/>
                  </a:cubicBezTo>
                  <a:lnTo>
                    <a:pt x="4" y="103"/>
                  </a:lnTo>
                  <a:moveTo>
                    <a:pt x="47" y="8"/>
                  </a:moveTo>
                  <a:cubicBezTo>
                    <a:pt x="45" y="8"/>
                    <a:pt x="43" y="9"/>
                    <a:pt x="41" y="10"/>
                  </a:cubicBezTo>
                  <a:cubicBezTo>
                    <a:pt x="34" y="15"/>
                    <a:pt x="29" y="21"/>
                    <a:pt x="27" y="26"/>
                  </a:cubicBezTo>
                  <a:lnTo>
                    <a:pt x="8" y="97"/>
                  </a:lnTo>
                  <a:lnTo>
                    <a:pt x="56" y="95"/>
                  </a:lnTo>
                  <a:lnTo>
                    <a:pt x="47" y="8"/>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75" name="Google Shape;1975;p47"/>
            <p:cNvSpPr/>
            <p:nvPr/>
          </p:nvSpPr>
          <p:spPr>
            <a:xfrm>
              <a:off x="1994699" y="4357645"/>
              <a:ext cx="89835" cy="129275"/>
            </a:xfrm>
            <a:custGeom>
              <a:rect b="b" l="l" r="r" t="t"/>
              <a:pathLst>
                <a:path extrusionOk="0" h="118" w="82">
                  <a:moveTo>
                    <a:pt x="82" y="15"/>
                  </a:moveTo>
                  <a:cubicBezTo>
                    <a:pt x="82" y="15"/>
                    <a:pt x="81" y="17"/>
                    <a:pt x="81" y="19"/>
                  </a:cubicBezTo>
                  <a:cubicBezTo>
                    <a:pt x="80" y="20"/>
                    <a:pt x="80" y="21"/>
                    <a:pt x="79" y="22"/>
                  </a:cubicBezTo>
                  <a:cubicBezTo>
                    <a:pt x="78" y="25"/>
                    <a:pt x="78" y="26"/>
                    <a:pt x="78" y="27"/>
                  </a:cubicBezTo>
                  <a:cubicBezTo>
                    <a:pt x="74" y="37"/>
                    <a:pt x="70" y="46"/>
                    <a:pt x="67" y="55"/>
                  </a:cubicBezTo>
                  <a:cubicBezTo>
                    <a:pt x="59" y="74"/>
                    <a:pt x="51" y="92"/>
                    <a:pt x="43" y="109"/>
                  </a:cubicBezTo>
                  <a:cubicBezTo>
                    <a:pt x="42" y="112"/>
                    <a:pt x="40" y="115"/>
                    <a:pt x="39" y="118"/>
                  </a:cubicBezTo>
                  <a:cubicBezTo>
                    <a:pt x="34" y="116"/>
                    <a:pt x="28" y="114"/>
                    <a:pt x="23" y="113"/>
                  </a:cubicBezTo>
                  <a:cubicBezTo>
                    <a:pt x="16" y="110"/>
                    <a:pt x="8" y="107"/>
                    <a:pt x="0" y="104"/>
                  </a:cubicBezTo>
                  <a:cubicBezTo>
                    <a:pt x="0" y="104"/>
                    <a:pt x="0" y="103"/>
                    <a:pt x="0" y="102"/>
                  </a:cubicBezTo>
                  <a:cubicBezTo>
                    <a:pt x="0" y="102"/>
                    <a:pt x="1" y="101"/>
                    <a:pt x="1" y="100"/>
                  </a:cubicBezTo>
                  <a:cubicBezTo>
                    <a:pt x="3" y="93"/>
                    <a:pt x="5" y="85"/>
                    <a:pt x="8" y="75"/>
                  </a:cubicBezTo>
                  <a:cubicBezTo>
                    <a:pt x="8" y="74"/>
                    <a:pt x="8" y="74"/>
                    <a:pt x="8" y="73"/>
                  </a:cubicBezTo>
                  <a:cubicBezTo>
                    <a:pt x="12" y="60"/>
                    <a:pt x="15" y="46"/>
                    <a:pt x="18" y="30"/>
                  </a:cubicBezTo>
                  <a:cubicBezTo>
                    <a:pt x="18" y="28"/>
                    <a:pt x="19" y="27"/>
                    <a:pt x="19" y="25"/>
                  </a:cubicBezTo>
                  <a:cubicBezTo>
                    <a:pt x="20" y="20"/>
                    <a:pt x="21" y="16"/>
                    <a:pt x="22" y="11"/>
                  </a:cubicBezTo>
                  <a:cubicBezTo>
                    <a:pt x="23" y="7"/>
                    <a:pt x="23" y="3"/>
                    <a:pt x="24" y="0"/>
                  </a:cubicBezTo>
                  <a:cubicBezTo>
                    <a:pt x="44" y="5"/>
                    <a:pt x="63" y="10"/>
                    <a:pt x="82" y="15"/>
                  </a:cubicBez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6" name="Google Shape;1976;p47"/>
            <p:cNvSpPr/>
            <p:nvPr/>
          </p:nvSpPr>
          <p:spPr>
            <a:xfrm>
              <a:off x="2182037" y="2970682"/>
              <a:ext cx="238829" cy="551060"/>
            </a:xfrm>
            <a:custGeom>
              <a:rect b="b" l="l" r="r" t="t"/>
              <a:pathLst>
                <a:path extrusionOk="0" h="503" w="218">
                  <a:moveTo>
                    <a:pt x="218" y="474"/>
                  </a:moveTo>
                  <a:cubicBezTo>
                    <a:pt x="206" y="477"/>
                    <a:pt x="195" y="479"/>
                    <a:pt x="182" y="482"/>
                  </a:cubicBezTo>
                  <a:cubicBezTo>
                    <a:pt x="181" y="482"/>
                    <a:pt x="180" y="482"/>
                    <a:pt x="179" y="482"/>
                  </a:cubicBezTo>
                  <a:cubicBezTo>
                    <a:pt x="143" y="489"/>
                    <a:pt x="107" y="497"/>
                    <a:pt x="71" y="503"/>
                  </a:cubicBezTo>
                  <a:cubicBezTo>
                    <a:pt x="70" y="500"/>
                    <a:pt x="66" y="491"/>
                    <a:pt x="66" y="491"/>
                  </a:cubicBezTo>
                  <a:cubicBezTo>
                    <a:pt x="65" y="489"/>
                    <a:pt x="63" y="488"/>
                    <a:pt x="62" y="487"/>
                  </a:cubicBezTo>
                  <a:cubicBezTo>
                    <a:pt x="61" y="482"/>
                    <a:pt x="61" y="478"/>
                    <a:pt x="61" y="476"/>
                  </a:cubicBezTo>
                  <a:cubicBezTo>
                    <a:pt x="61" y="455"/>
                    <a:pt x="61" y="433"/>
                    <a:pt x="61" y="412"/>
                  </a:cubicBezTo>
                  <a:cubicBezTo>
                    <a:pt x="61" y="407"/>
                    <a:pt x="61" y="402"/>
                    <a:pt x="61" y="398"/>
                  </a:cubicBezTo>
                  <a:cubicBezTo>
                    <a:pt x="61" y="396"/>
                    <a:pt x="60" y="394"/>
                    <a:pt x="60" y="393"/>
                  </a:cubicBezTo>
                  <a:cubicBezTo>
                    <a:pt x="59" y="386"/>
                    <a:pt x="56" y="378"/>
                    <a:pt x="52" y="365"/>
                  </a:cubicBezTo>
                  <a:cubicBezTo>
                    <a:pt x="50" y="354"/>
                    <a:pt x="46" y="340"/>
                    <a:pt x="42" y="320"/>
                  </a:cubicBezTo>
                  <a:cubicBezTo>
                    <a:pt x="38" y="302"/>
                    <a:pt x="34" y="278"/>
                    <a:pt x="31" y="251"/>
                  </a:cubicBezTo>
                  <a:cubicBezTo>
                    <a:pt x="26" y="248"/>
                    <a:pt x="6" y="236"/>
                    <a:pt x="1" y="212"/>
                  </a:cubicBezTo>
                  <a:cubicBezTo>
                    <a:pt x="-4" y="184"/>
                    <a:pt x="15" y="151"/>
                    <a:pt x="50" y="138"/>
                  </a:cubicBezTo>
                  <a:cubicBezTo>
                    <a:pt x="64" y="101"/>
                    <a:pt x="78" y="64"/>
                    <a:pt x="92" y="27"/>
                  </a:cubicBezTo>
                  <a:cubicBezTo>
                    <a:pt x="115" y="18"/>
                    <a:pt x="139" y="9"/>
                    <a:pt x="163" y="0"/>
                  </a:cubicBezTo>
                  <a:cubicBezTo>
                    <a:pt x="172" y="38"/>
                    <a:pt x="180" y="81"/>
                    <a:pt x="186" y="129"/>
                  </a:cubicBezTo>
                  <a:cubicBezTo>
                    <a:pt x="195" y="209"/>
                    <a:pt x="193" y="282"/>
                    <a:pt x="187" y="344"/>
                  </a:cubicBezTo>
                  <a:cubicBezTo>
                    <a:pt x="186" y="356"/>
                    <a:pt x="185" y="367"/>
                    <a:pt x="184" y="378"/>
                  </a:cubicBezTo>
                  <a:cubicBezTo>
                    <a:pt x="183" y="388"/>
                    <a:pt x="181" y="397"/>
                    <a:pt x="180" y="407"/>
                  </a:cubicBezTo>
                  <a:cubicBezTo>
                    <a:pt x="184" y="411"/>
                    <a:pt x="189" y="417"/>
                    <a:pt x="195" y="424"/>
                  </a:cubicBezTo>
                  <a:cubicBezTo>
                    <a:pt x="199" y="430"/>
                    <a:pt x="204" y="437"/>
                    <a:pt x="208" y="445"/>
                  </a:cubicBezTo>
                  <a:cubicBezTo>
                    <a:pt x="209" y="448"/>
                    <a:pt x="210" y="451"/>
                    <a:pt x="211" y="453"/>
                  </a:cubicBezTo>
                  <a:cubicBezTo>
                    <a:pt x="212" y="455"/>
                    <a:pt x="213" y="458"/>
                    <a:pt x="214" y="461"/>
                  </a:cubicBezTo>
                  <a:cubicBezTo>
                    <a:pt x="215" y="464"/>
                    <a:pt x="217" y="469"/>
                    <a:pt x="218" y="475"/>
                  </a:cubicBezTo>
                  <a:lnTo>
                    <a:pt x="218" y="474"/>
                  </a:ln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7" name="Google Shape;1977;p47"/>
            <p:cNvSpPr/>
            <p:nvPr/>
          </p:nvSpPr>
          <p:spPr>
            <a:xfrm>
              <a:off x="2633402" y="4276575"/>
              <a:ext cx="104077" cy="133657"/>
            </a:xfrm>
            <a:custGeom>
              <a:rect b="b" l="l" r="r" t="t"/>
              <a:pathLst>
                <a:path extrusionOk="0" h="122" w="95">
                  <a:moveTo>
                    <a:pt x="95" y="104"/>
                  </a:moveTo>
                  <a:cubicBezTo>
                    <a:pt x="90" y="106"/>
                    <a:pt x="85" y="109"/>
                    <a:pt x="80" y="111"/>
                  </a:cubicBezTo>
                  <a:cubicBezTo>
                    <a:pt x="73" y="114"/>
                    <a:pt x="65" y="118"/>
                    <a:pt x="58" y="122"/>
                  </a:cubicBezTo>
                  <a:cubicBezTo>
                    <a:pt x="58" y="121"/>
                    <a:pt x="57" y="120"/>
                    <a:pt x="56" y="119"/>
                  </a:cubicBezTo>
                  <a:lnTo>
                    <a:pt x="56" y="118"/>
                  </a:lnTo>
                  <a:cubicBezTo>
                    <a:pt x="52" y="112"/>
                    <a:pt x="47" y="104"/>
                    <a:pt x="42" y="95"/>
                  </a:cubicBezTo>
                  <a:cubicBezTo>
                    <a:pt x="42" y="94"/>
                    <a:pt x="42" y="94"/>
                    <a:pt x="41" y="94"/>
                  </a:cubicBezTo>
                  <a:cubicBezTo>
                    <a:pt x="34" y="82"/>
                    <a:pt x="26" y="70"/>
                    <a:pt x="17" y="56"/>
                  </a:cubicBezTo>
                  <a:cubicBezTo>
                    <a:pt x="16" y="55"/>
                    <a:pt x="16" y="53"/>
                    <a:pt x="15" y="52"/>
                  </a:cubicBezTo>
                  <a:cubicBezTo>
                    <a:pt x="14" y="51"/>
                    <a:pt x="13" y="50"/>
                    <a:pt x="12" y="49"/>
                  </a:cubicBezTo>
                  <a:cubicBezTo>
                    <a:pt x="10" y="46"/>
                    <a:pt x="8" y="43"/>
                    <a:pt x="7" y="40"/>
                  </a:cubicBezTo>
                  <a:cubicBezTo>
                    <a:pt x="4" y="37"/>
                    <a:pt x="2" y="34"/>
                    <a:pt x="0" y="31"/>
                  </a:cubicBezTo>
                  <a:cubicBezTo>
                    <a:pt x="13" y="23"/>
                    <a:pt x="26" y="15"/>
                    <a:pt x="39" y="8"/>
                  </a:cubicBezTo>
                  <a:cubicBezTo>
                    <a:pt x="43" y="5"/>
                    <a:pt x="48" y="3"/>
                    <a:pt x="52" y="0"/>
                  </a:cubicBezTo>
                  <a:cubicBezTo>
                    <a:pt x="53" y="3"/>
                    <a:pt x="54" y="5"/>
                    <a:pt x="55" y="7"/>
                  </a:cubicBezTo>
                  <a:cubicBezTo>
                    <a:pt x="56" y="10"/>
                    <a:pt x="57" y="11"/>
                    <a:pt x="58" y="12"/>
                  </a:cubicBezTo>
                  <a:cubicBezTo>
                    <a:pt x="71" y="41"/>
                    <a:pt x="82" y="69"/>
                    <a:pt x="91" y="94"/>
                  </a:cubicBezTo>
                  <a:cubicBezTo>
                    <a:pt x="92" y="97"/>
                    <a:pt x="94" y="100"/>
                    <a:pt x="94" y="104"/>
                  </a:cubicBezTo>
                  <a:lnTo>
                    <a:pt x="95" y="104"/>
                  </a:ln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8" name="Google Shape;1978;p47"/>
            <p:cNvSpPr/>
            <p:nvPr/>
          </p:nvSpPr>
          <p:spPr>
            <a:xfrm>
              <a:off x="2280636" y="2891803"/>
              <a:ext cx="87644" cy="134752"/>
            </a:xfrm>
            <a:custGeom>
              <a:rect b="b" l="l" r="r" t="t"/>
              <a:pathLst>
                <a:path extrusionOk="0" h="123" w="80">
                  <a:moveTo>
                    <a:pt x="80" y="104"/>
                  </a:moveTo>
                  <a:cubicBezTo>
                    <a:pt x="75" y="110"/>
                    <a:pt x="67" y="117"/>
                    <a:pt x="56" y="121"/>
                  </a:cubicBezTo>
                  <a:cubicBezTo>
                    <a:pt x="35" y="127"/>
                    <a:pt x="8" y="122"/>
                    <a:pt x="2" y="108"/>
                  </a:cubicBezTo>
                  <a:cubicBezTo>
                    <a:pt x="1" y="104"/>
                    <a:pt x="1" y="101"/>
                    <a:pt x="2" y="99"/>
                  </a:cubicBezTo>
                  <a:cubicBezTo>
                    <a:pt x="3" y="96"/>
                    <a:pt x="4" y="92"/>
                    <a:pt x="4" y="87"/>
                  </a:cubicBezTo>
                  <a:cubicBezTo>
                    <a:pt x="5" y="82"/>
                    <a:pt x="5" y="78"/>
                    <a:pt x="5" y="73"/>
                  </a:cubicBezTo>
                  <a:cubicBezTo>
                    <a:pt x="5" y="66"/>
                    <a:pt x="6" y="59"/>
                    <a:pt x="5" y="52"/>
                  </a:cubicBezTo>
                  <a:cubicBezTo>
                    <a:pt x="5" y="38"/>
                    <a:pt x="3" y="24"/>
                    <a:pt x="1" y="13"/>
                  </a:cubicBezTo>
                  <a:cubicBezTo>
                    <a:pt x="1" y="11"/>
                    <a:pt x="1" y="9"/>
                    <a:pt x="0" y="8"/>
                  </a:cubicBezTo>
                  <a:cubicBezTo>
                    <a:pt x="2" y="7"/>
                    <a:pt x="5" y="7"/>
                    <a:pt x="7" y="7"/>
                  </a:cubicBezTo>
                  <a:cubicBezTo>
                    <a:pt x="20" y="5"/>
                    <a:pt x="33" y="3"/>
                    <a:pt x="47" y="1"/>
                  </a:cubicBezTo>
                  <a:cubicBezTo>
                    <a:pt x="49" y="1"/>
                    <a:pt x="51" y="1"/>
                    <a:pt x="54" y="0"/>
                  </a:cubicBezTo>
                  <a:cubicBezTo>
                    <a:pt x="61" y="19"/>
                    <a:pt x="68" y="40"/>
                    <a:pt x="73" y="63"/>
                  </a:cubicBezTo>
                  <a:cubicBezTo>
                    <a:pt x="76" y="78"/>
                    <a:pt x="78" y="92"/>
                    <a:pt x="80" y="105"/>
                  </a:cubicBezTo>
                  <a:lnTo>
                    <a:pt x="80" y="104"/>
                  </a:ln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9" name="Google Shape;1979;p47"/>
            <p:cNvSpPr/>
            <p:nvPr/>
          </p:nvSpPr>
          <p:spPr>
            <a:xfrm>
              <a:off x="2222572" y="2775675"/>
              <a:ext cx="127084" cy="168714"/>
            </a:xfrm>
            <a:custGeom>
              <a:rect b="b" l="l" r="r" t="t"/>
              <a:pathLst>
                <a:path extrusionOk="0" h="154" w="116">
                  <a:moveTo>
                    <a:pt x="116" y="103"/>
                  </a:moveTo>
                  <a:cubicBezTo>
                    <a:pt x="95" y="139"/>
                    <a:pt x="65" y="158"/>
                    <a:pt x="44" y="153"/>
                  </a:cubicBezTo>
                  <a:cubicBezTo>
                    <a:pt x="41" y="152"/>
                    <a:pt x="33" y="149"/>
                    <a:pt x="26" y="143"/>
                  </a:cubicBezTo>
                  <a:cubicBezTo>
                    <a:pt x="20" y="138"/>
                    <a:pt x="16" y="132"/>
                    <a:pt x="13" y="126"/>
                  </a:cubicBezTo>
                  <a:cubicBezTo>
                    <a:pt x="11" y="120"/>
                    <a:pt x="9" y="115"/>
                    <a:pt x="8" y="109"/>
                  </a:cubicBezTo>
                  <a:cubicBezTo>
                    <a:pt x="8" y="108"/>
                    <a:pt x="8" y="108"/>
                    <a:pt x="7" y="107"/>
                  </a:cubicBezTo>
                  <a:cubicBezTo>
                    <a:pt x="6" y="102"/>
                    <a:pt x="5" y="98"/>
                    <a:pt x="4" y="84"/>
                  </a:cubicBezTo>
                  <a:cubicBezTo>
                    <a:pt x="-2" y="39"/>
                    <a:pt x="1" y="34"/>
                    <a:pt x="1" y="27"/>
                  </a:cubicBezTo>
                  <a:cubicBezTo>
                    <a:pt x="0" y="14"/>
                    <a:pt x="10" y="3"/>
                    <a:pt x="23" y="3"/>
                  </a:cubicBezTo>
                  <a:lnTo>
                    <a:pt x="89" y="0"/>
                  </a:lnTo>
                  <a:cubicBezTo>
                    <a:pt x="102" y="-1"/>
                    <a:pt x="112" y="9"/>
                    <a:pt x="113" y="22"/>
                  </a:cubicBezTo>
                  <a:lnTo>
                    <a:pt x="116" y="103"/>
                  </a:lnTo>
                  <a:close/>
                </a:path>
              </a:pathLst>
            </a:custGeom>
            <a:solidFill>
              <a:srgbClr val="F79250"/>
            </a:solidFill>
            <a:ln>
              <a:noFill/>
            </a:ln>
          </p:spPr>
          <p:txBody>
            <a:bodyPr anchorCtr="1" anchor="ctr" bIns="10425" lIns="90000" spcFirstLastPara="1" rIns="90000" wrap="square" tIns="10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80" name="Google Shape;1980;p47"/>
            <p:cNvSpPr/>
            <p:nvPr/>
          </p:nvSpPr>
          <p:spPr>
            <a:xfrm>
              <a:off x="2223668" y="2747190"/>
              <a:ext cx="150090" cy="143517"/>
            </a:xfrm>
            <a:custGeom>
              <a:rect b="b" l="l" r="r" t="t"/>
              <a:pathLst>
                <a:path extrusionOk="0" h="131" w="137">
                  <a:moveTo>
                    <a:pt x="115" y="129"/>
                  </a:moveTo>
                  <a:lnTo>
                    <a:pt x="75" y="131"/>
                  </a:lnTo>
                  <a:cubicBezTo>
                    <a:pt x="50" y="105"/>
                    <a:pt x="25" y="79"/>
                    <a:pt x="0" y="52"/>
                  </a:cubicBezTo>
                  <a:cubicBezTo>
                    <a:pt x="0" y="44"/>
                    <a:pt x="3" y="33"/>
                    <a:pt x="11" y="23"/>
                  </a:cubicBezTo>
                  <a:cubicBezTo>
                    <a:pt x="36" y="-9"/>
                    <a:pt x="105" y="-8"/>
                    <a:pt x="128" y="27"/>
                  </a:cubicBezTo>
                  <a:cubicBezTo>
                    <a:pt x="145" y="51"/>
                    <a:pt x="134" y="86"/>
                    <a:pt x="131" y="97"/>
                  </a:cubicBezTo>
                  <a:cubicBezTo>
                    <a:pt x="127" y="111"/>
                    <a:pt x="120" y="122"/>
                    <a:pt x="115" y="129"/>
                  </a:cubicBezTo>
                  <a:close/>
                </a:path>
              </a:pathLst>
            </a:custGeom>
            <a:solidFill>
              <a:srgbClr val="F79250"/>
            </a:solidFill>
            <a:ln>
              <a:noFill/>
            </a:ln>
          </p:spPr>
          <p:txBody>
            <a:bodyPr anchorCtr="1" anchor="ctr" bIns="2150" lIns="90000" spcFirstLastPara="1" rIns="90000" wrap="square" tIns="21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81" name="Google Shape;1981;p47"/>
            <p:cNvSpPr/>
            <p:nvPr/>
          </p:nvSpPr>
          <p:spPr>
            <a:xfrm>
              <a:off x="2311312" y="2818401"/>
              <a:ext cx="43822" cy="56968"/>
            </a:xfrm>
            <a:custGeom>
              <a:rect b="b" l="l" r="r" t="t"/>
              <a:pathLst>
                <a:path extrusionOk="0" h="52" w="40">
                  <a:moveTo>
                    <a:pt x="40" y="26"/>
                  </a:moveTo>
                  <a:cubicBezTo>
                    <a:pt x="40" y="40"/>
                    <a:pt x="31" y="52"/>
                    <a:pt x="20" y="52"/>
                  </a:cubicBezTo>
                  <a:cubicBezTo>
                    <a:pt x="9" y="52"/>
                    <a:pt x="0" y="40"/>
                    <a:pt x="0" y="26"/>
                  </a:cubicBezTo>
                  <a:cubicBezTo>
                    <a:pt x="0" y="12"/>
                    <a:pt x="9" y="0"/>
                    <a:pt x="20" y="0"/>
                  </a:cubicBezTo>
                  <a:cubicBezTo>
                    <a:pt x="31" y="0"/>
                    <a:pt x="40" y="12"/>
                    <a:pt x="40" y="26"/>
                  </a:cubicBez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82" name="Google Shape;1982;p47"/>
            <p:cNvSpPr/>
            <p:nvPr/>
          </p:nvSpPr>
          <p:spPr>
            <a:xfrm>
              <a:off x="2247770" y="3383704"/>
              <a:ext cx="152281" cy="201581"/>
            </a:xfrm>
            <a:custGeom>
              <a:rect b="b" l="l" r="r" t="t"/>
              <a:pathLst>
                <a:path extrusionOk="0" h="184" w="139">
                  <a:moveTo>
                    <a:pt x="139" y="65"/>
                  </a:moveTo>
                  <a:cubicBezTo>
                    <a:pt x="134" y="80"/>
                    <a:pt x="128" y="93"/>
                    <a:pt x="122" y="105"/>
                  </a:cubicBezTo>
                  <a:cubicBezTo>
                    <a:pt x="95" y="160"/>
                    <a:pt x="61" y="189"/>
                    <a:pt x="38" y="184"/>
                  </a:cubicBezTo>
                  <a:cubicBezTo>
                    <a:pt x="14" y="178"/>
                    <a:pt x="5" y="132"/>
                    <a:pt x="2" y="110"/>
                  </a:cubicBezTo>
                  <a:cubicBezTo>
                    <a:pt x="1" y="105"/>
                    <a:pt x="1" y="101"/>
                    <a:pt x="0" y="99"/>
                  </a:cubicBezTo>
                  <a:cubicBezTo>
                    <a:pt x="0" y="78"/>
                    <a:pt x="0" y="56"/>
                    <a:pt x="0" y="35"/>
                  </a:cubicBezTo>
                  <a:lnTo>
                    <a:pt x="0" y="21"/>
                  </a:lnTo>
                  <a:cubicBezTo>
                    <a:pt x="41" y="14"/>
                    <a:pt x="83" y="7"/>
                    <a:pt x="124" y="0"/>
                  </a:cubicBezTo>
                  <a:cubicBezTo>
                    <a:pt x="127" y="16"/>
                    <a:pt x="131" y="31"/>
                    <a:pt x="135" y="46"/>
                  </a:cubicBezTo>
                  <a:cubicBezTo>
                    <a:pt x="136" y="53"/>
                    <a:pt x="138" y="59"/>
                    <a:pt x="139" y="65"/>
                  </a:cubicBezTo>
                  <a:close/>
                </a:path>
              </a:pathLst>
            </a:custGeom>
            <a:solidFill>
              <a:schemeClr val="accent2"/>
            </a:solidFill>
            <a:ln>
              <a:noFill/>
            </a:ln>
          </p:spPr>
          <p:txBody>
            <a:bodyPr anchorCtr="1" anchor="ctr" bIns="21225" lIns="90000" spcFirstLastPara="1" rIns="90000" wrap="square" tIns="212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83" name="Google Shape;1983;p47"/>
            <p:cNvSpPr/>
            <p:nvPr/>
          </p:nvSpPr>
          <p:spPr>
            <a:xfrm>
              <a:off x="2015514" y="4378461"/>
              <a:ext cx="67924" cy="39440"/>
            </a:xfrm>
            <a:custGeom>
              <a:rect b="b" l="l" r="r" t="t"/>
              <a:pathLst>
                <a:path extrusionOk="0" h="36" w="62">
                  <a:moveTo>
                    <a:pt x="61" y="0"/>
                  </a:moveTo>
                  <a:cubicBezTo>
                    <a:pt x="61" y="0"/>
                    <a:pt x="60" y="2"/>
                    <a:pt x="60" y="3"/>
                  </a:cubicBezTo>
                  <a:cubicBezTo>
                    <a:pt x="59" y="6"/>
                    <a:pt x="59" y="7"/>
                    <a:pt x="58" y="8"/>
                  </a:cubicBezTo>
                  <a:cubicBezTo>
                    <a:pt x="55" y="18"/>
                    <a:pt x="51" y="27"/>
                    <a:pt x="47" y="36"/>
                  </a:cubicBezTo>
                  <a:cubicBezTo>
                    <a:pt x="31" y="27"/>
                    <a:pt x="15" y="17"/>
                    <a:pt x="0" y="8"/>
                  </a:cubicBezTo>
                  <a:cubicBezTo>
                    <a:pt x="20" y="5"/>
                    <a:pt x="41" y="3"/>
                    <a:pt x="62" y="0"/>
                  </a:cubicBezTo>
                  <a:lnTo>
                    <a:pt x="61" y="0"/>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84" name="Google Shape;1984;p47"/>
            <p:cNvSpPr/>
            <p:nvPr/>
          </p:nvSpPr>
          <p:spPr>
            <a:xfrm>
              <a:off x="1988125" y="3492163"/>
              <a:ext cx="352766" cy="915878"/>
            </a:xfrm>
            <a:custGeom>
              <a:rect b="b" l="l" r="r" t="t"/>
              <a:pathLst>
                <a:path extrusionOk="0" h="836" w="322">
                  <a:moveTo>
                    <a:pt x="178" y="398"/>
                  </a:moveTo>
                  <a:lnTo>
                    <a:pt x="165" y="825"/>
                  </a:lnTo>
                  <a:cubicBezTo>
                    <a:pt x="151" y="830"/>
                    <a:pt x="125" y="838"/>
                    <a:pt x="93" y="836"/>
                  </a:cubicBezTo>
                  <a:cubicBezTo>
                    <a:pt x="47" y="834"/>
                    <a:pt x="14" y="813"/>
                    <a:pt x="0" y="803"/>
                  </a:cubicBezTo>
                  <a:cubicBezTo>
                    <a:pt x="28" y="659"/>
                    <a:pt x="56" y="515"/>
                    <a:pt x="84" y="371"/>
                  </a:cubicBezTo>
                  <a:cubicBezTo>
                    <a:pt x="95" y="325"/>
                    <a:pt x="109" y="274"/>
                    <a:pt x="129" y="220"/>
                  </a:cubicBezTo>
                  <a:cubicBezTo>
                    <a:pt x="162" y="133"/>
                    <a:pt x="201" y="59"/>
                    <a:pt x="238" y="0"/>
                  </a:cubicBezTo>
                  <a:cubicBezTo>
                    <a:pt x="266" y="23"/>
                    <a:pt x="294" y="46"/>
                    <a:pt x="322" y="69"/>
                  </a:cubicBezTo>
                  <a:lnTo>
                    <a:pt x="302" y="189"/>
                  </a:lnTo>
                  <a:cubicBezTo>
                    <a:pt x="261" y="259"/>
                    <a:pt x="220" y="328"/>
                    <a:pt x="178" y="398"/>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85" name="Google Shape;1985;p47"/>
            <p:cNvSpPr/>
            <p:nvPr/>
          </p:nvSpPr>
          <p:spPr>
            <a:xfrm>
              <a:off x="2634498" y="4270002"/>
              <a:ext cx="49300" cy="60255"/>
            </a:xfrm>
            <a:custGeom>
              <a:rect b="b" l="l" r="r" t="t"/>
              <a:pathLst>
                <a:path extrusionOk="0" h="55" w="45">
                  <a:moveTo>
                    <a:pt x="45" y="0"/>
                  </a:moveTo>
                  <a:cubicBezTo>
                    <a:pt x="39" y="11"/>
                    <a:pt x="32" y="23"/>
                    <a:pt x="25" y="34"/>
                  </a:cubicBezTo>
                  <a:cubicBezTo>
                    <a:pt x="21" y="42"/>
                    <a:pt x="16" y="48"/>
                    <a:pt x="12" y="55"/>
                  </a:cubicBezTo>
                  <a:cubicBezTo>
                    <a:pt x="10" y="52"/>
                    <a:pt x="8" y="49"/>
                    <a:pt x="6" y="46"/>
                  </a:cubicBezTo>
                  <a:cubicBezTo>
                    <a:pt x="4" y="43"/>
                    <a:pt x="2" y="40"/>
                    <a:pt x="0" y="37"/>
                  </a:cubicBezTo>
                  <a:cubicBezTo>
                    <a:pt x="5" y="34"/>
                    <a:pt x="12" y="30"/>
                    <a:pt x="19" y="25"/>
                  </a:cubicBezTo>
                  <a:cubicBezTo>
                    <a:pt x="31" y="17"/>
                    <a:pt x="39" y="8"/>
                    <a:pt x="45" y="0"/>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86" name="Google Shape;1986;p47"/>
            <p:cNvSpPr/>
            <p:nvPr/>
          </p:nvSpPr>
          <p:spPr>
            <a:xfrm>
              <a:off x="1859946" y="4427760"/>
              <a:ext cx="210345" cy="124892"/>
            </a:xfrm>
            <a:custGeom>
              <a:rect b="b" l="l" r="r" t="t"/>
              <a:pathLst>
                <a:path extrusionOk="0" h="114" w="192">
                  <a:moveTo>
                    <a:pt x="0" y="86"/>
                  </a:moveTo>
                  <a:cubicBezTo>
                    <a:pt x="0" y="88"/>
                    <a:pt x="1" y="90"/>
                    <a:pt x="8" y="97"/>
                  </a:cubicBezTo>
                  <a:cubicBezTo>
                    <a:pt x="11" y="100"/>
                    <a:pt x="14" y="104"/>
                    <a:pt x="14" y="104"/>
                  </a:cubicBezTo>
                  <a:cubicBezTo>
                    <a:pt x="14" y="105"/>
                    <a:pt x="26" y="114"/>
                    <a:pt x="27" y="113"/>
                  </a:cubicBezTo>
                  <a:cubicBezTo>
                    <a:pt x="26" y="116"/>
                    <a:pt x="132" y="115"/>
                    <a:pt x="140" y="111"/>
                  </a:cubicBezTo>
                  <a:cubicBezTo>
                    <a:pt x="151" y="110"/>
                    <a:pt x="183" y="108"/>
                    <a:pt x="190" y="87"/>
                  </a:cubicBezTo>
                  <a:cubicBezTo>
                    <a:pt x="191" y="84"/>
                    <a:pt x="193" y="80"/>
                    <a:pt x="191" y="57"/>
                  </a:cubicBezTo>
                  <a:cubicBezTo>
                    <a:pt x="191" y="53"/>
                    <a:pt x="191" y="53"/>
                    <a:pt x="191" y="51"/>
                  </a:cubicBezTo>
                  <a:cubicBezTo>
                    <a:pt x="191" y="51"/>
                    <a:pt x="191" y="49"/>
                    <a:pt x="191" y="44"/>
                  </a:cubicBezTo>
                  <a:cubicBezTo>
                    <a:pt x="191" y="41"/>
                    <a:pt x="189" y="24"/>
                    <a:pt x="185" y="0"/>
                  </a:cubicBezTo>
                  <a:cubicBezTo>
                    <a:pt x="183" y="3"/>
                    <a:pt x="176" y="8"/>
                    <a:pt x="164" y="10"/>
                  </a:cubicBezTo>
                  <a:cubicBezTo>
                    <a:pt x="153" y="12"/>
                    <a:pt x="144" y="7"/>
                    <a:pt x="141" y="6"/>
                  </a:cubicBezTo>
                  <a:cubicBezTo>
                    <a:pt x="120" y="21"/>
                    <a:pt x="98" y="36"/>
                    <a:pt x="77" y="52"/>
                  </a:cubicBezTo>
                  <a:cubicBezTo>
                    <a:pt x="63" y="59"/>
                    <a:pt x="49" y="66"/>
                    <a:pt x="34" y="73"/>
                  </a:cubicBezTo>
                  <a:cubicBezTo>
                    <a:pt x="29" y="72"/>
                    <a:pt x="25" y="73"/>
                    <a:pt x="22" y="74"/>
                  </a:cubicBezTo>
                  <a:cubicBezTo>
                    <a:pt x="19" y="74"/>
                    <a:pt x="12" y="76"/>
                    <a:pt x="5" y="80"/>
                  </a:cubicBezTo>
                  <a:cubicBezTo>
                    <a:pt x="2" y="82"/>
                    <a:pt x="0" y="84"/>
                    <a:pt x="0" y="86"/>
                  </a:cubicBez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87" name="Google Shape;1987;p47"/>
            <p:cNvSpPr/>
            <p:nvPr/>
          </p:nvSpPr>
          <p:spPr>
            <a:xfrm>
              <a:off x="1859946" y="4514309"/>
              <a:ext cx="44917" cy="10955"/>
            </a:xfrm>
            <a:custGeom>
              <a:rect b="b" l="l" r="r" t="t"/>
              <a:pathLst>
                <a:path extrusionOk="0" h="10" w="41">
                  <a:moveTo>
                    <a:pt x="4" y="10"/>
                  </a:moveTo>
                  <a:cubicBezTo>
                    <a:pt x="2" y="10"/>
                    <a:pt x="0" y="9"/>
                    <a:pt x="0" y="7"/>
                  </a:cubicBezTo>
                  <a:cubicBezTo>
                    <a:pt x="0" y="5"/>
                    <a:pt x="1" y="4"/>
                    <a:pt x="3" y="3"/>
                  </a:cubicBezTo>
                  <a:lnTo>
                    <a:pt x="38" y="0"/>
                  </a:lnTo>
                  <a:cubicBezTo>
                    <a:pt x="40" y="0"/>
                    <a:pt x="41" y="1"/>
                    <a:pt x="41" y="3"/>
                  </a:cubicBezTo>
                  <a:cubicBezTo>
                    <a:pt x="41" y="5"/>
                    <a:pt x="40" y="6"/>
                    <a:pt x="39" y="7"/>
                  </a:cubicBezTo>
                  <a:lnTo>
                    <a:pt x="4" y="10"/>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88" name="Google Shape;1988;p47"/>
            <p:cNvSpPr/>
            <p:nvPr/>
          </p:nvSpPr>
          <p:spPr>
            <a:xfrm>
              <a:off x="1868711" y="4525264"/>
              <a:ext cx="40535" cy="9860"/>
            </a:xfrm>
            <a:custGeom>
              <a:rect b="b" l="l" r="r" t="t"/>
              <a:pathLst>
                <a:path extrusionOk="0" h="9" w="37">
                  <a:moveTo>
                    <a:pt x="3" y="9"/>
                  </a:moveTo>
                  <a:cubicBezTo>
                    <a:pt x="1" y="9"/>
                    <a:pt x="0" y="8"/>
                    <a:pt x="0" y="6"/>
                  </a:cubicBezTo>
                  <a:cubicBezTo>
                    <a:pt x="0" y="4"/>
                    <a:pt x="1" y="3"/>
                    <a:pt x="3" y="3"/>
                  </a:cubicBezTo>
                  <a:lnTo>
                    <a:pt x="34" y="0"/>
                  </a:lnTo>
                  <a:cubicBezTo>
                    <a:pt x="36" y="0"/>
                    <a:pt x="37" y="1"/>
                    <a:pt x="37" y="3"/>
                  </a:cubicBezTo>
                  <a:cubicBezTo>
                    <a:pt x="37" y="5"/>
                    <a:pt x="36" y="6"/>
                    <a:pt x="34" y="6"/>
                  </a:cubicBezTo>
                  <a:lnTo>
                    <a:pt x="3" y="9"/>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89" name="Google Shape;1989;p47"/>
            <p:cNvSpPr/>
            <p:nvPr/>
          </p:nvSpPr>
          <p:spPr>
            <a:xfrm>
              <a:off x="1877475" y="4537315"/>
              <a:ext cx="50395" cy="7669"/>
            </a:xfrm>
            <a:custGeom>
              <a:rect b="b" l="l" r="r" t="t"/>
              <a:pathLst>
                <a:path extrusionOk="0" h="7" w="46">
                  <a:moveTo>
                    <a:pt x="42" y="7"/>
                  </a:moveTo>
                  <a:lnTo>
                    <a:pt x="3" y="7"/>
                  </a:lnTo>
                  <a:cubicBezTo>
                    <a:pt x="1" y="7"/>
                    <a:pt x="0" y="4"/>
                    <a:pt x="0" y="3"/>
                  </a:cubicBezTo>
                  <a:cubicBezTo>
                    <a:pt x="0" y="1"/>
                    <a:pt x="1" y="0"/>
                    <a:pt x="3" y="0"/>
                  </a:cubicBezTo>
                  <a:lnTo>
                    <a:pt x="42" y="0"/>
                  </a:lnTo>
                  <a:cubicBezTo>
                    <a:pt x="44" y="0"/>
                    <a:pt x="46" y="2"/>
                    <a:pt x="46" y="4"/>
                  </a:cubicBezTo>
                  <a:cubicBezTo>
                    <a:pt x="46" y="6"/>
                    <a:pt x="44" y="7"/>
                    <a:pt x="42" y="7"/>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90" name="Google Shape;1990;p47"/>
            <p:cNvSpPr/>
            <p:nvPr/>
          </p:nvSpPr>
          <p:spPr>
            <a:xfrm>
              <a:off x="1841322" y="4425569"/>
              <a:ext cx="248689" cy="145708"/>
            </a:xfrm>
            <a:custGeom>
              <a:rect b="b" l="l" r="r" t="t"/>
              <a:pathLst>
                <a:path extrusionOk="0" h="133" w="227">
                  <a:moveTo>
                    <a:pt x="227" y="99"/>
                  </a:moveTo>
                  <a:cubicBezTo>
                    <a:pt x="227" y="101"/>
                    <a:pt x="226" y="104"/>
                    <a:pt x="226" y="105"/>
                  </a:cubicBezTo>
                  <a:cubicBezTo>
                    <a:pt x="222" y="117"/>
                    <a:pt x="215" y="125"/>
                    <a:pt x="212" y="128"/>
                  </a:cubicBezTo>
                  <a:cubicBezTo>
                    <a:pt x="153" y="130"/>
                    <a:pt x="93" y="132"/>
                    <a:pt x="33" y="133"/>
                  </a:cubicBezTo>
                  <a:cubicBezTo>
                    <a:pt x="17" y="132"/>
                    <a:pt x="4" y="122"/>
                    <a:pt x="1" y="108"/>
                  </a:cubicBezTo>
                  <a:cubicBezTo>
                    <a:pt x="0" y="107"/>
                    <a:pt x="0" y="106"/>
                    <a:pt x="0" y="105"/>
                  </a:cubicBezTo>
                  <a:cubicBezTo>
                    <a:pt x="-1" y="96"/>
                    <a:pt x="3" y="88"/>
                    <a:pt x="6" y="84"/>
                  </a:cubicBezTo>
                  <a:cubicBezTo>
                    <a:pt x="7" y="82"/>
                    <a:pt x="8" y="81"/>
                    <a:pt x="9" y="80"/>
                  </a:cubicBezTo>
                  <a:cubicBezTo>
                    <a:pt x="14" y="78"/>
                    <a:pt x="20" y="76"/>
                    <a:pt x="25" y="73"/>
                  </a:cubicBezTo>
                  <a:cubicBezTo>
                    <a:pt x="29" y="72"/>
                    <a:pt x="32" y="70"/>
                    <a:pt x="35" y="69"/>
                  </a:cubicBezTo>
                  <a:cubicBezTo>
                    <a:pt x="61" y="57"/>
                    <a:pt x="86" y="46"/>
                    <a:pt x="112" y="35"/>
                  </a:cubicBezTo>
                  <a:cubicBezTo>
                    <a:pt x="118" y="34"/>
                    <a:pt x="124" y="31"/>
                    <a:pt x="125" y="25"/>
                  </a:cubicBezTo>
                  <a:cubicBezTo>
                    <a:pt x="127" y="19"/>
                    <a:pt x="125" y="13"/>
                    <a:pt x="119" y="10"/>
                  </a:cubicBezTo>
                  <a:cubicBezTo>
                    <a:pt x="121" y="7"/>
                    <a:pt x="126" y="3"/>
                    <a:pt x="134" y="1"/>
                  </a:cubicBezTo>
                  <a:cubicBezTo>
                    <a:pt x="144" y="0"/>
                    <a:pt x="158" y="2"/>
                    <a:pt x="163" y="14"/>
                  </a:cubicBezTo>
                  <a:cubicBezTo>
                    <a:pt x="166" y="24"/>
                    <a:pt x="160" y="38"/>
                    <a:pt x="147" y="42"/>
                  </a:cubicBezTo>
                  <a:cubicBezTo>
                    <a:pt x="155" y="40"/>
                    <a:pt x="168" y="38"/>
                    <a:pt x="184" y="42"/>
                  </a:cubicBezTo>
                  <a:cubicBezTo>
                    <a:pt x="193" y="44"/>
                    <a:pt x="212" y="49"/>
                    <a:pt x="222" y="66"/>
                  </a:cubicBezTo>
                  <a:cubicBezTo>
                    <a:pt x="226" y="74"/>
                    <a:pt x="227" y="82"/>
                    <a:pt x="227" y="88"/>
                  </a:cubicBezTo>
                  <a:cubicBezTo>
                    <a:pt x="228" y="93"/>
                    <a:pt x="227" y="97"/>
                    <a:pt x="227" y="99"/>
                  </a:cubicBezTo>
                  <a:close/>
                </a:path>
              </a:pathLst>
            </a:custGeom>
            <a:solidFill>
              <a:schemeClr val="accent3"/>
            </a:solidFill>
            <a:ln>
              <a:noFill/>
            </a:ln>
          </p:spPr>
          <p:txBody>
            <a:bodyPr anchorCtr="1" anchor="ctr" bIns="2875" lIns="90000" spcFirstLastPara="1" rIns="90000" wrap="square" tIns="2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91" name="Google Shape;1991;p47"/>
            <p:cNvSpPr/>
            <p:nvPr/>
          </p:nvSpPr>
          <p:spPr>
            <a:xfrm>
              <a:off x="1841322" y="4517595"/>
              <a:ext cx="248689" cy="53682"/>
            </a:xfrm>
            <a:custGeom>
              <a:rect b="b" l="l" r="r" t="t"/>
              <a:pathLst>
                <a:path extrusionOk="0" h="49" w="227">
                  <a:moveTo>
                    <a:pt x="227" y="15"/>
                  </a:moveTo>
                  <a:cubicBezTo>
                    <a:pt x="227" y="17"/>
                    <a:pt x="226" y="19"/>
                    <a:pt x="226" y="21"/>
                  </a:cubicBezTo>
                  <a:cubicBezTo>
                    <a:pt x="222" y="33"/>
                    <a:pt x="215" y="40"/>
                    <a:pt x="212" y="44"/>
                  </a:cubicBezTo>
                  <a:cubicBezTo>
                    <a:pt x="153" y="45"/>
                    <a:pt x="93" y="47"/>
                    <a:pt x="33" y="49"/>
                  </a:cubicBezTo>
                  <a:cubicBezTo>
                    <a:pt x="17" y="48"/>
                    <a:pt x="4" y="37"/>
                    <a:pt x="1" y="24"/>
                  </a:cubicBezTo>
                  <a:cubicBezTo>
                    <a:pt x="0" y="23"/>
                    <a:pt x="0" y="22"/>
                    <a:pt x="0" y="21"/>
                  </a:cubicBezTo>
                  <a:cubicBezTo>
                    <a:pt x="-1" y="12"/>
                    <a:pt x="3" y="4"/>
                    <a:pt x="6" y="0"/>
                  </a:cubicBezTo>
                  <a:cubicBezTo>
                    <a:pt x="15" y="3"/>
                    <a:pt x="23" y="13"/>
                    <a:pt x="35" y="21"/>
                  </a:cubicBezTo>
                  <a:cubicBezTo>
                    <a:pt x="47" y="28"/>
                    <a:pt x="63" y="35"/>
                    <a:pt x="115" y="32"/>
                  </a:cubicBezTo>
                  <a:cubicBezTo>
                    <a:pt x="154" y="29"/>
                    <a:pt x="194" y="22"/>
                    <a:pt x="227" y="15"/>
                  </a:cubicBez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92" name="Google Shape;1992;p47"/>
            <p:cNvSpPr/>
            <p:nvPr/>
          </p:nvSpPr>
          <p:spPr>
            <a:xfrm>
              <a:off x="1831462" y="4424474"/>
              <a:ext cx="256358" cy="152281"/>
            </a:xfrm>
            <a:custGeom>
              <a:rect b="b" l="l" r="r" t="t"/>
              <a:pathLst>
                <a:path extrusionOk="0" h="139" w="234">
                  <a:moveTo>
                    <a:pt x="37" y="139"/>
                  </a:moveTo>
                  <a:cubicBezTo>
                    <a:pt x="18" y="137"/>
                    <a:pt x="4" y="126"/>
                    <a:pt x="1" y="111"/>
                  </a:cubicBezTo>
                  <a:cubicBezTo>
                    <a:pt x="1" y="111"/>
                    <a:pt x="1" y="109"/>
                    <a:pt x="0" y="108"/>
                  </a:cubicBezTo>
                  <a:cubicBezTo>
                    <a:pt x="-1" y="100"/>
                    <a:pt x="2" y="92"/>
                    <a:pt x="7" y="84"/>
                  </a:cubicBezTo>
                  <a:cubicBezTo>
                    <a:pt x="8" y="82"/>
                    <a:pt x="9" y="81"/>
                    <a:pt x="10" y="80"/>
                  </a:cubicBezTo>
                  <a:cubicBezTo>
                    <a:pt x="11" y="79"/>
                    <a:pt x="27" y="72"/>
                    <a:pt x="27" y="72"/>
                  </a:cubicBezTo>
                  <a:cubicBezTo>
                    <a:pt x="31" y="71"/>
                    <a:pt x="34" y="69"/>
                    <a:pt x="37" y="68"/>
                  </a:cubicBezTo>
                  <a:cubicBezTo>
                    <a:pt x="63" y="56"/>
                    <a:pt x="88" y="45"/>
                    <a:pt x="114" y="34"/>
                  </a:cubicBezTo>
                  <a:cubicBezTo>
                    <a:pt x="115" y="34"/>
                    <a:pt x="115" y="33"/>
                    <a:pt x="116" y="33"/>
                  </a:cubicBezTo>
                  <a:cubicBezTo>
                    <a:pt x="120" y="33"/>
                    <a:pt x="124" y="30"/>
                    <a:pt x="125" y="27"/>
                  </a:cubicBezTo>
                  <a:cubicBezTo>
                    <a:pt x="127" y="22"/>
                    <a:pt x="125" y="17"/>
                    <a:pt x="121" y="15"/>
                  </a:cubicBezTo>
                  <a:cubicBezTo>
                    <a:pt x="120" y="14"/>
                    <a:pt x="120" y="14"/>
                    <a:pt x="119" y="12"/>
                  </a:cubicBezTo>
                  <a:cubicBezTo>
                    <a:pt x="119" y="11"/>
                    <a:pt x="119" y="11"/>
                    <a:pt x="120" y="10"/>
                  </a:cubicBezTo>
                  <a:cubicBezTo>
                    <a:pt x="123" y="6"/>
                    <a:pt x="129" y="2"/>
                    <a:pt x="136" y="1"/>
                  </a:cubicBezTo>
                  <a:cubicBezTo>
                    <a:pt x="147" y="-2"/>
                    <a:pt x="164" y="2"/>
                    <a:pt x="169" y="15"/>
                  </a:cubicBezTo>
                  <a:cubicBezTo>
                    <a:pt x="172" y="23"/>
                    <a:pt x="170" y="32"/>
                    <a:pt x="164" y="39"/>
                  </a:cubicBezTo>
                  <a:cubicBezTo>
                    <a:pt x="171" y="39"/>
                    <a:pt x="179" y="39"/>
                    <a:pt x="188" y="41"/>
                  </a:cubicBezTo>
                  <a:cubicBezTo>
                    <a:pt x="197" y="43"/>
                    <a:pt x="217" y="48"/>
                    <a:pt x="228" y="67"/>
                  </a:cubicBezTo>
                  <a:cubicBezTo>
                    <a:pt x="233" y="75"/>
                    <a:pt x="234" y="85"/>
                    <a:pt x="234" y="91"/>
                  </a:cubicBezTo>
                  <a:cubicBezTo>
                    <a:pt x="234" y="95"/>
                    <a:pt x="234" y="98"/>
                    <a:pt x="234" y="100"/>
                  </a:cubicBezTo>
                  <a:cubicBezTo>
                    <a:pt x="234" y="103"/>
                    <a:pt x="234" y="104"/>
                    <a:pt x="234" y="104"/>
                  </a:cubicBezTo>
                  <a:cubicBezTo>
                    <a:pt x="233" y="106"/>
                    <a:pt x="233" y="107"/>
                    <a:pt x="233" y="109"/>
                  </a:cubicBezTo>
                  <a:cubicBezTo>
                    <a:pt x="229" y="121"/>
                    <a:pt x="222" y="129"/>
                    <a:pt x="218" y="133"/>
                  </a:cubicBezTo>
                  <a:cubicBezTo>
                    <a:pt x="218" y="133"/>
                    <a:pt x="217" y="134"/>
                    <a:pt x="216" y="134"/>
                  </a:cubicBezTo>
                  <a:cubicBezTo>
                    <a:pt x="157" y="135"/>
                    <a:pt x="97" y="137"/>
                    <a:pt x="37" y="139"/>
                  </a:cubicBezTo>
                  <a:moveTo>
                    <a:pt x="15" y="85"/>
                  </a:moveTo>
                  <a:cubicBezTo>
                    <a:pt x="15" y="85"/>
                    <a:pt x="13" y="87"/>
                    <a:pt x="13" y="88"/>
                  </a:cubicBezTo>
                  <a:cubicBezTo>
                    <a:pt x="8" y="94"/>
                    <a:pt x="6" y="101"/>
                    <a:pt x="7" y="107"/>
                  </a:cubicBezTo>
                  <a:cubicBezTo>
                    <a:pt x="7" y="107"/>
                    <a:pt x="7" y="108"/>
                    <a:pt x="8" y="109"/>
                  </a:cubicBezTo>
                  <a:cubicBezTo>
                    <a:pt x="11" y="121"/>
                    <a:pt x="22" y="130"/>
                    <a:pt x="37" y="132"/>
                  </a:cubicBezTo>
                  <a:cubicBezTo>
                    <a:pt x="96" y="130"/>
                    <a:pt x="156" y="128"/>
                    <a:pt x="215" y="127"/>
                  </a:cubicBezTo>
                  <a:cubicBezTo>
                    <a:pt x="217" y="123"/>
                    <a:pt x="223" y="116"/>
                    <a:pt x="226" y="106"/>
                  </a:cubicBezTo>
                  <a:cubicBezTo>
                    <a:pt x="227" y="105"/>
                    <a:pt x="227" y="104"/>
                    <a:pt x="227" y="103"/>
                  </a:cubicBezTo>
                  <a:cubicBezTo>
                    <a:pt x="227" y="102"/>
                    <a:pt x="227" y="101"/>
                    <a:pt x="228" y="100"/>
                  </a:cubicBezTo>
                  <a:lnTo>
                    <a:pt x="228" y="99"/>
                  </a:lnTo>
                  <a:cubicBezTo>
                    <a:pt x="228" y="98"/>
                    <a:pt x="228" y="94"/>
                    <a:pt x="228" y="91"/>
                  </a:cubicBezTo>
                  <a:cubicBezTo>
                    <a:pt x="228" y="85"/>
                    <a:pt x="227" y="77"/>
                    <a:pt x="222" y="70"/>
                  </a:cubicBezTo>
                  <a:cubicBezTo>
                    <a:pt x="213" y="54"/>
                    <a:pt x="196" y="49"/>
                    <a:pt x="187" y="47"/>
                  </a:cubicBezTo>
                  <a:cubicBezTo>
                    <a:pt x="172" y="44"/>
                    <a:pt x="160" y="46"/>
                    <a:pt x="152" y="48"/>
                  </a:cubicBezTo>
                  <a:cubicBezTo>
                    <a:pt x="150" y="48"/>
                    <a:pt x="148" y="47"/>
                    <a:pt x="148" y="46"/>
                  </a:cubicBezTo>
                  <a:cubicBezTo>
                    <a:pt x="147" y="44"/>
                    <a:pt x="148" y="42"/>
                    <a:pt x="150" y="41"/>
                  </a:cubicBezTo>
                  <a:cubicBezTo>
                    <a:pt x="162" y="37"/>
                    <a:pt x="166" y="25"/>
                    <a:pt x="163" y="17"/>
                  </a:cubicBezTo>
                  <a:cubicBezTo>
                    <a:pt x="160" y="7"/>
                    <a:pt x="147" y="5"/>
                    <a:pt x="139" y="7"/>
                  </a:cubicBezTo>
                  <a:cubicBezTo>
                    <a:pt x="134" y="7"/>
                    <a:pt x="131" y="10"/>
                    <a:pt x="128" y="11"/>
                  </a:cubicBezTo>
                  <a:cubicBezTo>
                    <a:pt x="133" y="16"/>
                    <a:pt x="134" y="22"/>
                    <a:pt x="132" y="28"/>
                  </a:cubicBezTo>
                  <a:cubicBezTo>
                    <a:pt x="130" y="34"/>
                    <a:pt x="124" y="39"/>
                    <a:pt x="117" y="39"/>
                  </a:cubicBezTo>
                  <a:cubicBezTo>
                    <a:pt x="92" y="51"/>
                    <a:pt x="66" y="62"/>
                    <a:pt x="41" y="73"/>
                  </a:cubicBezTo>
                  <a:cubicBezTo>
                    <a:pt x="37" y="75"/>
                    <a:pt x="34" y="76"/>
                    <a:pt x="31" y="78"/>
                  </a:cubicBezTo>
                  <a:lnTo>
                    <a:pt x="15" y="85"/>
                  </a:lnTo>
                  <a:close/>
                </a:path>
              </a:pathLst>
            </a:custGeom>
            <a:solidFill>
              <a:schemeClr val="dk1"/>
            </a:solidFill>
            <a:ln>
              <a:noFill/>
            </a:ln>
          </p:spPr>
          <p:txBody>
            <a:bodyPr anchorCtr="1" anchor="ctr" bIns="5025" lIns="90000" spcFirstLastPara="1" rIns="90000" wrap="square" tIns="50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93" name="Google Shape;1993;p47"/>
            <p:cNvSpPr/>
            <p:nvPr/>
          </p:nvSpPr>
          <p:spPr>
            <a:xfrm>
              <a:off x="2650931" y="4326970"/>
              <a:ext cx="134752" cy="218014"/>
            </a:xfrm>
            <a:custGeom>
              <a:rect b="b" l="l" r="r" t="t"/>
              <a:pathLst>
                <a:path extrusionOk="0" h="199" w="123">
                  <a:moveTo>
                    <a:pt x="2" y="198"/>
                  </a:moveTo>
                  <a:cubicBezTo>
                    <a:pt x="3" y="200"/>
                    <a:pt x="6" y="200"/>
                    <a:pt x="14" y="199"/>
                  </a:cubicBezTo>
                  <a:cubicBezTo>
                    <a:pt x="19" y="199"/>
                    <a:pt x="24" y="199"/>
                    <a:pt x="24" y="199"/>
                  </a:cubicBezTo>
                  <a:cubicBezTo>
                    <a:pt x="25" y="199"/>
                    <a:pt x="39" y="195"/>
                    <a:pt x="39" y="194"/>
                  </a:cubicBezTo>
                  <a:cubicBezTo>
                    <a:pt x="41" y="196"/>
                    <a:pt x="106" y="113"/>
                    <a:pt x="107" y="104"/>
                  </a:cubicBezTo>
                  <a:cubicBezTo>
                    <a:pt x="114" y="95"/>
                    <a:pt x="131" y="69"/>
                    <a:pt x="120" y="50"/>
                  </a:cubicBezTo>
                  <a:cubicBezTo>
                    <a:pt x="119" y="48"/>
                    <a:pt x="116" y="43"/>
                    <a:pt x="97" y="30"/>
                  </a:cubicBezTo>
                  <a:cubicBezTo>
                    <a:pt x="94" y="28"/>
                    <a:pt x="94" y="28"/>
                    <a:pt x="93" y="27"/>
                  </a:cubicBezTo>
                  <a:cubicBezTo>
                    <a:pt x="93" y="27"/>
                    <a:pt x="91" y="26"/>
                    <a:pt x="87" y="23"/>
                  </a:cubicBezTo>
                  <a:cubicBezTo>
                    <a:pt x="84" y="21"/>
                    <a:pt x="69" y="12"/>
                    <a:pt x="49" y="0"/>
                  </a:cubicBezTo>
                  <a:cubicBezTo>
                    <a:pt x="49" y="4"/>
                    <a:pt x="49" y="13"/>
                    <a:pt x="44" y="23"/>
                  </a:cubicBezTo>
                  <a:cubicBezTo>
                    <a:pt x="38" y="33"/>
                    <a:pt x="29" y="37"/>
                    <a:pt x="26" y="38"/>
                  </a:cubicBezTo>
                  <a:cubicBezTo>
                    <a:pt x="25" y="65"/>
                    <a:pt x="24" y="91"/>
                    <a:pt x="23" y="117"/>
                  </a:cubicBezTo>
                  <a:cubicBezTo>
                    <a:pt x="19" y="133"/>
                    <a:pt x="16" y="149"/>
                    <a:pt x="12" y="164"/>
                  </a:cubicBezTo>
                  <a:cubicBezTo>
                    <a:pt x="9" y="168"/>
                    <a:pt x="6" y="171"/>
                    <a:pt x="5" y="174"/>
                  </a:cubicBezTo>
                  <a:cubicBezTo>
                    <a:pt x="3" y="176"/>
                    <a:pt x="1" y="183"/>
                    <a:pt x="0" y="191"/>
                  </a:cubicBezTo>
                  <a:cubicBezTo>
                    <a:pt x="0" y="195"/>
                    <a:pt x="0" y="197"/>
                    <a:pt x="2" y="199"/>
                  </a:cubicBezTo>
                  <a:lnTo>
                    <a:pt x="2" y="198"/>
                  </a:lnTo>
                  <a:close/>
                </a:path>
              </a:pathLst>
            </a:custGeom>
            <a:solidFill>
              <a:srgbClr val="F79250"/>
            </a:solidFill>
            <a:ln>
              <a:noFill/>
            </a:ln>
          </p:spPr>
          <p:txBody>
            <a:bodyPr anchorCtr="1" anchor="ctr" bIns="26625" lIns="90000" spcFirstLastPara="1" rIns="90000" wrap="square" tIns="26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94" name="Google Shape;1994;p47"/>
            <p:cNvSpPr/>
            <p:nvPr/>
          </p:nvSpPr>
          <p:spPr>
            <a:xfrm>
              <a:off x="2650931" y="4505544"/>
              <a:ext cx="27389" cy="39440"/>
            </a:xfrm>
            <a:custGeom>
              <a:rect b="b" l="l" r="r" t="t"/>
              <a:pathLst>
                <a:path extrusionOk="0" h="36" w="25">
                  <a:moveTo>
                    <a:pt x="3" y="36"/>
                  </a:moveTo>
                  <a:cubicBezTo>
                    <a:pt x="3" y="36"/>
                    <a:pt x="2" y="36"/>
                    <a:pt x="1" y="35"/>
                  </a:cubicBezTo>
                  <a:cubicBezTo>
                    <a:pt x="0" y="34"/>
                    <a:pt x="0" y="32"/>
                    <a:pt x="0" y="31"/>
                  </a:cubicBezTo>
                  <a:lnTo>
                    <a:pt x="19" y="2"/>
                  </a:lnTo>
                  <a:cubicBezTo>
                    <a:pt x="20" y="0"/>
                    <a:pt x="22" y="0"/>
                    <a:pt x="24" y="1"/>
                  </a:cubicBezTo>
                  <a:cubicBezTo>
                    <a:pt x="25" y="1"/>
                    <a:pt x="26" y="4"/>
                    <a:pt x="25" y="5"/>
                  </a:cubicBezTo>
                  <a:lnTo>
                    <a:pt x="6" y="34"/>
                  </a:lnTo>
                  <a:cubicBezTo>
                    <a:pt x="6" y="34"/>
                    <a:pt x="5" y="36"/>
                    <a:pt x="3" y="36"/>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95" name="Google Shape;1995;p47"/>
            <p:cNvSpPr/>
            <p:nvPr/>
          </p:nvSpPr>
          <p:spPr>
            <a:xfrm>
              <a:off x="2662982" y="4508831"/>
              <a:ext cx="26293" cy="36153"/>
            </a:xfrm>
            <a:custGeom>
              <a:rect b="b" l="l" r="r" t="t"/>
              <a:pathLst>
                <a:path extrusionOk="0" h="33" w="24">
                  <a:moveTo>
                    <a:pt x="4" y="33"/>
                  </a:moveTo>
                  <a:cubicBezTo>
                    <a:pt x="4" y="33"/>
                    <a:pt x="3" y="33"/>
                    <a:pt x="2" y="32"/>
                  </a:cubicBezTo>
                  <a:cubicBezTo>
                    <a:pt x="1" y="31"/>
                    <a:pt x="0" y="29"/>
                    <a:pt x="1" y="28"/>
                  </a:cubicBezTo>
                  <a:lnTo>
                    <a:pt x="19" y="2"/>
                  </a:lnTo>
                  <a:cubicBezTo>
                    <a:pt x="20" y="0"/>
                    <a:pt x="22" y="0"/>
                    <a:pt x="23" y="1"/>
                  </a:cubicBezTo>
                  <a:cubicBezTo>
                    <a:pt x="25" y="2"/>
                    <a:pt x="25" y="4"/>
                    <a:pt x="24" y="5"/>
                  </a:cubicBezTo>
                  <a:lnTo>
                    <a:pt x="7" y="31"/>
                  </a:lnTo>
                  <a:cubicBezTo>
                    <a:pt x="7" y="31"/>
                    <a:pt x="5" y="33"/>
                    <a:pt x="4" y="33"/>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96" name="Google Shape;1996;p47"/>
            <p:cNvSpPr/>
            <p:nvPr/>
          </p:nvSpPr>
          <p:spPr>
            <a:xfrm>
              <a:off x="2676129" y="4502258"/>
              <a:ext cx="33962" cy="41631"/>
            </a:xfrm>
            <a:custGeom>
              <a:rect b="b" l="l" r="r" t="t"/>
              <a:pathLst>
                <a:path extrusionOk="0" h="38" w="31">
                  <a:moveTo>
                    <a:pt x="3" y="38"/>
                  </a:moveTo>
                  <a:cubicBezTo>
                    <a:pt x="3" y="38"/>
                    <a:pt x="2" y="38"/>
                    <a:pt x="1" y="37"/>
                  </a:cubicBezTo>
                  <a:cubicBezTo>
                    <a:pt x="0" y="36"/>
                    <a:pt x="0" y="34"/>
                    <a:pt x="1" y="32"/>
                  </a:cubicBezTo>
                  <a:lnTo>
                    <a:pt x="26" y="2"/>
                  </a:lnTo>
                  <a:cubicBezTo>
                    <a:pt x="27" y="0"/>
                    <a:pt x="29" y="0"/>
                    <a:pt x="30" y="1"/>
                  </a:cubicBezTo>
                  <a:cubicBezTo>
                    <a:pt x="32" y="2"/>
                    <a:pt x="32" y="4"/>
                    <a:pt x="31" y="6"/>
                  </a:cubicBezTo>
                  <a:lnTo>
                    <a:pt x="6" y="37"/>
                  </a:lnTo>
                  <a:cubicBezTo>
                    <a:pt x="6" y="37"/>
                    <a:pt x="4" y="38"/>
                    <a:pt x="3" y="38"/>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97" name="Google Shape;1997;p47"/>
            <p:cNvSpPr/>
            <p:nvPr/>
          </p:nvSpPr>
          <p:spPr>
            <a:xfrm>
              <a:off x="2639976" y="4352168"/>
              <a:ext cx="179670" cy="222396"/>
            </a:xfrm>
            <a:custGeom>
              <a:rect b="b" l="l" r="r" t="t"/>
              <a:pathLst>
                <a:path extrusionOk="0" h="203" w="164">
                  <a:moveTo>
                    <a:pt x="150" y="17"/>
                  </a:moveTo>
                  <a:cubicBezTo>
                    <a:pt x="152" y="19"/>
                    <a:pt x="153" y="21"/>
                    <a:pt x="154" y="23"/>
                  </a:cubicBezTo>
                  <a:cubicBezTo>
                    <a:pt x="161" y="33"/>
                    <a:pt x="163" y="43"/>
                    <a:pt x="164" y="47"/>
                  </a:cubicBezTo>
                  <a:cubicBezTo>
                    <a:pt x="128" y="95"/>
                    <a:pt x="92" y="143"/>
                    <a:pt x="57" y="191"/>
                  </a:cubicBezTo>
                  <a:cubicBezTo>
                    <a:pt x="45" y="203"/>
                    <a:pt x="29" y="207"/>
                    <a:pt x="17" y="201"/>
                  </a:cubicBezTo>
                  <a:cubicBezTo>
                    <a:pt x="16" y="201"/>
                    <a:pt x="15" y="200"/>
                    <a:pt x="14" y="199"/>
                  </a:cubicBezTo>
                  <a:cubicBezTo>
                    <a:pt x="6" y="195"/>
                    <a:pt x="3" y="187"/>
                    <a:pt x="1" y="181"/>
                  </a:cubicBezTo>
                  <a:cubicBezTo>
                    <a:pt x="0" y="179"/>
                    <a:pt x="0" y="177"/>
                    <a:pt x="0" y="177"/>
                  </a:cubicBezTo>
                  <a:cubicBezTo>
                    <a:pt x="2" y="171"/>
                    <a:pt x="3" y="166"/>
                    <a:pt x="5" y="160"/>
                  </a:cubicBezTo>
                  <a:cubicBezTo>
                    <a:pt x="5" y="156"/>
                    <a:pt x="6" y="153"/>
                    <a:pt x="7" y="149"/>
                  </a:cubicBezTo>
                  <a:cubicBezTo>
                    <a:pt x="14" y="122"/>
                    <a:pt x="21" y="95"/>
                    <a:pt x="28" y="68"/>
                  </a:cubicBezTo>
                  <a:cubicBezTo>
                    <a:pt x="32" y="63"/>
                    <a:pt x="32" y="57"/>
                    <a:pt x="29" y="52"/>
                  </a:cubicBezTo>
                  <a:cubicBezTo>
                    <a:pt x="26" y="47"/>
                    <a:pt x="19" y="45"/>
                    <a:pt x="13" y="47"/>
                  </a:cubicBezTo>
                  <a:cubicBezTo>
                    <a:pt x="13" y="44"/>
                    <a:pt x="13" y="37"/>
                    <a:pt x="16" y="30"/>
                  </a:cubicBezTo>
                  <a:cubicBezTo>
                    <a:pt x="20" y="22"/>
                    <a:pt x="32" y="12"/>
                    <a:pt x="44" y="16"/>
                  </a:cubicBezTo>
                  <a:cubicBezTo>
                    <a:pt x="54" y="19"/>
                    <a:pt x="61" y="32"/>
                    <a:pt x="56" y="45"/>
                  </a:cubicBezTo>
                  <a:cubicBezTo>
                    <a:pt x="60" y="38"/>
                    <a:pt x="66" y="26"/>
                    <a:pt x="79" y="16"/>
                  </a:cubicBezTo>
                  <a:cubicBezTo>
                    <a:pt x="86" y="11"/>
                    <a:pt x="101" y="-2"/>
                    <a:pt x="121" y="1"/>
                  </a:cubicBezTo>
                  <a:cubicBezTo>
                    <a:pt x="131" y="3"/>
                    <a:pt x="137" y="7"/>
                    <a:pt x="142" y="11"/>
                  </a:cubicBezTo>
                  <a:cubicBezTo>
                    <a:pt x="147" y="14"/>
                    <a:pt x="150" y="17"/>
                    <a:pt x="150" y="17"/>
                  </a:cubicBezTo>
                  <a:close/>
                </a:path>
              </a:pathLst>
            </a:custGeom>
            <a:solidFill>
              <a:schemeClr val="accent3"/>
            </a:solidFill>
            <a:ln>
              <a:noFill/>
            </a:ln>
          </p:spPr>
          <p:txBody>
            <a:bodyPr anchorCtr="1" anchor="ctr" bIns="28075" lIns="90000" spcFirstLastPara="1" rIns="90000" wrap="square" tIns="28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98" name="Google Shape;1998;p47"/>
            <p:cNvSpPr/>
            <p:nvPr/>
          </p:nvSpPr>
          <p:spPr>
            <a:xfrm>
              <a:off x="2641071" y="4371888"/>
              <a:ext cx="178574" cy="202676"/>
            </a:xfrm>
            <a:custGeom>
              <a:rect b="b" l="l" r="r" t="t"/>
              <a:pathLst>
                <a:path extrusionOk="0" h="185" w="163">
                  <a:moveTo>
                    <a:pt x="149" y="0"/>
                  </a:moveTo>
                  <a:cubicBezTo>
                    <a:pt x="151" y="1"/>
                    <a:pt x="153" y="3"/>
                    <a:pt x="153" y="5"/>
                  </a:cubicBezTo>
                  <a:cubicBezTo>
                    <a:pt x="160" y="15"/>
                    <a:pt x="162" y="25"/>
                    <a:pt x="163" y="29"/>
                  </a:cubicBezTo>
                  <a:cubicBezTo>
                    <a:pt x="127" y="77"/>
                    <a:pt x="91" y="125"/>
                    <a:pt x="56" y="173"/>
                  </a:cubicBezTo>
                  <a:cubicBezTo>
                    <a:pt x="44" y="185"/>
                    <a:pt x="28" y="189"/>
                    <a:pt x="16" y="183"/>
                  </a:cubicBezTo>
                  <a:cubicBezTo>
                    <a:pt x="15" y="183"/>
                    <a:pt x="14" y="182"/>
                    <a:pt x="13" y="181"/>
                  </a:cubicBezTo>
                  <a:cubicBezTo>
                    <a:pt x="5" y="177"/>
                    <a:pt x="2" y="169"/>
                    <a:pt x="0" y="163"/>
                  </a:cubicBezTo>
                  <a:cubicBezTo>
                    <a:pt x="8" y="159"/>
                    <a:pt x="21" y="159"/>
                    <a:pt x="35" y="154"/>
                  </a:cubicBezTo>
                  <a:cubicBezTo>
                    <a:pt x="48" y="149"/>
                    <a:pt x="63" y="140"/>
                    <a:pt x="93" y="98"/>
                  </a:cubicBezTo>
                  <a:cubicBezTo>
                    <a:pt x="115" y="65"/>
                    <a:pt x="135" y="30"/>
                    <a:pt x="149" y="0"/>
                  </a:cubicBezTo>
                  <a:close/>
                </a:path>
              </a:pathLst>
            </a:custGeom>
            <a:solidFill>
              <a:schemeClr val="accent1"/>
            </a:solidFill>
            <a:ln>
              <a:noFill/>
            </a:ln>
          </p:spPr>
          <p:txBody>
            <a:bodyPr anchorCtr="1" anchor="ctr" bIns="21600" lIns="90000" spcFirstLastPara="1" rIns="90000" wrap="square" tIns="216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99" name="Google Shape;1999;p47"/>
            <p:cNvSpPr/>
            <p:nvPr/>
          </p:nvSpPr>
          <p:spPr>
            <a:xfrm>
              <a:off x="2633402" y="4354359"/>
              <a:ext cx="186243" cy="230065"/>
            </a:xfrm>
            <a:custGeom>
              <a:rect b="b" l="l" r="r" t="t"/>
              <a:pathLst>
                <a:path extrusionOk="0" h="210" w="170">
                  <a:moveTo>
                    <a:pt x="33" y="210"/>
                  </a:moveTo>
                  <a:cubicBezTo>
                    <a:pt x="28" y="210"/>
                    <a:pt x="24" y="209"/>
                    <a:pt x="20" y="207"/>
                  </a:cubicBezTo>
                  <a:cubicBezTo>
                    <a:pt x="18" y="207"/>
                    <a:pt x="17" y="206"/>
                    <a:pt x="16" y="206"/>
                  </a:cubicBezTo>
                  <a:cubicBezTo>
                    <a:pt x="9" y="201"/>
                    <a:pt x="4" y="195"/>
                    <a:pt x="2" y="186"/>
                  </a:cubicBezTo>
                  <a:cubicBezTo>
                    <a:pt x="1" y="184"/>
                    <a:pt x="0" y="182"/>
                    <a:pt x="0" y="181"/>
                  </a:cubicBezTo>
                  <a:cubicBezTo>
                    <a:pt x="0" y="179"/>
                    <a:pt x="5" y="162"/>
                    <a:pt x="5" y="162"/>
                  </a:cubicBezTo>
                  <a:cubicBezTo>
                    <a:pt x="6" y="159"/>
                    <a:pt x="6" y="155"/>
                    <a:pt x="7" y="152"/>
                  </a:cubicBezTo>
                  <a:cubicBezTo>
                    <a:pt x="14" y="125"/>
                    <a:pt x="21" y="98"/>
                    <a:pt x="29" y="70"/>
                  </a:cubicBezTo>
                  <a:lnTo>
                    <a:pt x="29" y="69"/>
                  </a:lnTo>
                  <a:cubicBezTo>
                    <a:pt x="32" y="65"/>
                    <a:pt x="32" y="61"/>
                    <a:pt x="30" y="57"/>
                  </a:cubicBezTo>
                  <a:cubicBezTo>
                    <a:pt x="27" y="53"/>
                    <a:pt x="22" y="51"/>
                    <a:pt x="18" y="53"/>
                  </a:cubicBezTo>
                  <a:cubicBezTo>
                    <a:pt x="17" y="53"/>
                    <a:pt x="16" y="53"/>
                    <a:pt x="15" y="53"/>
                  </a:cubicBezTo>
                  <a:cubicBezTo>
                    <a:pt x="14" y="52"/>
                    <a:pt x="14" y="52"/>
                    <a:pt x="13" y="51"/>
                  </a:cubicBezTo>
                  <a:cubicBezTo>
                    <a:pt x="13" y="46"/>
                    <a:pt x="13" y="39"/>
                    <a:pt x="16" y="32"/>
                  </a:cubicBezTo>
                  <a:cubicBezTo>
                    <a:pt x="21" y="23"/>
                    <a:pt x="34" y="11"/>
                    <a:pt x="48" y="16"/>
                  </a:cubicBezTo>
                  <a:cubicBezTo>
                    <a:pt x="56" y="19"/>
                    <a:pt x="61" y="26"/>
                    <a:pt x="63" y="34"/>
                  </a:cubicBezTo>
                  <a:cubicBezTo>
                    <a:pt x="67" y="29"/>
                    <a:pt x="73" y="22"/>
                    <a:pt x="80" y="17"/>
                  </a:cubicBezTo>
                  <a:cubicBezTo>
                    <a:pt x="87" y="11"/>
                    <a:pt x="104" y="-2"/>
                    <a:pt x="124" y="1"/>
                  </a:cubicBezTo>
                  <a:cubicBezTo>
                    <a:pt x="134" y="3"/>
                    <a:pt x="142" y="7"/>
                    <a:pt x="147" y="11"/>
                  </a:cubicBezTo>
                  <a:cubicBezTo>
                    <a:pt x="151" y="14"/>
                    <a:pt x="153" y="15"/>
                    <a:pt x="155" y="17"/>
                  </a:cubicBezTo>
                  <a:cubicBezTo>
                    <a:pt x="156" y="18"/>
                    <a:pt x="157" y="20"/>
                    <a:pt x="157" y="20"/>
                  </a:cubicBezTo>
                  <a:cubicBezTo>
                    <a:pt x="158" y="22"/>
                    <a:pt x="160" y="23"/>
                    <a:pt x="160" y="24"/>
                  </a:cubicBezTo>
                  <a:cubicBezTo>
                    <a:pt x="167" y="35"/>
                    <a:pt x="170" y="46"/>
                    <a:pt x="170" y="50"/>
                  </a:cubicBezTo>
                  <a:cubicBezTo>
                    <a:pt x="170" y="51"/>
                    <a:pt x="170" y="52"/>
                    <a:pt x="169" y="52"/>
                  </a:cubicBezTo>
                  <a:cubicBezTo>
                    <a:pt x="134" y="100"/>
                    <a:pt x="98" y="148"/>
                    <a:pt x="62" y="196"/>
                  </a:cubicBezTo>
                  <a:cubicBezTo>
                    <a:pt x="54" y="205"/>
                    <a:pt x="43" y="210"/>
                    <a:pt x="33" y="210"/>
                  </a:cubicBezTo>
                  <a:moveTo>
                    <a:pt x="7" y="180"/>
                  </a:moveTo>
                  <a:cubicBezTo>
                    <a:pt x="7" y="180"/>
                    <a:pt x="7" y="182"/>
                    <a:pt x="8" y="183"/>
                  </a:cubicBezTo>
                  <a:cubicBezTo>
                    <a:pt x="10" y="191"/>
                    <a:pt x="14" y="196"/>
                    <a:pt x="19" y="199"/>
                  </a:cubicBezTo>
                  <a:cubicBezTo>
                    <a:pt x="20" y="200"/>
                    <a:pt x="21" y="200"/>
                    <a:pt x="21" y="200"/>
                  </a:cubicBezTo>
                  <a:cubicBezTo>
                    <a:pt x="33" y="206"/>
                    <a:pt x="48" y="202"/>
                    <a:pt x="58" y="191"/>
                  </a:cubicBezTo>
                  <a:cubicBezTo>
                    <a:pt x="93" y="144"/>
                    <a:pt x="128" y="97"/>
                    <a:pt x="164" y="49"/>
                  </a:cubicBezTo>
                  <a:cubicBezTo>
                    <a:pt x="163" y="45"/>
                    <a:pt x="161" y="36"/>
                    <a:pt x="155" y="27"/>
                  </a:cubicBezTo>
                  <a:cubicBezTo>
                    <a:pt x="154" y="26"/>
                    <a:pt x="153" y="24"/>
                    <a:pt x="153" y="24"/>
                  </a:cubicBezTo>
                  <a:cubicBezTo>
                    <a:pt x="152" y="23"/>
                    <a:pt x="152" y="23"/>
                    <a:pt x="151" y="23"/>
                  </a:cubicBezTo>
                  <a:cubicBezTo>
                    <a:pt x="151" y="23"/>
                    <a:pt x="151" y="22"/>
                    <a:pt x="150" y="22"/>
                  </a:cubicBezTo>
                  <a:cubicBezTo>
                    <a:pt x="149" y="21"/>
                    <a:pt x="147" y="19"/>
                    <a:pt x="143" y="16"/>
                  </a:cubicBezTo>
                  <a:cubicBezTo>
                    <a:pt x="139" y="13"/>
                    <a:pt x="132" y="9"/>
                    <a:pt x="124" y="8"/>
                  </a:cubicBezTo>
                  <a:cubicBezTo>
                    <a:pt x="106" y="5"/>
                    <a:pt x="91" y="16"/>
                    <a:pt x="84" y="21"/>
                  </a:cubicBezTo>
                  <a:cubicBezTo>
                    <a:pt x="72" y="31"/>
                    <a:pt x="66" y="42"/>
                    <a:pt x="62" y="50"/>
                  </a:cubicBezTo>
                  <a:cubicBezTo>
                    <a:pt x="62" y="51"/>
                    <a:pt x="60" y="52"/>
                    <a:pt x="58" y="52"/>
                  </a:cubicBezTo>
                  <a:cubicBezTo>
                    <a:pt x="57" y="51"/>
                    <a:pt x="56" y="49"/>
                    <a:pt x="56" y="47"/>
                  </a:cubicBezTo>
                  <a:cubicBezTo>
                    <a:pt x="60" y="36"/>
                    <a:pt x="54" y="25"/>
                    <a:pt x="46" y="22"/>
                  </a:cubicBezTo>
                  <a:cubicBezTo>
                    <a:pt x="36" y="18"/>
                    <a:pt x="26" y="28"/>
                    <a:pt x="22" y="35"/>
                  </a:cubicBezTo>
                  <a:cubicBezTo>
                    <a:pt x="20" y="39"/>
                    <a:pt x="19" y="42"/>
                    <a:pt x="20" y="46"/>
                  </a:cubicBezTo>
                  <a:cubicBezTo>
                    <a:pt x="26" y="45"/>
                    <a:pt x="32" y="48"/>
                    <a:pt x="35" y="53"/>
                  </a:cubicBezTo>
                  <a:cubicBezTo>
                    <a:pt x="39" y="59"/>
                    <a:pt x="39" y="66"/>
                    <a:pt x="35" y="72"/>
                  </a:cubicBezTo>
                  <a:cubicBezTo>
                    <a:pt x="28" y="99"/>
                    <a:pt x="21" y="126"/>
                    <a:pt x="14" y="153"/>
                  </a:cubicBezTo>
                  <a:cubicBezTo>
                    <a:pt x="13" y="157"/>
                    <a:pt x="12" y="160"/>
                    <a:pt x="11" y="164"/>
                  </a:cubicBezTo>
                  <a:lnTo>
                    <a:pt x="7" y="180"/>
                  </a:lnTo>
                  <a:close/>
                </a:path>
              </a:pathLst>
            </a:custGeom>
            <a:solidFill>
              <a:schemeClr val="dk1"/>
            </a:solidFill>
            <a:ln>
              <a:noFill/>
            </a:ln>
          </p:spPr>
          <p:txBody>
            <a:bodyPr anchorCtr="1" anchor="ctr" bIns="30600" lIns="90000" spcFirstLastPara="1" rIns="90000" wrap="square" tIns="30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00" name="Google Shape;2000;p47"/>
            <p:cNvSpPr/>
            <p:nvPr/>
          </p:nvSpPr>
          <p:spPr>
            <a:xfrm>
              <a:off x="2239006" y="3343168"/>
              <a:ext cx="148994" cy="56968"/>
            </a:xfrm>
            <a:custGeom>
              <a:rect b="b" l="l" r="r" t="t"/>
              <a:pathLst>
                <a:path extrusionOk="0" h="52" w="136">
                  <a:moveTo>
                    <a:pt x="136" y="0"/>
                  </a:moveTo>
                  <a:cubicBezTo>
                    <a:pt x="116" y="10"/>
                    <a:pt x="94" y="19"/>
                    <a:pt x="72" y="28"/>
                  </a:cubicBezTo>
                  <a:cubicBezTo>
                    <a:pt x="50" y="37"/>
                    <a:pt x="28" y="45"/>
                    <a:pt x="8" y="52"/>
                  </a:cubicBezTo>
                  <a:cubicBezTo>
                    <a:pt x="7" y="46"/>
                    <a:pt x="4" y="38"/>
                    <a:pt x="0" y="25"/>
                  </a:cubicBezTo>
                  <a:cubicBezTo>
                    <a:pt x="22" y="22"/>
                    <a:pt x="45" y="19"/>
                    <a:pt x="68" y="14"/>
                  </a:cubicBezTo>
                  <a:cubicBezTo>
                    <a:pt x="91" y="10"/>
                    <a:pt x="114" y="5"/>
                    <a:pt x="136" y="0"/>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01" name="Google Shape;2001;p47"/>
            <p:cNvSpPr/>
            <p:nvPr/>
          </p:nvSpPr>
          <p:spPr>
            <a:xfrm>
              <a:off x="2173273" y="2969587"/>
              <a:ext cx="273887" cy="417404"/>
            </a:xfrm>
            <a:custGeom>
              <a:rect b="b" l="l" r="r" t="t"/>
              <a:pathLst>
                <a:path extrusionOk="0" h="381" w="250">
                  <a:moveTo>
                    <a:pt x="250" y="327"/>
                  </a:moveTo>
                  <a:lnTo>
                    <a:pt x="42" y="381"/>
                  </a:lnTo>
                  <a:cubicBezTo>
                    <a:pt x="39" y="372"/>
                    <a:pt x="35" y="362"/>
                    <a:pt x="32" y="351"/>
                  </a:cubicBezTo>
                  <a:cubicBezTo>
                    <a:pt x="22" y="309"/>
                    <a:pt x="26" y="273"/>
                    <a:pt x="31" y="248"/>
                  </a:cubicBezTo>
                  <a:cubicBezTo>
                    <a:pt x="28" y="247"/>
                    <a:pt x="5" y="233"/>
                    <a:pt x="1" y="206"/>
                  </a:cubicBezTo>
                  <a:cubicBezTo>
                    <a:pt x="-2" y="181"/>
                    <a:pt x="11" y="156"/>
                    <a:pt x="34" y="143"/>
                  </a:cubicBezTo>
                  <a:cubicBezTo>
                    <a:pt x="57" y="101"/>
                    <a:pt x="80" y="59"/>
                    <a:pt x="102" y="16"/>
                  </a:cubicBezTo>
                  <a:cubicBezTo>
                    <a:pt x="126" y="11"/>
                    <a:pt x="149" y="5"/>
                    <a:pt x="172" y="0"/>
                  </a:cubicBezTo>
                  <a:cubicBezTo>
                    <a:pt x="181" y="39"/>
                    <a:pt x="190" y="78"/>
                    <a:pt x="200" y="118"/>
                  </a:cubicBezTo>
                  <a:cubicBezTo>
                    <a:pt x="216" y="188"/>
                    <a:pt x="233" y="258"/>
                    <a:pt x="250" y="327"/>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02" name="Google Shape;2002;p47"/>
            <p:cNvSpPr/>
            <p:nvPr/>
          </p:nvSpPr>
          <p:spPr>
            <a:xfrm>
              <a:off x="2177655" y="2963013"/>
              <a:ext cx="281556" cy="425072"/>
            </a:xfrm>
            <a:custGeom>
              <a:rect b="b" l="l" r="r" t="t"/>
              <a:pathLst>
                <a:path extrusionOk="0" h="388" w="257">
                  <a:moveTo>
                    <a:pt x="46" y="388"/>
                  </a:moveTo>
                  <a:cubicBezTo>
                    <a:pt x="46" y="388"/>
                    <a:pt x="44" y="387"/>
                    <a:pt x="43" y="386"/>
                  </a:cubicBezTo>
                  <a:cubicBezTo>
                    <a:pt x="39" y="376"/>
                    <a:pt x="35" y="365"/>
                    <a:pt x="33" y="355"/>
                  </a:cubicBezTo>
                  <a:cubicBezTo>
                    <a:pt x="24" y="322"/>
                    <a:pt x="24" y="288"/>
                    <a:pt x="31" y="254"/>
                  </a:cubicBezTo>
                  <a:cubicBezTo>
                    <a:pt x="24" y="249"/>
                    <a:pt x="5" y="235"/>
                    <a:pt x="1" y="210"/>
                  </a:cubicBezTo>
                  <a:cubicBezTo>
                    <a:pt x="-2" y="184"/>
                    <a:pt x="11" y="158"/>
                    <a:pt x="35" y="144"/>
                  </a:cubicBezTo>
                  <a:lnTo>
                    <a:pt x="103" y="18"/>
                  </a:lnTo>
                  <a:cubicBezTo>
                    <a:pt x="103" y="18"/>
                    <a:pt x="104" y="17"/>
                    <a:pt x="105" y="17"/>
                  </a:cubicBezTo>
                  <a:lnTo>
                    <a:pt x="175" y="0"/>
                  </a:lnTo>
                  <a:cubicBezTo>
                    <a:pt x="175" y="0"/>
                    <a:pt x="177" y="0"/>
                    <a:pt x="178" y="1"/>
                  </a:cubicBezTo>
                  <a:cubicBezTo>
                    <a:pt x="178" y="1"/>
                    <a:pt x="179" y="2"/>
                    <a:pt x="179" y="3"/>
                  </a:cubicBezTo>
                  <a:cubicBezTo>
                    <a:pt x="188" y="42"/>
                    <a:pt x="197" y="81"/>
                    <a:pt x="206" y="121"/>
                  </a:cubicBezTo>
                  <a:cubicBezTo>
                    <a:pt x="223" y="190"/>
                    <a:pt x="240" y="261"/>
                    <a:pt x="257" y="330"/>
                  </a:cubicBezTo>
                  <a:cubicBezTo>
                    <a:pt x="258" y="332"/>
                    <a:pt x="256" y="334"/>
                    <a:pt x="255" y="334"/>
                  </a:cubicBezTo>
                  <a:lnTo>
                    <a:pt x="47" y="388"/>
                  </a:lnTo>
                  <a:lnTo>
                    <a:pt x="46" y="388"/>
                  </a:lnTo>
                  <a:moveTo>
                    <a:pt x="108" y="23"/>
                  </a:moveTo>
                  <a:lnTo>
                    <a:pt x="41" y="148"/>
                  </a:lnTo>
                  <a:cubicBezTo>
                    <a:pt x="41" y="148"/>
                    <a:pt x="40" y="149"/>
                    <a:pt x="40" y="150"/>
                  </a:cubicBezTo>
                  <a:cubicBezTo>
                    <a:pt x="17" y="162"/>
                    <a:pt x="5" y="186"/>
                    <a:pt x="8" y="209"/>
                  </a:cubicBezTo>
                  <a:cubicBezTo>
                    <a:pt x="12" y="234"/>
                    <a:pt x="32" y="247"/>
                    <a:pt x="37" y="249"/>
                  </a:cubicBezTo>
                  <a:cubicBezTo>
                    <a:pt x="38" y="250"/>
                    <a:pt x="38" y="251"/>
                    <a:pt x="38" y="253"/>
                  </a:cubicBezTo>
                  <a:cubicBezTo>
                    <a:pt x="31" y="287"/>
                    <a:pt x="31" y="321"/>
                    <a:pt x="39" y="353"/>
                  </a:cubicBezTo>
                  <a:cubicBezTo>
                    <a:pt x="42" y="363"/>
                    <a:pt x="45" y="372"/>
                    <a:pt x="48" y="381"/>
                  </a:cubicBezTo>
                  <a:lnTo>
                    <a:pt x="250" y="328"/>
                  </a:lnTo>
                  <a:cubicBezTo>
                    <a:pt x="233" y="260"/>
                    <a:pt x="217" y="191"/>
                    <a:pt x="201" y="122"/>
                  </a:cubicBezTo>
                  <a:cubicBezTo>
                    <a:pt x="192" y="84"/>
                    <a:pt x="183" y="46"/>
                    <a:pt x="174" y="8"/>
                  </a:cubicBezTo>
                  <a:lnTo>
                    <a:pt x="109" y="23"/>
                  </a:lnTo>
                  <a:lnTo>
                    <a:pt x="108" y="2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03" name="Google Shape;2003;p47"/>
            <p:cNvSpPr/>
            <p:nvPr/>
          </p:nvSpPr>
          <p:spPr>
            <a:xfrm>
              <a:off x="2286114" y="3610482"/>
              <a:ext cx="96408" cy="141326"/>
            </a:xfrm>
            <a:custGeom>
              <a:rect b="b" l="l" r="r" t="t"/>
              <a:pathLst>
                <a:path extrusionOk="0" h="129" w="88">
                  <a:moveTo>
                    <a:pt x="4" y="128"/>
                  </a:moveTo>
                  <a:cubicBezTo>
                    <a:pt x="4" y="128"/>
                    <a:pt x="3" y="128"/>
                    <a:pt x="2" y="128"/>
                  </a:cubicBezTo>
                  <a:cubicBezTo>
                    <a:pt x="1" y="127"/>
                    <a:pt x="0" y="125"/>
                    <a:pt x="1" y="123"/>
                  </a:cubicBezTo>
                  <a:lnTo>
                    <a:pt x="83" y="2"/>
                  </a:lnTo>
                  <a:cubicBezTo>
                    <a:pt x="84" y="0"/>
                    <a:pt x="86" y="0"/>
                    <a:pt x="87" y="1"/>
                  </a:cubicBezTo>
                  <a:cubicBezTo>
                    <a:pt x="89" y="2"/>
                    <a:pt x="89" y="4"/>
                    <a:pt x="88" y="5"/>
                  </a:cubicBezTo>
                  <a:lnTo>
                    <a:pt x="7" y="127"/>
                  </a:lnTo>
                  <a:cubicBezTo>
                    <a:pt x="7" y="127"/>
                    <a:pt x="5" y="129"/>
                    <a:pt x="4" y="129"/>
                  </a:cubicBezTo>
                  <a:lnTo>
                    <a:pt x="4" y="128"/>
                  </a:lnTo>
                  <a:close/>
                </a:path>
              </a:pathLst>
            </a:custGeom>
            <a:solidFill>
              <a:schemeClr val="accent3"/>
            </a:solidFill>
            <a:ln>
              <a:noFill/>
            </a:ln>
          </p:spPr>
          <p:txBody>
            <a:bodyPr anchorCtr="1" anchor="ctr" bIns="1425" lIns="90000" spcFirstLastPara="1" rIns="90000" wrap="square" tIns="1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04" name="Google Shape;2004;p47"/>
            <p:cNvSpPr/>
            <p:nvPr/>
          </p:nvSpPr>
          <p:spPr>
            <a:xfrm>
              <a:off x="2375949" y="3580902"/>
              <a:ext cx="72306" cy="38344"/>
            </a:xfrm>
            <a:custGeom>
              <a:rect b="b" l="l" r="r" t="t"/>
              <a:pathLst>
                <a:path extrusionOk="0" h="35" w="66">
                  <a:moveTo>
                    <a:pt x="3" y="34"/>
                  </a:moveTo>
                  <a:cubicBezTo>
                    <a:pt x="1" y="34"/>
                    <a:pt x="0" y="33"/>
                    <a:pt x="0" y="31"/>
                  </a:cubicBezTo>
                  <a:cubicBezTo>
                    <a:pt x="0" y="29"/>
                    <a:pt x="1" y="27"/>
                    <a:pt x="3" y="27"/>
                  </a:cubicBezTo>
                  <a:cubicBezTo>
                    <a:pt x="15" y="27"/>
                    <a:pt x="25" y="25"/>
                    <a:pt x="36" y="20"/>
                  </a:cubicBezTo>
                  <a:cubicBezTo>
                    <a:pt x="45" y="15"/>
                    <a:pt x="53" y="9"/>
                    <a:pt x="60" y="2"/>
                  </a:cubicBezTo>
                  <a:cubicBezTo>
                    <a:pt x="62" y="0"/>
                    <a:pt x="64" y="0"/>
                    <a:pt x="65" y="2"/>
                  </a:cubicBezTo>
                  <a:cubicBezTo>
                    <a:pt x="66" y="3"/>
                    <a:pt x="66" y="5"/>
                    <a:pt x="65" y="6"/>
                  </a:cubicBezTo>
                  <a:cubicBezTo>
                    <a:pt x="57" y="14"/>
                    <a:pt x="49" y="21"/>
                    <a:pt x="38" y="26"/>
                  </a:cubicBezTo>
                  <a:cubicBezTo>
                    <a:pt x="28" y="31"/>
                    <a:pt x="16" y="34"/>
                    <a:pt x="4" y="35"/>
                  </a:cubicBezTo>
                  <a:lnTo>
                    <a:pt x="4" y="35"/>
                  </a:lnTo>
                  <a:lnTo>
                    <a:pt x="3" y="34"/>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05" name="Google Shape;2005;p47"/>
            <p:cNvSpPr/>
            <p:nvPr/>
          </p:nvSpPr>
          <p:spPr>
            <a:xfrm>
              <a:off x="2048380" y="3471347"/>
              <a:ext cx="134752" cy="116128"/>
            </a:xfrm>
            <a:custGeom>
              <a:rect b="b" l="l" r="r" t="t"/>
              <a:pathLst>
                <a:path extrusionOk="0" h="106" w="123">
                  <a:moveTo>
                    <a:pt x="46" y="106"/>
                  </a:moveTo>
                  <a:cubicBezTo>
                    <a:pt x="45" y="106"/>
                    <a:pt x="42" y="105"/>
                    <a:pt x="39" y="103"/>
                  </a:cubicBezTo>
                  <a:cubicBezTo>
                    <a:pt x="39" y="103"/>
                    <a:pt x="32" y="107"/>
                    <a:pt x="27" y="105"/>
                  </a:cubicBezTo>
                  <a:cubicBezTo>
                    <a:pt x="26" y="104"/>
                    <a:pt x="24" y="103"/>
                    <a:pt x="23" y="100"/>
                  </a:cubicBezTo>
                  <a:cubicBezTo>
                    <a:pt x="22" y="99"/>
                    <a:pt x="23" y="98"/>
                    <a:pt x="22" y="98"/>
                  </a:cubicBezTo>
                  <a:cubicBezTo>
                    <a:pt x="20" y="96"/>
                    <a:pt x="16" y="100"/>
                    <a:pt x="13" y="99"/>
                  </a:cubicBezTo>
                  <a:cubicBezTo>
                    <a:pt x="10" y="98"/>
                    <a:pt x="8" y="94"/>
                    <a:pt x="8" y="91"/>
                  </a:cubicBezTo>
                  <a:cubicBezTo>
                    <a:pt x="9" y="88"/>
                    <a:pt x="12" y="86"/>
                    <a:pt x="12" y="85"/>
                  </a:cubicBezTo>
                  <a:cubicBezTo>
                    <a:pt x="11" y="85"/>
                    <a:pt x="9" y="88"/>
                    <a:pt x="6" y="88"/>
                  </a:cubicBezTo>
                  <a:cubicBezTo>
                    <a:pt x="3" y="88"/>
                    <a:pt x="0" y="86"/>
                    <a:pt x="0" y="83"/>
                  </a:cubicBezTo>
                  <a:cubicBezTo>
                    <a:pt x="-1" y="80"/>
                    <a:pt x="1" y="78"/>
                    <a:pt x="3" y="77"/>
                  </a:cubicBezTo>
                  <a:cubicBezTo>
                    <a:pt x="19" y="59"/>
                    <a:pt x="27" y="50"/>
                    <a:pt x="27" y="50"/>
                  </a:cubicBezTo>
                  <a:cubicBezTo>
                    <a:pt x="27" y="50"/>
                    <a:pt x="46" y="34"/>
                    <a:pt x="45" y="34"/>
                  </a:cubicBezTo>
                  <a:cubicBezTo>
                    <a:pt x="45" y="34"/>
                    <a:pt x="27" y="51"/>
                    <a:pt x="16" y="50"/>
                  </a:cubicBezTo>
                  <a:cubicBezTo>
                    <a:pt x="13" y="50"/>
                    <a:pt x="8" y="48"/>
                    <a:pt x="8" y="45"/>
                  </a:cubicBezTo>
                  <a:cubicBezTo>
                    <a:pt x="7" y="42"/>
                    <a:pt x="14" y="39"/>
                    <a:pt x="26" y="32"/>
                  </a:cubicBezTo>
                  <a:cubicBezTo>
                    <a:pt x="32" y="29"/>
                    <a:pt x="41" y="23"/>
                    <a:pt x="51" y="17"/>
                  </a:cubicBezTo>
                  <a:cubicBezTo>
                    <a:pt x="66" y="11"/>
                    <a:pt x="81" y="5"/>
                    <a:pt x="96" y="0"/>
                  </a:cubicBezTo>
                  <a:cubicBezTo>
                    <a:pt x="105" y="7"/>
                    <a:pt x="114" y="14"/>
                    <a:pt x="123" y="21"/>
                  </a:cubicBezTo>
                  <a:cubicBezTo>
                    <a:pt x="113" y="44"/>
                    <a:pt x="105" y="61"/>
                    <a:pt x="104" y="63"/>
                  </a:cubicBezTo>
                  <a:cubicBezTo>
                    <a:pt x="103" y="66"/>
                    <a:pt x="101" y="69"/>
                    <a:pt x="101" y="69"/>
                  </a:cubicBezTo>
                  <a:cubicBezTo>
                    <a:pt x="99" y="72"/>
                    <a:pt x="97" y="74"/>
                    <a:pt x="97" y="76"/>
                  </a:cubicBezTo>
                  <a:cubicBezTo>
                    <a:pt x="93" y="82"/>
                    <a:pt x="52" y="106"/>
                    <a:pt x="47" y="106"/>
                  </a:cubicBezTo>
                  <a:lnTo>
                    <a:pt x="46" y="106"/>
                  </a:lnTo>
                  <a:close/>
                </a:path>
              </a:pathLst>
            </a:custGeom>
            <a:solidFill>
              <a:srgbClr val="F7925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06" name="Google Shape;2006;p47"/>
            <p:cNvSpPr/>
            <p:nvPr/>
          </p:nvSpPr>
          <p:spPr>
            <a:xfrm>
              <a:off x="2057145" y="3530507"/>
              <a:ext cx="38344" cy="37249"/>
            </a:xfrm>
            <a:custGeom>
              <a:rect b="b" l="l" r="r" t="t"/>
              <a:pathLst>
                <a:path extrusionOk="0" h="34" w="35">
                  <a:moveTo>
                    <a:pt x="4" y="34"/>
                  </a:moveTo>
                  <a:cubicBezTo>
                    <a:pt x="4" y="34"/>
                    <a:pt x="2" y="34"/>
                    <a:pt x="1" y="33"/>
                  </a:cubicBezTo>
                  <a:cubicBezTo>
                    <a:pt x="0" y="32"/>
                    <a:pt x="0" y="30"/>
                    <a:pt x="1" y="28"/>
                  </a:cubicBezTo>
                  <a:lnTo>
                    <a:pt x="29" y="1"/>
                  </a:lnTo>
                  <a:cubicBezTo>
                    <a:pt x="31" y="0"/>
                    <a:pt x="33" y="0"/>
                    <a:pt x="34" y="1"/>
                  </a:cubicBezTo>
                  <a:cubicBezTo>
                    <a:pt x="36" y="3"/>
                    <a:pt x="36" y="5"/>
                    <a:pt x="34" y="6"/>
                  </a:cubicBezTo>
                  <a:lnTo>
                    <a:pt x="6" y="33"/>
                  </a:lnTo>
                  <a:lnTo>
                    <a:pt x="4" y="34"/>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07" name="Google Shape;2007;p47"/>
            <p:cNvSpPr/>
            <p:nvPr/>
          </p:nvSpPr>
          <p:spPr>
            <a:xfrm>
              <a:off x="2069196" y="3543654"/>
              <a:ext cx="40535" cy="37249"/>
            </a:xfrm>
            <a:custGeom>
              <a:rect b="b" l="l" r="r" t="t"/>
              <a:pathLst>
                <a:path extrusionOk="0" h="34" w="37">
                  <a:moveTo>
                    <a:pt x="3" y="34"/>
                  </a:moveTo>
                  <a:cubicBezTo>
                    <a:pt x="3" y="34"/>
                    <a:pt x="2" y="34"/>
                    <a:pt x="1" y="33"/>
                  </a:cubicBezTo>
                  <a:cubicBezTo>
                    <a:pt x="0" y="32"/>
                    <a:pt x="0" y="30"/>
                    <a:pt x="1" y="28"/>
                  </a:cubicBezTo>
                  <a:lnTo>
                    <a:pt x="31" y="1"/>
                  </a:lnTo>
                  <a:cubicBezTo>
                    <a:pt x="32" y="0"/>
                    <a:pt x="34" y="0"/>
                    <a:pt x="36" y="1"/>
                  </a:cubicBezTo>
                  <a:cubicBezTo>
                    <a:pt x="37" y="3"/>
                    <a:pt x="37" y="5"/>
                    <a:pt x="36" y="6"/>
                  </a:cubicBezTo>
                  <a:lnTo>
                    <a:pt x="6" y="33"/>
                  </a:lnTo>
                  <a:lnTo>
                    <a:pt x="4" y="34"/>
                  </a:lnTo>
                  <a:lnTo>
                    <a:pt x="3" y="34"/>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08" name="Google Shape;2008;p47"/>
            <p:cNvSpPr/>
            <p:nvPr/>
          </p:nvSpPr>
          <p:spPr>
            <a:xfrm>
              <a:off x="2087820" y="3553514"/>
              <a:ext cx="38344" cy="33962"/>
            </a:xfrm>
            <a:custGeom>
              <a:rect b="b" l="l" r="r" t="t"/>
              <a:pathLst>
                <a:path extrusionOk="0" h="31" w="35">
                  <a:moveTo>
                    <a:pt x="3" y="31"/>
                  </a:moveTo>
                  <a:cubicBezTo>
                    <a:pt x="3" y="31"/>
                    <a:pt x="1" y="31"/>
                    <a:pt x="1" y="30"/>
                  </a:cubicBezTo>
                  <a:cubicBezTo>
                    <a:pt x="0" y="29"/>
                    <a:pt x="0" y="27"/>
                    <a:pt x="1" y="25"/>
                  </a:cubicBezTo>
                  <a:lnTo>
                    <a:pt x="30" y="1"/>
                  </a:lnTo>
                  <a:cubicBezTo>
                    <a:pt x="31" y="-1"/>
                    <a:pt x="33" y="0"/>
                    <a:pt x="35" y="1"/>
                  </a:cubicBezTo>
                  <a:cubicBezTo>
                    <a:pt x="36" y="2"/>
                    <a:pt x="36" y="4"/>
                    <a:pt x="34" y="6"/>
                  </a:cubicBezTo>
                  <a:lnTo>
                    <a:pt x="6" y="30"/>
                  </a:lnTo>
                  <a:lnTo>
                    <a:pt x="4" y="31"/>
                  </a:lnTo>
                  <a:lnTo>
                    <a:pt x="3" y="31"/>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09" name="Google Shape;2009;p47"/>
            <p:cNvSpPr/>
            <p:nvPr/>
          </p:nvSpPr>
          <p:spPr>
            <a:xfrm>
              <a:off x="2230241" y="2883038"/>
              <a:ext cx="23006" cy="30675"/>
            </a:xfrm>
            <a:custGeom>
              <a:rect b="b" l="l" r="r" t="t"/>
              <a:pathLst>
                <a:path extrusionOk="0" h="28" w="21">
                  <a:moveTo>
                    <a:pt x="9" y="28"/>
                  </a:moveTo>
                  <a:cubicBezTo>
                    <a:pt x="9" y="28"/>
                    <a:pt x="7" y="28"/>
                    <a:pt x="6" y="28"/>
                  </a:cubicBezTo>
                  <a:cubicBezTo>
                    <a:pt x="4" y="22"/>
                    <a:pt x="2" y="17"/>
                    <a:pt x="1" y="11"/>
                  </a:cubicBezTo>
                  <a:cubicBezTo>
                    <a:pt x="1" y="10"/>
                    <a:pt x="1" y="10"/>
                    <a:pt x="0" y="9"/>
                  </a:cubicBezTo>
                  <a:cubicBezTo>
                    <a:pt x="6" y="6"/>
                    <a:pt x="12" y="3"/>
                    <a:pt x="20" y="0"/>
                  </a:cubicBezTo>
                  <a:cubicBezTo>
                    <a:pt x="24" y="14"/>
                    <a:pt x="17" y="25"/>
                    <a:pt x="9" y="27"/>
                  </a:cubicBezTo>
                  <a:lnTo>
                    <a:pt x="9" y="28"/>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10" name="Google Shape;2010;p47"/>
            <p:cNvSpPr/>
            <p:nvPr/>
          </p:nvSpPr>
          <p:spPr>
            <a:xfrm>
              <a:off x="2235719" y="3109817"/>
              <a:ext cx="393302" cy="485328"/>
            </a:xfrm>
            <a:custGeom>
              <a:rect b="b" l="l" r="r" t="t"/>
              <a:pathLst>
                <a:path extrusionOk="0" h="443" w="359">
                  <a:moveTo>
                    <a:pt x="238" y="413"/>
                  </a:moveTo>
                  <a:lnTo>
                    <a:pt x="332" y="384"/>
                  </a:lnTo>
                  <a:cubicBezTo>
                    <a:pt x="353" y="378"/>
                    <a:pt x="364" y="356"/>
                    <a:pt x="358" y="336"/>
                  </a:cubicBezTo>
                  <a:lnTo>
                    <a:pt x="263" y="28"/>
                  </a:lnTo>
                  <a:cubicBezTo>
                    <a:pt x="257" y="7"/>
                    <a:pt x="235" y="-4"/>
                    <a:pt x="215" y="2"/>
                  </a:cubicBezTo>
                  <a:lnTo>
                    <a:pt x="27" y="60"/>
                  </a:lnTo>
                  <a:cubicBezTo>
                    <a:pt x="7" y="66"/>
                    <a:pt x="-5" y="88"/>
                    <a:pt x="2" y="108"/>
                  </a:cubicBezTo>
                  <a:lnTo>
                    <a:pt x="96" y="416"/>
                  </a:lnTo>
                  <a:cubicBezTo>
                    <a:pt x="102" y="436"/>
                    <a:pt x="124" y="448"/>
                    <a:pt x="145" y="442"/>
                  </a:cubicBezTo>
                  <a:lnTo>
                    <a:pt x="238" y="41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11" name="Google Shape;2011;p47"/>
            <p:cNvSpPr/>
            <p:nvPr/>
          </p:nvSpPr>
          <p:spPr>
            <a:xfrm>
              <a:off x="2265299" y="2973969"/>
              <a:ext cx="231161" cy="288129"/>
            </a:xfrm>
            <a:custGeom>
              <a:rect b="b" l="l" r="r" t="t"/>
              <a:pathLst>
                <a:path extrusionOk="0" h="263" w="211">
                  <a:moveTo>
                    <a:pt x="13" y="263"/>
                  </a:moveTo>
                  <a:cubicBezTo>
                    <a:pt x="3" y="231"/>
                    <a:pt x="-1" y="199"/>
                    <a:pt x="1" y="167"/>
                  </a:cubicBezTo>
                  <a:cubicBezTo>
                    <a:pt x="7" y="90"/>
                    <a:pt x="51" y="-2"/>
                    <a:pt x="94" y="0"/>
                  </a:cubicBezTo>
                  <a:cubicBezTo>
                    <a:pt x="118" y="1"/>
                    <a:pt x="134" y="30"/>
                    <a:pt x="169" y="93"/>
                  </a:cubicBezTo>
                  <a:cubicBezTo>
                    <a:pt x="185" y="122"/>
                    <a:pt x="199" y="153"/>
                    <a:pt x="211" y="183"/>
                  </a:cubicBezTo>
                  <a:lnTo>
                    <a:pt x="199" y="188"/>
                  </a:lnTo>
                  <a:cubicBezTo>
                    <a:pt x="187" y="158"/>
                    <a:pt x="173" y="128"/>
                    <a:pt x="157" y="99"/>
                  </a:cubicBezTo>
                  <a:cubicBezTo>
                    <a:pt x="126" y="44"/>
                    <a:pt x="110" y="14"/>
                    <a:pt x="94" y="13"/>
                  </a:cubicBezTo>
                  <a:cubicBezTo>
                    <a:pt x="60" y="13"/>
                    <a:pt x="20" y="93"/>
                    <a:pt x="14" y="168"/>
                  </a:cubicBezTo>
                  <a:cubicBezTo>
                    <a:pt x="12" y="198"/>
                    <a:pt x="16" y="229"/>
                    <a:pt x="26" y="259"/>
                  </a:cubicBezTo>
                  <a:lnTo>
                    <a:pt x="13" y="26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12" name="Google Shape;2012;p47"/>
            <p:cNvSpPr/>
            <p:nvPr/>
          </p:nvSpPr>
          <p:spPr>
            <a:xfrm>
              <a:off x="2169986" y="2735139"/>
              <a:ext cx="221301" cy="174192"/>
            </a:xfrm>
            <a:custGeom>
              <a:rect b="b" l="l" r="r" t="t"/>
              <a:pathLst>
                <a:path extrusionOk="0" h="159" w="202">
                  <a:moveTo>
                    <a:pt x="178" y="20"/>
                  </a:moveTo>
                  <a:cubicBezTo>
                    <a:pt x="206" y="47"/>
                    <a:pt x="203" y="87"/>
                    <a:pt x="202" y="91"/>
                  </a:cubicBezTo>
                  <a:cubicBezTo>
                    <a:pt x="199" y="124"/>
                    <a:pt x="176" y="161"/>
                    <a:pt x="157" y="159"/>
                  </a:cubicBezTo>
                  <a:cubicBezTo>
                    <a:pt x="133" y="157"/>
                    <a:pt x="134" y="94"/>
                    <a:pt x="95" y="82"/>
                  </a:cubicBezTo>
                  <a:cubicBezTo>
                    <a:pt x="78" y="77"/>
                    <a:pt x="72" y="86"/>
                    <a:pt x="48" y="81"/>
                  </a:cubicBezTo>
                  <a:cubicBezTo>
                    <a:pt x="29" y="76"/>
                    <a:pt x="0" y="63"/>
                    <a:pt x="0" y="48"/>
                  </a:cubicBezTo>
                  <a:cubicBezTo>
                    <a:pt x="0" y="32"/>
                    <a:pt x="34" y="20"/>
                    <a:pt x="48" y="16"/>
                  </a:cubicBezTo>
                  <a:cubicBezTo>
                    <a:pt x="77" y="6"/>
                    <a:pt x="139" y="-16"/>
                    <a:pt x="177" y="20"/>
                  </a:cubicBezTo>
                  <a:lnTo>
                    <a:pt x="178" y="20"/>
                  </a:lnTo>
                  <a:close/>
                </a:path>
              </a:pathLst>
            </a:custGeom>
            <a:solidFill>
              <a:schemeClr val="dk1"/>
            </a:solidFill>
            <a:ln>
              <a:noFill/>
            </a:ln>
          </p:spPr>
          <p:txBody>
            <a:bodyPr anchorCtr="1" anchor="ctr" bIns="12225" lIns="90000" spcFirstLastPara="1" rIns="90000" wrap="square" tIns="122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13" name="Google Shape;2013;p47"/>
            <p:cNvSpPr/>
            <p:nvPr/>
          </p:nvSpPr>
          <p:spPr>
            <a:xfrm>
              <a:off x="2298165" y="2797586"/>
              <a:ext cx="84357" cy="154472"/>
            </a:xfrm>
            <a:custGeom>
              <a:rect b="b" l="l" r="r" t="t"/>
              <a:pathLst>
                <a:path extrusionOk="0" h="141" w="77">
                  <a:moveTo>
                    <a:pt x="39" y="141"/>
                  </a:moveTo>
                  <a:lnTo>
                    <a:pt x="62" y="141"/>
                  </a:lnTo>
                  <a:cubicBezTo>
                    <a:pt x="70" y="141"/>
                    <a:pt x="77" y="135"/>
                    <a:pt x="77" y="127"/>
                  </a:cubicBezTo>
                  <a:lnTo>
                    <a:pt x="77" y="15"/>
                  </a:lnTo>
                  <a:cubicBezTo>
                    <a:pt x="77" y="7"/>
                    <a:pt x="70" y="0"/>
                    <a:pt x="62" y="0"/>
                  </a:cubicBezTo>
                  <a:lnTo>
                    <a:pt x="15" y="0"/>
                  </a:lnTo>
                  <a:cubicBezTo>
                    <a:pt x="7" y="0"/>
                    <a:pt x="0" y="7"/>
                    <a:pt x="0" y="15"/>
                  </a:cubicBezTo>
                  <a:lnTo>
                    <a:pt x="0" y="127"/>
                  </a:lnTo>
                  <a:cubicBezTo>
                    <a:pt x="0" y="135"/>
                    <a:pt x="7" y="141"/>
                    <a:pt x="15" y="141"/>
                  </a:cubicBezTo>
                  <a:lnTo>
                    <a:pt x="39" y="141"/>
                  </a:lnTo>
                  <a:close/>
                </a:path>
              </a:pathLst>
            </a:custGeom>
            <a:solidFill>
              <a:schemeClr val="accent1"/>
            </a:solidFill>
            <a:ln>
              <a:noFill/>
            </a:ln>
          </p:spPr>
          <p:txBody>
            <a:bodyPr anchorCtr="1" anchor="ctr" bIns="5750" lIns="90000" spcFirstLastPara="1" rIns="90000" wrap="square" tIns="57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14" name="Google Shape;2014;p47"/>
            <p:cNvSpPr/>
            <p:nvPr/>
          </p:nvSpPr>
          <p:spPr>
            <a:xfrm>
              <a:off x="2306929" y="2816210"/>
              <a:ext cx="15338" cy="15338"/>
            </a:xfrm>
            <a:custGeom>
              <a:rect b="b" l="l" r="r" t="t"/>
              <a:pathLst>
                <a:path extrusionOk="0" h="14" w="14">
                  <a:moveTo>
                    <a:pt x="14" y="7"/>
                  </a:moveTo>
                  <a:cubicBezTo>
                    <a:pt x="14" y="8"/>
                    <a:pt x="13" y="9"/>
                    <a:pt x="13" y="10"/>
                  </a:cubicBezTo>
                  <a:cubicBezTo>
                    <a:pt x="12" y="11"/>
                    <a:pt x="12" y="12"/>
                    <a:pt x="11" y="13"/>
                  </a:cubicBezTo>
                  <a:cubicBezTo>
                    <a:pt x="10" y="13"/>
                    <a:pt x="8" y="14"/>
                    <a:pt x="7" y="14"/>
                  </a:cubicBezTo>
                  <a:cubicBezTo>
                    <a:pt x="5" y="14"/>
                    <a:pt x="5" y="13"/>
                    <a:pt x="4" y="13"/>
                  </a:cubicBezTo>
                  <a:cubicBezTo>
                    <a:pt x="3" y="12"/>
                    <a:pt x="2" y="11"/>
                    <a:pt x="1" y="10"/>
                  </a:cubicBezTo>
                  <a:cubicBezTo>
                    <a:pt x="0" y="9"/>
                    <a:pt x="0" y="8"/>
                    <a:pt x="0" y="7"/>
                  </a:cubicBezTo>
                  <a:cubicBezTo>
                    <a:pt x="0" y="5"/>
                    <a:pt x="0" y="4"/>
                    <a:pt x="1" y="3"/>
                  </a:cubicBezTo>
                  <a:cubicBezTo>
                    <a:pt x="2" y="2"/>
                    <a:pt x="3" y="0"/>
                    <a:pt x="4" y="0"/>
                  </a:cubicBezTo>
                  <a:cubicBezTo>
                    <a:pt x="5" y="-1"/>
                    <a:pt x="6" y="0"/>
                    <a:pt x="7" y="0"/>
                  </a:cubicBezTo>
                  <a:cubicBezTo>
                    <a:pt x="9" y="0"/>
                    <a:pt x="10" y="-1"/>
                    <a:pt x="11" y="0"/>
                  </a:cubicBezTo>
                  <a:cubicBezTo>
                    <a:pt x="12" y="0"/>
                    <a:pt x="13" y="2"/>
                    <a:pt x="13" y="3"/>
                  </a:cubicBezTo>
                  <a:cubicBezTo>
                    <a:pt x="14" y="4"/>
                    <a:pt x="14" y="5"/>
                    <a:pt x="14" y="7"/>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15" name="Google Shape;2015;p47"/>
            <p:cNvSpPr/>
            <p:nvPr/>
          </p:nvSpPr>
          <p:spPr>
            <a:xfrm>
              <a:off x="2303643" y="2815114"/>
              <a:ext cx="85453" cy="150090"/>
            </a:xfrm>
            <a:custGeom>
              <a:rect b="b" l="l" r="r" t="t"/>
              <a:pathLst>
                <a:path extrusionOk="0" h="137" w="78">
                  <a:moveTo>
                    <a:pt x="4" y="27"/>
                  </a:moveTo>
                  <a:cubicBezTo>
                    <a:pt x="5" y="25"/>
                    <a:pt x="7" y="24"/>
                    <a:pt x="10" y="22"/>
                  </a:cubicBezTo>
                  <a:cubicBezTo>
                    <a:pt x="10" y="22"/>
                    <a:pt x="10" y="14"/>
                    <a:pt x="16" y="11"/>
                  </a:cubicBezTo>
                  <a:cubicBezTo>
                    <a:pt x="17" y="11"/>
                    <a:pt x="19" y="9"/>
                    <a:pt x="22" y="10"/>
                  </a:cubicBezTo>
                  <a:cubicBezTo>
                    <a:pt x="23" y="10"/>
                    <a:pt x="23" y="11"/>
                    <a:pt x="24" y="11"/>
                  </a:cubicBezTo>
                  <a:cubicBezTo>
                    <a:pt x="26" y="10"/>
                    <a:pt x="26" y="5"/>
                    <a:pt x="29" y="2"/>
                  </a:cubicBezTo>
                  <a:cubicBezTo>
                    <a:pt x="31" y="1"/>
                    <a:pt x="35" y="1"/>
                    <a:pt x="38" y="3"/>
                  </a:cubicBezTo>
                  <a:cubicBezTo>
                    <a:pt x="40" y="6"/>
                    <a:pt x="40" y="9"/>
                    <a:pt x="40" y="9"/>
                  </a:cubicBezTo>
                  <a:cubicBezTo>
                    <a:pt x="41" y="9"/>
                    <a:pt x="40" y="5"/>
                    <a:pt x="41" y="3"/>
                  </a:cubicBezTo>
                  <a:cubicBezTo>
                    <a:pt x="43" y="1"/>
                    <a:pt x="47" y="-1"/>
                    <a:pt x="49" y="1"/>
                  </a:cubicBezTo>
                  <a:cubicBezTo>
                    <a:pt x="52" y="2"/>
                    <a:pt x="53" y="5"/>
                    <a:pt x="53" y="7"/>
                  </a:cubicBezTo>
                  <a:cubicBezTo>
                    <a:pt x="58" y="30"/>
                    <a:pt x="61" y="42"/>
                    <a:pt x="61" y="42"/>
                  </a:cubicBezTo>
                  <a:cubicBezTo>
                    <a:pt x="61" y="42"/>
                    <a:pt x="64" y="66"/>
                    <a:pt x="65" y="66"/>
                  </a:cubicBezTo>
                  <a:cubicBezTo>
                    <a:pt x="65" y="66"/>
                    <a:pt x="61" y="41"/>
                    <a:pt x="68" y="33"/>
                  </a:cubicBezTo>
                  <a:cubicBezTo>
                    <a:pt x="70" y="31"/>
                    <a:pt x="74" y="27"/>
                    <a:pt x="76" y="29"/>
                  </a:cubicBezTo>
                  <a:cubicBezTo>
                    <a:pt x="79" y="30"/>
                    <a:pt x="78" y="38"/>
                    <a:pt x="77" y="51"/>
                  </a:cubicBezTo>
                  <a:cubicBezTo>
                    <a:pt x="77" y="58"/>
                    <a:pt x="76" y="68"/>
                    <a:pt x="75" y="81"/>
                  </a:cubicBezTo>
                  <a:cubicBezTo>
                    <a:pt x="72" y="96"/>
                    <a:pt x="68" y="112"/>
                    <a:pt x="64" y="127"/>
                  </a:cubicBezTo>
                  <a:cubicBezTo>
                    <a:pt x="54" y="130"/>
                    <a:pt x="43" y="134"/>
                    <a:pt x="32" y="137"/>
                  </a:cubicBezTo>
                  <a:cubicBezTo>
                    <a:pt x="18" y="116"/>
                    <a:pt x="8" y="100"/>
                    <a:pt x="7" y="98"/>
                  </a:cubicBezTo>
                  <a:cubicBezTo>
                    <a:pt x="6" y="95"/>
                    <a:pt x="4" y="92"/>
                    <a:pt x="4" y="92"/>
                  </a:cubicBezTo>
                  <a:cubicBezTo>
                    <a:pt x="3" y="88"/>
                    <a:pt x="2" y="86"/>
                    <a:pt x="1" y="85"/>
                  </a:cubicBezTo>
                  <a:cubicBezTo>
                    <a:pt x="-2" y="78"/>
                    <a:pt x="1" y="31"/>
                    <a:pt x="4" y="26"/>
                  </a:cubicBezTo>
                  <a:lnTo>
                    <a:pt x="4" y="27"/>
                  </a:lnTo>
                  <a:close/>
                </a:path>
              </a:pathLst>
            </a:custGeom>
            <a:solidFill>
              <a:srgbClr val="F79250"/>
            </a:solidFill>
            <a:ln>
              <a:noFill/>
            </a:ln>
          </p:spPr>
          <p:txBody>
            <a:bodyPr anchorCtr="1" anchor="ctr" bIns="4300" lIns="90000" spcFirstLastPara="1" rIns="90000" wrap="square" tIns="43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16" name="Google Shape;2016;p47"/>
            <p:cNvSpPr/>
            <p:nvPr/>
          </p:nvSpPr>
          <p:spPr>
            <a:xfrm>
              <a:off x="2344178" y="2821688"/>
              <a:ext cx="14242" cy="49300"/>
            </a:xfrm>
            <a:custGeom>
              <a:rect b="b" l="l" r="r" t="t"/>
              <a:pathLst>
                <a:path extrusionOk="0" h="45" w="13">
                  <a:moveTo>
                    <a:pt x="10" y="45"/>
                  </a:moveTo>
                  <a:cubicBezTo>
                    <a:pt x="9" y="45"/>
                    <a:pt x="7" y="44"/>
                    <a:pt x="7" y="43"/>
                  </a:cubicBezTo>
                  <a:lnTo>
                    <a:pt x="1" y="4"/>
                  </a:lnTo>
                  <a:cubicBezTo>
                    <a:pt x="0" y="2"/>
                    <a:pt x="1" y="1"/>
                    <a:pt x="3" y="0"/>
                  </a:cubicBezTo>
                  <a:cubicBezTo>
                    <a:pt x="5" y="0"/>
                    <a:pt x="7" y="1"/>
                    <a:pt x="7" y="3"/>
                  </a:cubicBezTo>
                  <a:lnTo>
                    <a:pt x="13" y="42"/>
                  </a:lnTo>
                  <a:cubicBezTo>
                    <a:pt x="14" y="43"/>
                    <a:pt x="13" y="45"/>
                    <a:pt x="11" y="45"/>
                  </a:cubicBezTo>
                  <a:lnTo>
                    <a:pt x="10" y="45"/>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17" name="Google Shape;2017;p47"/>
            <p:cNvSpPr/>
            <p:nvPr/>
          </p:nvSpPr>
          <p:spPr>
            <a:xfrm>
              <a:off x="2326649" y="2823879"/>
              <a:ext cx="14242" cy="51491"/>
            </a:xfrm>
            <a:custGeom>
              <a:rect b="b" l="l" r="r" t="t"/>
              <a:pathLst>
                <a:path extrusionOk="0" h="47" w="13">
                  <a:moveTo>
                    <a:pt x="9" y="47"/>
                  </a:moveTo>
                  <a:cubicBezTo>
                    <a:pt x="8" y="47"/>
                    <a:pt x="6" y="46"/>
                    <a:pt x="6" y="44"/>
                  </a:cubicBezTo>
                  <a:lnTo>
                    <a:pt x="0" y="4"/>
                  </a:lnTo>
                  <a:cubicBezTo>
                    <a:pt x="0" y="2"/>
                    <a:pt x="1" y="1"/>
                    <a:pt x="3" y="0"/>
                  </a:cubicBezTo>
                  <a:cubicBezTo>
                    <a:pt x="5" y="0"/>
                    <a:pt x="7" y="2"/>
                    <a:pt x="7" y="3"/>
                  </a:cubicBezTo>
                  <a:lnTo>
                    <a:pt x="13" y="43"/>
                  </a:lnTo>
                  <a:cubicBezTo>
                    <a:pt x="13" y="45"/>
                    <a:pt x="11" y="47"/>
                    <a:pt x="10" y="47"/>
                  </a:cubicBezTo>
                  <a:lnTo>
                    <a:pt x="9" y="47"/>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18" name="Google Shape;2018;p47"/>
            <p:cNvSpPr/>
            <p:nvPr/>
          </p:nvSpPr>
          <p:spPr>
            <a:xfrm>
              <a:off x="2311312" y="2835930"/>
              <a:ext cx="12051" cy="48204"/>
            </a:xfrm>
            <a:custGeom>
              <a:rect b="b" l="l" r="r" t="t"/>
              <a:pathLst>
                <a:path extrusionOk="0" h="44" w="11">
                  <a:moveTo>
                    <a:pt x="8" y="44"/>
                  </a:moveTo>
                  <a:cubicBezTo>
                    <a:pt x="6" y="44"/>
                    <a:pt x="5" y="43"/>
                    <a:pt x="5" y="41"/>
                  </a:cubicBezTo>
                  <a:lnTo>
                    <a:pt x="0" y="3"/>
                  </a:lnTo>
                  <a:cubicBezTo>
                    <a:pt x="0" y="2"/>
                    <a:pt x="1" y="0"/>
                    <a:pt x="3" y="0"/>
                  </a:cubicBezTo>
                  <a:cubicBezTo>
                    <a:pt x="5" y="0"/>
                    <a:pt x="6" y="1"/>
                    <a:pt x="7" y="3"/>
                  </a:cubicBezTo>
                  <a:lnTo>
                    <a:pt x="11" y="41"/>
                  </a:lnTo>
                  <a:cubicBezTo>
                    <a:pt x="11" y="42"/>
                    <a:pt x="10" y="44"/>
                    <a:pt x="8" y="44"/>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19" name="Google Shape;2019;p47"/>
            <p:cNvSpPr/>
            <p:nvPr/>
          </p:nvSpPr>
          <p:spPr>
            <a:xfrm>
              <a:off x="2336509" y="2920287"/>
              <a:ext cx="99695" cy="273887"/>
            </a:xfrm>
            <a:custGeom>
              <a:rect b="b" l="l" r="r" t="t"/>
              <a:pathLst>
                <a:path extrusionOk="0" h="250" w="91">
                  <a:moveTo>
                    <a:pt x="91" y="225"/>
                  </a:moveTo>
                  <a:cubicBezTo>
                    <a:pt x="91" y="227"/>
                    <a:pt x="87" y="241"/>
                    <a:pt x="75" y="248"/>
                  </a:cubicBezTo>
                  <a:cubicBezTo>
                    <a:pt x="59" y="255"/>
                    <a:pt x="42" y="243"/>
                    <a:pt x="38" y="238"/>
                  </a:cubicBezTo>
                  <a:cubicBezTo>
                    <a:pt x="36" y="235"/>
                    <a:pt x="32" y="231"/>
                    <a:pt x="28" y="225"/>
                  </a:cubicBezTo>
                  <a:cubicBezTo>
                    <a:pt x="8" y="194"/>
                    <a:pt x="4" y="161"/>
                    <a:pt x="1" y="81"/>
                  </a:cubicBezTo>
                  <a:cubicBezTo>
                    <a:pt x="1" y="67"/>
                    <a:pt x="1" y="52"/>
                    <a:pt x="0" y="35"/>
                  </a:cubicBezTo>
                  <a:cubicBezTo>
                    <a:pt x="0" y="26"/>
                    <a:pt x="0" y="16"/>
                    <a:pt x="0" y="6"/>
                  </a:cubicBezTo>
                  <a:cubicBezTo>
                    <a:pt x="9" y="4"/>
                    <a:pt x="19" y="2"/>
                    <a:pt x="29" y="0"/>
                  </a:cubicBezTo>
                  <a:cubicBezTo>
                    <a:pt x="32" y="6"/>
                    <a:pt x="34" y="14"/>
                    <a:pt x="37" y="22"/>
                  </a:cubicBezTo>
                  <a:cubicBezTo>
                    <a:pt x="55" y="90"/>
                    <a:pt x="73" y="158"/>
                    <a:pt x="91" y="225"/>
                  </a:cubicBez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20" name="Google Shape;2020;p47"/>
            <p:cNvSpPr/>
            <p:nvPr/>
          </p:nvSpPr>
          <p:spPr>
            <a:xfrm>
              <a:off x="2364993" y="2737331"/>
              <a:ext cx="432741" cy="296893"/>
            </a:xfrm>
            <a:custGeom>
              <a:rect b="b" l="l" r="r" t="t"/>
              <a:pathLst>
                <a:path extrusionOk="0" h="271" w="395">
                  <a:moveTo>
                    <a:pt x="388" y="93"/>
                  </a:moveTo>
                  <a:cubicBezTo>
                    <a:pt x="417" y="160"/>
                    <a:pt x="350" y="270"/>
                    <a:pt x="294" y="271"/>
                  </a:cubicBezTo>
                  <a:cubicBezTo>
                    <a:pt x="228" y="273"/>
                    <a:pt x="218" y="128"/>
                    <a:pt x="70" y="53"/>
                  </a:cubicBezTo>
                  <a:cubicBezTo>
                    <a:pt x="29" y="33"/>
                    <a:pt x="-2" y="28"/>
                    <a:pt x="0" y="18"/>
                  </a:cubicBezTo>
                  <a:cubicBezTo>
                    <a:pt x="2" y="-1"/>
                    <a:pt x="129" y="-10"/>
                    <a:pt x="248" y="20"/>
                  </a:cubicBezTo>
                  <a:cubicBezTo>
                    <a:pt x="319" y="38"/>
                    <a:pt x="370" y="51"/>
                    <a:pt x="388" y="9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21" name="Google Shape;2021;p47"/>
            <p:cNvSpPr/>
            <p:nvPr/>
          </p:nvSpPr>
          <p:spPr>
            <a:xfrm>
              <a:off x="2409911" y="2721993"/>
              <a:ext cx="310040" cy="31771"/>
            </a:xfrm>
            <a:custGeom>
              <a:rect b="b" l="l" r="r" t="t"/>
              <a:pathLst>
                <a:path extrusionOk="0" h="29" w="283">
                  <a:moveTo>
                    <a:pt x="0" y="24"/>
                  </a:moveTo>
                  <a:cubicBezTo>
                    <a:pt x="28" y="14"/>
                    <a:pt x="71" y="1"/>
                    <a:pt x="123" y="0"/>
                  </a:cubicBezTo>
                  <a:cubicBezTo>
                    <a:pt x="195" y="-3"/>
                    <a:pt x="251" y="15"/>
                    <a:pt x="283" y="29"/>
                  </a:cubicBezTo>
                  <a:cubicBezTo>
                    <a:pt x="254" y="23"/>
                    <a:pt x="219" y="17"/>
                    <a:pt x="180" y="16"/>
                  </a:cubicBezTo>
                  <a:cubicBezTo>
                    <a:pt x="125" y="15"/>
                    <a:pt x="79" y="21"/>
                    <a:pt x="42" y="29"/>
                  </a:cubicBezTo>
                  <a:lnTo>
                    <a:pt x="0" y="24"/>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22" name="Google Shape;2022;p47"/>
            <p:cNvSpPr/>
            <p:nvPr/>
          </p:nvSpPr>
          <p:spPr>
            <a:xfrm>
              <a:off x="1524709" y="2797586"/>
              <a:ext cx="70115" cy="179670"/>
            </a:xfrm>
            <a:custGeom>
              <a:rect b="b" l="l" r="r" t="t"/>
              <a:pathLst>
                <a:path extrusionOk="0" h="164" w="64">
                  <a:moveTo>
                    <a:pt x="0" y="144"/>
                  </a:moveTo>
                  <a:cubicBezTo>
                    <a:pt x="9" y="151"/>
                    <a:pt x="19" y="157"/>
                    <a:pt x="28" y="164"/>
                  </a:cubicBezTo>
                  <a:cubicBezTo>
                    <a:pt x="38" y="135"/>
                    <a:pt x="49" y="107"/>
                    <a:pt x="59" y="79"/>
                  </a:cubicBezTo>
                  <a:cubicBezTo>
                    <a:pt x="66" y="27"/>
                    <a:pt x="66" y="1"/>
                    <a:pt x="61" y="0"/>
                  </a:cubicBezTo>
                  <a:cubicBezTo>
                    <a:pt x="56" y="-1"/>
                    <a:pt x="45" y="19"/>
                    <a:pt x="29" y="62"/>
                  </a:cubicBezTo>
                  <a:cubicBezTo>
                    <a:pt x="25" y="65"/>
                    <a:pt x="20" y="68"/>
                    <a:pt x="19" y="67"/>
                  </a:cubicBezTo>
                  <a:cubicBezTo>
                    <a:pt x="16" y="64"/>
                    <a:pt x="26" y="50"/>
                    <a:pt x="23" y="47"/>
                  </a:cubicBezTo>
                  <a:cubicBezTo>
                    <a:pt x="21" y="46"/>
                    <a:pt x="12" y="51"/>
                    <a:pt x="7" y="58"/>
                  </a:cubicBezTo>
                  <a:cubicBezTo>
                    <a:pt x="-3" y="70"/>
                    <a:pt x="1" y="88"/>
                    <a:pt x="2" y="95"/>
                  </a:cubicBezTo>
                  <a:lnTo>
                    <a:pt x="0" y="144"/>
                  </a:lnTo>
                  <a:close/>
                </a:path>
              </a:pathLst>
            </a:custGeom>
            <a:solidFill>
              <a:srgbClr val="85200C"/>
            </a:solidFill>
            <a:ln>
              <a:noFill/>
            </a:ln>
          </p:spPr>
          <p:txBody>
            <a:bodyPr anchorCtr="1" anchor="ctr" bIns="14025" lIns="90000" spcFirstLastPara="1" rIns="90000" wrap="square" tIns="14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23" name="Google Shape;2023;p47"/>
            <p:cNvSpPr/>
            <p:nvPr/>
          </p:nvSpPr>
          <p:spPr>
            <a:xfrm>
              <a:off x="1526900" y="2784439"/>
              <a:ext cx="56968" cy="153377"/>
            </a:xfrm>
            <a:custGeom>
              <a:rect b="b" l="l" r="r" t="t"/>
              <a:pathLst>
                <a:path extrusionOk="0" h="140" w="52">
                  <a:moveTo>
                    <a:pt x="6" y="140"/>
                  </a:moveTo>
                  <a:cubicBezTo>
                    <a:pt x="10" y="141"/>
                    <a:pt x="15" y="138"/>
                    <a:pt x="16" y="134"/>
                  </a:cubicBezTo>
                  <a:lnTo>
                    <a:pt x="52" y="11"/>
                  </a:lnTo>
                  <a:cubicBezTo>
                    <a:pt x="53" y="7"/>
                    <a:pt x="51" y="2"/>
                    <a:pt x="46" y="1"/>
                  </a:cubicBezTo>
                  <a:cubicBezTo>
                    <a:pt x="42" y="-1"/>
                    <a:pt x="37" y="2"/>
                    <a:pt x="36" y="6"/>
                  </a:cubicBezTo>
                  <a:lnTo>
                    <a:pt x="0" y="129"/>
                  </a:lnTo>
                  <a:cubicBezTo>
                    <a:pt x="-1" y="134"/>
                    <a:pt x="2" y="138"/>
                    <a:pt x="6" y="140"/>
                  </a:cubicBezTo>
                  <a:close/>
                </a:path>
              </a:pathLst>
            </a:custGeom>
            <a:solidFill>
              <a:schemeClr val="dk1"/>
            </a:solidFill>
            <a:ln>
              <a:noFill/>
            </a:ln>
          </p:spPr>
          <p:txBody>
            <a:bodyPr anchorCtr="1" anchor="ctr" bIns="5400" lIns="90000" spcFirstLastPara="1" rIns="90000" wrap="square" tIns="54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24" name="Google Shape;2024;p47"/>
            <p:cNvSpPr/>
            <p:nvPr/>
          </p:nvSpPr>
          <p:spPr>
            <a:xfrm>
              <a:off x="1353804" y="2901663"/>
              <a:ext cx="118319" cy="284842"/>
            </a:xfrm>
            <a:custGeom>
              <a:rect b="b" l="l" r="r" t="t"/>
              <a:pathLst>
                <a:path extrusionOk="0" h="260" w="108">
                  <a:moveTo>
                    <a:pt x="63" y="260"/>
                  </a:moveTo>
                  <a:cubicBezTo>
                    <a:pt x="78" y="254"/>
                    <a:pt x="93" y="248"/>
                    <a:pt x="108" y="242"/>
                  </a:cubicBezTo>
                  <a:cubicBezTo>
                    <a:pt x="108" y="240"/>
                    <a:pt x="107" y="237"/>
                    <a:pt x="107" y="234"/>
                  </a:cubicBezTo>
                  <a:cubicBezTo>
                    <a:pt x="106" y="230"/>
                    <a:pt x="106" y="228"/>
                    <a:pt x="105" y="222"/>
                  </a:cubicBezTo>
                  <a:cubicBezTo>
                    <a:pt x="104" y="219"/>
                    <a:pt x="99" y="192"/>
                    <a:pt x="88" y="127"/>
                  </a:cubicBezTo>
                  <a:cubicBezTo>
                    <a:pt x="88" y="126"/>
                    <a:pt x="88" y="125"/>
                    <a:pt x="87" y="125"/>
                  </a:cubicBezTo>
                  <a:cubicBezTo>
                    <a:pt x="84" y="108"/>
                    <a:pt x="81" y="89"/>
                    <a:pt x="77" y="67"/>
                  </a:cubicBezTo>
                  <a:cubicBezTo>
                    <a:pt x="75" y="56"/>
                    <a:pt x="73" y="43"/>
                    <a:pt x="70" y="30"/>
                  </a:cubicBezTo>
                  <a:cubicBezTo>
                    <a:pt x="70" y="29"/>
                    <a:pt x="59" y="4"/>
                    <a:pt x="33" y="1"/>
                  </a:cubicBezTo>
                  <a:cubicBezTo>
                    <a:pt x="16" y="-2"/>
                    <a:pt x="3" y="8"/>
                    <a:pt x="0" y="10"/>
                  </a:cubicBezTo>
                  <a:cubicBezTo>
                    <a:pt x="0" y="18"/>
                    <a:pt x="2" y="28"/>
                    <a:pt x="3" y="41"/>
                  </a:cubicBezTo>
                  <a:cubicBezTo>
                    <a:pt x="7" y="68"/>
                    <a:pt x="12" y="91"/>
                    <a:pt x="19" y="119"/>
                  </a:cubicBezTo>
                  <a:cubicBezTo>
                    <a:pt x="19" y="121"/>
                    <a:pt x="20" y="123"/>
                    <a:pt x="21" y="126"/>
                  </a:cubicBezTo>
                  <a:cubicBezTo>
                    <a:pt x="21" y="127"/>
                    <a:pt x="21" y="128"/>
                    <a:pt x="22" y="130"/>
                  </a:cubicBezTo>
                  <a:cubicBezTo>
                    <a:pt x="23" y="136"/>
                    <a:pt x="25" y="142"/>
                    <a:pt x="26" y="147"/>
                  </a:cubicBezTo>
                  <a:cubicBezTo>
                    <a:pt x="37" y="187"/>
                    <a:pt x="49" y="223"/>
                    <a:pt x="59" y="252"/>
                  </a:cubicBezTo>
                  <a:cubicBezTo>
                    <a:pt x="60" y="254"/>
                    <a:pt x="61" y="257"/>
                    <a:pt x="63" y="260"/>
                  </a:cubicBezTo>
                  <a:close/>
                </a:path>
              </a:pathLst>
            </a:custGeom>
            <a:solidFill>
              <a:srgbClr val="85200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25" name="Google Shape;2025;p47"/>
            <p:cNvSpPr/>
            <p:nvPr/>
          </p:nvSpPr>
          <p:spPr>
            <a:xfrm>
              <a:off x="1410772" y="3006835"/>
              <a:ext cx="32866" cy="25198"/>
            </a:xfrm>
            <a:custGeom>
              <a:rect b="b" l="l" r="r" t="t"/>
              <a:pathLst>
                <a:path extrusionOk="0" h="23" w="30">
                  <a:moveTo>
                    <a:pt x="1" y="23"/>
                  </a:moveTo>
                  <a:cubicBezTo>
                    <a:pt x="1" y="21"/>
                    <a:pt x="0" y="19"/>
                    <a:pt x="0" y="18"/>
                  </a:cubicBezTo>
                  <a:lnTo>
                    <a:pt x="0" y="6"/>
                  </a:lnTo>
                  <a:cubicBezTo>
                    <a:pt x="10" y="4"/>
                    <a:pt x="20" y="2"/>
                    <a:pt x="30" y="0"/>
                  </a:cubicBezTo>
                  <a:cubicBezTo>
                    <a:pt x="20" y="7"/>
                    <a:pt x="11" y="15"/>
                    <a:pt x="1" y="23"/>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26" name="Google Shape;2026;p47"/>
            <p:cNvSpPr/>
            <p:nvPr/>
          </p:nvSpPr>
          <p:spPr>
            <a:xfrm>
              <a:off x="1158796" y="2901663"/>
              <a:ext cx="271696" cy="541200"/>
            </a:xfrm>
            <a:custGeom>
              <a:rect b="b" l="l" r="r" t="t"/>
              <a:pathLst>
                <a:path extrusionOk="0" h="494" w="248">
                  <a:moveTo>
                    <a:pt x="246" y="458"/>
                  </a:moveTo>
                  <a:cubicBezTo>
                    <a:pt x="173" y="470"/>
                    <a:pt x="99" y="482"/>
                    <a:pt x="25" y="494"/>
                  </a:cubicBezTo>
                  <a:cubicBezTo>
                    <a:pt x="44" y="430"/>
                    <a:pt x="64" y="366"/>
                    <a:pt x="83" y="302"/>
                  </a:cubicBezTo>
                  <a:cubicBezTo>
                    <a:pt x="56" y="234"/>
                    <a:pt x="28" y="166"/>
                    <a:pt x="0" y="98"/>
                  </a:cubicBezTo>
                  <a:cubicBezTo>
                    <a:pt x="-2" y="57"/>
                    <a:pt x="8" y="40"/>
                    <a:pt x="19" y="32"/>
                  </a:cubicBezTo>
                  <a:cubicBezTo>
                    <a:pt x="26" y="27"/>
                    <a:pt x="30" y="28"/>
                    <a:pt x="57" y="22"/>
                  </a:cubicBezTo>
                  <a:cubicBezTo>
                    <a:pt x="91" y="14"/>
                    <a:pt x="90" y="11"/>
                    <a:pt x="115" y="6"/>
                  </a:cubicBezTo>
                  <a:cubicBezTo>
                    <a:pt x="132" y="3"/>
                    <a:pt x="148" y="2"/>
                    <a:pt x="180" y="0"/>
                  </a:cubicBezTo>
                  <a:cubicBezTo>
                    <a:pt x="210" y="-1"/>
                    <a:pt x="217" y="0"/>
                    <a:pt x="223" y="5"/>
                  </a:cubicBezTo>
                  <a:cubicBezTo>
                    <a:pt x="237" y="15"/>
                    <a:pt x="237" y="36"/>
                    <a:pt x="237" y="44"/>
                  </a:cubicBezTo>
                  <a:lnTo>
                    <a:pt x="224" y="98"/>
                  </a:lnTo>
                  <a:cubicBezTo>
                    <a:pt x="229" y="101"/>
                    <a:pt x="239" y="109"/>
                    <a:pt x="244" y="122"/>
                  </a:cubicBezTo>
                  <a:cubicBezTo>
                    <a:pt x="252" y="140"/>
                    <a:pt x="248" y="162"/>
                    <a:pt x="234" y="180"/>
                  </a:cubicBezTo>
                  <a:cubicBezTo>
                    <a:pt x="224" y="222"/>
                    <a:pt x="214" y="265"/>
                    <a:pt x="205" y="307"/>
                  </a:cubicBezTo>
                  <a:cubicBezTo>
                    <a:pt x="219" y="358"/>
                    <a:pt x="233" y="408"/>
                    <a:pt x="247" y="459"/>
                  </a:cubicBezTo>
                  <a:lnTo>
                    <a:pt x="246" y="458"/>
                  </a:ln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27" name="Google Shape;2027;p47"/>
            <p:cNvSpPr/>
            <p:nvPr/>
          </p:nvSpPr>
          <p:spPr>
            <a:xfrm>
              <a:off x="1102924" y="2931242"/>
              <a:ext cx="118319" cy="284842"/>
            </a:xfrm>
            <a:custGeom>
              <a:rect b="b" l="l" r="r" t="t"/>
              <a:pathLst>
                <a:path extrusionOk="0" h="260" w="108">
                  <a:moveTo>
                    <a:pt x="45" y="260"/>
                  </a:moveTo>
                  <a:cubicBezTo>
                    <a:pt x="30" y="254"/>
                    <a:pt x="15" y="248"/>
                    <a:pt x="0" y="242"/>
                  </a:cubicBezTo>
                  <a:cubicBezTo>
                    <a:pt x="0" y="240"/>
                    <a:pt x="1" y="237"/>
                    <a:pt x="1" y="234"/>
                  </a:cubicBezTo>
                  <a:cubicBezTo>
                    <a:pt x="2" y="230"/>
                    <a:pt x="3" y="228"/>
                    <a:pt x="3" y="222"/>
                  </a:cubicBezTo>
                  <a:cubicBezTo>
                    <a:pt x="4" y="220"/>
                    <a:pt x="9" y="192"/>
                    <a:pt x="20" y="127"/>
                  </a:cubicBezTo>
                  <a:cubicBezTo>
                    <a:pt x="20" y="126"/>
                    <a:pt x="20" y="126"/>
                    <a:pt x="21" y="125"/>
                  </a:cubicBezTo>
                  <a:cubicBezTo>
                    <a:pt x="24" y="108"/>
                    <a:pt x="27" y="89"/>
                    <a:pt x="31" y="67"/>
                  </a:cubicBezTo>
                  <a:cubicBezTo>
                    <a:pt x="33" y="56"/>
                    <a:pt x="35" y="43"/>
                    <a:pt x="38" y="30"/>
                  </a:cubicBezTo>
                  <a:cubicBezTo>
                    <a:pt x="38" y="29"/>
                    <a:pt x="49" y="4"/>
                    <a:pt x="75" y="1"/>
                  </a:cubicBezTo>
                  <a:cubicBezTo>
                    <a:pt x="92" y="-2"/>
                    <a:pt x="105" y="8"/>
                    <a:pt x="108" y="10"/>
                  </a:cubicBezTo>
                  <a:cubicBezTo>
                    <a:pt x="108" y="18"/>
                    <a:pt x="106" y="29"/>
                    <a:pt x="105" y="42"/>
                  </a:cubicBezTo>
                  <a:cubicBezTo>
                    <a:pt x="101" y="69"/>
                    <a:pt x="96" y="92"/>
                    <a:pt x="89" y="119"/>
                  </a:cubicBezTo>
                  <a:cubicBezTo>
                    <a:pt x="89" y="121"/>
                    <a:pt x="88" y="124"/>
                    <a:pt x="87" y="126"/>
                  </a:cubicBezTo>
                  <a:cubicBezTo>
                    <a:pt x="87" y="127"/>
                    <a:pt x="87" y="129"/>
                    <a:pt x="86" y="130"/>
                  </a:cubicBezTo>
                  <a:cubicBezTo>
                    <a:pt x="85" y="136"/>
                    <a:pt x="83" y="142"/>
                    <a:pt x="82" y="148"/>
                  </a:cubicBezTo>
                  <a:cubicBezTo>
                    <a:pt x="71" y="187"/>
                    <a:pt x="59" y="223"/>
                    <a:pt x="49" y="252"/>
                  </a:cubicBezTo>
                  <a:cubicBezTo>
                    <a:pt x="48" y="255"/>
                    <a:pt x="47" y="257"/>
                    <a:pt x="45" y="260"/>
                  </a:cubicBezTo>
                  <a:close/>
                </a:path>
              </a:pathLst>
            </a:custGeom>
            <a:solidFill>
              <a:srgbClr val="85200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28" name="Google Shape;2028;p47"/>
            <p:cNvSpPr/>
            <p:nvPr/>
          </p:nvSpPr>
          <p:spPr>
            <a:xfrm>
              <a:off x="1131408" y="3038606"/>
              <a:ext cx="66828" cy="32866"/>
            </a:xfrm>
            <a:custGeom>
              <a:rect b="b" l="l" r="r" t="t"/>
              <a:pathLst>
                <a:path extrusionOk="0" h="30" w="61">
                  <a:moveTo>
                    <a:pt x="61" y="30"/>
                  </a:moveTo>
                  <a:cubicBezTo>
                    <a:pt x="59" y="29"/>
                    <a:pt x="58" y="27"/>
                    <a:pt x="56" y="26"/>
                  </a:cubicBezTo>
                  <a:cubicBezTo>
                    <a:pt x="38" y="17"/>
                    <a:pt x="19" y="9"/>
                    <a:pt x="0" y="0"/>
                  </a:cubicBezTo>
                  <a:cubicBezTo>
                    <a:pt x="20" y="4"/>
                    <a:pt x="41" y="8"/>
                    <a:pt x="61" y="12"/>
                  </a:cubicBezTo>
                  <a:lnTo>
                    <a:pt x="61" y="3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29" name="Google Shape;2029;p47"/>
            <p:cNvSpPr/>
            <p:nvPr/>
          </p:nvSpPr>
          <p:spPr>
            <a:xfrm>
              <a:off x="1341753" y="2728566"/>
              <a:ext cx="104077" cy="135848"/>
            </a:xfrm>
            <a:custGeom>
              <a:rect b="b" l="l" r="r" t="t"/>
              <a:pathLst>
                <a:path extrusionOk="0" h="124" w="95">
                  <a:moveTo>
                    <a:pt x="93" y="62"/>
                  </a:moveTo>
                  <a:cubicBezTo>
                    <a:pt x="99" y="70"/>
                    <a:pt x="91" y="84"/>
                    <a:pt x="89" y="89"/>
                  </a:cubicBezTo>
                  <a:cubicBezTo>
                    <a:pt x="87" y="92"/>
                    <a:pt x="72" y="124"/>
                    <a:pt x="46" y="124"/>
                  </a:cubicBezTo>
                  <a:cubicBezTo>
                    <a:pt x="20" y="124"/>
                    <a:pt x="0" y="90"/>
                    <a:pt x="0" y="62"/>
                  </a:cubicBezTo>
                  <a:cubicBezTo>
                    <a:pt x="0" y="32"/>
                    <a:pt x="23" y="0"/>
                    <a:pt x="46" y="0"/>
                  </a:cubicBezTo>
                  <a:cubicBezTo>
                    <a:pt x="47" y="0"/>
                    <a:pt x="62" y="0"/>
                    <a:pt x="68" y="9"/>
                  </a:cubicBezTo>
                  <a:cubicBezTo>
                    <a:pt x="78" y="23"/>
                    <a:pt x="62" y="44"/>
                    <a:pt x="72" y="54"/>
                  </a:cubicBezTo>
                  <a:cubicBezTo>
                    <a:pt x="78" y="60"/>
                    <a:pt x="87" y="55"/>
                    <a:pt x="92" y="62"/>
                  </a:cubicBezTo>
                  <a:lnTo>
                    <a:pt x="93" y="62"/>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30" name="Google Shape;2030;p47"/>
            <p:cNvSpPr/>
            <p:nvPr/>
          </p:nvSpPr>
          <p:spPr>
            <a:xfrm>
              <a:off x="1002133" y="3837260"/>
              <a:ext cx="306753" cy="566398"/>
            </a:xfrm>
            <a:custGeom>
              <a:rect b="b" l="l" r="r" t="t"/>
              <a:pathLst>
                <a:path extrusionOk="0" h="517" w="280">
                  <a:moveTo>
                    <a:pt x="279" y="60"/>
                  </a:moveTo>
                  <a:cubicBezTo>
                    <a:pt x="278" y="66"/>
                    <a:pt x="276" y="70"/>
                    <a:pt x="274" y="73"/>
                  </a:cubicBezTo>
                  <a:cubicBezTo>
                    <a:pt x="265" y="91"/>
                    <a:pt x="252" y="115"/>
                    <a:pt x="237" y="144"/>
                  </a:cubicBezTo>
                  <a:cubicBezTo>
                    <a:pt x="197" y="218"/>
                    <a:pt x="177" y="255"/>
                    <a:pt x="153" y="297"/>
                  </a:cubicBezTo>
                  <a:cubicBezTo>
                    <a:pt x="147" y="307"/>
                    <a:pt x="142" y="316"/>
                    <a:pt x="137" y="325"/>
                  </a:cubicBezTo>
                  <a:cubicBezTo>
                    <a:pt x="111" y="370"/>
                    <a:pt x="97" y="392"/>
                    <a:pt x="84" y="419"/>
                  </a:cubicBezTo>
                  <a:cubicBezTo>
                    <a:pt x="82" y="422"/>
                    <a:pt x="80" y="426"/>
                    <a:pt x="79" y="429"/>
                  </a:cubicBezTo>
                  <a:cubicBezTo>
                    <a:pt x="77" y="433"/>
                    <a:pt x="74" y="438"/>
                    <a:pt x="72" y="442"/>
                  </a:cubicBezTo>
                  <a:cubicBezTo>
                    <a:pt x="72" y="444"/>
                    <a:pt x="71" y="445"/>
                    <a:pt x="70" y="446"/>
                  </a:cubicBezTo>
                  <a:cubicBezTo>
                    <a:pt x="64" y="461"/>
                    <a:pt x="57" y="474"/>
                    <a:pt x="52" y="487"/>
                  </a:cubicBezTo>
                  <a:cubicBezTo>
                    <a:pt x="52" y="488"/>
                    <a:pt x="51" y="488"/>
                    <a:pt x="51" y="489"/>
                  </a:cubicBezTo>
                  <a:cubicBezTo>
                    <a:pt x="47" y="498"/>
                    <a:pt x="44" y="506"/>
                    <a:pt x="41" y="513"/>
                  </a:cubicBezTo>
                  <a:cubicBezTo>
                    <a:pt x="41" y="514"/>
                    <a:pt x="41" y="514"/>
                    <a:pt x="41" y="515"/>
                  </a:cubicBezTo>
                  <a:cubicBezTo>
                    <a:pt x="40" y="516"/>
                    <a:pt x="40" y="516"/>
                    <a:pt x="40" y="517"/>
                  </a:cubicBezTo>
                  <a:cubicBezTo>
                    <a:pt x="32" y="515"/>
                    <a:pt x="24" y="512"/>
                    <a:pt x="16" y="509"/>
                  </a:cubicBezTo>
                  <a:cubicBezTo>
                    <a:pt x="11" y="508"/>
                    <a:pt x="6" y="506"/>
                    <a:pt x="0" y="504"/>
                  </a:cubicBezTo>
                  <a:cubicBezTo>
                    <a:pt x="1" y="501"/>
                    <a:pt x="2" y="498"/>
                    <a:pt x="2" y="494"/>
                  </a:cubicBezTo>
                  <a:cubicBezTo>
                    <a:pt x="9" y="468"/>
                    <a:pt x="15" y="439"/>
                    <a:pt x="24" y="409"/>
                  </a:cubicBezTo>
                  <a:cubicBezTo>
                    <a:pt x="25" y="407"/>
                    <a:pt x="25" y="406"/>
                    <a:pt x="26" y="405"/>
                  </a:cubicBezTo>
                  <a:cubicBezTo>
                    <a:pt x="27" y="401"/>
                    <a:pt x="28" y="398"/>
                    <a:pt x="29" y="396"/>
                  </a:cubicBezTo>
                  <a:cubicBezTo>
                    <a:pt x="36" y="371"/>
                    <a:pt x="44" y="346"/>
                    <a:pt x="54" y="320"/>
                  </a:cubicBezTo>
                  <a:cubicBezTo>
                    <a:pt x="60" y="302"/>
                    <a:pt x="68" y="284"/>
                    <a:pt x="75" y="266"/>
                  </a:cubicBezTo>
                  <a:cubicBezTo>
                    <a:pt x="78" y="260"/>
                    <a:pt x="81" y="254"/>
                    <a:pt x="83" y="247"/>
                  </a:cubicBezTo>
                  <a:cubicBezTo>
                    <a:pt x="119" y="167"/>
                    <a:pt x="202" y="25"/>
                    <a:pt x="218" y="14"/>
                  </a:cubicBezTo>
                  <a:cubicBezTo>
                    <a:pt x="232" y="3"/>
                    <a:pt x="246" y="1"/>
                    <a:pt x="253" y="0"/>
                  </a:cubicBezTo>
                  <a:cubicBezTo>
                    <a:pt x="264" y="12"/>
                    <a:pt x="284" y="35"/>
                    <a:pt x="279" y="61"/>
                  </a:cubicBezTo>
                  <a:lnTo>
                    <a:pt x="279" y="60"/>
                  </a:lnTo>
                  <a:close/>
                </a:path>
              </a:pathLst>
            </a:custGeom>
            <a:solidFill>
              <a:srgbClr val="85200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31" name="Google Shape;2031;p47"/>
            <p:cNvSpPr/>
            <p:nvPr/>
          </p:nvSpPr>
          <p:spPr>
            <a:xfrm>
              <a:off x="982413" y="4344499"/>
              <a:ext cx="156663" cy="232256"/>
            </a:xfrm>
            <a:custGeom>
              <a:rect b="b" l="l" r="r" t="t"/>
              <a:pathLst>
                <a:path extrusionOk="0" h="212" w="143">
                  <a:moveTo>
                    <a:pt x="17" y="19"/>
                  </a:moveTo>
                  <a:cubicBezTo>
                    <a:pt x="3" y="47"/>
                    <a:pt x="-1" y="54"/>
                    <a:pt x="0" y="63"/>
                  </a:cubicBezTo>
                  <a:cubicBezTo>
                    <a:pt x="0" y="68"/>
                    <a:pt x="2" y="78"/>
                    <a:pt x="16" y="87"/>
                  </a:cubicBezTo>
                  <a:cubicBezTo>
                    <a:pt x="16" y="98"/>
                    <a:pt x="18" y="115"/>
                    <a:pt x="23" y="134"/>
                  </a:cubicBezTo>
                  <a:cubicBezTo>
                    <a:pt x="27" y="151"/>
                    <a:pt x="33" y="164"/>
                    <a:pt x="38" y="172"/>
                  </a:cubicBezTo>
                  <a:cubicBezTo>
                    <a:pt x="38" y="176"/>
                    <a:pt x="39" y="182"/>
                    <a:pt x="43" y="187"/>
                  </a:cubicBezTo>
                  <a:cubicBezTo>
                    <a:pt x="45" y="190"/>
                    <a:pt x="50" y="196"/>
                    <a:pt x="54" y="193"/>
                  </a:cubicBezTo>
                  <a:cubicBezTo>
                    <a:pt x="56" y="191"/>
                    <a:pt x="55" y="183"/>
                    <a:pt x="56" y="183"/>
                  </a:cubicBezTo>
                  <a:cubicBezTo>
                    <a:pt x="57" y="183"/>
                    <a:pt x="58" y="190"/>
                    <a:pt x="62" y="196"/>
                  </a:cubicBezTo>
                  <a:cubicBezTo>
                    <a:pt x="64" y="199"/>
                    <a:pt x="67" y="203"/>
                    <a:pt x="70" y="202"/>
                  </a:cubicBezTo>
                  <a:cubicBezTo>
                    <a:pt x="72" y="201"/>
                    <a:pt x="73" y="195"/>
                    <a:pt x="74" y="194"/>
                  </a:cubicBezTo>
                  <a:cubicBezTo>
                    <a:pt x="74" y="196"/>
                    <a:pt x="78" y="208"/>
                    <a:pt x="84" y="210"/>
                  </a:cubicBezTo>
                  <a:cubicBezTo>
                    <a:pt x="86" y="210"/>
                    <a:pt x="89" y="210"/>
                    <a:pt x="90" y="208"/>
                  </a:cubicBezTo>
                  <a:cubicBezTo>
                    <a:pt x="92" y="205"/>
                    <a:pt x="91" y="202"/>
                    <a:pt x="91" y="202"/>
                  </a:cubicBezTo>
                  <a:cubicBezTo>
                    <a:pt x="92" y="204"/>
                    <a:pt x="93" y="208"/>
                    <a:pt x="97" y="210"/>
                  </a:cubicBezTo>
                  <a:cubicBezTo>
                    <a:pt x="101" y="212"/>
                    <a:pt x="107" y="214"/>
                    <a:pt x="110" y="210"/>
                  </a:cubicBezTo>
                  <a:cubicBezTo>
                    <a:pt x="113" y="206"/>
                    <a:pt x="112" y="200"/>
                    <a:pt x="109" y="194"/>
                  </a:cubicBezTo>
                  <a:cubicBezTo>
                    <a:pt x="110" y="195"/>
                    <a:pt x="110" y="196"/>
                    <a:pt x="111" y="197"/>
                  </a:cubicBezTo>
                  <a:cubicBezTo>
                    <a:pt x="112" y="198"/>
                    <a:pt x="114" y="200"/>
                    <a:pt x="117" y="201"/>
                  </a:cubicBezTo>
                  <a:cubicBezTo>
                    <a:pt x="118" y="202"/>
                    <a:pt x="119" y="202"/>
                    <a:pt x="119" y="202"/>
                  </a:cubicBezTo>
                  <a:cubicBezTo>
                    <a:pt x="123" y="203"/>
                    <a:pt x="126" y="203"/>
                    <a:pt x="129" y="203"/>
                  </a:cubicBezTo>
                  <a:cubicBezTo>
                    <a:pt x="129" y="203"/>
                    <a:pt x="130" y="203"/>
                    <a:pt x="130" y="202"/>
                  </a:cubicBezTo>
                  <a:cubicBezTo>
                    <a:pt x="133" y="201"/>
                    <a:pt x="135" y="200"/>
                    <a:pt x="137" y="198"/>
                  </a:cubicBezTo>
                  <a:cubicBezTo>
                    <a:pt x="138" y="196"/>
                    <a:pt x="139" y="194"/>
                    <a:pt x="140" y="192"/>
                  </a:cubicBezTo>
                  <a:cubicBezTo>
                    <a:pt x="141" y="191"/>
                    <a:pt x="142" y="189"/>
                    <a:pt x="142" y="187"/>
                  </a:cubicBezTo>
                  <a:cubicBezTo>
                    <a:pt x="143" y="182"/>
                    <a:pt x="143" y="179"/>
                    <a:pt x="143" y="178"/>
                  </a:cubicBezTo>
                  <a:cubicBezTo>
                    <a:pt x="142" y="177"/>
                    <a:pt x="142" y="175"/>
                    <a:pt x="141" y="174"/>
                  </a:cubicBezTo>
                  <a:cubicBezTo>
                    <a:pt x="134" y="162"/>
                    <a:pt x="127" y="150"/>
                    <a:pt x="120" y="138"/>
                  </a:cubicBezTo>
                  <a:cubicBezTo>
                    <a:pt x="109" y="92"/>
                    <a:pt x="98" y="47"/>
                    <a:pt x="88" y="1"/>
                  </a:cubicBezTo>
                  <a:cubicBezTo>
                    <a:pt x="69" y="-3"/>
                    <a:pt x="23" y="6"/>
                    <a:pt x="17" y="19"/>
                  </a:cubicBezTo>
                  <a:close/>
                </a:path>
              </a:pathLst>
            </a:custGeom>
            <a:solidFill>
              <a:srgbClr val="F79250"/>
            </a:solidFill>
            <a:ln>
              <a:noFill/>
            </a:ln>
          </p:spPr>
          <p:txBody>
            <a:bodyPr anchorCtr="1" anchor="ctr" bIns="31300" lIns="90000" spcFirstLastPara="1" rIns="90000" wrap="square" tIns="313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32" name="Google Shape;2032;p47"/>
            <p:cNvSpPr/>
            <p:nvPr/>
          </p:nvSpPr>
          <p:spPr>
            <a:xfrm>
              <a:off x="1088681" y="4525264"/>
              <a:ext cx="53682" cy="46013"/>
            </a:xfrm>
            <a:custGeom>
              <a:rect b="b" l="l" r="r" t="t"/>
              <a:pathLst>
                <a:path extrusionOk="0" h="42" w="49">
                  <a:moveTo>
                    <a:pt x="28" y="42"/>
                  </a:moveTo>
                  <a:cubicBezTo>
                    <a:pt x="26" y="42"/>
                    <a:pt x="23" y="42"/>
                    <a:pt x="21" y="41"/>
                  </a:cubicBezTo>
                  <a:cubicBezTo>
                    <a:pt x="20" y="41"/>
                    <a:pt x="19" y="40"/>
                    <a:pt x="18" y="39"/>
                  </a:cubicBezTo>
                  <a:cubicBezTo>
                    <a:pt x="16" y="38"/>
                    <a:pt x="13" y="36"/>
                    <a:pt x="12" y="35"/>
                  </a:cubicBezTo>
                  <a:cubicBezTo>
                    <a:pt x="10" y="33"/>
                    <a:pt x="10" y="33"/>
                    <a:pt x="10" y="33"/>
                  </a:cubicBezTo>
                  <a:cubicBezTo>
                    <a:pt x="9" y="32"/>
                    <a:pt x="8" y="31"/>
                    <a:pt x="8" y="30"/>
                  </a:cubicBezTo>
                  <a:cubicBezTo>
                    <a:pt x="4" y="24"/>
                    <a:pt x="1" y="15"/>
                    <a:pt x="0" y="4"/>
                  </a:cubicBezTo>
                  <a:cubicBezTo>
                    <a:pt x="0" y="2"/>
                    <a:pt x="1" y="0"/>
                    <a:pt x="3" y="0"/>
                  </a:cubicBezTo>
                  <a:cubicBezTo>
                    <a:pt x="5" y="0"/>
                    <a:pt x="7" y="2"/>
                    <a:pt x="7" y="4"/>
                  </a:cubicBezTo>
                  <a:cubicBezTo>
                    <a:pt x="7" y="14"/>
                    <a:pt x="10" y="22"/>
                    <a:pt x="14" y="27"/>
                  </a:cubicBezTo>
                  <a:lnTo>
                    <a:pt x="12" y="30"/>
                  </a:lnTo>
                  <a:lnTo>
                    <a:pt x="14" y="28"/>
                  </a:lnTo>
                  <a:cubicBezTo>
                    <a:pt x="14" y="28"/>
                    <a:pt x="15" y="28"/>
                    <a:pt x="15" y="29"/>
                  </a:cubicBezTo>
                  <a:cubicBezTo>
                    <a:pt x="16" y="29"/>
                    <a:pt x="16" y="30"/>
                    <a:pt x="17" y="30"/>
                  </a:cubicBezTo>
                  <a:cubicBezTo>
                    <a:pt x="18" y="31"/>
                    <a:pt x="19" y="33"/>
                    <a:pt x="22" y="34"/>
                  </a:cubicBezTo>
                  <a:cubicBezTo>
                    <a:pt x="23" y="35"/>
                    <a:pt x="23" y="35"/>
                    <a:pt x="23" y="35"/>
                  </a:cubicBezTo>
                  <a:cubicBezTo>
                    <a:pt x="26" y="36"/>
                    <a:pt x="28" y="36"/>
                    <a:pt x="31" y="36"/>
                  </a:cubicBezTo>
                  <a:lnTo>
                    <a:pt x="32" y="35"/>
                  </a:lnTo>
                  <a:cubicBezTo>
                    <a:pt x="35" y="34"/>
                    <a:pt x="38" y="31"/>
                    <a:pt x="40" y="26"/>
                  </a:cubicBezTo>
                  <a:cubicBezTo>
                    <a:pt x="41" y="25"/>
                    <a:pt x="42" y="23"/>
                    <a:pt x="42" y="22"/>
                  </a:cubicBezTo>
                  <a:cubicBezTo>
                    <a:pt x="43" y="16"/>
                    <a:pt x="41" y="12"/>
                    <a:pt x="41" y="11"/>
                  </a:cubicBezTo>
                  <a:cubicBezTo>
                    <a:pt x="40" y="10"/>
                    <a:pt x="40" y="8"/>
                    <a:pt x="42" y="7"/>
                  </a:cubicBezTo>
                  <a:cubicBezTo>
                    <a:pt x="43" y="6"/>
                    <a:pt x="46" y="7"/>
                    <a:pt x="47" y="8"/>
                  </a:cubicBezTo>
                  <a:cubicBezTo>
                    <a:pt x="48" y="10"/>
                    <a:pt x="49" y="15"/>
                    <a:pt x="49" y="22"/>
                  </a:cubicBezTo>
                  <a:cubicBezTo>
                    <a:pt x="48" y="25"/>
                    <a:pt x="47" y="27"/>
                    <a:pt x="46" y="29"/>
                  </a:cubicBezTo>
                  <a:cubicBezTo>
                    <a:pt x="43" y="35"/>
                    <a:pt x="38" y="39"/>
                    <a:pt x="35" y="41"/>
                  </a:cubicBezTo>
                  <a:cubicBezTo>
                    <a:pt x="34" y="41"/>
                    <a:pt x="33" y="41"/>
                    <a:pt x="32" y="41"/>
                  </a:cubicBezTo>
                  <a:cubicBezTo>
                    <a:pt x="31" y="42"/>
                    <a:pt x="29" y="42"/>
                    <a:pt x="28" y="42"/>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33" name="Google Shape;2033;p47"/>
            <p:cNvSpPr/>
            <p:nvPr/>
          </p:nvSpPr>
          <p:spPr>
            <a:xfrm>
              <a:off x="1070057" y="4517595"/>
              <a:ext cx="15338" cy="51491"/>
            </a:xfrm>
            <a:custGeom>
              <a:rect b="b" l="l" r="r" t="t"/>
              <a:pathLst>
                <a:path extrusionOk="0" h="47" w="14">
                  <a:moveTo>
                    <a:pt x="11" y="47"/>
                  </a:moveTo>
                  <a:cubicBezTo>
                    <a:pt x="10" y="47"/>
                    <a:pt x="9" y="46"/>
                    <a:pt x="8" y="45"/>
                  </a:cubicBezTo>
                  <a:cubicBezTo>
                    <a:pt x="6" y="40"/>
                    <a:pt x="5" y="36"/>
                    <a:pt x="4" y="31"/>
                  </a:cubicBezTo>
                  <a:cubicBezTo>
                    <a:pt x="2" y="22"/>
                    <a:pt x="0" y="13"/>
                    <a:pt x="0" y="4"/>
                  </a:cubicBezTo>
                  <a:cubicBezTo>
                    <a:pt x="0" y="2"/>
                    <a:pt x="2" y="0"/>
                    <a:pt x="4" y="0"/>
                  </a:cubicBezTo>
                  <a:cubicBezTo>
                    <a:pt x="5" y="0"/>
                    <a:pt x="7" y="2"/>
                    <a:pt x="7" y="3"/>
                  </a:cubicBezTo>
                  <a:cubicBezTo>
                    <a:pt x="7" y="12"/>
                    <a:pt x="8" y="21"/>
                    <a:pt x="10" y="29"/>
                  </a:cubicBezTo>
                  <a:cubicBezTo>
                    <a:pt x="11" y="33"/>
                    <a:pt x="12" y="38"/>
                    <a:pt x="14" y="42"/>
                  </a:cubicBezTo>
                  <a:cubicBezTo>
                    <a:pt x="15" y="44"/>
                    <a:pt x="14" y="46"/>
                    <a:pt x="12" y="47"/>
                  </a:cubicBezTo>
                  <a:lnTo>
                    <a:pt x="11" y="47"/>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34" name="Google Shape;2034;p47"/>
            <p:cNvSpPr/>
            <p:nvPr/>
          </p:nvSpPr>
          <p:spPr>
            <a:xfrm>
              <a:off x="1056911" y="4523073"/>
              <a:ext cx="9860" cy="38344"/>
            </a:xfrm>
            <a:custGeom>
              <a:rect b="b" l="l" r="r" t="t"/>
              <a:pathLst>
                <a:path extrusionOk="0" h="35" w="9">
                  <a:moveTo>
                    <a:pt x="6" y="35"/>
                  </a:moveTo>
                  <a:cubicBezTo>
                    <a:pt x="4" y="35"/>
                    <a:pt x="3" y="34"/>
                    <a:pt x="3" y="32"/>
                  </a:cubicBezTo>
                  <a:cubicBezTo>
                    <a:pt x="1" y="25"/>
                    <a:pt x="0" y="18"/>
                    <a:pt x="0" y="11"/>
                  </a:cubicBezTo>
                  <a:cubicBezTo>
                    <a:pt x="0" y="8"/>
                    <a:pt x="0" y="6"/>
                    <a:pt x="0" y="3"/>
                  </a:cubicBezTo>
                  <a:cubicBezTo>
                    <a:pt x="0" y="1"/>
                    <a:pt x="2" y="0"/>
                    <a:pt x="3" y="0"/>
                  </a:cubicBezTo>
                  <a:cubicBezTo>
                    <a:pt x="5" y="0"/>
                    <a:pt x="6" y="1"/>
                    <a:pt x="7" y="3"/>
                  </a:cubicBezTo>
                  <a:cubicBezTo>
                    <a:pt x="7" y="5"/>
                    <a:pt x="7" y="8"/>
                    <a:pt x="7" y="10"/>
                  </a:cubicBezTo>
                  <a:cubicBezTo>
                    <a:pt x="7" y="17"/>
                    <a:pt x="8" y="24"/>
                    <a:pt x="9" y="31"/>
                  </a:cubicBezTo>
                  <a:cubicBezTo>
                    <a:pt x="10" y="33"/>
                    <a:pt x="9" y="34"/>
                    <a:pt x="7" y="35"/>
                  </a:cubicBezTo>
                  <a:lnTo>
                    <a:pt x="6" y="35"/>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35" name="Google Shape;2035;p47"/>
            <p:cNvSpPr/>
            <p:nvPr/>
          </p:nvSpPr>
          <p:spPr>
            <a:xfrm>
              <a:off x="1037191" y="4509927"/>
              <a:ext cx="9860" cy="39440"/>
            </a:xfrm>
            <a:custGeom>
              <a:rect b="b" l="l" r="r" t="t"/>
              <a:pathLst>
                <a:path extrusionOk="0" h="36" w="9">
                  <a:moveTo>
                    <a:pt x="6" y="36"/>
                  </a:moveTo>
                  <a:cubicBezTo>
                    <a:pt x="4" y="36"/>
                    <a:pt x="2" y="35"/>
                    <a:pt x="2" y="33"/>
                  </a:cubicBezTo>
                  <a:lnTo>
                    <a:pt x="0" y="3"/>
                  </a:lnTo>
                  <a:cubicBezTo>
                    <a:pt x="0" y="1"/>
                    <a:pt x="2" y="0"/>
                    <a:pt x="4" y="0"/>
                  </a:cubicBezTo>
                  <a:cubicBezTo>
                    <a:pt x="5" y="0"/>
                    <a:pt x="7" y="1"/>
                    <a:pt x="7" y="3"/>
                  </a:cubicBezTo>
                  <a:lnTo>
                    <a:pt x="9" y="33"/>
                  </a:lnTo>
                  <a:cubicBezTo>
                    <a:pt x="9" y="34"/>
                    <a:pt x="8" y="36"/>
                    <a:pt x="6" y="36"/>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36" name="Google Shape;2036;p47"/>
            <p:cNvSpPr/>
            <p:nvPr/>
          </p:nvSpPr>
          <p:spPr>
            <a:xfrm>
              <a:off x="973649" y="4259046"/>
              <a:ext cx="170905" cy="333046"/>
            </a:xfrm>
            <a:custGeom>
              <a:rect b="b" l="l" r="r" t="t"/>
              <a:pathLst>
                <a:path extrusionOk="0" h="304" w="156">
                  <a:moveTo>
                    <a:pt x="155" y="256"/>
                  </a:moveTo>
                  <a:lnTo>
                    <a:pt x="156" y="258"/>
                  </a:lnTo>
                  <a:cubicBezTo>
                    <a:pt x="155" y="262"/>
                    <a:pt x="151" y="284"/>
                    <a:pt x="132" y="297"/>
                  </a:cubicBezTo>
                  <a:cubicBezTo>
                    <a:pt x="116" y="307"/>
                    <a:pt x="100" y="305"/>
                    <a:pt x="88" y="302"/>
                  </a:cubicBezTo>
                  <a:cubicBezTo>
                    <a:pt x="81" y="300"/>
                    <a:pt x="76" y="298"/>
                    <a:pt x="75" y="297"/>
                  </a:cubicBezTo>
                  <a:cubicBezTo>
                    <a:pt x="74" y="296"/>
                    <a:pt x="73" y="295"/>
                    <a:pt x="72" y="295"/>
                  </a:cubicBezTo>
                  <a:cubicBezTo>
                    <a:pt x="64" y="290"/>
                    <a:pt x="55" y="280"/>
                    <a:pt x="37" y="245"/>
                  </a:cubicBezTo>
                  <a:cubicBezTo>
                    <a:pt x="10" y="193"/>
                    <a:pt x="-3" y="167"/>
                    <a:pt x="1" y="142"/>
                  </a:cubicBezTo>
                  <a:cubicBezTo>
                    <a:pt x="9" y="127"/>
                    <a:pt x="17" y="112"/>
                    <a:pt x="25" y="97"/>
                  </a:cubicBezTo>
                  <a:cubicBezTo>
                    <a:pt x="28" y="90"/>
                    <a:pt x="32" y="83"/>
                    <a:pt x="36" y="76"/>
                  </a:cubicBezTo>
                  <a:cubicBezTo>
                    <a:pt x="40" y="51"/>
                    <a:pt x="44" y="25"/>
                    <a:pt x="48" y="0"/>
                  </a:cubicBezTo>
                  <a:lnTo>
                    <a:pt x="126" y="17"/>
                  </a:lnTo>
                  <a:cubicBezTo>
                    <a:pt x="117" y="39"/>
                    <a:pt x="108" y="60"/>
                    <a:pt x="100" y="82"/>
                  </a:cubicBezTo>
                  <a:cubicBezTo>
                    <a:pt x="105" y="106"/>
                    <a:pt x="112" y="131"/>
                    <a:pt x="120" y="157"/>
                  </a:cubicBezTo>
                  <a:cubicBezTo>
                    <a:pt x="131" y="193"/>
                    <a:pt x="143" y="226"/>
                    <a:pt x="155" y="256"/>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37" name="Google Shape;2037;p47"/>
            <p:cNvSpPr/>
            <p:nvPr/>
          </p:nvSpPr>
          <p:spPr>
            <a:xfrm>
              <a:off x="973649" y="4414614"/>
              <a:ext cx="96408" cy="175288"/>
            </a:xfrm>
            <a:custGeom>
              <a:rect b="b" l="l" r="r" t="t"/>
              <a:pathLst>
                <a:path extrusionOk="0" h="160" w="88">
                  <a:moveTo>
                    <a:pt x="88" y="160"/>
                  </a:moveTo>
                  <a:cubicBezTo>
                    <a:pt x="81" y="158"/>
                    <a:pt x="76" y="156"/>
                    <a:pt x="75" y="155"/>
                  </a:cubicBezTo>
                  <a:cubicBezTo>
                    <a:pt x="74" y="154"/>
                    <a:pt x="73" y="153"/>
                    <a:pt x="72" y="153"/>
                  </a:cubicBezTo>
                  <a:cubicBezTo>
                    <a:pt x="64" y="148"/>
                    <a:pt x="55" y="138"/>
                    <a:pt x="37" y="103"/>
                  </a:cubicBezTo>
                  <a:cubicBezTo>
                    <a:pt x="10" y="51"/>
                    <a:pt x="-3" y="25"/>
                    <a:pt x="1" y="0"/>
                  </a:cubicBezTo>
                  <a:cubicBezTo>
                    <a:pt x="10" y="14"/>
                    <a:pt x="18" y="29"/>
                    <a:pt x="26" y="44"/>
                  </a:cubicBezTo>
                  <a:cubicBezTo>
                    <a:pt x="38" y="67"/>
                    <a:pt x="51" y="91"/>
                    <a:pt x="63" y="114"/>
                  </a:cubicBezTo>
                  <a:cubicBezTo>
                    <a:pt x="67" y="122"/>
                    <a:pt x="72" y="130"/>
                    <a:pt x="76" y="138"/>
                  </a:cubicBezTo>
                  <a:cubicBezTo>
                    <a:pt x="81" y="146"/>
                    <a:pt x="84" y="153"/>
                    <a:pt x="88" y="160"/>
                  </a:cubicBezTo>
                  <a:close/>
                </a:path>
              </a:pathLst>
            </a:custGeom>
            <a:solidFill>
              <a:schemeClr val="dk1"/>
            </a:solidFill>
            <a:ln>
              <a:noFill/>
            </a:ln>
          </p:spPr>
          <p:txBody>
            <a:bodyPr anchorCtr="1" anchor="ctr" bIns="12600" lIns="90000" spcFirstLastPara="1" rIns="90000" wrap="square" tIns="126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38" name="Google Shape;2038;p47"/>
            <p:cNvSpPr/>
            <p:nvPr/>
          </p:nvSpPr>
          <p:spPr>
            <a:xfrm>
              <a:off x="1052528" y="4532933"/>
              <a:ext cx="92026" cy="59160"/>
            </a:xfrm>
            <a:custGeom>
              <a:rect b="b" l="l" r="r" t="t"/>
              <a:pathLst>
                <a:path extrusionOk="0" h="54" w="84">
                  <a:moveTo>
                    <a:pt x="84" y="8"/>
                  </a:moveTo>
                  <a:cubicBezTo>
                    <a:pt x="83" y="12"/>
                    <a:pt x="79" y="34"/>
                    <a:pt x="60" y="47"/>
                  </a:cubicBezTo>
                  <a:cubicBezTo>
                    <a:pt x="44" y="57"/>
                    <a:pt x="28" y="55"/>
                    <a:pt x="16" y="52"/>
                  </a:cubicBezTo>
                  <a:cubicBezTo>
                    <a:pt x="9" y="50"/>
                    <a:pt x="4" y="48"/>
                    <a:pt x="3" y="47"/>
                  </a:cubicBezTo>
                  <a:cubicBezTo>
                    <a:pt x="2" y="46"/>
                    <a:pt x="1" y="45"/>
                    <a:pt x="0" y="45"/>
                  </a:cubicBezTo>
                  <a:cubicBezTo>
                    <a:pt x="0" y="40"/>
                    <a:pt x="2" y="35"/>
                    <a:pt x="5" y="31"/>
                  </a:cubicBezTo>
                  <a:cubicBezTo>
                    <a:pt x="6" y="28"/>
                    <a:pt x="8" y="26"/>
                    <a:pt x="9" y="24"/>
                  </a:cubicBezTo>
                  <a:cubicBezTo>
                    <a:pt x="13" y="19"/>
                    <a:pt x="17" y="14"/>
                    <a:pt x="22" y="11"/>
                  </a:cubicBezTo>
                  <a:cubicBezTo>
                    <a:pt x="26" y="7"/>
                    <a:pt x="32" y="5"/>
                    <a:pt x="37" y="3"/>
                  </a:cubicBezTo>
                  <a:cubicBezTo>
                    <a:pt x="40" y="3"/>
                    <a:pt x="43" y="2"/>
                    <a:pt x="46" y="1"/>
                  </a:cubicBezTo>
                  <a:cubicBezTo>
                    <a:pt x="57" y="-1"/>
                    <a:pt x="68" y="0"/>
                    <a:pt x="77" y="4"/>
                  </a:cubicBezTo>
                  <a:cubicBezTo>
                    <a:pt x="79" y="4"/>
                    <a:pt x="81" y="5"/>
                    <a:pt x="83" y="6"/>
                  </a:cubicBezTo>
                  <a:cubicBezTo>
                    <a:pt x="83" y="7"/>
                    <a:pt x="83" y="8"/>
                    <a:pt x="84" y="8"/>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39" name="Google Shape;2039;p47"/>
            <p:cNvSpPr/>
            <p:nvPr/>
          </p:nvSpPr>
          <p:spPr>
            <a:xfrm>
              <a:off x="1371333" y="3801107"/>
              <a:ext cx="109555" cy="616793"/>
            </a:xfrm>
            <a:custGeom>
              <a:rect b="b" l="l" r="r" t="t"/>
              <a:pathLst>
                <a:path extrusionOk="0" h="563" w="100">
                  <a:moveTo>
                    <a:pt x="12" y="25"/>
                  </a:moveTo>
                  <a:cubicBezTo>
                    <a:pt x="13" y="38"/>
                    <a:pt x="12" y="45"/>
                    <a:pt x="12" y="47"/>
                  </a:cubicBezTo>
                  <a:cubicBezTo>
                    <a:pt x="12" y="48"/>
                    <a:pt x="11" y="51"/>
                    <a:pt x="11" y="53"/>
                  </a:cubicBezTo>
                  <a:cubicBezTo>
                    <a:pt x="11" y="73"/>
                    <a:pt x="10" y="101"/>
                    <a:pt x="9" y="134"/>
                  </a:cubicBezTo>
                  <a:cubicBezTo>
                    <a:pt x="8" y="218"/>
                    <a:pt x="8" y="260"/>
                    <a:pt x="8" y="308"/>
                  </a:cubicBezTo>
                  <a:cubicBezTo>
                    <a:pt x="8" y="320"/>
                    <a:pt x="8" y="331"/>
                    <a:pt x="9" y="340"/>
                  </a:cubicBezTo>
                  <a:cubicBezTo>
                    <a:pt x="9" y="393"/>
                    <a:pt x="10" y="418"/>
                    <a:pt x="9" y="448"/>
                  </a:cubicBezTo>
                  <a:cubicBezTo>
                    <a:pt x="9" y="452"/>
                    <a:pt x="8" y="456"/>
                    <a:pt x="8" y="460"/>
                  </a:cubicBezTo>
                  <a:cubicBezTo>
                    <a:pt x="8" y="464"/>
                    <a:pt x="8" y="469"/>
                    <a:pt x="7" y="474"/>
                  </a:cubicBezTo>
                  <a:cubicBezTo>
                    <a:pt x="7" y="475"/>
                    <a:pt x="7" y="477"/>
                    <a:pt x="7" y="478"/>
                  </a:cubicBezTo>
                  <a:cubicBezTo>
                    <a:pt x="6" y="495"/>
                    <a:pt x="5" y="510"/>
                    <a:pt x="4" y="523"/>
                  </a:cubicBezTo>
                  <a:cubicBezTo>
                    <a:pt x="4" y="524"/>
                    <a:pt x="4" y="524"/>
                    <a:pt x="4" y="525"/>
                  </a:cubicBezTo>
                  <a:cubicBezTo>
                    <a:pt x="2" y="535"/>
                    <a:pt x="1" y="544"/>
                    <a:pt x="0" y="551"/>
                  </a:cubicBezTo>
                  <a:cubicBezTo>
                    <a:pt x="0" y="552"/>
                    <a:pt x="0" y="552"/>
                    <a:pt x="0" y="553"/>
                  </a:cubicBezTo>
                  <a:cubicBezTo>
                    <a:pt x="0" y="553"/>
                    <a:pt x="0" y="554"/>
                    <a:pt x="0" y="555"/>
                  </a:cubicBezTo>
                  <a:cubicBezTo>
                    <a:pt x="8" y="557"/>
                    <a:pt x="16" y="558"/>
                    <a:pt x="24" y="560"/>
                  </a:cubicBezTo>
                  <a:cubicBezTo>
                    <a:pt x="29" y="561"/>
                    <a:pt x="35" y="562"/>
                    <a:pt x="41" y="563"/>
                  </a:cubicBezTo>
                  <a:cubicBezTo>
                    <a:pt x="42" y="560"/>
                    <a:pt x="43" y="557"/>
                    <a:pt x="44" y="553"/>
                  </a:cubicBezTo>
                  <a:cubicBezTo>
                    <a:pt x="51" y="527"/>
                    <a:pt x="60" y="499"/>
                    <a:pt x="67" y="468"/>
                  </a:cubicBezTo>
                  <a:cubicBezTo>
                    <a:pt x="67" y="466"/>
                    <a:pt x="67" y="465"/>
                    <a:pt x="67" y="463"/>
                  </a:cubicBezTo>
                  <a:cubicBezTo>
                    <a:pt x="68" y="460"/>
                    <a:pt x="69" y="457"/>
                    <a:pt x="69" y="454"/>
                  </a:cubicBezTo>
                  <a:cubicBezTo>
                    <a:pt x="75" y="430"/>
                    <a:pt x="80" y="403"/>
                    <a:pt x="84" y="376"/>
                  </a:cubicBezTo>
                  <a:cubicBezTo>
                    <a:pt x="87" y="357"/>
                    <a:pt x="90" y="338"/>
                    <a:pt x="92" y="319"/>
                  </a:cubicBezTo>
                  <a:cubicBezTo>
                    <a:pt x="93" y="312"/>
                    <a:pt x="93" y="305"/>
                    <a:pt x="94" y="298"/>
                  </a:cubicBezTo>
                  <a:cubicBezTo>
                    <a:pt x="102" y="211"/>
                    <a:pt x="101" y="133"/>
                    <a:pt x="96" y="69"/>
                  </a:cubicBezTo>
                  <a:cubicBezTo>
                    <a:pt x="97" y="62"/>
                    <a:pt x="99" y="47"/>
                    <a:pt x="91" y="29"/>
                  </a:cubicBezTo>
                  <a:cubicBezTo>
                    <a:pt x="84" y="12"/>
                    <a:pt x="72" y="3"/>
                    <a:pt x="67" y="0"/>
                  </a:cubicBezTo>
                  <a:cubicBezTo>
                    <a:pt x="49" y="8"/>
                    <a:pt x="31" y="16"/>
                    <a:pt x="13" y="25"/>
                  </a:cubicBezTo>
                  <a:lnTo>
                    <a:pt x="12" y="25"/>
                  </a:lnTo>
                  <a:close/>
                </a:path>
              </a:pathLst>
            </a:custGeom>
            <a:solidFill>
              <a:srgbClr val="85200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40" name="Google Shape;2040;p47"/>
            <p:cNvSpPr/>
            <p:nvPr/>
          </p:nvSpPr>
          <p:spPr>
            <a:xfrm>
              <a:off x="1251918" y="2835930"/>
              <a:ext cx="94217" cy="117224"/>
            </a:xfrm>
            <a:custGeom>
              <a:rect b="b" l="l" r="r" t="t"/>
              <a:pathLst>
                <a:path extrusionOk="0" h="107" w="86">
                  <a:moveTo>
                    <a:pt x="0" y="77"/>
                  </a:moveTo>
                  <a:cubicBezTo>
                    <a:pt x="2" y="81"/>
                    <a:pt x="12" y="98"/>
                    <a:pt x="33" y="105"/>
                  </a:cubicBezTo>
                  <a:cubicBezTo>
                    <a:pt x="61" y="113"/>
                    <a:pt x="84" y="94"/>
                    <a:pt x="86" y="93"/>
                  </a:cubicBezTo>
                  <a:cubicBezTo>
                    <a:pt x="83" y="84"/>
                    <a:pt x="82" y="74"/>
                    <a:pt x="81" y="63"/>
                  </a:cubicBezTo>
                  <a:cubicBezTo>
                    <a:pt x="80" y="57"/>
                    <a:pt x="80" y="51"/>
                    <a:pt x="79" y="45"/>
                  </a:cubicBezTo>
                  <a:cubicBezTo>
                    <a:pt x="79" y="30"/>
                    <a:pt x="81" y="17"/>
                    <a:pt x="82" y="6"/>
                  </a:cubicBezTo>
                  <a:cubicBezTo>
                    <a:pt x="64" y="4"/>
                    <a:pt x="46" y="2"/>
                    <a:pt x="29" y="0"/>
                  </a:cubicBezTo>
                  <a:cubicBezTo>
                    <a:pt x="26" y="14"/>
                    <a:pt x="23" y="33"/>
                    <a:pt x="13" y="54"/>
                  </a:cubicBezTo>
                  <a:cubicBezTo>
                    <a:pt x="9" y="63"/>
                    <a:pt x="4" y="71"/>
                    <a:pt x="0" y="78"/>
                  </a:cubicBezTo>
                  <a:lnTo>
                    <a:pt x="0" y="77"/>
                  </a:lnTo>
                  <a:close/>
                </a:path>
              </a:pathLst>
            </a:custGeom>
            <a:solidFill>
              <a:srgbClr val="85200C"/>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41" name="Google Shape;2041;p47"/>
            <p:cNvSpPr/>
            <p:nvPr/>
          </p:nvSpPr>
          <p:spPr>
            <a:xfrm>
              <a:off x="1283689" y="2834834"/>
              <a:ext cx="58064" cy="69019"/>
            </a:xfrm>
            <a:custGeom>
              <a:rect b="b" l="l" r="r" t="t"/>
              <a:pathLst>
                <a:path extrusionOk="0" h="63" w="53">
                  <a:moveTo>
                    <a:pt x="52" y="63"/>
                  </a:moveTo>
                  <a:cubicBezTo>
                    <a:pt x="51" y="58"/>
                    <a:pt x="51" y="52"/>
                    <a:pt x="50" y="46"/>
                  </a:cubicBezTo>
                  <a:cubicBezTo>
                    <a:pt x="50" y="31"/>
                    <a:pt x="52" y="18"/>
                    <a:pt x="53" y="7"/>
                  </a:cubicBezTo>
                  <a:cubicBezTo>
                    <a:pt x="35" y="4"/>
                    <a:pt x="17" y="2"/>
                    <a:pt x="0" y="0"/>
                  </a:cubicBezTo>
                  <a:cubicBezTo>
                    <a:pt x="0" y="3"/>
                    <a:pt x="-3" y="34"/>
                    <a:pt x="21" y="53"/>
                  </a:cubicBezTo>
                  <a:cubicBezTo>
                    <a:pt x="33" y="62"/>
                    <a:pt x="46" y="63"/>
                    <a:pt x="52" y="63"/>
                  </a:cubicBezTo>
                  <a:close/>
                </a:path>
              </a:pathLst>
            </a:custGeom>
            <a:solidFill>
              <a:srgbClr val="85200C"/>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42" name="Google Shape;2042;p47"/>
            <p:cNvSpPr/>
            <p:nvPr/>
          </p:nvSpPr>
          <p:spPr>
            <a:xfrm>
              <a:off x="1276020" y="2702273"/>
              <a:ext cx="123797" cy="176383"/>
            </a:xfrm>
            <a:custGeom>
              <a:rect b="b" l="l" r="r" t="t"/>
              <a:pathLst>
                <a:path extrusionOk="0" h="161" w="113">
                  <a:moveTo>
                    <a:pt x="55" y="160"/>
                  </a:moveTo>
                  <a:cubicBezTo>
                    <a:pt x="73" y="160"/>
                    <a:pt x="87" y="145"/>
                    <a:pt x="89" y="142"/>
                  </a:cubicBezTo>
                  <a:cubicBezTo>
                    <a:pt x="102" y="128"/>
                    <a:pt x="105" y="112"/>
                    <a:pt x="106" y="106"/>
                  </a:cubicBezTo>
                  <a:cubicBezTo>
                    <a:pt x="108" y="79"/>
                    <a:pt x="111" y="51"/>
                    <a:pt x="113" y="24"/>
                  </a:cubicBezTo>
                  <a:cubicBezTo>
                    <a:pt x="113" y="11"/>
                    <a:pt x="103" y="1"/>
                    <a:pt x="91" y="1"/>
                  </a:cubicBezTo>
                  <a:lnTo>
                    <a:pt x="24" y="0"/>
                  </a:lnTo>
                  <a:cubicBezTo>
                    <a:pt x="12" y="0"/>
                    <a:pt x="1" y="10"/>
                    <a:pt x="1" y="23"/>
                  </a:cubicBezTo>
                  <a:lnTo>
                    <a:pt x="0" y="104"/>
                  </a:lnTo>
                  <a:cubicBezTo>
                    <a:pt x="8" y="139"/>
                    <a:pt x="33" y="162"/>
                    <a:pt x="55" y="161"/>
                  </a:cubicBezTo>
                  <a:lnTo>
                    <a:pt x="55" y="160"/>
                  </a:lnTo>
                  <a:close/>
                </a:path>
              </a:pathLst>
            </a:custGeom>
            <a:solidFill>
              <a:srgbClr val="85200C"/>
            </a:solidFill>
            <a:ln>
              <a:noFill/>
            </a:ln>
          </p:spPr>
          <p:txBody>
            <a:bodyPr anchorCtr="1" anchor="ctr" bIns="12950" lIns="90000" spcFirstLastPara="1" rIns="90000" wrap="square" tIns="129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43" name="Google Shape;2043;p47"/>
            <p:cNvSpPr/>
            <p:nvPr/>
          </p:nvSpPr>
          <p:spPr>
            <a:xfrm>
              <a:off x="1249727" y="2672693"/>
              <a:ext cx="151186" cy="143517"/>
            </a:xfrm>
            <a:custGeom>
              <a:rect b="b" l="l" r="r" t="t"/>
              <a:pathLst>
                <a:path extrusionOk="0" h="131" w="138">
                  <a:moveTo>
                    <a:pt x="24" y="131"/>
                  </a:moveTo>
                  <a:cubicBezTo>
                    <a:pt x="38" y="131"/>
                    <a:pt x="51" y="131"/>
                    <a:pt x="64" y="131"/>
                  </a:cubicBezTo>
                  <a:cubicBezTo>
                    <a:pt x="89" y="104"/>
                    <a:pt x="113" y="78"/>
                    <a:pt x="138" y="51"/>
                  </a:cubicBezTo>
                  <a:cubicBezTo>
                    <a:pt x="137" y="43"/>
                    <a:pt x="134" y="31"/>
                    <a:pt x="126" y="22"/>
                  </a:cubicBezTo>
                  <a:cubicBezTo>
                    <a:pt x="100" y="-10"/>
                    <a:pt x="31" y="-7"/>
                    <a:pt x="8" y="28"/>
                  </a:cubicBezTo>
                  <a:cubicBezTo>
                    <a:pt x="-8" y="54"/>
                    <a:pt x="4" y="88"/>
                    <a:pt x="7" y="99"/>
                  </a:cubicBezTo>
                  <a:cubicBezTo>
                    <a:pt x="12" y="113"/>
                    <a:pt x="19" y="124"/>
                    <a:pt x="24" y="131"/>
                  </a:cubicBezTo>
                  <a:close/>
                </a:path>
              </a:pathLst>
            </a:custGeom>
            <a:solidFill>
              <a:srgbClr val="85200C"/>
            </a:solidFill>
            <a:ln>
              <a:noFill/>
            </a:ln>
          </p:spPr>
          <p:txBody>
            <a:bodyPr anchorCtr="1" anchor="ctr" bIns="2150" lIns="90000" spcFirstLastPara="1" rIns="90000" wrap="square" tIns="21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44" name="Google Shape;2044;p47"/>
            <p:cNvSpPr/>
            <p:nvPr/>
          </p:nvSpPr>
          <p:spPr>
            <a:xfrm>
              <a:off x="1326415" y="2819497"/>
              <a:ext cx="36153" cy="36153"/>
            </a:xfrm>
            <a:custGeom>
              <a:rect b="b" l="l" r="r" t="t"/>
              <a:pathLst>
                <a:path extrusionOk="0" h="33" w="33">
                  <a:moveTo>
                    <a:pt x="1" y="0"/>
                  </a:moveTo>
                  <a:cubicBezTo>
                    <a:pt x="-1" y="2"/>
                    <a:pt x="3" y="31"/>
                    <a:pt x="17" y="33"/>
                  </a:cubicBezTo>
                  <a:cubicBezTo>
                    <a:pt x="25" y="34"/>
                    <a:pt x="34" y="25"/>
                    <a:pt x="33" y="22"/>
                  </a:cubicBezTo>
                  <a:cubicBezTo>
                    <a:pt x="33" y="20"/>
                    <a:pt x="29" y="22"/>
                    <a:pt x="23" y="21"/>
                  </a:cubicBezTo>
                  <a:cubicBezTo>
                    <a:pt x="8" y="18"/>
                    <a:pt x="2" y="0"/>
                    <a:pt x="1" y="0"/>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45" name="Google Shape;2045;p47"/>
            <p:cNvSpPr/>
            <p:nvPr/>
          </p:nvSpPr>
          <p:spPr>
            <a:xfrm>
              <a:off x="1274924" y="2755955"/>
              <a:ext cx="32866" cy="50395"/>
            </a:xfrm>
            <a:custGeom>
              <a:rect b="b" l="l" r="r" t="t"/>
              <a:pathLst>
                <a:path extrusionOk="0" h="46" w="30">
                  <a:moveTo>
                    <a:pt x="30" y="23"/>
                  </a:moveTo>
                  <a:cubicBezTo>
                    <a:pt x="31" y="35"/>
                    <a:pt x="24" y="46"/>
                    <a:pt x="16" y="46"/>
                  </a:cubicBezTo>
                  <a:cubicBezTo>
                    <a:pt x="7" y="46"/>
                    <a:pt x="1" y="37"/>
                    <a:pt x="0" y="24"/>
                  </a:cubicBezTo>
                  <a:cubicBezTo>
                    <a:pt x="0" y="11"/>
                    <a:pt x="6" y="0"/>
                    <a:pt x="15" y="0"/>
                  </a:cubicBezTo>
                  <a:cubicBezTo>
                    <a:pt x="23" y="0"/>
                    <a:pt x="30" y="10"/>
                    <a:pt x="30" y="23"/>
                  </a:cubicBezTo>
                  <a:close/>
                </a:path>
              </a:pathLst>
            </a:custGeom>
            <a:solidFill>
              <a:srgbClr val="85200C"/>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46" name="Google Shape;2046;p47"/>
            <p:cNvSpPr/>
            <p:nvPr/>
          </p:nvSpPr>
          <p:spPr>
            <a:xfrm>
              <a:off x="1419537" y="2942198"/>
              <a:ext cx="140230" cy="262931"/>
            </a:xfrm>
            <a:custGeom>
              <a:rect b="b" l="l" r="r" t="t"/>
              <a:pathLst>
                <a:path extrusionOk="0" h="240" w="128">
                  <a:moveTo>
                    <a:pt x="0" y="211"/>
                  </a:moveTo>
                  <a:cubicBezTo>
                    <a:pt x="0" y="213"/>
                    <a:pt x="0" y="228"/>
                    <a:pt x="11" y="236"/>
                  </a:cubicBezTo>
                  <a:cubicBezTo>
                    <a:pt x="25" y="246"/>
                    <a:pt x="44" y="237"/>
                    <a:pt x="49" y="233"/>
                  </a:cubicBezTo>
                  <a:cubicBezTo>
                    <a:pt x="52" y="231"/>
                    <a:pt x="57" y="227"/>
                    <a:pt x="62" y="222"/>
                  </a:cubicBezTo>
                  <a:cubicBezTo>
                    <a:pt x="87" y="195"/>
                    <a:pt x="96" y="163"/>
                    <a:pt x="113" y="85"/>
                  </a:cubicBezTo>
                  <a:cubicBezTo>
                    <a:pt x="116" y="71"/>
                    <a:pt x="119" y="56"/>
                    <a:pt x="122" y="40"/>
                  </a:cubicBezTo>
                  <a:cubicBezTo>
                    <a:pt x="124" y="31"/>
                    <a:pt x="126" y="22"/>
                    <a:pt x="128" y="12"/>
                  </a:cubicBezTo>
                  <a:cubicBezTo>
                    <a:pt x="119" y="8"/>
                    <a:pt x="110" y="4"/>
                    <a:pt x="101" y="0"/>
                  </a:cubicBezTo>
                  <a:cubicBezTo>
                    <a:pt x="97" y="6"/>
                    <a:pt x="92" y="13"/>
                    <a:pt x="89" y="21"/>
                  </a:cubicBezTo>
                  <a:cubicBezTo>
                    <a:pt x="59" y="85"/>
                    <a:pt x="29" y="148"/>
                    <a:pt x="0" y="211"/>
                  </a:cubicBezTo>
                  <a:close/>
                </a:path>
              </a:pathLst>
            </a:custGeom>
            <a:solidFill>
              <a:srgbClr val="85200C"/>
            </a:solidFill>
            <a:ln>
              <a:noFill/>
            </a:ln>
          </p:spPr>
          <p:txBody>
            <a:bodyPr anchorCtr="1" anchor="ctr" bIns="41400" lIns="90000" spcFirstLastPara="1" rIns="90000" wrap="square" tIns="41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47" name="Google Shape;2047;p47"/>
            <p:cNvSpPr/>
            <p:nvPr/>
          </p:nvSpPr>
          <p:spPr>
            <a:xfrm>
              <a:off x="1170847" y="2896185"/>
              <a:ext cx="259645" cy="350575"/>
            </a:xfrm>
            <a:custGeom>
              <a:rect b="b" l="l" r="r" t="t"/>
              <a:pathLst>
                <a:path extrusionOk="0" h="320" w="237">
                  <a:moveTo>
                    <a:pt x="194" y="318"/>
                  </a:moveTo>
                  <a:cubicBezTo>
                    <a:pt x="151" y="319"/>
                    <a:pt x="109" y="319"/>
                    <a:pt x="66" y="320"/>
                  </a:cubicBezTo>
                  <a:cubicBezTo>
                    <a:pt x="51" y="273"/>
                    <a:pt x="35" y="226"/>
                    <a:pt x="20" y="179"/>
                  </a:cubicBezTo>
                  <a:cubicBezTo>
                    <a:pt x="13" y="132"/>
                    <a:pt x="6" y="84"/>
                    <a:pt x="0" y="37"/>
                  </a:cubicBezTo>
                  <a:cubicBezTo>
                    <a:pt x="8" y="31"/>
                    <a:pt x="20" y="25"/>
                    <a:pt x="35" y="20"/>
                  </a:cubicBezTo>
                  <a:cubicBezTo>
                    <a:pt x="53" y="14"/>
                    <a:pt x="69" y="12"/>
                    <a:pt x="80" y="12"/>
                  </a:cubicBezTo>
                  <a:cubicBezTo>
                    <a:pt x="88" y="38"/>
                    <a:pt x="114" y="51"/>
                    <a:pt x="133" y="43"/>
                  </a:cubicBezTo>
                  <a:cubicBezTo>
                    <a:pt x="146" y="38"/>
                    <a:pt x="155" y="21"/>
                    <a:pt x="154" y="3"/>
                  </a:cubicBezTo>
                  <a:cubicBezTo>
                    <a:pt x="164" y="1"/>
                    <a:pt x="181" y="-2"/>
                    <a:pt x="201" y="2"/>
                  </a:cubicBezTo>
                  <a:cubicBezTo>
                    <a:pt x="207" y="4"/>
                    <a:pt x="212" y="6"/>
                    <a:pt x="216" y="8"/>
                  </a:cubicBezTo>
                  <a:cubicBezTo>
                    <a:pt x="218" y="38"/>
                    <a:pt x="218" y="69"/>
                    <a:pt x="219" y="100"/>
                  </a:cubicBezTo>
                  <a:cubicBezTo>
                    <a:pt x="224" y="106"/>
                    <a:pt x="234" y="121"/>
                    <a:pt x="237" y="143"/>
                  </a:cubicBezTo>
                  <a:cubicBezTo>
                    <a:pt x="240" y="173"/>
                    <a:pt x="226" y="195"/>
                    <a:pt x="222" y="201"/>
                  </a:cubicBezTo>
                  <a:cubicBezTo>
                    <a:pt x="212" y="240"/>
                    <a:pt x="203" y="279"/>
                    <a:pt x="194" y="318"/>
                  </a:cubicBezTo>
                  <a:close/>
                </a:path>
              </a:pathLst>
            </a:custGeom>
            <a:solidFill>
              <a:srgbClr val="F42A2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48" name="Google Shape;2048;p47"/>
            <p:cNvSpPr/>
            <p:nvPr/>
          </p:nvSpPr>
          <p:spPr>
            <a:xfrm>
              <a:off x="1044860" y="3178836"/>
              <a:ext cx="113937" cy="271696"/>
            </a:xfrm>
            <a:custGeom>
              <a:rect b="b" l="l" r="r" t="t"/>
              <a:pathLst>
                <a:path extrusionOk="0" h="248" w="104">
                  <a:moveTo>
                    <a:pt x="104" y="27"/>
                  </a:moveTo>
                  <a:cubicBezTo>
                    <a:pt x="104" y="25"/>
                    <a:pt x="102" y="10"/>
                    <a:pt x="90" y="3"/>
                  </a:cubicBezTo>
                  <a:cubicBezTo>
                    <a:pt x="75" y="-5"/>
                    <a:pt x="57" y="6"/>
                    <a:pt x="52" y="11"/>
                  </a:cubicBezTo>
                  <a:cubicBezTo>
                    <a:pt x="50" y="13"/>
                    <a:pt x="46" y="18"/>
                    <a:pt x="41" y="24"/>
                  </a:cubicBezTo>
                  <a:cubicBezTo>
                    <a:pt x="19" y="53"/>
                    <a:pt x="14" y="85"/>
                    <a:pt x="6" y="165"/>
                  </a:cubicBezTo>
                  <a:cubicBezTo>
                    <a:pt x="5" y="179"/>
                    <a:pt x="4" y="194"/>
                    <a:pt x="2" y="211"/>
                  </a:cubicBezTo>
                  <a:cubicBezTo>
                    <a:pt x="2" y="220"/>
                    <a:pt x="1" y="230"/>
                    <a:pt x="0" y="240"/>
                  </a:cubicBezTo>
                  <a:cubicBezTo>
                    <a:pt x="10" y="242"/>
                    <a:pt x="19" y="245"/>
                    <a:pt x="29" y="248"/>
                  </a:cubicBezTo>
                  <a:cubicBezTo>
                    <a:pt x="32" y="242"/>
                    <a:pt x="35" y="234"/>
                    <a:pt x="38" y="226"/>
                  </a:cubicBezTo>
                  <a:cubicBezTo>
                    <a:pt x="60" y="160"/>
                    <a:pt x="82" y="93"/>
                    <a:pt x="104" y="27"/>
                  </a:cubicBezTo>
                  <a:close/>
                </a:path>
              </a:pathLst>
            </a:custGeom>
            <a:solidFill>
              <a:srgbClr val="85200C"/>
            </a:solidFill>
            <a:ln>
              <a:noFill/>
            </a:ln>
          </p:spPr>
          <p:txBody>
            <a:bodyPr anchorCtr="1" anchor="ctr" bIns="44275" lIns="90000" spcFirstLastPara="1" rIns="90000" wrap="square" tIns="442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49" name="Google Shape;2049;p47"/>
            <p:cNvSpPr/>
            <p:nvPr/>
          </p:nvSpPr>
          <p:spPr>
            <a:xfrm>
              <a:off x="1388861" y="2904949"/>
              <a:ext cx="61351" cy="127084"/>
            </a:xfrm>
            <a:custGeom>
              <a:rect b="b" l="l" r="r" t="t"/>
              <a:pathLst>
                <a:path extrusionOk="0" h="116" w="56">
                  <a:moveTo>
                    <a:pt x="56" y="90"/>
                  </a:moveTo>
                  <a:cubicBezTo>
                    <a:pt x="38" y="98"/>
                    <a:pt x="21" y="107"/>
                    <a:pt x="3" y="116"/>
                  </a:cubicBezTo>
                  <a:cubicBezTo>
                    <a:pt x="2" y="94"/>
                    <a:pt x="1" y="72"/>
                    <a:pt x="0" y="51"/>
                  </a:cubicBezTo>
                  <a:cubicBezTo>
                    <a:pt x="6" y="34"/>
                    <a:pt x="12" y="17"/>
                    <a:pt x="17" y="0"/>
                  </a:cubicBezTo>
                  <a:cubicBezTo>
                    <a:pt x="25" y="6"/>
                    <a:pt x="35" y="18"/>
                    <a:pt x="44" y="35"/>
                  </a:cubicBezTo>
                  <a:cubicBezTo>
                    <a:pt x="55" y="58"/>
                    <a:pt x="56" y="79"/>
                    <a:pt x="55" y="90"/>
                  </a:cubicBezTo>
                  <a:lnTo>
                    <a:pt x="56" y="90"/>
                  </a:lnTo>
                  <a:close/>
                </a:path>
              </a:pathLst>
            </a:custGeom>
            <a:solidFill>
              <a:srgbClr val="F42A2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50" name="Google Shape;2050;p47"/>
            <p:cNvSpPr/>
            <p:nvPr/>
          </p:nvSpPr>
          <p:spPr>
            <a:xfrm>
              <a:off x="1165370" y="3189792"/>
              <a:ext cx="329760" cy="492996"/>
            </a:xfrm>
            <a:custGeom>
              <a:rect b="b" l="l" r="r" t="t"/>
              <a:pathLst>
                <a:path extrusionOk="0" h="450" w="301">
                  <a:moveTo>
                    <a:pt x="301" y="423"/>
                  </a:moveTo>
                  <a:cubicBezTo>
                    <a:pt x="273" y="433"/>
                    <a:pt x="239" y="441"/>
                    <a:pt x="200" y="446"/>
                  </a:cubicBezTo>
                  <a:cubicBezTo>
                    <a:pt x="119" y="457"/>
                    <a:pt x="50" y="446"/>
                    <a:pt x="3" y="435"/>
                  </a:cubicBezTo>
                  <a:cubicBezTo>
                    <a:pt x="-2" y="372"/>
                    <a:pt x="-2" y="292"/>
                    <a:pt x="11" y="201"/>
                  </a:cubicBezTo>
                  <a:cubicBezTo>
                    <a:pt x="22" y="127"/>
                    <a:pt x="40" y="64"/>
                    <a:pt x="58" y="13"/>
                  </a:cubicBezTo>
                  <a:cubicBezTo>
                    <a:pt x="108" y="9"/>
                    <a:pt x="158" y="4"/>
                    <a:pt x="208" y="0"/>
                  </a:cubicBezTo>
                  <a:cubicBezTo>
                    <a:pt x="226" y="60"/>
                    <a:pt x="243" y="125"/>
                    <a:pt x="258" y="193"/>
                  </a:cubicBezTo>
                  <a:cubicBezTo>
                    <a:pt x="277" y="274"/>
                    <a:pt x="291" y="351"/>
                    <a:pt x="301" y="42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51" name="Google Shape;2051;p47"/>
            <p:cNvSpPr/>
            <p:nvPr/>
          </p:nvSpPr>
          <p:spPr>
            <a:xfrm>
              <a:off x="1346135" y="4347786"/>
              <a:ext cx="176383" cy="226778"/>
            </a:xfrm>
            <a:custGeom>
              <a:rect b="b" l="l" r="r" t="t"/>
              <a:pathLst>
                <a:path extrusionOk="0" h="207" w="161">
                  <a:moveTo>
                    <a:pt x="11" y="28"/>
                  </a:moveTo>
                  <a:cubicBezTo>
                    <a:pt x="2" y="58"/>
                    <a:pt x="-1" y="65"/>
                    <a:pt x="1" y="74"/>
                  </a:cubicBezTo>
                  <a:cubicBezTo>
                    <a:pt x="2" y="79"/>
                    <a:pt x="6" y="88"/>
                    <a:pt x="21" y="95"/>
                  </a:cubicBezTo>
                  <a:cubicBezTo>
                    <a:pt x="23" y="107"/>
                    <a:pt x="26" y="123"/>
                    <a:pt x="34" y="141"/>
                  </a:cubicBezTo>
                  <a:cubicBezTo>
                    <a:pt x="41" y="157"/>
                    <a:pt x="49" y="169"/>
                    <a:pt x="55" y="177"/>
                  </a:cubicBezTo>
                  <a:cubicBezTo>
                    <a:pt x="56" y="180"/>
                    <a:pt x="58" y="186"/>
                    <a:pt x="63" y="191"/>
                  </a:cubicBezTo>
                  <a:cubicBezTo>
                    <a:pt x="65" y="193"/>
                    <a:pt x="71" y="198"/>
                    <a:pt x="74" y="195"/>
                  </a:cubicBezTo>
                  <a:cubicBezTo>
                    <a:pt x="76" y="192"/>
                    <a:pt x="73" y="185"/>
                    <a:pt x="74" y="185"/>
                  </a:cubicBezTo>
                  <a:cubicBezTo>
                    <a:pt x="75" y="184"/>
                    <a:pt x="77" y="191"/>
                    <a:pt x="83" y="197"/>
                  </a:cubicBezTo>
                  <a:cubicBezTo>
                    <a:pt x="85" y="199"/>
                    <a:pt x="88" y="202"/>
                    <a:pt x="91" y="201"/>
                  </a:cubicBezTo>
                  <a:cubicBezTo>
                    <a:pt x="93" y="199"/>
                    <a:pt x="94" y="194"/>
                    <a:pt x="94" y="193"/>
                  </a:cubicBezTo>
                  <a:cubicBezTo>
                    <a:pt x="95" y="195"/>
                    <a:pt x="100" y="207"/>
                    <a:pt x="107" y="207"/>
                  </a:cubicBezTo>
                  <a:cubicBezTo>
                    <a:pt x="108" y="207"/>
                    <a:pt x="111" y="207"/>
                    <a:pt x="113" y="204"/>
                  </a:cubicBezTo>
                  <a:cubicBezTo>
                    <a:pt x="114" y="201"/>
                    <a:pt x="113" y="198"/>
                    <a:pt x="113" y="197"/>
                  </a:cubicBezTo>
                  <a:cubicBezTo>
                    <a:pt x="114" y="199"/>
                    <a:pt x="116" y="203"/>
                    <a:pt x="120" y="205"/>
                  </a:cubicBezTo>
                  <a:cubicBezTo>
                    <a:pt x="124" y="207"/>
                    <a:pt x="131" y="207"/>
                    <a:pt x="133" y="202"/>
                  </a:cubicBezTo>
                  <a:cubicBezTo>
                    <a:pt x="134" y="198"/>
                    <a:pt x="133" y="192"/>
                    <a:pt x="129" y="188"/>
                  </a:cubicBezTo>
                  <a:cubicBezTo>
                    <a:pt x="130" y="188"/>
                    <a:pt x="131" y="189"/>
                    <a:pt x="131" y="189"/>
                  </a:cubicBezTo>
                  <a:cubicBezTo>
                    <a:pt x="133" y="190"/>
                    <a:pt x="135" y="192"/>
                    <a:pt x="138" y="193"/>
                  </a:cubicBezTo>
                  <a:cubicBezTo>
                    <a:pt x="139" y="194"/>
                    <a:pt x="140" y="194"/>
                    <a:pt x="141" y="194"/>
                  </a:cubicBezTo>
                  <a:cubicBezTo>
                    <a:pt x="144" y="194"/>
                    <a:pt x="147" y="194"/>
                    <a:pt x="150" y="193"/>
                  </a:cubicBezTo>
                  <a:lnTo>
                    <a:pt x="151" y="193"/>
                  </a:lnTo>
                  <a:cubicBezTo>
                    <a:pt x="154" y="191"/>
                    <a:pt x="156" y="189"/>
                    <a:pt x="157" y="187"/>
                  </a:cubicBezTo>
                  <a:cubicBezTo>
                    <a:pt x="158" y="185"/>
                    <a:pt x="159" y="183"/>
                    <a:pt x="160" y="181"/>
                  </a:cubicBezTo>
                  <a:cubicBezTo>
                    <a:pt x="160" y="179"/>
                    <a:pt x="161" y="177"/>
                    <a:pt x="161" y="175"/>
                  </a:cubicBezTo>
                  <a:cubicBezTo>
                    <a:pt x="161" y="171"/>
                    <a:pt x="161" y="168"/>
                    <a:pt x="161" y="167"/>
                  </a:cubicBezTo>
                  <a:cubicBezTo>
                    <a:pt x="160" y="166"/>
                    <a:pt x="159" y="164"/>
                    <a:pt x="158" y="163"/>
                  </a:cubicBezTo>
                  <a:cubicBezTo>
                    <a:pt x="149" y="152"/>
                    <a:pt x="140" y="141"/>
                    <a:pt x="131" y="131"/>
                  </a:cubicBezTo>
                  <a:cubicBezTo>
                    <a:pt x="114" y="87"/>
                    <a:pt x="96" y="44"/>
                    <a:pt x="78" y="0"/>
                  </a:cubicBezTo>
                  <a:cubicBezTo>
                    <a:pt x="59" y="-1"/>
                    <a:pt x="15" y="15"/>
                    <a:pt x="11" y="28"/>
                  </a:cubicBezTo>
                  <a:close/>
                </a:path>
              </a:pathLst>
            </a:custGeom>
            <a:solidFill>
              <a:srgbClr val="F79250"/>
            </a:solidFill>
            <a:ln>
              <a:noFill/>
            </a:ln>
          </p:spPr>
          <p:txBody>
            <a:bodyPr anchorCtr="1" anchor="ctr" bIns="29500" lIns="90000" spcFirstLastPara="1" rIns="90000" wrap="square" tIns="29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52" name="Google Shape;2052;p47"/>
            <p:cNvSpPr/>
            <p:nvPr/>
          </p:nvSpPr>
          <p:spPr>
            <a:xfrm>
              <a:off x="1469932" y="4521978"/>
              <a:ext cx="55873" cy="42726"/>
            </a:xfrm>
            <a:custGeom>
              <a:rect b="b" l="l" r="r" t="t"/>
              <a:pathLst>
                <a:path extrusionOk="0" h="39" w="51">
                  <a:moveTo>
                    <a:pt x="31" y="39"/>
                  </a:moveTo>
                  <a:cubicBezTo>
                    <a:pt x="30" y="39"/>
                    <a:pt x="28" y="39"/>
                    <a:pt x="27" y="38"/>
                  </a:cubicBezTo>
                  <a:cubicBezTo>
                    <a:pt x="26" y="38"/>
                    <a:pt x="24" y="38"/>
                    <a:pt x="23" y="37"/>
                  </a:cubicBezTo>
                  <a:cubicBezTo>
                    <a:pt x="21" y="36"/>
                    <a:pt x="18" y="35"/>
                    <a:pt x="16" y="33"/>
                  </a:cubicBezTo>
                  <a:cubicBezTo>
                    <a:pt x="13" y="31"/>
                    <a:pt x="12" y="30"/>
                    <a:pt x="12" y="30"/>
                  </a:cubicBezTo>
                  <a:cubicBezTo>
                    <a:pt x="7" y="25"/>
                    <a:pt x="3" y="16"/>
                    <a:pt x="0" y="5"/>
                  </a:cubicBezTo>
                  <a:cubicBezTo>
                    <a:pt x="0" y="3"/>
                    <a:pt x="1" y="1"/>
                    <a:pt x="3" y="1"/>
                  </a:cubicBezTo>
                  <a:cubicBezTo>
                    <a:pt x="5" y="0"/>
                    <a:pt x="6" y="2"/>
                    <a:pt x="7" y="3"/>
                  </a:cubicBezTo>
                  <a:cubicBezTo>
                    <a:pt x="9" y="13"/>
                    <a:pt x="12" y="21"/>
                    <a:pt x="17" y="26"/>
                  </a:cubicBezTo>
                  <a:lnTo>
                    <a:pt x="16" y="29"/>
                  </a:lnTo>
                  <a:lnTo>
                    <a:pt x="18" y="26"/>
                  </a:lnTo>
                  <a:cubicBezTo>
                    <a:pt x="20" y="28"/>
                    <a:pt x="20" y="28"/>
                    <a:pt x="20" y="29"/>
                  </a:cubicBezTo>
                  <a:cubicBezTo>
                    <a:pt x="22" y="29"/>
                    <a:pt x="24" y="31"/>
                    <a:pt x="26" y="31"/>
                  </a:cubicBezTo>
                  <a:cubicBezTo>
                    <a:pt x="27" y="32"/>
                    <a:pt x="27" y="32"/>
                    <a:pt x="28" y="32"/>
                  </a:cubicBezTo>
                  <a:cubicBezTo>
                    <a:pt x="31" y="33"/>
                    <a:pt x="33" y="32"/>
                    <a:pt x="35" y="31"/>
                  </a:cubicBezTo>
                  <a:cubicBezTo>
                    <a:pt x="39" y="29"/>
                    <a:pt x="42" y="26"/>
                    <a:pt x="44" y="21"/>
                  </a:cubicBezTo>
                  <a:cubicBezTo>
                    <a:pt x="44" y="19"/>
                    <a:pt x="45" y="18"/>
                    <a:pt x="45" y="16"/>
                  </a:cubicBezTo>
                  <a:cubicBezTo>
                    <a:pt x="45" y="10"/>
                    <a:pt x="42" y="7"/>
                    <a:pt x="42" y="6"/>
                  </a:cubicBezTo>
                  <a:cubicBezTo>
                    <a:pt x="41" y="4"/>
                    <a:pt x="41" y="2"/>
                    <a:pt x="43" y="2"/>
                  </a:cubicBezTo>
                  <a:cubicBezTo>
                    <a:pt x="45" y="0"/>
                    <a:pt x="46" y="1"/>
                    <a:pt x="47" y="3"/>
                  </a:cubicBezTo>
                  <a:cubicBezTo>
                    <a:pt x="48" y="4"/>
                    <a:pt x="51" y="9"/>
                    <a:pt x="51" y="16"/>
                  </a:cubicBezTo>
                  <a:cubicBezTo>
                    <a:pt x="51" y="19"/>
                    <a:pt x="51" y="21"/>
                    <a:pt x="50" y="23"/>
                  </a:cubicBezTo>
                  <a:cubicBezTo>
                    <a:pt x="48" y="30"/>
                    <a:pt x="44" y="34"/>
                    <a:pt x="41" y="36"/>
                  </a:cubicBezTo>
                  <a:cubicBezTo>
                    <a:pt x="40" y="37"/>
                    <a:pt x="39" y="38"/>
                    <a:pt x="38" y="38"/>
                  </a:cubicBezTo>
                  <a:cubicBezTo>
                    <a:pt x="36" y="39"/>
                    <a:pt x="34" y="39"/>
                    <a:pt x="32" y="39"/>
                  </a:cubicBezTo>
                  <a:lnTo>
                    <a:pt x="31" y="39"/>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53" name="Google Shape;2053;p47"/>
            <p:cNvSpPr/>
            <p:nvPr/>
          </p:nvSpPr>
          <p:spPr>
            <a:xfrm>
              <a:off x="1451307" y="4517595"/>
              <a:ext cx="20815" cy="49300"/>
            </a:xfrm>
            <a:custGeom>
              <a:rect b="b" l="l" r="r" t="t"/>
              <a:pathLst>
                <a:path extrusionOk="0" h="45" w="19">
                  <a:moveTo>
                    <a:pt x="16" y="45"/>
                  </a:moveTo>
                  <a:cubicBezTo>
                    <a:pt x="16" y="45"/>
                    <a:pt x="14" y="45"/>
                    <a:pt x="13" y="44"/>
                  </a:cubicBezTo>
                  <a:cubicBezTo>
                    <a:pt x="11" y="40"/>
                    <a:pt x="9" y="35"/>
                    <a:pt x="7" y="30"/>
                  </a:cubicBezTo>
                  <a:cubicBezTo>
                    <a:pt x="4" y="22"/>
                    <a:pt x="1" y="13"/>
                    <a:pt x="0" y="4"/>
                  </a:cubicBezTo>
                  <a:cubicBezTo>
                    <a:pt x="-1" y="2"/>
                    <a:pt x="1" y="1"/>
                    <a:pt x="2" y="0"/>
                  </a:cubicBezTo>
                  <a:cubicBezTo>
                    <a:pt x="4" y="0"/>
                    <a:pt x="6" y="2"/>
                    <a:pt x="6" y="3"/>
                  </a:cubicBezTo>
                  <a:cubicBezTo>
                    <a:pt x="7" y="12"/>
                    <a:pt x="10" y="20"/>
                    <a:pt x="13" y="28"/>
                  </a:cubicBezTo>
                  <a:cubicBezTo>
                    <a:pt x="15" y="32"/>
                    <a:pt x="17" y="36"/>
                    <a:pt x="19" y="40"/>
                  </a:cubicBezTo>
                  <a:cubicBezTo>
                    <a:pt x="20" y="42"/>
                    <a:pt x="19" y="44"/>
                    <a:pt x="18" y="45"/>
                  </a:cubicBezTo>
                  <a:cubicBezTo>
                    <a:pt x="17" y="45"/>
                    <a:pt x="17" y="45"/>
                    <a:pt x="16" y="45"/>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54" name="Google Shape;2054;p47"/>
            <p:cNvSpPr/>
            <p:nvPr/>
          </p:nvSpPr>
          <p:spPr>
            <a:xfrm>
              <a:off x="1437065" y="4525264"/>
              <a:ext cx="15338" cy="37249"/>
            </a:xfrm>
            <a:custGeom>
              <a:rect b="b" l="l" r="r" t="t"/>
              <a:pathLst>
                <a:path extrusionOk="0" h="34" w="14">
                  <a:moveTo>
                    <a:pt x="11" y="34"/>
                  </a:moveTo>
                  <a:cubicBezTo>
                    <a:pt x="10" y="34"/>
                    <a:pt x="8" y="33"/>
                    <a:pt x="8" y="32"/>
                  </a:cubicBezTo>
                  <a:cubicBezTo>
                    <a:pt x="5" y="26"/>
                    <a:pt x="3" y="18"/>
                    <a:pt x="2" y="11"/>
                  </a:cubicBezTo>
                  <a:cubicBezTo>
                    <a:pt x="1" y="9"/>
                    <a:pt x="1" y="6"/>
                    <a:pt x="0" y="4"/>
                  </a:cubicBezTo>
                  <a:cubicBezTo>
                    <a:pt x="0" y="2"/>
                    <a:pt x="1" y="0"/>
                    <a:pt x="3" y="0"/>
                  </a:cubicBezTo>
                  <a:cubicBezTo>
                    <a:pt x="5" y="0"/>
                    <a:pt x="7" y="1"/>
                    <a:pt x="7" y="3"/>
                  </a:cubicBezTo>
                  <a:cubicBezTo>
                    <a:pt x="7" y="5"/>
                    <a:pt x="8" y="8"/>
                    <a:pt x="8" y="10"/>
                  </a:cubicBezTo>
                  <a:cubicBezTo>
                    <a:pt x="9" y="17"/>
                    <a:pt x="12" y="23"/>
                    <a:pt x="14" y="30"/>
                  </a:cubicBezTo>
                  <a:cubicBezTo>
                    <a:pt x="14" y="31"/>
                    <a:pt x="14" y="33"/>
                    <a:pt x="12" y="34"/>
                  </a:cubicBezTo>
                  <a:lnTo>
                    <a:pt x="11" y="34"/>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55" name="Google Shape;2055;p47"/>
            <p:cNvSpPr/>
            <p:nvPr/>
          </p:nvSpPr>
          <p:spPr>
            <a:xfrm>
              <a:off x="1416250" y="4514309"/>
              <a:ext cx="15338" cy="39440"/>
            </a:xfrm>
            <a:custGeom>
              <a:rect b="b" l="l" r="r" t="t"/>
              <a:pathLst>
                <a:path extrusionOk="0" h="36" w="14">
                  <a:moveTo>
                    <a:pt x="10" y="36"/>
                  </a:moveTo>
                  <a:cubicBezTo>
                    <a:pt x="9" y="36"/>
                    <a:pt x="8" y="35"/>
                    <a:pt x="7" y="33"/>
                  </a:cubicBezTo>
                  <a:lnTo>
                    <a:pt x="0" y="4"/>
                  </a:lnTo>
                  <a:cubicBezTo>
                    <a:pt x="0" y="2"/>
                    <a:pt x="1" y="1"/>
                    <a:pt x="3" y="0"/>
                  </a:cubicBezTo>
                  <a:cubicBezTo>
                    <a:pt x="5" y="0"/>
                    <a:pt x="6" y="1"/>
                    <a:pt x="7" y="3"/>
                  </a:cubicBezTo>
                  <a:lnTo>
                    <a:pt x="14" y="32"/>
                  </a:lnTo>
                  <a:cubicBezTo>
                    <a:pt x="14" y="34"/>
                    <a:pt x="13" y="35"/>
                    <a:pt x="11" y="36"/>
                  </a:cubicBezTo>
                  <a:lnTo>
                    <a:pt x="10" y="36"/>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56" name="Google Shape;2056;p47"/>
            <p:cNvSpPr/>
            <p:nvPr/>
          </p:nvSpPr>
          <p:spPr>
            <a:xfrm>
              <a:off x="1339562" y="4270002"/>
              <a:ext cx="187339" cy="319900"/>
            </a:xfrm>
            <a:custGeom>
              <a:rect b="b" l="l" r="r" t="t"/>
              <a:pathLst>
                <a:path extrusionOk="0" h="292" w="171">
                  <a:moveTo>
                    <a:pt x="170" y="236"/>
                  </a:moveTo>
                  <a:cubicBezTo>
                    <a:pt x="170" y="236"/>
                    <a:pt x="171" y="238"/>
                    <a:pt x="171" y="239"/>
                  </a:cubicBezTo>
                  <a:cubicBezTo>
                    <a:pt x="171" y="242"/>
                    <a:pt x="171" y="265"/>
                    <a:pt x="153" y="280"/>
                  </a:cubicBezTo>
                  <a:cubicBezTo>
                    <a:pt x="139" y="292"/>
                    <a:pt x="122" y="293"/>
                    <a:pt x="111" y="292"/>
                  </a:cubicBezTo>
                  <a:cubicBezTo>
                    <a:pt x="104" y="291"/>
                    <a:pt x="98" y="289"/>
                    <a:pt x="97" y="289"/>
                  </a:cubicBezTo>
                  <a:cubicBezTo>
                    <a:pt x="96" y="288"/>
                    <a:pt x="94" y="288"/>
                    <a:pt x="93" y="288"/>
                  </a:cubicBezTo>
                  <a:cubicBezTo>
                    <a:pt x="85" y="284"/>
                    <a:pt x="75" y="276"/>
                    <a:pt x="51" y="243"/>
                  </a:cubicBezTo>
                  <a:cubicBezTo>
                    <a:pt x="16" y="197"/>
                    <a:pt x="0" y="172"/>
                    <a:pt x="0" y="147"/>
                  </a:cubicBezTo>
                  <a:cubicBezTo>
                    <a:pt x="5" y="131"/>
                    <a:pt x="11" y="115"/>
                    <a:pt x="16" y="99"/>
                  </a:cubicBezTo>
                  <a:cubicBezTo>
                    <a:pt x="19" y="92"/>
                    <a:pt x="22" y="84"/>
                    <a:pt x="24" y="77"/>
                  </a:cubicBezTo>
                  <a:cubicBezTo>
                    <a:pt x="24" y="51"/>
                    <a:pt x="25" y="25"/>
                    <a:pt x="25" y="0"/>
                  </a:cubicBezTo>
                  <a:cubicBezTo>
                    <a:pt x="51" y="1"/>
                    <a:pt x="78" y="3"/>
                    <a:pt x="104" y="5"/>
                  </a:cubicBezTo>
                  <a:cubicBezTo>
                    <a:pt x="99" y="28"/>
                    <a:pt x="93" y="50"/>
                    <a:pt x="88" y="73"/>
                  </a:cubicBezTo>
                  <a:cubicBezTo>
                    <a:pt x="98" y="96"/>
                    <a:pt x="108" y="119"/>
                    <a:pt x="120" y="144"/>
                  </a:cubicBezTo>
                  <a:cubicBezTo>
                    <a:pt x="136" y="178"/>
                    <a:pt x="153" y="209"/>
                    <a:pt x="170" y="236"/>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57" name="Google Shape;2057;p47"/>
            <p:cNvSpPr/>
            <p:nvPr/>
          </p:nvSpPr>
          <p:spPr>
            <a:xfrm>
              <a:off x="1339562" y="4431047"/>
              <a:ext cx="121606" cy="158854"/>
            </a:xfrm>
            <a:custGeom>
              <a:rect b="b" l="l" r="r" t="t"/>
              <a:pathLst>
                <a:path extrusionOk="0" h="145" w="111">
                  <a:moveTo>
                    <a:pt x="111" y="145"/>
                  </a:moveTo>
                  <a:cubicBezTo>
                    <a:pt x="104" y="144"/>
                    <a:pt x="98" y="142"/>
                    <a:pt x="97" y="142"/>
                  </a:cubicBezTo>
                  <a:cubicBezTo>
                    <a:pt x="96" y="141"/>
                    <a:pt x="94" y="141"/>
                    <a:pt x="93" y="141"/>
                  </a:cubicBezTo>
                  <a:cubicBezTo>
                    <a:pt x="85" y="137"/>
                    <a:pt x="75" y="129"/>
                    <a:pt x="51" y="96"/>
                  </a:cubicBezTo>
                  <a:cubicBezTo>
                    <a:pt x="16" y="50"/>
                    <a:pt x="0" y="25"/>
                    <a:pt x="0" y="0"/>
                  </a:cubicBezTo>
                  <a:cubicBezTo>
                    <a:pt x="11" y="13"/>
                    <a:pt x="21" y="26"/>
                    <a:pt x="31" y="40"/>
                  </a:cubicBezTo>
                  <a:cubicBezTo>
                    <a:pt x="47" y="61"/>
                    <a:pt x="63" y="82"/>
                    <a:pt x="79" y="103"/>
                  </a:cubicBezTo>
                  <a:cubicBezTo>
                    <a:pt x="84" y="110"/>
                    <a:pt x="90" y="118"/>
                    <a:pt x="95" y="125"/>
                  </a:cubicBezTo>
                  <a:cubicBezTo>
                    <a:pt x="101" y="132"/>
                    <a:pt x="106" y="138"/>
                    <a:pt x="110" y="145"/>
                  </a:cubicBezTo>
                  <a:lnTo>
                    <a:pt x="111" y="145"/>
                  </a:lnTo>
                  <a:close/>
                </a:path>
              </a:pathLst>
            </a:custGeom>
            <a:solidFill>
              <a:schemeClr val="dk1"/>
            </a:solidFill>
            <a:ln>
              <a:noFill/>
            </a:ln>
          </p:spPr>
          <p:txBody>
            <a:bodyPr anchorCtr="1" anchor="ctr" bIns="7200" lIns="90000" spcFirstLastPara="1" rIns="90000" wrap="square" tIns="7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58" name="Google Shape;2058;p47"/>
            <p:cNvSpPr/>
            <p:nvPr/>
          </p:nvSpPr>
          <p:spPr>
            <a:xfrm>
              <a:off x="1441448" y="4525264"/>
              <a:ext cx="85453" cy="64637"/>
            </a:xfrm>
            <a:custGeom>
              <a:rect b="b" l="l" r="r" t="t"/>
              <a:pathLst>
                <a:path extrusionOk="0" h="59" w="78">
                  <a:moveTo>
                    <a:pt x="78" y="5"/>
                  </a:moveTo>
                  <a:cubicBezTo>
                    <a:pt x="78" y="9"/>
                    <a:pt x="78" y="32"/>
                    <a:pt x="60" y="47"/>
                  </a:cubicBezTo>
                  <a:cubicBezTo>
                    <a:pt x="46" y="59"/>
                    <a:pt x="29" y="60"/>
                    <a:pt x="18" y="59"/>
                  </a:cubicBezTo>
                  <a:cubicBezTo>
                    <a:pt x="11" y="58"/>
                    <a:pt x="5" y="56"/>
                    <a:pt x="4" y="56"/>
                  </a:cubicBezTo>
                  <a:cubicBezTo>
                    <a:pt x="3" y="55"/>
                    <a:pt x="1" y="55"/>
                    <a:pt x="0" y="54"/>
                  </a:cubicBezTo>
                  <a:cubicBezTo>
                    <a:pt x="0" y="49"/>
                    <a:pt x="1" y="44"/>
                    <a:pt x="3" y="40"/>
                  </a:cubicBezTo>
                  <a:cubicBezTo>
                    <a:pt x="4" y="36"/>
                    <a:pt x="5" y="34"/>
                    <a:pt x="6" y="32"/>
                  </a:cubicBezTo>
                  <a:cubicBezTo>
                    <a:pt x="10" y="26"/>
                    <a:pt x="13" y="22"/>
                    <a:pt x="17" y="18"/>
                  </a:cubicBezTo>
                  <a:cubicBezTo>
                    <a:pt x="21" y="14"/>
                    <a:pt x="26" y="10"/>
                    <a:pt x="31" y="8"/>
                  </a:cubicBezTo>
                  <a:cubicBezTo>
                    <a:pt x="34" y="6"/>
                    <a:pt x="37" y="5"/>
                    <a:pt x="39" y="4"/>
                  </a:cubicBezTo>
                  <a:cubicBezTo>
                    <a:pt x="50" y="0"/>
                    <a:pt x="60" y="0"/>
                    <a:pt x="71" y="2"/>
                  </a:cubicBezTo>
                  <a:cubicBezTo>
                    <a:pt x="73" y="2"/>
                    <a:pt x="75" y="2"/>
                    <a:pt x="77" y="3"/>
                  </a:cubicBezTo>
                  <a:cubicBezTo>
                    <a:pt x="77" y="4"/>
                    <a:pt x="77" y="5"/>
                    <a:pt x="78" y="5"/>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59" name="Google Shape;2059;p47"/>
            <p:cNvSpPr/>
            <p:nvPr/>
          </p:nvSpPr>
          <p:spPr>
            <a:xfrm>
              <a:off x="1179612" y="2665024"/>
              <a:ext cx="243212" cy="197199"/>
            </a:xfrm>
            <a:custGeom>
              <a:rect b="b" l="l" r="r" t="t"/>
              <a:pathLst>
                <a:path extrusionOk="0" h="180" w="222">
                  <a:moveTo>
                    <a:pt x="176" y="7"/>
                  </a:moveTo>
                  <a:cubicBezTo>
                    <a:pt x="199" y="10"/>
                    <a:pt x="207" y="14"/>
                    <a:pt x="213" y="21"/>
                  </a:cubicBezTo>
                  <a:cubicBezTo>
                    <a:pt x="226" y="36"/>
                    <a:pt x="224" y="64"/>
                    <a:pt x="212" y="72"/>
                  </a:cubicBezTo>
                  <a:cubicBezTo>
                    <a:pt x="202" y="78"/>
                    <a:pt x="188" y="68"/>
                    <a:pt x="180" y="77"/>
                  </a:cubicBezTo>
                  <a:cubicBezTo>
                    <a:pt x="176" y="80"/>
                    <a:pt x="178" y="83"/>
                    <a:pt x="175" y="86"/>
                  </a:cubicBezTo>
                  <a:cubicBezTo>
                    <a:pt x="165" y="97"/>
                    <a:pt x="135" y="72"/>
                    <a:pt x="119" y="80"/>
                  </a:cubicBezTo>
                  <a:cubicBezTo>
                    <a:pt x="99" y="91"/>
                    <a:pt x="127" y="146"/>
                    <a:pt x="102" y="170"/>
                  </a:cubicBezTo>
                  <a:cubicBezTo>
                    <a:pt x="86" y="184"/>
                    <a:pt x="59" y="180"/>
                    <a:pt x="42" y="177"/>
                  </a:cubicBezTo>
                  <a:cubicBezTo>
                    <a:pt x="27" y="174"/>
                    <a:pt x="5" y="171"/>
                    <a:pt x="1" y="158"/>
                  </a:cubicBezTo>
                  <a:cubicBezTo>
                    <a:pt x="-3" y="144"/>
                    <a:pt x="19" y="131"/>
                    <a:pt x="15" y="108"/>
                  </a:cubicBezTo>
                  <a:cubicBezTo>
                    <a:pt x="13" y="100"/>
                    <a:pt x="11" y="101"/>
                    <a:pt x="10" y="94"/>
                  </a:cubicBezTo>
                  <a:cubicBezTo>
                    <a:pt x="9" y="80"/>
                    <a:pt x="21" y="70"/>
                    <a:pt x="41" y="46"/>
                  </a:cubicBezTo>
                  <a:cubicBezTo>
                    <a:pt x="57" y="27"/>
                    <a:pt x="65" y="17"/>
                    <a:pt x="75" y="10"/>
                  </a:cubicBezTo>
                  <a:cubicBezTo>
                    <a:pt x="99" y="-5"/>
                    <a:pt x="125" y="-1"/>
                    <a:pt x="176" y="7"/>
                  </a:cubicBezTo>
                  <a:close/>
                </a:path>
              </a:pathLst>
            </a:custGeom>
            <a:solidFill>
              <a:schemeClr val="dk1"/>
            </a:solidFill>
            <a:ln>
              <a:noFill/>
            </a:ln>
          </p:spPr>
          <p:txBody>
            <a:bodyPr anchorCtr="1" anchor="ctr" bIns="19800" lIns="90000" spcFirstLastPara="1" rIns="90000" wrap="square" tIns="198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60" name="Google Shape;2060;p47"/>
            <p:cNvSpPr/>
            <p:nvPr/>
          </p:nvSpPr>
          <p:spPr>
            <a:xfrm>
              <a:off x="880528" y="3450532"/>
              <a:ext cx="316613" cy="282651"/>
            </a:xfrm>
            <a:custGeom>
              <a:rect b="b" l="l" r="r" t="t"/>
              <a:pathLst>
                <a:path extrusionOk="0" h="258" w="289">
                  <a:moveTo>
                    <a:pt x="129" y="243"/>
                  </a:moveTo>
                  <a:lnTo>
                    <a:pt x="234" y="258"/>
                  </a:lnTo>
                  <a:cubicBezTo>
                    <a:pt x="249" y="260"/>
                    <a:pt x="262" y="250"/>
                    <a:pt x="264" y="235"/>
                  </a:cubicBezTo>
                  <a:lnTo>
                    <a:pt x="289" y="60"/>
                  </a:lnTo>
                  <a:cubicBezTo>
                    <a:pt x="291" y="45"/>
                    <a:pt x="280" y="32"/>
                    <a:pt x="266" y="30"/>
                  </a:cubicBezTo>
                  <a:lnTo>
                    <a:pt x="54" y="0"/>
                  </a:lnTo>
                  <a:cubicBezTo>
                    <a:pt x="40" y="-2"/>
                    <a:pt x="26" y="9"/>
                    <a:pt x="24" y="23"/>
                  </a:cubicBezTo>
                  <a:lnTo>
                    <a:pt x="0" y="199"/>
                  </a:lnTo>
                  <a:cubicBezTo>
                    <a:pt x="-2" y="213"/>
                    <a:pt x="8" y="227"/>
                    <a:pt x="23" y="229"/>
                  </a:cubicBezTo>
                  <a:lnTo>
                    <a:pt x="129" y="243"/>
                  </a:lnTo>
                  <a:close/>
                </a:path>
              </a:pathLst>
            </a:custGeom>
            <a:solidFill>
              <a:srgbClr val="FFFFFF"/>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61" name="Google Shape;2061;p47"/>
            <p:cNvSpPr/>
            <p:nvPr/>
          </p:nvSpPr>
          <p:spPr>
            <a:xfrm>
              <a:off x="881623" y="3445054"/>
              <a:ext cx="331951" cy="161045"/>
            </a:xfrm>
            <a:custGeom>
              <a:rect b="b" l="l" r="r" t="t"/>
              <a:pathLst>
                <a:path extrusionOk="0" h="147" w="303">
                  <a:moveTo>
                    <a:pt x="15" y="0"/>
                  </a:moveTo>
                  <a:lnTo>
                    <a:pt x="303" y="40"/>
                  </a:lnTo>
                  <a:lnTo>
                    <a:pt x="288" y="147"/>
                  </a:lnTo>
                  <a:lnTo>
                    <a:pt x="0" y="107"/>
                  </a:lnTo>
                  <a:lnTo>
                    <a:pt x="15" y="0"/>
                  </a:lnTo>
                  <a:close/>
                </a:path>
              </a:pathLst>
            </a:custGeom>
            <a:solidFill>
              <a:srgbClr val="FFFFFF"/>
            </a:solidFill>
            <a:ln>
              <a:noFill/>
            </a:ln>
          </p:spPr>
          <p:txBody>
            <a:bodyPr anchorCtr="1" anchor="ctr" bIns="7900" lIns="90000" spcFirstLastPara="1" rIns="90000" wrap="square" tIns="79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62" name="Google Shape;2062;p47"/>
            <p:cNvSpPr/>
            <p:nvPr/>
          </p:nvSpPr>
          <p:spPr>
            <a:xfrm>
              <a:off x="872859" y="3433003"/>
              <a:ext cx="339620" cy="295798"/>
            </a:xfrm>
            <a:custGeom>
              <a:rect b="b" l="l" r="r" t="t"/>
              <a:pathLst>
                <a:path extrusionOk="0" h="270" w="310">
                  <a:moveTo>
                    <a:pt x="241" y="270"/>
                  </a:moveTo>
                  <a:cubicBezTo>
                    <a:pt x="240" y="270"/>
                    <a:pt x="239" y="270"/>
                    <a:pt x="237" y="269"/>
                  </a:cubicBezTo>
                  <a:lnTo>
                    <a:pt x="26" y="240"/>
                  </a:lnTo>
                  <a:cubicBezTo>
                    <a:pt x="10" y="238"/>
                    <a:pt x="-2" y="223"/>
                    <a:pt x="0" y="206"/>
                  </a:cubicBezTo>
                  <a:lnTo>
                    <a:pt x="13" y="115"/>
                  </a:lnTo>
                  <a:lnTo>
                    <a:pt x="5" y="114"/>
                  </a:lnTo>
                  <a:cubicBezTo>
                    <a:pt x="3" y="114"/>
                    <a:pt x="1" y="112"/>
                    <a:pt x="2" y="110"/>
                  </a:cubicBezTo>
                  <a:lnTo>
                    <a:pt x="16" y="3"/>
                  </a:lnTo>
                  <a:cubicBezTo>
                    <a:pt x="16" y="1"/>
                    <a:pt x="18" y="0"/>
                    <a:pt x="20" y="0"/>
                  </a:cubicBezTo>
                  <a:lnTo>
                    <a:pt x="308" y="40"/>
                  </a:lnTo>
                  <a:cubicBezTo>
                    <a:pt x="308" y="40"/>
                    <a:pt x="309" y="40"/>
                    <a:pt x="310" y="41"/>
                  </a:cubicBezTo>
                  <a:cubicBezTo>
                    <a:pt x="310" y="42"/>
                    <a:pt x="311" y="43"/>
                    <a:pt x="310" y="44"/>
                  </a:cubicBezTo>
                  <a:lnTo>
                    <a:pt x="296" y="151"/>
                  </a:lnTo>
                  <a:cubicBezTo>
                    <a:pt x="296" y="151"/>
                    <a:pt x="295" y="152"/>
                    <a:pt x="294" y="153"/>
                  </a:cubicBezTo>
                  <a:cubicBezTo>
                    <a:pt x="293" y="153"/>
                    <a:pt x="293" y="153"/>
                    <a:pt x="292" y="153"/>
                  </a:cubicBezTo>
                  <a:lnTo>
                    <a:pt x="283" y="152"/>
                  </a:lnTo>
                  <a:lnTo>
                    <a:pt x="271" y="243"/>
                  </a:lnTo>
                  <a:cubicBezTo>
                    <a:pt x="269" y="258"/>
                    <a:pt x="256" y="269"/>
                    <a:pt x="241" y="269"/>
                  </a:cubicBezTo>
                  <a:lnTo>
                    <a:pt x="241" y="270"/>
                  </a:lnTo>
                  <a:moveTo>
                    <a:pt x="9" y="107"/>
                  </a:moveTo>
                  <a:lnTo>
                    <a:pt x="17" y="108"/>
                  </a:lnTo>
                  <a:cubicBezTo>
                    <a:pt x="19" y="108"/>
                    <a:pt x="20" y="110"/>
                    <a:pt x="20" y="112"/>
                  </a:cubicBezTo>
                  <a:lnTo>
                    <a:pt x="7" y="207"/>
                  </a:lnTo>
                  <a:cubicBezTo>
                    <a:pt x="5" y="220"/>
                    <a:pt x="14" y="232"/>
                    <a:pt x="27" y="233"/>
                  </a:cubicBezTo>
                  <a:lnTo>
                    <a:pt x="238" y="262"/>
                  </a:lnTo>
                  <a:cubicBezTo>
                    <a:pt x="251" y="264"/>
                    <a:pt x="263" y="255"/>
                    <a:pt x="265" y="242"/>
                  </a:cubicBezTo>
                  <a:lnTo>
                    <a:pt x="278" y="148"/>
                  </a:lnTo>
                  <a:cubicBezTo>
                    <a:pt x="278" y="148"/>
                    <a:pt x="278" y="146"/>
                    <a:pt x="279" y="146"/>
                  </a:cubicBezTo>
                  <a:cubicBezTo>
                    <a:pt x="280" y="145"/>
                    <a:pt x="281" y="145"/>
                    <a:pt x="282" y="145"/>
                  </a:cubicBezTo>
                  <a:lnTo>
                    <a:pt x="290" y="146"/>
                  </a:lnTo>
                  <a:lnTo>
                    <a:pt x="304" y="46"/>
                  </a:lnTo>
                  <a:lnTo>
                    <a:pt x="23" y="7"/>
                  </a:lnTo>
                  <a:lnTo>
                    <a:pt x="9" y="107"/>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63" name="Google Shape;2063;p47"/>
            <p:cNvSpPr/>
            <p:nvPr/>
          </p:nvSpPr>
          <p:spPr>
            <a:xfrm>
              <a:off x="899152" y="3555705"/>
              <a:ext cx="268409" cy="42726"/>
            </a:xfrm>
            <a:custGeom>
              <a:rect b="b" l="l" r="r" t="t"/>
              <a:pathLst>
                <a:path extrusionOk="0" h="39" w="245">
                  <a:moveTo>
                    <a:pt x="242" y="39"/>
                  </a:moveTo>
                  <a:lnTo>
                    <a:pt x="3" y="6"/>
                  </a:lnTo>
                  <a:cubicBezTo>
                    <a:pt x="1" y="6"/>
                    <a:pt x="0" y="4"/>
                    <a:pt x="0" y="3"/>
                  </a:cubicBezTo>
                  <a:cubicBezTo>
                    <a:pt x="0" y="1"/>
                    <a:pt x="2" y="0"/>
                    <a:pt x="4" y="0"/>
                  </a:cubicBezTo>
                  <a:lnTo>
                    <a:pt x="242" y="33"/>
                  </a:lnTo>
                  <a:cubicBezTo>
                    <a:pt x="244" y="33"/>
                    <a:pt x="246" y="35"/>
                    <a:pt x="245" y="36"/>
                  </a:cubicBezTo>
                  <a:cubicBezTo>
                    <a:pt x="245" y="38"/>
                    <a:pt x="244" y="39"/>
                    <a:pt x="242" y="39"/>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64" name="Google Shape;2064;p47"/>
            <p:cNvSpPr/>
            <p:nvPr/>
          </p:nvSpPr>
          <p:spPr>
            <a:xfrm>
              <a:off x="952834" y="3544749"/>
              <a:ext cx="28484" cy="52586"/>
            </a:xfrm>
            <a:custGeom>
              <a:rect b="b" l="l" r="r" t="t"/>
              <a:pathLst>
                <a:path extrusionOk="0" h="48" w="26">
                  <a:moveTo>
                    <a:pt x="6" y="0"/>
                  </a:moveTo>
                  <a:lnTo>
                    <a:pt x="26" y="3"/>
                  </a:lnTo>
                  <a:lnTo>
                    <a:pt x="19" y="48"/>
                  </a:lnTo>
                  <a:lnTo>
                    <a:pt x="0" y="46"/>
                  </a:lnTo>
                  <a:lnTo>
                    <a:pt x="6" y="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65" name="Google Shape;2065;p47"/>
            <p:cNvSpPr/>
            <p:nvPr/>
          </p:nvSpPr>
          <p:spPr>
            <a:xfrm>
              <a:off x="1087586" y="3563373"/>
              <a:ext cx="28484" cy="53682"/>
            </a:xfrm>
            <a:custGeom>
              <a:rect b="b" l="l" r="r" t="t"/>
              <a:pathLst>
                <a:path extrusionOk="0" h="49" w="26">
                  <a:moveTo>
                    <a:pt x="7" y="0"/>
                  </a:moveTo>
                  <a:lnTo>
                    <a:pt x="26" y="3"/>
                  </a:lnTo>
                  <a:lnTo>
                    <a:pt x="20" y="49"/>
                  </a:lnTo>
                  <a:lnTo>
                    <a:pt x="0" y="46"/>
                  </a:lnTo>
                  <a:lnTo>
                    <a:pt x="7" y="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66" name="Google Shape;2066;p47"/>
            <p:cNvSpPr/>
            <p:nvPr/>
          </p:nvSpPr>
          <p:spPr>
            <a:xfrm>
              <a:off x="1011993" y="3392468"/>
              <a:ext cx="94217" cy="151186"/>
            </a:xfrm>
            <a:custGeom>
              <a:rect b="b" l="l" r="r" t="t"/>
              <a:pathLst>
                <a:path extrusionOk="0" h="138" w="86">
                  <a:moveTo>
                    <a:pt x="0" y="104"/>
                  </a:moveTo>
                  <a:cubicBezTo>
                    <a:pt x="1" y="106"/>
                    <a:pt x="2" y="108"/>
                    <a:pt x="5" y="110"/>
                  </a:cubicBezTo>
                  <a:cubicBezTo>
                    <a:pt x="5" y="110"/>
                    <a:pt x="4" y="118"/>
                    <a:pt x="9" y="122"/>
                  </a:cubicBezTo>
                  <a:cubicBezTo>
                    <a:pt x="10" y="122"/>
                    <a:pt x="12" y="124"/>
                    <a:pt x="15" y="124"/>
                  </a:cubicBezTo>
                  <a:cubicBezTo>
                    <a:pt x="16" y="124"/>
                    <a:pt x="16" y="123"/>
                    <a:pt x="17" y="124"/>
                  </a:cubicBezTo>
                  <a:cubicBezTo>
                    <a:pt x="19" y="124"/>
                    <a:pt x="17" y="130"/>
                    <a:pt x="20" y="132"/>
                  </a:cubicBezTo>
                  <a:cubicBezTo>
                    <a:pt x="22" y="135"/>
                    <a:pt x="26" y="135"/>
                    <a:pt x="29" y="133"/>
                  </a:cubicBezTo>
                  <a:cubicBezTo>
                    <a:pt x="31" y="131"/>
                    <a:pt x="32" y="128"/>
                    <a:pt x="33" y="128"/>
                  </a:cubicBezTo>
                  <a:cubicBezTo>
                    <a:pt x="33" y="128"/>
                    <a:pt x="31" y="131"/>
                    <a:pt x="33" y="134"/>
                  </a:cubicBezTo>
                  <a:cubicBezTo>
                    <a:pt x="34" y="137"/>
                    <a:pt x="37" y="139"/>
                    <a:pt x="40" y="138"/>
                  </a:cubicBezTo>
                  <a:cubicBezTo>
                    <a:pt x="43" y="137"/>
                    <a:pt x="44" y="134"/>
                    <a:pt x="45" y="132"/>
                  </a:cubicBezTo>
                  <a:cubicBezTo>
                    <a:pt x="55" y="111"/>
                    <a:pt x="59" y="100"/>
                    <a:pt x="60" y="99"/>
                  </a:cubicBezTo>
                  <a:cubicBezTo>
                    <a:pt x="60" y="99"/>
                    <a:pt x="61" y="93"/>
                    <a:pt x="63" y="88"/>
                  </a:cubicBezTo>
                  <a:cubicBezTo>
                    <a:pt x="66" y="80"/>
                    <a:pt x="66" y="81"/>
                    <a:pt x="68" y="76"/>
                  </a:cubicBezTo>
                  <a:cubicBezTo>
                    <a:pt x="70" y="68"/>
                    <a:pt x="70" y="63"/>
                    <a:pt x="73" y="63"/>
                  </a:cubicBezTo>
                  <a:cubicBezTo>
                    <a:pt x="74" y="63"/>
                    <a:pt x="75" y="65"/>
                    <a:pt x="78" y="66"/>
                  </a:cubicBezTo>
                  <a:cubicBezTo>
                    <a:pt x="81" y="66"/>
                    <a:pt x="84" y="66"/>
                    <a:pt x="86" y="65"/>
                  </a:cubicBezTo>
                  <a:cubicBezTo>
                    <a:pt x="86" y="62"/>
                    <a:pt x="86" y="59"/>
                    <a:pt x="86" y="55"/>
                  </a:cubicBezTo>
                  <a:cubicBezTo>
                    <a:pt x="86" y="46"/>
                    <a:pt x="84" y="39"/>
                    <a:pt x="82" y="31"/>
                  </a:cubicBezTo>
                  <a:cubicBezTo>
                    <a:pt x="80" y="26"/>
                    <a:pt x="78" y="17"/>
                    <a:pt x="76" y="7"/>
                  </a:cubicBezTo>
                  <a:cubicBezTo>
                    <a:pt x="67" y="5"/>
                    <a:pt x="58" y="3"/>
                    <a:pt x="49" y="0"/>
                  </a:cubicBezTo>
                  <a:cubicBezTo>
                    <a:pt x="31" y="18"/>
                    <a:pt x="19" y="32"/>
                    <a:pt x="17" y="34"/>
                  </a:cubicBezTo>
                  <a:cubicBezTo>
                    <a:pt x="15" y="36"/>
                    <a:pt x="13" y="39"/>
                    <a:pt x="13" y="39"/>
                  </a:cubicBezTo>
                  <a:cubicBezTo>
                    <a:pt x="11" y="43"/>
                    <a:pt x="10" y="44"/>
                    <a:pt x="9" y="45"/>
                  </a:cubicBezTo>
                  <a:cubicBezTo>
                    <a:pt x="4" y="51"/>
                    <a:pt x="-2" y="99"/>
                    <a:pt x="0" y="104"/>
                  </a:cubicBezTo>
                  <a:close/>
                </a:path>
              </a:pathLst>
            </a:custGeom>
            <a:solidFill>
              <a:srgbClr val="85200C"/>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67" name="Google Shape;2067;p47"/>
            <p:cNvSpPr/>
            <p:nvPr/>
          </p:nvSpPr>
          <p:spPr>
            <a:xfrm>
              <a:off x="1043764" y="3487781"/>
              <a:ext cx="21911" cy="48204"/>
            </a:xfrm>
            <a:custGeom>
              <a:rect b="b" l="l" r="r" t="t"/>
              <a:pathLst>
                <a:path extrusionOk="0" h="44" w="20">
                  <a:moveTo>
                    <a:pt x="4" y="44"/>
                  </a:moveTo>
                  <a:cubicBezTo>
                    <a:pt x="1" y="43"/>
                    <a:pt x="0" y="42"/>
                    <a:pt x="0" y="40"/>
                  </a:cubicBezTo>
                  <a:lnTo>
                    <a:pt x="14" y="3"/>
                  </a:lnTo>
                  <a:cubicBezTo>
                    <a:pt x="15" y="1"/>
                    <a:pt x="17" y="0"/>
                    <a:pt x="18" y="1"/>
                  </a:cubicBezTo>
                  <a:cubicBezTo>
                    <a:pt x="20" y="2"/>
                    <a:pt x="21" y="4"/>
                    <a:pt x="20" y="5"/>
                  </a:cubicBezTo>
                  <a:lnTo>
                    <a:pt x="7" y="42"/>
                  </a:lnTo>
                  <a:cubicBezTo>
                    <a:pt x="6" y="43"/>
                    <a:pt x="5" y="44"/>
                    <a:pt x="3" y="44"/>
                  </a:cubicBezTo>
                  <a:lnTo>
                    <a:pt x="4" y="44"/>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68" name="Google Shape;2068;p47"/>
            <p:cNvSpPr/>
            <p:nvPr/>
          </p:nvSpPr>
          <p:spPr>
            <a:xfrm>
              <a:off x="1027331" y="3481207"/>
              <a:ext cx="21911" cy="49300"/>
            </a:xfrm>
            <a:custGeom>
              <a:rect b="b" l="l" r="r" t="t"/>
              <a:pathLst>
                <a:path extrusionOk="0" h="45" w="20">
                  <a:moveTo>
                    <a:pt x="4" y="45"/>
                  </a:moveTo>
                  <a:cubicBezTo>
                    <a:pt x="1" y="44"/>
                    <a:pt x="0" y="42"/>
                    <a:pt x="0" y="41"/>
                  </a:cubicBezTo>
                  <a:lnTo>
                    <a:pt x="13" y="3"/>
                  </a:lnTo>
                  <a:cubicBezTo>
                    <a:pt x="14" y="1"/>
                    <a:pt x="16" y="-1"/>
                    <a:pt x="18" y="0"/>
                  </a:cubicBezTo>
                  <a:cubicBezTo>
                    <a:pt x="20" y="0"/>
                    <a:pt x="20" y="3"/>
                    <a:pt x="20" y="5"/>
                  </a:cubicBezTo>
                  <a:lnTo>
                    <a:pt x="7" y="43"/>
                  </a:lnTo>
                  <a:cubicBezTo>
                    <a:pt x="6" y="44"/>
                    <a:pt x="5" y="45"/>
                    <a:pt x="4" y="45"/>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69" name="Google Shape;2069;p47"/>
            <p:cNvSpPr/>
            <p:nvPr/>
          </p:nvSpPr>
          <p:spPr>
            <a:xfrm>
              <a:off x="1014184" y="3469156"/>
              <a:ext cx="19720" cy="47109"/>
            </a:xfrm>
            <a:custGeom>
              <a:rect b="b" l="l" r="r" t="t"/>
              <a:pathLst>
                <a:path extrusionOk="0" h="43" w="18">
                  <a:moveTo>
                    <a:pt x="3" y="43"/>
                  </a:moveTo>
                  <a:cubicBezTo>
                    <a:pt x="0" y="42"/>
                    <a:pt x="-1" y="40"/>
                    <a:pt x="0" y="39"/>
                  </a:cubicBezTo>
                  <a:lnTo>
                    <a:pt x="11" y="2"/>
                  </a:lnTo>
                  <a:cubicBezTo>
                    <a:pt x="12" y="1"/>
                    <a:pt x="14" y="-1"/>
                    <a:pt x="16" y="0"/>
                  </a:cubicBezTo>
                  <a:cubicBezTo>
                    <a:pt x="18" y="0"/>
                    <a:pt x="18" y="3"/>
                    <a:pt x="18" y="5"/>
                  </a:cubicBezTo>
                  <a:lnTo>
                    <a:pt x="6" y="41"/>
                  </a:lnTo>
                  <a:cubicBezTo>
                    <a:pt x="5" y="42"/>
                    <a:pt x="4" y="43"/>
                    <a:pt x="3" y="43"/>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70" name="Google Shape;2070;p47"/>
            <p:cNvSpPr/>
            <p:nvPr/>
          </p:nvSpPr>
          <p:spPr>
            <a:xfrm>
              <a:off x="1226720" y="2617916"/>
              <a:ext cx="83262" cy="84357"/>
            </a:xfrm>
            <a:custGeom>
              <a:rect b="b" l="l" r="r" t="t"/>
              <a:pathLst>
                <a:path extrusionOk="0" h="77" w="76">
                  <a:moveTo>
                    <a:pt x="76" y="38"/>
                  </a:moveTo>
                  <a:cubicBezTo>
                    <a:pt x="76" y="45"/>
                    <a:pt x="74" y="51"/>
                    <a:pt x="71" y="57"/>
                  </a:cubicBezTo>
                  <a:cubicBezTo>
                    <a:pt x="67" y="62"/>
                    <a:pt x="63" y="67"/>
                    <a:pt x="57" y="71"/>
                  </a:cubicBezTo>
                  <a:cubicBezTo>
                    <a:pt x="51" y="74"/>
                    <a:pt x="45" y="77"/>
                    <a:pt x="38" y="77"/>
                  </a:cubicBezTo>
                  <a:cubicBezTo>
                    <a:pt x="31" y="77"/>
                    <a:pt x="25" y="74"/>
                    <a:pt x="19" y="71"/>
                  </a:cubicBezTo>
                  <a:cubicBezTo>
                    <a:pt x="13" y="67"/>
                    <a:pt x="8" y="62"/>
                    <a:pt x="5" y="57"/>
                  </a:cubicBezTo>
                  <a:cubicBezTo>
                    <a:pt x="1" y="51"/>
                    <a:pt x="0" y="45"/>
                    <a:pt x="0" y="38"/>
                  </a:cubicBezTo>
                  <a:cubicBezTo>
                    <a:pt x="0" y="31"/>
                    <a:pt x="1" y="25"/>
                    <a:pt x="5" y="19"/>
                  </a:cubicBezTo>
                  <a:cubicBezTo>
                    <a:pt x="8" y="13"/>
                    <a:pt x="13" y="8"/>
                    <a:pt x="19" y="5"/>
                  </a:cubicBezTo>
                  <a:cubicBezTo>
                    <a:pt x="25" y="2"/>
                    <a:pt x="31" y="0"/>
                    <a:pt x="38" y="0"/>
                  </a:cubicBezTo>
                  <a:cubicBezTo>
                    <a:pt x="45" y="0"/>
                    <a:pt x="51" y="2"/>
                    <a:pt x="57" y="5"/>
                  </a:cubicBezTo>
                  <a:cubicBezTo>
                    <a:pt x="63" y="8"/>
                    <a:pt x="68" y="13"/>
                    <a:pt x="71" y="19"/>
                  </a:cubicBezTo>
                  <a:cubicBezTo>
                    <a:pt x="75" y="25"/>
                    <a:pt x="76" y="31"/>
                    <a:pt x="76" y="38"/>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71" name="Google Shape;2071;p47"/>
            <p:cNvSpPr/>
            <p:nvPr/>
          </p:nvSpPr>
          <p:spPr>
            <a:xfrm>
              <a:off x="1276020" y="2603674"/>
              <a:ext cx="31771" cy="62446"/>
            </a:xfrm>
            <a:custGeom>
              <a:rect b="b" l="l" r="r" t="t"/>
              <a:pathLst>
                <a:path extrusionOk="0" h="57" w="29">
                  <a:moveTo>
                    <a:pt x="9" y="57"/>
                  </a:moveTo>
                  <a:cubicBezTo>
                    <a:pt x="22" y="52"/>
                    <a:pt x="30" y="40"/>
                    <a:pt x="29" y="28"/>
                  </a:cubicBezTo>
                  <a:cubicBezTo>
                    <a:pt x="29" y="13"/>
                    <a:pt x="16" y="1"/>
                    <a:pt x="0" y="0"/>
                  </a:cubicBezTo>
                  <a:cubicBezTo>
                    <a:pt x="3" y="1"/>
                    <a:pt x="9" y="4"/>
                    <a:pt x="13" y="10"/>
                  </a:cubicBezTo>
                  <a:cubicBezTo>
                    <a:pt x="18" y="19"/>
                    <a:pt x="15" y="32"/>
                    <a:pt x="6" y="41"/>
                  </a:cubicBezTo>
                  <a:lnTo>
                    <a:pt x="9" y="56"/>
                  </a:lnTo>
                  <a:lnTo>
                    <a:pt x="9" y="57"/>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72" name="Google Shape;2072;p47"/>
            <p:cNvSpPr/>
            <p:nvPr/>
          </p:nvSpPr>
          <p:spPr>
            <a:xfrm>
              <a:off x="1122643" y="2927956"/>
              <a:ext cx="73402" cy="123797"/>
            </a:xfrm>
            <a:custGeom>
              <a:rect b="b" l="l" r="r" t="t"/>
              <a:pathLst>
                <a:path extrusionOk="0" h="113" w="67">
                  <a:moveTo>
                    <a:pt x="67" y="113"/>
                  </a:moveTo>
                  <a:cubicBezTo>
                    <a:pt x="45" y="108"/>
                    <a:pt x="23" y="104"/>
                    <a:pt x="1" y="99"/>
                  </a:cubicBezTo>
                  <a:cubicBezTo>
                    <a:pt x="0" y="92"/>
                    <a:pt x="-3" y="36"/>
                    <a:pt x="35" y="10"/>
                  </a:cubicBezTo>
                  <a:cubicBezTo>
                    <a:pt x="41" y="6"/>
                    <a:pt x="48" y="2"/>
                    <a:pt x="57" y="0"/>
                  </a:cubicBezTo>
                  <a:cubicBezTo>
                    <a:pt x="60" y="4"/>
                    <a:pt x="63" y="9"/>
                    <a:pt x="67" y="13"/>
                  </a:cubicBezTo>
                  <a:cubicBezTo>
                    <a:pt x="67" y="46"/>
                    <a:pt x="67" y="80"/>
                    <a:pt x="67" y="113"/>
                  </a:cubicBezTo>
                  <a:close/>
                </a:path>
              </a:pathLst>
            </a:custGeom>
            <a:solidFill>
              <a:srgbClr val="F42A2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073" name="Google Shape;2073;p47"/>
          <p:cNvGrpSpPr/>
          <p:nvPr/>
        </p:nvGrpSpPr>
        <p:grpSpPr>
          <a:xfrm>
            <a:off x="3090245" y="2589432"/>
            <a:ext cx="2456216" cy="2019094"/>
            <a:chOff x="3090245" y="2589432"/>
            <a:chExt cx="2456216" cy="2019094"/>
          </a:xfrm>
        </p:grpSpPr>
        <p:sp>
          <p:nvSpPr>
            <p:cNvPr id="2074" name="Google Shape;2074;p47"/>
            <p:cNvSpPr/>
            <p:nvPr/>
          </p:nvSpPr>
          <p:spPr>
            <a:xfrm>
              <a:off x="4336978" y="3242378"/>
              <a:ext cx="671571" cy="177479"/>
            </a:xfrm>
            <a:custGeom>
              <a:rect b="b" l="l" r="r" t="t"/>
              <a:pathLst>
                <a:path extrusionOk="0" h="162" w="613">
                  <a:moveTo>
                    <a:pt x="613" y="125"/>
                  </a:moveTo>
                  <a:cubicBezTo>
                    <a:pt x="605" y="110"/>
                    <a:pt x="594" y="93"/>
                    <a:pt x="576" y="79"/>
                  </a:cubicBezTo>
                  <a:cubicBezTo>
                    <a:pt x="574" y="77"/>
                    <a:pt x="572" y="76"/>
                    <a:pt x="570" y="74"/>
                  </a:cubicBezTo>
                  <a:cubicBezTo>
                    <a:pt x="558" y="71"/>
                    <a:pt x="546" y="67"/>
                    <a:pt x="533" y="63"/>
                  </a:cubicBezTo>
                  <a:cubicBezTo>
                    <a:pt x="530" y="62"/>
                    <a:pt x="527" y="61"/>
                    <a:pt x="524" y="60"/>
                  </a:cubicBezTo>
                  <a:cubicBezTo>
                    <a:pt x="520" y="59"/>
                    <a:pt x="516" y="58"/>
                    <a:pt x="512" y="57"/>
                  </a:cubicBezTo>
                  <a:cubicBezTo>
                    <a:pt x="503" y="54"/>
                    <a:pt x="493" y="52"/>
                    <a:pt x="483" y="49"/>
                  </a:cubicBezTo>
                  <a:cubicBezTo>
                    <a:pt x="477" y="48"/>
                    <a:pt x="471" y="46"/>
                    <a:pt x="464" y="45"/>
                  </a:cubicBezTo>
                  <a:cubicBezTo>
                    <a:pt x="463" y="44"/>
                    <a:pt x="460" y="44"/>
                    <a:pt x="459" y="43"/>
                  </a:cubicBezTo>
                  <a:cubicBezTo>
                    <a:pt x="432" y="37"/>
                    <a:pt x="404" y="31"/>
                    <a:pt x="373" y="26"/>
                  </a:cubicBezTo>
                  <a:cubicBezTo>
                    <a:pt x="278" y="8"/>
                    <a:pt x="193" y="2"/>
                    <a:pt x="124" y="0"/>
                  </a:cubicBezTo>
                  <a:cubicBezTo>
                    <a:pt x="99" y="8"/>
                    <a:pt x="72" y="17"/>
                    <a:pt x="44" y="29"/>
                  </a:cubicBezTo>
                  <a:cubicBezTo>
                    <a:pt x="28" y="35"/>
                    <a:pt x="14" y="41"/>
                    <a:pt x="0" y="47"/>
                  </a:cubicBezTo>
                  <a:cubicBezTo>
                    <a:pt x="3" y="53"/>
                    <a:pt x="48" y="150"/>
                    <a:pt x="80" y="154"/>
                  </a:cubicBezTo>
                  <a:cubicBezTo>
                    <a:pt x="81" y="154"/>
                    <a:pt x="95" y="155"/>
                    <a:pt x="114" y="156"/>
                  </a:cubicBezTo>
                  <a:cubicBezTo>
                    <a:pt x="124" y="156"/>
                    <a:pt x="132" y="156"/>
                    <a:pt x="136" y="156"/>
                  </a:cubicBezTo>
                  <a:lnTo>
                    <a:pt x="411" y="150"/>
                  </a:lnTo>
                  <a:lnTo>
                    <a:pt x="445" y="149"/>
                  </a:lnTo>
                  <a:lnTo>
                    <a:pt x="458" y="149"/>
                  </a:lnTo>
                  <a:lnTo>
                    <a:pt x="460" y="149"/>
                  </a:lnTo>
                  <a:cubicBezTo>
                    <a:pt x="463" y="149"/>
                    <a:pt x="465" y="149"/>
                    <a:pt x="467" y="149"/>
                  </a:cubicBezTo>
                  <a:cubicBezTo>
                    <a:pt x="471" y="149"/>
                    <a:pt x="474" y="149"/>
                    <a:pt x="477" y="150"/>
                  </a:cubicBezTo>
                  <a:cubicBezTo>
                    <a:pt x="478" y="150"/>
                    <a:pt x="479" y="151"/>
                    <a:pt x="481" y="151"/>
                  </a:cubicBezTo>
                  <a:cubicBezTo>
                    <a:pt x="484" y="152"/>
                    <a:pt x="488" y="152"/>
                    <a:pt x="492" y="153"/>
                  </a:cubicBezTo>
                  <a:cubicBezTo>
                    <a:pt x="498" y="153"/>
                    <a:pt x="503" y="154"/>
                    <a:pt x="509" y="155"/>
                  </a:cubicBezTo>
                  <a:cubicBezTo>
                    <a:pt x="524" y="157"/>
                    <a:pt x="540" y="160"/>
                    <a:pt x="556" y="162"/>
                  </a:cubicBezTo>
                  <a:cubicBezTo>
                    <a:pt x="552" y="148"/>
                    <a:pt x="557" y="133"/>
                    <a:pt x="569" y="124"/>
                  </a:cubicBezTo>
                  <a:cubicBezTo>
                    <a:pt x="582" y="115"/>
                    <a:pt x="599" y="116"/>
                    <a:pt x="612" y="126"/>
                  </a:cubicBezTo>
                  <a:lnTo>
                    <a:pt x="613" y="125"/>
                  </a:lnTo>
                  <a:close/>
                </a:path>
              </a:pathLst>
            </a:custGeom>
            <a:solidFill>
              <a:srgbClr val="F9CB9C"/>
            </a:solidFill>
            <a:ln>
              <a:noFill/>
            </a:ln>
          </p:spPr>
          <p:txBody>
            <a:bodyPr anchorCtr="1" anchor="ctr" bIns="13300" lIns="90000" spcFirstLastPara="1" rIns="90000" wrap="square" tIns="133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75" name="Google Shape;2075;p47"/>
            <p:cNvSpPr/>
            <p:nvPr/>
          </p:nvSpPr>
          <p:spPr>
            <a:xfrm>
              <a:off x="3803446" y="3324544"/>
              <a:ext cx="1728774" cy="910400"/>
            </a:xfrm>
            <a:custGeom>
              <a:rect b="b" l="l" r="r" t="t"/>
              <a:pathLst>
                <a:path extrusionOk="0" h="831" w="1578">
                  <a:moveTo>
                    <a:pt x="290" y="810"/>
                  </a:moveTo>
                  <a:cubicBezTo>
                    <a:pt x="272" y="813"/>
                    <a:pt x="255" y="816"/>
                    <a:pt x="236" y="819"/>
                  </a:cubicBezTo>
                  <a:cubicBezTo>
                    <a:pt x="212" y="824"/>
                    <a:pt x="187" y="828"/>
                    <a:pt x="161" y="831"/>
                  </a:cubicBezTo>
                  <a:lnTo>
                    <a:pt x="0" y="445"/>
                  </a:lnTo>
                  <a:cubicBezTo>
                    <a:pt x="21" y="430"/>
                    <a:pt x="41" y="415"/>
                    <a:pt x="61" y="400"/>
                  </a:cubicBezTo>
                  <a:cubicBezTo>
                    <a:pt x="76" y="390"/>
                    <a:pt x="91" y="379"/>
                    <a:pt x="106" y="369"/>
                  </a:cubicBezTo>
                  <a:cubicBezTo>
                    <a:pt x="342" y="210"/>
                    <a:pt x="554" y="132"/>
                    <a:pt x="694" y="92"/>
                  </a:cubicBezTo>
                  <a:cubicBezTo>
                    <a:pt x="869" y="42"/>
                    <a:pt x="1024" y="24"/>
                    <a:pt x="1097" y="16"/>
                  </a:cubicBezTo>
                  <a:cubicBezTo>
                    <a:pt x="1137" y="12"/>
                    <a:pt x="1176" y="9"/>
                    <a:pt x="1214" y="6"/>
                  </a:cubicBezTo>
                  <a:cubicBezTo>
                    <a:pt x="1352" y="-3"/>
                    <a:pt x="1473" y="0"/>
                    <a:pt x="1572" y="7"/>
                  </a:cubicBezTo>
                  <a:lnTo>
                    <a:pt x="1578" y="20"/>
                  </a:lnTo>
                  <a:cubicBezTo>
                    <a:pt x="1514" y="96"/>
                    <a:pt x="1431" y="185"/>
                    <a:pt x="1327" y="277"/>
                  </a:cubicBezTo>
                  <a:cubicBezTo>
                    <a:pt x="1299" y="302"/>
                    <a:pt x="1269" y="328"/>
                    <a:pt x="1237" y="354"/>
                  </a:cubicBezTo>
                  <a:cubicBezTo>
                    <a:pt x="1181" y="399"/>
                    <a:pt x="1061" y="497"/>
                    <a:pt x="901" y="587"/>
                  </a:cubicBezTo>
                  <a:cubicBezTo>
                    <a:pt x="774" y="658"/>
                    <a:pt x="569" y="754"/>
                    <a:pt x="290" y="809"/>
                  </a:cubicBezTo>
                  <a:lnTo>
                    <a:pt x="290" y="810"/>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76" name="Google Shape;2076;p47"/>
            <p:cNvSpPr/>
            <p:nvPr/>
          </p:nvSpPr>
          <p:spPr>
            <a:xfrm>
              <a:off x="3472591" y="3376035"/>
              <a:ext cx="776743" cy="385633"/>
            </a:xfrm>
            <a:custGeom>
              <a:rect b="b" l="l" r="r" t="t"/>
              <a:pathLst>
                <a:path extrusionOk="0" h="352" w="709">
                  <a:moveTo>
                    <a:pt x="86" y="345"/>
                  </a:moveTo>
                  <a:cubicBezTo>
                    <a:pt x="76" y="348"/>
                    <a:pt x="66" y="350"/>
                    <a:pt x="55" y="352"/>
                  </a:cubicBezTo>
                  <a:cubicBezTo>
                    <a:pt x="43" y="339"/>
                    <a:pt x="26" y="318"/>
                    <a:pt x="14" y="287"/>
                  </a:cubicBezTo>
                  <a:cubicBezTo>
                    <a:pt x="4" y="261"/>
                    <a:pt x="1" y="237"/>
                    <a:pt x="0" y="221"/>
                  </a:cubicBezTo>
                  <a:cubicBezTo>
                    <a:pt x="9" y="215"/>
                    <a:pt x="18" y="209"/>
                    <a:pt x="27" y="204"/>
                  </a:cubicBezTo>
                  <a:cubicBezTo>
                    <a:pt x="143" y="130"/>
                    <a:pt x="247" y="90"/>
                    <a:pt x="319" y="67"/>
                  </a:cubicBezTo>
                  <a:cubicBezTo>
                    <a:pt x="398" y="42"/>
                    <a:pt x="466" y="29"/>
                    <a:pt x="498" y="23"/>
                  </a:cubicBezTo>
                  <a:cubicBezTo>
                    <a:pt x="581" y="8"/>
                    <a:pt x="652" y="2"/>
                    <a:pt x="707" y="0"/>
                  </a:cubicBezTo>
                  <a:lnTo>
                    <a:pt x="709" y="5"/>
                  </a:lnTo>
                  <a:cubicBezTo>
                    <a:pt x="673" y="39"/>
                    <a:pt x="624" y="81"/>
                    <a:pt x="563" y="125"/>
                  </a:cubicBezTo>
                  <a:cubicBezTo>
                    <a:pt x="558" y="129"/>
                    <a:pt x="552" y="133"/>
                    <a:pt x="546" y="137"/>
                  </a:cubicBezTo>
                  <a:cubicBezTo>
                    <a:pt x="523" y="154"/>
                    <a:pt x="478" y="185"/>
                    <a:pt x="418" y="218"/>
                  </a:cubicBezTo>
                  <a:cubicBezTo>
                    <a:pt x="409" y="224"/>
                    <a:pt x="399" y="229"/>
                    <a:pt x="389" y="234"/>
                  </a:cubicBezTo>
                  <a:cubicBezTo>
                    <a:pt x="326" y="267"/>
                    <a:pt x="224" y="314"/>
                    <a:pt x="86" y="34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77" name="Google Shape;2077;p47"/>
            <p:cNvSpPr/>
            <p:nvPr/>
          </p:nvSpPr>
          <p:spPr>
            <a:xfrm>
              <a:off x="3865892" y="3477921"/>
              <a:ext cx="307849" cy="227874"/>
            </a:xfrm>
            <a:custGeom>
              <a:rect b="b" l="l" r="r" t="t"/>
              <a:pathLst>
                <a:path extrusionOk="0" h="208" w="281">
                  <a:moveTo>
                    <a:pt x="109" y="208"/>
                  </a:moveTo>
                  <a:cubicBezTo>
                    <a:pt x="109" y="198"/>
                    <a:pt x="107" y="173"/>
                    <a:pt x="89" y="151"/>
                  </a:cubicBezTo>
                  <a:cubicBezTo>
                    <a:pt x="58" y="110"/>
                    <a:pt x="5" y="112"/>
                    <a:pt x="0" y="113"/>
                  </a:cubicBezTo>
                  <a:cubicBezTo>
                    <a:pt x="44" y="75"/>
                    <a:pt x="88" y="38"/>
                    <a:pt x="132" y="0"/>
                  </a:cubicBezTo>
                  <a:cubicBezTo>
                    <a:pt x="154" y="6"/>
                    <a:pt x="191" y="19"/>
                    <a:pt x="227" y="48"/>
                  </a:cubicBezTo>
                  <a:cubicBezTo>
                    <a:pt x="253" y="70"/>
                    <a:pt x="271" y="93"/>
                    <a:pt x="281" y="109"/>
                  </a:cubicBezTo>
                  <a:cubicBezTo>
                    <a:pt x="223" y="142"/>
                    <a:pt x="166" y="175"/>
                    <a:pt x="108" y="208"/>
                  </a:cubicBezTo>
                  <a:lnTo>
                    <a:pt x="109" y="208"/>
                  </a:lnTo>
                  <a:close/>
                </a:path>
              </a:pathLst>
            </a:custGeom>
            <a:solidFill>
              <a:schemeClr val="accent1"/>
            </a:solidFill>
            <a:ln>
              <a:noFill/>
            </a:ln>
          </p:spPr>
          <p:txBody>
            <a:bodyPr anchorCtr="1" anchor="ctr" bIns="29875" lIns="90000" spcFirstLastPara="1" rIns="90000" wrap="square" tIns="29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78" name="Google Shape;2078;p47"/>
            <p:cNvSpPr/>
            <p:nvPr/>
          </p:nvSpPr>
          <p:spPr>
            <a:xfrm>
              <a:off x="3826453" y="4221798"/>
              <a:ext cx="776743" cy="386728"/>
            </a:xfrm>
            <a:custGeom>
              <a:rect b="b" l="l" r="r" t="t"/>
              <a:pathLst>
                <a:path extrusionOk="0" h="353" w="709">
                  <a:moveTo>
                    <a:pt x="87" y="346"/>
                  </a:moveTo>
                  <a:cubicBezTo>
                    <a:pt x="76" y="348"/>
                    <a:pt x="66" y="350"/>
                    <a:pt x="55" y="353"/>
                  </a:cubicBezTo>
                  <a:cubicBezTo>
                    <a:pt x="44" y="341"/>
                    <a:pt x="29" y="322"/>
                    <a:pt x="18" y="296"/>
                  </a:cubicBezTo>
                  <a:cubicBezTo>
                    <a:pt x="4" y="266"/>
                    <a:pt x="1" y="239"/>
                    <a:pt x="0" y="221"/>
                  </a:cubicBezTo>
                  <a:cubicBezTo>
                    <a:pt x="9" y="215"/>
                    <a:pt x="18" y="210"/>
                    <a:pt x="26" y="204"/>
                  </a:cubicBezTo>
                  <a:cubicBezTo>
                    <a:pt x="146" y="128"/>
                    <a:pt x="251" y="88"/>
                    <a:pt x="318" y="66"/>
                  </a:cubicBezTo>
                  <a:cubicBezTo>
                    <a:pt x="329" y="63"/>
                    <a:pt x="340" y="60"/>
                    <a:pt x="351" y="56"/>
                  </a:cubicBezTo>
                  <a:cubicBezTo>
                    <a:pt x="416" y="37"/>
                    <a:pt x="470" y="27"/>
                    <a:pt x="498" y="23"/>
                  </a:cubicBezTo>
                  <a:cubicBezTo>
                    <a:pt x="505" y="21"/>
                    <a:pt x="512" y="20"/>
                    <a:pt x="519" y="19"/>
                  </a:cubicBezTo>
                  <a:cubicBezTo>
                    <a:pt x="593" y="7"/>
                    <a:pt x="657" y="2"/>
                    <a:pt x="707" y="0"/>
                  </a:cubicBezTo>
                  <a:lnTo>
                    <a:pt x="709" y="5"/>
                  </a:lnTo>
                  <a:cubicBezTo>
                    <a:pt x="669" y="42"/>
                    <a:pt x="615" y="89"/>
                    <a:pt x="546" y="137"/>
                  </a:cubicBezTo>
                  <a:cubicBezTo>
                    <a:pt x="519" y="156"/>
                    <a:pt x="462" y="196"/>
                    <a:pt x="389" y="234"/>
                  </a:cubicBezTo>
                  <a:cubicBezTo>
                    <a:pt x="321" y="270"/>
                    <a:pt x="220" y="314"/>
                    <a:pt x="86" y="345"/>
                  </a:cubicBezTo>
                  <a:lnTo>
                    <a:pt x="87" y="346"/>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79" name="Google Shape;2079;p47"/>
            <p:cNvSpPr/>
            <p:nvPr/>
          </p:nvSpPr>
          <p:spPr>
            <a:xfrm>
              <a:off x="4174837" y="4124294"/>
              <a:ext cx="225683" cy="215823"/>
            </a:xfrm>
            <a:custGeom>
              <a:rect b="b" l="l" r="r" t="t"/>
              <a:pathLst>
                <a:path extrusionOk="0" h="197" w="206">
                  <a:moveTo>
                    <a:pt x="8" y="53"/>
                  </a:moveTo>
                  <a:cubicBezTo>
                    <a:pt x="16" y="60"/>
                    <a:pt x="32" y="79"/>
                    <a:pt x="36" y="107"/>
                  </a:cubicBezTo>
                  <a:cubicBezTo>
                    <a:pt x="43" y="158"/>
                    <a:pt x="3" y="194"/>
                    <a:pt x="0" y="197"/>
                  </a:cubicBezTo>
                  <a:cubicBezTo>
                    <a:pt x="57" y="192"/>
                    <a:pt x="115" y="187"/>
                    <a:pt x="172" y="183"/>
                  </a:cubicBezTo>
                  <a:cubicBezTo>
                    <a:pt x="184" y="163"/>
                    <a:pt x="201" y="128"/>
                    <a:pt x="205" y="81"/>
                  </a:cubicBezTo>
                  <a:cubicBezTo>
                    <a:pt x="208" y="48"/>
                    <a:pt x="204" y="19"/>
                    <a:pt x="200" y="0"/>
                  </a:cubicBezTo>
                  <a:cubicBezTo>
                    <a:pt x="136" y="17"/>
                    <a:pt x="72" y="35"/>
                    <a:pt x="8" y="53"/>
                  </a:cubicBezTo>
                  <a:close/>
                </a:path>
              </a:pathLst>
            </a:custGeom>
            <a:solidFill>
              <a:schemeClr val="accent1"/>
            </a:solidFill>
            <a:ln>
              <a:noFill/>
            </a:ln>
          </p:spPr>
          <p:txBody>
            <a:bodyPr anchorCtr="1" anchor="ctr" bIns="25900" lIns="90000" spcFirstLastPara="1" rIns="90000" wrap="square" tIns="259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80" name="Google Shape;2080;p47"/>
            <p:cNvSpPr/>
            <p:nvPr/>
          </p:nvSpPr>
          <p:spPr>
            <a:xfrm>
              <a:off x="3804542" y="3762763"/>
              <a:ext cx="258549" cy="472181"/>
            </a:xfrm>
            <a:custGeom>
              <a:rect b="b" l="l" r="r" t="t"/>
              <a:pathLst>
                <a:path extrusionOk="0" h="431" w="236">
                  <a:moveTo>
                    <a:pt x="236" y="419"/>
                  </a:moveTo>
                  <a:cubicBezTo>
                    <a:pt x="211" y="424"/>
                    <a:pt x="186" y="428"/>
                    <a:pt x="161" y="431"/>
                  </a:cubicBezTo>
                  <a:lnTo>
                    <a:pt x="0" y="45"/>
                  </a:lnTo>
                  <a:cubicBezTo>
                    <a:pt x="20" y="30"/>
                    <a:pt x="40" y="15"/>
                    <a:pt x="61" y="0"/>
                  </a:cubicBezTo>
                  <a:lnTo>
                    <a:pt x="236" y="419"/>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81" name="Google Shape;2081;p47"/>
            <p:cNvSpPr/>
            <p:nvPr/>
          </p:nvSpPr>
          <p:spPr>
            <a:xfrm>
              <a:off x="5133440" y="3324544"/>
              <a:ext cx="398779" cy="304562"/>
            </a:xfrm>
            <a:custGeom>
              <a:rect b="b" l="l" r="r" t="t"/>
              <a:pathLst>
                <a:path extrusionOk="0" h="278" w="364">
                  <a:moveTo>
                    <a:pt x="113" y="278"/>
                  </a:moveTo>
                  <a:lnTo>
                    <a:pt x="0" y="6"/>
                  </a:lnTo>
                  <a:cubicBezTo>
                    <a:pt x="138" y="-3"/>
                    <a:pt x="259" y="0"/>
                    <a:pt x="359" y="7"/>
                  </a:cubicBezTo>
                  <a:lnTo>
                    <a:pt x="364" y="20"/>
                  </a:lnTo>
                  <a:cubicBezTo>
                    <a:pt x="300" y="96"/>
                    <a:pt x="217" y="185"/>
                    <a:pt x="113" y="277"/>
                  </a:cubicBezTo>
                  <a:lnTo>
                    <a:pt x="113" y="278"/>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82" name="Google Shape;2082;p47"/>
            <p:cNvSpPr/>
            <p:nvPr/>
          </p:nvSpPr>
          <p:spPr>
            <a:xfrm>
              <a:off x="3472591" y="3599527"/>
              <a:ext cx="94217" cy="162141"/>
            </a:xfrm>
            <a:custGeom>
              <a:rect b="b" l="l" r="r" t="t"/>
              <a:pathLst>
                <a:path extrusionOk="0" h="148" w="86">
                  <a:moveTo>
                    <a:pt x="86" y="141"/>
                  </a:moveTo>
                  <a:cubicBezTo>
                    <a:pt x="76" y="144"/>
                    <a:pt x="66" y="146"/>
                    <a:pt x="55" y="148"/>
                  </a:cubicBezTo>
                  <a:cubicBezTo>
                    <a:pt x="43" y="135"/>
                    <a:pt x="26" y="114"/>
                    <a:pt x="14" y="83"/>
                  </a:cubicBezTo>
                  <a:cubicBezTo>
                    <a:pt x="4" y="57"/>
                    <a:pt x="1" y="33"/>
                    <a:pt x="0" y="17"/>
                  </a:cubicBezTo>
                  <a:cubicBezTo>
                    <a:pt x="9" y="11"/>
                    <a:pt x="18" y="5"/>
                    <a:pt x="27" y="0"/>
                  </a:cubicBezTo>
                  <a:cubicBezTo>
                    <a:pt x="34" y="25"/>
                    <a:pt x="44" y="53"/>
                    <a:pt x="57" y="82"/>
                  </a:cubicBezTo>
                  <a:cubicBezTo>
                    <a:pt x="66" y="104"/>
                    <a:pt x="76" y="123"/>
                    <a:pt x="86" y="141"/>
                  </a:cubicBezTo>
                  <a:close/>
                </a:path>
              </a:pathLst>
            </a:custGeom>
            <a:solidFill>
              <a:schemeClr val="accent2"/>
            </a:solidFill>
            <a:ln>
              <a:noFill/>
            </a:ln>
          </p:spPr>
          <p:txBody>
            <a:bodyPr anchorCtr="1" anchor="ctr" bIns="8275" lIns="90000" spcFirstLastPara="1" rIns="90000" wrap="square" tIns="82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83" name="Google Shape;2083;p47"/>
            <p:cNvSpPr/>
            <p:nvPr/>
          </p:nvSpPr>
          <p:spPr>
            <a:xfrm>
              <a:off x="3826453" y="4445289"/>
              <a:ext cx="95313" cy="163237"/>
            </a:xfrm>
            <a:custGeom>
              <a:rect b="b" l="l" r="r" t="t"/>
              <a:pathLst>
                <a:path extrusionOk="0" h="149" w="87">
                  <a:moveTo>
                    <a:pt x="87" y="142"/>
                  </a:moveTo>
                  <a:cubicBezTo>
                    <a:pt x="76" y="144"/>
                    <a:pt x="66" y="146"/>
                    <a:pt x="55" y="149"/>
                  </a:cubicBezTo>
                  <a:cubicBezTo>
                    <a:pt x="44" y="137"/>
                    <a:pt x="29" y="118"/>
                    <a:pt x="18" y="92"/>
                  </a:cubicBezTo>
                  <a:cubicBezTo>
                    <a:pt x="4" y="62"/>
                    <a:pt x="1" y="35"/>
                    <a:pt x="0" y="17"/>
                  </a:cubicBezTo>
                  <a:cubicBezTo>
                    <a:pt x="9" y="11"/>
                    <a:pt x="18" y="6"/>
                    <a:pt x="26" y="0"/>
                  </a:cubicBezTo>
                  <a:cubicBezTo>
                    <a:pt x="34" y="25"/>
                    <a:pt x="43" y="51"/>
                    <a:pt x="55" y="79"/>
                  </a:cubicBezTo>
                  <a:cubicBezTo>
                    <a:pt x="65" y="102"/>
                    <a:pt x="76" y="123"/>
                    <a:pt x="87" y="141"/>
                  </a:cubicBezTo>
                  <a:lnTo>
                    <a:pt x="87" y="142"/>
                  </a:lnTo>
                  <a:close/>
                </a:path>
              </a:pathLst>
            </a:custGeom>
            <a:solidFill>
              <a:schemeClr val="accent2"/>
            </a:solidFill>
            <a:ln>
              <a:noFill/>
            </a:ln>
          </p:spPr>
          <p:txBody>
            <a:bodyPr anchorCtr="1" anchor="ctr" bIns="8625" lIns="90000" spcFirstLastPara="1" rIns="90000" wrap="square" tIns="8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84" name="Google Shape;2084;p47"/>
            <p:cNvSpPr/>
            <p:nvPr/>
          </p:nvSpPr>
          <p:spPr>
            <a:xfrm>
              <a:off x="3978734" y="3579807"/>
              <a:ext cx="189530" cy="111746"/>
            </a:xfrm>
            <a:custGeom>
              <a:rect b="b" l="l" r="r" t="t"/>
              <a:pathLst>
                <a:path extrusionOk="0" h="102" w="173">
                  <a:moveTo>
                    <a:pt x="4" y="102"/>
                  </a:moveTo>
                  <a:cubicBezTo>
                    <a:pt x="4" y="102"/>
                    <a:pt x="2" y="101"/>
                    <a:pt x="1" y="100"/>
                  </a:cubicBezTo>
                  <a:cubicBezTo>
                    <a:pt x="0" y="99"/>
                    <a:pt x="1" y="96"/>
                    <a:pt x="3" y="96"/>
                  </a:cubicBezTo>
                  <a:cubicBezTo>
                    <a:pt x="24" y="82"/>
                    <a:pt x="46" y="68"/>
                    <a:pt x="69" y="55"/>
                  </a:cubicBezTo>
                  <a:cubicBezTo>
                    <a:pt x="101" y="36"/>
                    <a:pt x="135" y="18"/>
                    <a:pt x="169" y="1"/>
                  </a:cubicBezTo>
                  <a:cubicBezTo>
                    <a:pt x="170" y="0"/>
                    <a:pt x="172" y="1"/>
                    <a:pt x="173" y="2"/>
                  </a:cubicBezTo>
                  <a:cubicBezTo>
                    <a:pt x="174" y="4"/>
                    <a:pt x="173" y="6"/>
                    <a:pt x="172" y="6"/>
                  </a:cubicBezTo>
                  <a:cubicBezTo>
                    <a:pt x="138" y="23"/>
                    <a:pt x="105" y="42"/>
                    <a:pt x="72" y="61"/>
                  </a:cubicBezTo>
                  <a:cubicBezTo>
                    <a:pt x="50" y="74"/>
                    <a:pt x="28" y="87"/>
                    <a:pt x="6" y="101"/>
                  </a:cubicBezTo>
                  <a:lnTo>
                    <a:pt x="5" y="102"/>
                  </a:lnTo>
                  <a:lnTo>
                    <a:pt x="4" y="102"/>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85" name="Google Shape;2085;p47"/>
            <p:cNvSpPr/>
            <p:nvPr/>
          </p:nvSpPr>
          <p:spPr>
            <a:xfrm>
              <a:off x="4191270" y="4135249"/>
              <a:ext cx="209250" cy="63542"/>
            </a:xfrm>
            <a:custGeom>
              <a:rect b="b" l="l" r="r" t="t"/>
              <a:pathLst>
                <a:path extrusionOk="0" h="58" w="191">
                  <a:moveTo>
                    <a:pt x="4" y="58"/>
                  </a:moveTo>
                  <a:cubicBezTo>
                    <a:pt x="2" y="58"/>
                    <a:pt x="1" y="57"/>
                    <a:pt x="1" y="56"/>
                  </a:cubicBezTo>
                  <a:cubicBezTo>
                    <a:pt x="0" y="54"/>
                    <a:pt x="1" y="52"/>
                    <a:pt x="3" y="52"/>
                  </a:cubicBezTo>
                  <a:cubicBezTo>
                    <a:pt x="28" y="46"/>
                    <a:pt x="53" y="40"/>
                    <a:pt x="78" y="33"/>
                  </a:cubicBezTo>
                  <a:cubicBezTo>
                    <a:pt x="115" y="23"/>
                    <a:pt x="151" y="12"/>
                    <a:pt x="187" y="0"/>
                  </a:cubicBezTo>
                  <a:cubicBezTo>
                    <a:pt x="188" y="0"/>
                    <a:pt x="190" y="0"/>
                    <a:pt x="191" y="2"/>
                  </a:cubicBezTo>
                  <a:cubicBezTo>
                    <a:pt x="191" y="3"/>
                    <a:pt x="191" y="6"/>
                    <a:pt x="189" y="7"/>
                  </a:cubicBezTo>
                  <a:cubicBezTo>
                    <a:pt x="153" y="19"/>
                    <a:pt x="116" y="30"/>
                    <a:pt x="80" y="39"/>
                  </a:cubicBezTo>
                  <a:cubicBezTo>
                    <a:pt x="55" y="46"/>
                    <a:pt x="29" y="52"/>
                    <a:pt x="4" y="58"/>
                  </a:cubicBezTo>
                  <a:lnTo>
                    <a:pt x="3" y="58"/>
                  </a:lnTo>
                  <a:lnTo>
                    <a:pt x="4" y="58"/>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86" name="Google Shape;2086;p47"/>
            <p:cNvSpPr/>
            <p:nvPr/>
          </p:nvSpPr>
          <p:spPr>
            <a:xfrm>
              <a:off x="4629489" y="3347551"/>
              <a:ext cx="287033" cy="64637"/>
            </a:xfrm>
            <a:custGeom>
              <a:rect b="b" l="l" r="r" t="t"/>
              <a:pathLst>
                <a:path extrusionOk="0" h="59" w="262">
                  <a:moveTo>
                    <a:pt x="7" y="59"/>
                  </a:moveTo>
                  <a:cubicBezTo>
                    <a:pt x="4" y="59"/>
                    <a:pt x="1" y="57"/>
                    <a:pt x="1" y="54"/>
                  </a:cubicBezTo>
                  <a:cubicBezTo>
                    <a:pt x="0" y="51"/>
                    <a:pt x="2" y="47"/>
                    <a:pt x="6" y="47"/>
                  </a:cubicBezTo>
                  <a:lnTo>
                    <a:pt x="254" y="0"/>
                  </a:lnTo>
                  <a:cubicBezTo>
                    <a:pt x="258" y="-1"/>
                    <a:pt x="261" y="1"/>
                    <a:pt x="262" y="5"/>
                  </a:cubicBezTo>
                  <a:cubicBezTo>
                    <a:pt x="263" y="9"/>
                    <a:pt x="260" y="12"/>
                    <a:pt x="257" y="13"/>
                  </a:cubicBezTo>
                  <a:lnTo>
                    <a:pt x="8" y="59"/>
                  </a:lnTo>
                  <a:lnTo>
                    <a:pt x="7" y="59"/>
                  </a:lnTo>
                  <a:close/>
                </a:path>
              </a:pathLst>
            </a:custGeom>
            <a:solidFill>
              <a:srgbClr val="FFFFFF"/>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87" name="Google Shape;2087;p47"/>
            <p:cNvSpPr/>
            <p:nvPr/>
          </p:nvSpPr>
          <p:spPr>
            <a:xfrm>
              <a:off x="4848598" y="3763859"/>
              <a:ext cx="242116" cy="173097"/>
            </a:xfrm>
            <a:custGeom>
              <a:rect b="b" l="l" r="r" t="t"/>
              <a:pathLst>
                <a:path extrusionOk="0" h="158" w="221">
                  <a:moveTo>
                    <a:pt x="7" y="158"/>
                  </a:moveTo>
                  <a:cubicBezTo>
                    <a:pt x="5" y="158"/>
                    <a:pt x="3" y="157"/>
                    <a:pt x="1" y="155"/>
                  </a:cubicBezTo>
                  <a:cubicBezTo>
                    <a:pt x="-1" y="152"/>
                    <a:pt x="0" y="148"/>
                    <a:pt x="3" y="146"/>
                  </a:cubicBezTo>
                  <a:lnTo>
                    <a:pt x="211" y="2"/>
                  </a:lnTo>
                  <a:cubicBezTo>
                    <a:pt x="214" y="0"/>
                    <a:pt x="218" y="0"/>
                    <a:pt x="220" y="3"/>
                  </a:cubicBezTo>
                  <a:cubicBezTo>
                    <a:pt x="222" y="6"/>
                    <a:pt x="222" y="10"/>
                    <a:pt x="219" y="13"/>
                  </a:cubicBezTo>
                  <a:lnTo>
                    <a:pt x="11" y="156"/>
                  </a:lnTo>
                  <a:cubicBezTo>
                    <a:pt x="11" y="156"/>
                    <a:pt x="8" y="158"/>
                    <a:pt x="7" y="158"/>
                  </a:cubicBezTo>
                  <a:close/>
                </a:path>
              </a:pathLst>
            </a:custGeom>
            <a:solidFill>
              <a:srgbClr val="FFFFFF"/>
            </a:solidFill>
            <a:ln>
              <a:noFill/>
            </a:ln>
          </p:spPr>
          <p:txBody>
            <a:bodyPr anchorCtr="1" anchor="ctr" bIns="11875" lIns="90000" spcFirstLastPara="1" rIns="90000" wrap="square" tIns="11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88" name="Google Shape;2088;p47"/>
            <p:cNvSpPr/>
            <p:nvPr/>
          </p:nvSpPr>
          <p:spPr>
            <a:xfrm>
              <a:off x="3464922" y="3312493"/>
              <a:ext cx="2067298" cy="1289459"/>
            </a:xfrm>
            <a:custGeom>
              <a:rect b="b" l="l" r="r" t="t"/>
              <a:pathLst>
                <a:path extrusionOk="0" h="1177" w="1887">
                  <a:moveTo>
                    <a:pt x="380" y="1177"/>
                  </a:moveTo>
                  <a:cubicBezTo>
                    <a:pt x="380" y="1177"/>
                    <a:pt x="378" y="1177"/>
                    <a:pt x="378" y="1176"/>
                  </a:cubicBezTo>
                  <a:cubicBezTo>
                    <a:pt x="362" y="1159"/>
                    <a:pt x="349" y="1139"/>
                    <a:pt x="340" y="1118"/>
                  </a:cubicBezTo>
                  <a:cubicBezTo>
                    <a:pt x="330" y="1094"/>
                    <a:pt x="323" y="1068"/>
                    <a:pt x="322" y="1043"/>
                  </a:cubicBezTo>
                  <a:cubicBezTo>
                    <a:pt x="322" y="1042"/>
                    <a:pt x="323" y="1040"/>
                    <a:pt x="324" y="1040"/>
                  </a:cubicBezTo>
                  <a:cubicBezTo>
                    <a:pt x="333" y="1034"/>
                    <a:pt x="342" y="1028"/>
                    <a:pt x="350" y="1023"/>
                  </a:cubicBezTo>
                  <a:cubicBezTo>
                    <a:pt x="444" y="963"/>
                    <a:pt x="542" y="917"/>
                    <a:pt x="643" y="884"/>
                  </a:cubicBezTo>
                  <a:cubicBezTo>
                    <a:pt x="654" y="881"/>
                    <a:pt x="664" y="878"/>
                    <a:pt x="674" y="875"/>
                  </a:cubicBezTo>
                  <a:cubicBezTo>
                    <a:pt x="677" y="863"/>
                    <a:pt x="678" y="851"/>
                    <a:pt x="676" y="840"/>
                  </a:cubicBezTo>
                  <a:cubicBezTo>
                    <a:pt x="674" y="826"/>
                    <a:pt x="669" y="813"/>
                    <a:pt x="661" y="801"/>
                  </a:cubicBezTo>
                  <a:cubicBezTo>
                    <a:pt x="636" y="806"/>
                    <a:pt x="615" y="811"/>
                    <a:pt x="595" y="815"/>
                  </a:cubicBezTo>
                  <a:cubicBezTo>
                    <a:pt x="579" y="818"/>
                    <a:pt x="561" y="821"/>
                    <a:pt x="542" y="825"/>
                  </a:cubicBezTo>
                  <a:cubicBezTo>
                    <a:pt x="518" y="829"/>
                    <a:pt x="493" y="833"/>
                    <a:pt x="467" y="836"/>
                  </a:cubicBezTo>
                  <a:cubicBezTo>
                    <a:pt x="466" y="836"/>
                    <a:pt x="464" y="836"/>
                    <a:pt x="464" y="834"/>
                  </a:cubicBezTo>
                  <a:lnTo>
                    <a:pt x="302" y="448"/>
                  </a:lnTo>
                  <a:cubicBezTo>
                    <a:pt x="302" y="447"/>
                    <a:pt x="302" y="445"/>
                    <a:pt x="304" y="444"/>
                  </a:cubicBezTo>
                  <a:cubicBezTo>
                    <a:pt x="325" y="428"/>
                    <a:pt x="345" y="413"/>
                    <a:pt x="365" y="399"/>
                  </a:cubicBezTo>
                  <a:cubicBezTo>
                    <a:pt x="380" y="389"/>
                    <a:pt x="395" y="378"/>
                    <a:pt x="409" y="368"/>
                  </a:cubicBezTo>
                  <a:cubicBezTo>
                    <a:pt x="426" y="357"/>
                    <a:pt x="444" y="345"/>
                    <a:pt x="466" y="332"/>
                  </a:cubicBezTo>
                  <a:cubicBezTo>
                    <a:pt x="463" y="318"/>
                    <a:pt x="457" y="305"/>
                    <a:pt x="449" y="294"/>
                  </a:cubicBezTo>
                  <a:cubicBezTo>
                    <a:pt x="442" y="285"/>
                    <a:pt x="433" y="277"/>
                    <a:pt x="422" y="271"/>
                  </a:cubicBezTo>
                  <a:cubicBezTo>
                    <a:pt x="413" y="276"/>
                    <a:pt x="404" y="281"/>
                    <a:pt x="394" y="286"/>
                  </a:cubicBezTo>
                  <a:cubicBezTo>
                    <a:pt x="300" y="335"/>
                    <a:pt x="198" y="373"/>
                    <a:pt x="91" y="397"/>
                  </a:cubicBezTo>
                  <a:cubicBezTo>
                    <a:pt x="80" y="400"/>
                    <a:pt x="70" y="402"/>
                    <a:pt x="59" y="404"/>
                  </a:cubicBezTo>
                  <a:cubicBezTo>
                    <a:pt x="58" y="404"/>
                    <a:pt x="57" y="404"/>
                    <a:pt x="56" y="403"/>
                  </a:cubicBezTo>
                  <a:cubicBezTo>
                    <a:pt x="38" y="384"/>
                    <a:pt x="24" y="362"/>
                    <a:pt x="15" y="338"/>
                  </a:cubicBezTo>
                  <a:cubicBezTo>
                    <a:pt x="6" y="316"/>
                    <a:pt x="1" y="293"/>
                    <a:pt x="0" y="270"/>
                  </a:cubicBezTo>
                  <a:cubicBezTo>
                    <a:pt x="0" y="269"/>
                    <a:pt x="1" y="268"/>
                    <a:pt x="2" y="267"/>
                  </a:cubicBezTo>
                  <a:cubicBezTo>
                    <a:pt x="11" y="261"/>
                    <a:pt x="20" y="255"/>
                    <a:pt x="29" y="250"/>
                  </a:cubicBezTo>
                  <a:cubicBezTo>
                    <a:pt x="122" y="190"/>
                    <a:pt x="221" y="144"/>
                    <a:pt x="321" y="112"/>
                  </a:cubicBezTo>
                  <a:cubicBezTo>
                    <a:pt x="401" y="87"/>
                    <a:pt x="469" y="75"/>
                    <a:pt x="501" y="68"/>
                  </a:cubicBezTo>
                  <a:cubicBezTo>
                    <a:pt x="572" y="56"/>
                    <a:pt x="642" y="48"/>
                    <a:pt x="710" y="45"/>
                  </a:cubicBezTo>
                  <a:cubicBezTo>
                    <a:pt x="712" y="46"/>
                    <a:pt x="713" y="46"/>
                    <a:pt x="714" y="48"/>
                  </a:cubicBezTo>
                  <a:lnTo>
                    <a:pt x="715" y="52"/>
                  </a:lnTo>
                  <a:cubicBezTo>
                    <a:pt x="715" y="52"/>
                    <a:pt x="715" y="55"/>
                    <a:pt x="715" y="56"/>
                  </a:cubicBezTo>
                  <a:cubicBezTo>
                    <a:pt x="670" y="98"/>
                    <a:pt x="623" y="137"/>
                    <a:pt x="572" y="174"/>
                  </a:cubicBezTo>
                  <a:cubicBezTo>
                    <a:pt x="579" y="178"/>
                    <a:pt x="586" y="183"/>
                    <a:pt x="591" y="188"/>
                  </a:cubicBezTo>
                  <a:cubicBezTo>
                    <a:pt x="608" y="201"/>
                    <a:pt x="623" y="217"/>
                    <a:pt x="636" y="234"/>
                  </a:cubicBezTo>
                  <a:cubicBezTo>
                    <a:pt x="754" y="174"/>
                    <a:pt x="876" y="126"/>
                    <a:pt x="999" y="91"/>
                  </a:cubicBezTo>
                  <a:cubicBezTo>
                    <a:pt x="1018" y="85"/>
                    <a:pt x="1038" y="80"/>
                    <a:pt x="1058" y="75"/>
                  </a:cubicBezTo>
                  <a:lnTo>
                    <a:pt x="1054" y="56"/>
                  </a:lnTo>
                  <a:cubicBezTo>
                    <a:pt x="1054" y="54"/>
                    <a:pt x="1055" y="52"/>
                    <a:pt x="1057" y="52"/>
                  </a:cubicBezTo>
                  <a:lnTo>
                    <a:pt x="1310" y="3"/>
                  </a:lnTo>
                  <a:cubicBezTo>
                    <a:pt x="1311" y="2"/>
                    <a:pt x="1313" y="4"/>
                    <a:pt x="1314" y="6"/>
                  </a:cubicBezTo>
                  <a:lnTo>
                    <a:pt x="1318" y="25"/>
                  </a:lnTo>
                  <a:cubicBezTo>
                    <a:pt x="1350" y="21"/>
                    <a:pt x="1378" y="18"/>
                    <a:pt x="1402" y="15"/>
                  </a:cubicBezTo>
                  <a:cubicBezTo>
                    <a:pt x="1440" y="11"/>
                    <a:pt x="1480" y="8"/>
                    <a:pt x="1519" y="5"/>
                  </a:cubicBezTo>
                  <a:cubicBezTo>
                    <a:pt x="1638" y="-2"/>
                    <a:pt x="1759" y="-2"/>
                    <a:pt x="1878" y="6"/>
                  </a:cubicBezTo>
                  <a:cubicBezTo>
                    <a:pt x="1880" y="6"/>
                    <a:pt x="1881" y="7"/>
                    <a:pt x="1881" y="8"/>
                  </a:cubicBezTo>
                  <a:lnTo>
                    <a:pt x="1887" y="21"/>
                  </a:lnTo>
                  <a:cubicBezTo>
                    <a:pt x="1887" y="21"/>
                    <a:pt x="1887" y="24"/>
                    <a:pt x="1886" y="25"/>
                  </a:cubicBezTo>
                  <a:cubicBezTo>
                    <a:pt x="1809" y="116"/>
                    <a:pt x="1724" y="202"/>
                    <a:pt x="1635" y="282"/>
                  </a:cubicBezTo>
                  <a:cubicBezTo>
                    <a:pt x="1606" y="308"/>
                    <a:pt x="1576" y="333"/>
                    <a:pt x="1545" y="358"/>
                  </a:cubicBezTo>
                  <a:cubicBezTo>
                    <a:pt x="1526" y="374"/>
                    <a:pt x="1505" y="391"/>
                    <a:pt x="1479" y="411"/>
                  </a:cubicBezTo>
                  <a:lnTo>
                    <a:pt x="1490" y="427"/>
                  </a:lnTo>
                  <a:lnTo>
                    <a:pt x="1491" y="429"/>
                  </a:lnTo>
                  <a:cubicBezTo>
                    <a:pt x="1491" y="430"/>
                    <a:pt x="1490" y="431"/>
                    <a:pt x="1489" y="431"/>
                  </a:cubicBezTo>
                  <a:lnTo>
                    <a:pt x="1277" y="577"/>
                  </a:lnTo>
                  <a:cubicBezTo>
                    <a:pt x="1277" y="577"/>
                    <a:pt x="1275" y="578"/>
                    <a:pt x="1274" y="578"/>
                  </a:cubicBezTo>
                  <a:cubicBezTo>
                    <a:pt x="1274" y="578"/>
                    <a:pt x="1273" y="577"/>
                    <a:pt x="1272" y="576"/>
                  </a:cubicBezTo>
                  <a:lnTo>
                    <a:pt x="1261" y="561"/>
                  </a:lnTo>
                  <a:cubicBezTo>
                    <a:pt x="1244" y="572"/>
                    <a:pt x="1226" y="582"/>
                    <a:pt x="1208" y="592"/>
                  </a:cubicBezTo>
                  <a:cubicBezTo>
                    <a:pt x="1097" y="654"/>
                    <a:pt x="977" y="707"/>
                    <a:pt x="851" y="748"/>
                  </a:cubicBezTo>
                  <a:cubicBezTo>
                    <a:pt x="855" y="770"/>
                    <a:pt x="855" y="792"/>
                    <a:pt x="853" y="813"/>
                  </a:cubicBezTo>
                  <a:cubicBezTo>
                    <a:pt x="852" y="821"/>
                    <a:pt x="851" y="828"/>
                    <a:pt x="850" y="836"/>
                  </a:cubicBezTo>
                  <a:cubicBezTo>
                    <a:pt x="911" y="826"/>
                    <a:pt x="973" y="820"/>
                    <a:pt x="1033" y="818"/>
                  </a:cubicBezTo>
                  <a:cubicBezTo>
                    <a:pt x="1035" y="818"/>
                    <a:pt x="1036" y="819"/>
                    <a:pt x="1037" y="820"/>
                  </a:cubicBezTo>
                  <a:lnTo>
                    <a:pt x="1038" y="825"/>
                  </a:lnTo>
                  <a:cubicBezTo>
                    <a:pt x="1038" y="825"/>
                    <a:pt x="1038" y="827"/>
                    <a:pt x="1038" y="828"/>
                  </a:cubicBezTo>
                  <a:cubicBezTo>
                    <a:pt x="988" y="875"/>
                    <a:pt x="933" y="920"/>
                    <a:pt x="874" y="961"/>
                  </a:cubicBezTo>
                  <a:cubicBezTo>
                    <a:pt x="847" y="980"/>
                    <a:pt x="790" y="1020"/>
                    <a:pt x="717" y="1058"/>
                  </a:cubicBezTo>
                  <a:cubicBezTo>
                    <a:pt x="623" y="1108"/>
                    <a:pt x="522" y="1145"/>
                    <a:pt x="414" y="1170"/>
                  </a:cubicBezTo>
                  <a:cubicBezTo>
                    <a:pt x="404" y="1172"/>
                    <a:pt x="393" y="1175"/>
                    <a:pt x="382" y="1177"/>
                  </a:cubicBezTo>
                  <a:lnTo>
                    <a:pt x="381" y="1177"/>
                  </a:lnTo>
                  <a:lnTo>
                    <a:pt x="380" y="1177"/>
                  </a:lnTo>
                  <a:moveTo>
                    <a:pt x="329" y="1044"/>
                  </a:moveTo>
                  <a:cubicBezTo>
                    <a:pt x="330" y="1069"/>
                    <a:pt x="336" y="1093"/>
                    <a:pt x="346" y="1116"/>
                  </a:cubicBezTo>
                  <a:cubicBezTo>
                    <a:pt x="355" y="1135"/>
                    <a:pt x="367" y="1154"/>
                    <a:pt x="382" y="1170"/>
                  </a:cubicBezTo>
                  <a:cubicBezTo>
                    <a:pt x="392" y="1168"/>
                    <a:pt x="402" y="1166"/>
                    <a:pt x="411" y="1163"/>
                  </a:cubicBezTo>
                  <a:cubicBezTo>
                    <a:pt x="519" y="1139"/>
                    <a:pt x="620" y="1102"/>
                    <a:pt x="713" y="1053"/>
                  </a:cubicBezTo>
                  <a:cubicBezTo>
                    <a:pt x="786" y="1015"/>
                    <a:pt x="842" y="975"/>
                    <a:pt x="869" y="956"/>
                  </a:cubicBezTo>
                  <a:cubicBezTo>
                    <a:pt x="927" y="915"/>
                    <a:pt x="981" y="871"/>
                    <a:pt x="1031" y="825"/>
                  </a:cubicBezTo>
                  <a:cubicBezTo>
                    <a:pt x="969" y="827"/>
                    <a:pt x="907" y="833"/>
                    <a:pt x="845" y="844"/>
                  </a:cubicBezTo>
                  <a:cubicBezTo>
                    <a:pt x="844" y="844"/>
                    <a:pt x="843" y="843"/>
                    <a:pt x="842" y="842"/>
                  </a:cubicBezTo>
                  <a:lnTo>
                    <a:pt x="841" y="840"/>
                  </a:lnTo>
                  <a:cubicBezTo>
                    <a:pt x="843" y="830"/>
                    <a:pt x="845" y="821"/>
                    <a:pt x="845" y="813"/>
                  </a:cubicBezTo>
                  <a:cubicBezTo>
                    <a:pt x="847" y="791"/>
                    <a:pt x="847" y="768"/>
                    <a:pt x="843" y="747"/>
                  </a:cubicBezTo>
                  <a:cubicBezTo>
                    <a:pt x="843" y="745"/>
                    <a:pt x="844" y="743"/>
                    <a:pt x="845" y="743"/>
                  </a:cubicBezTo>
                  <a:cubicBezTo>
                    <a:pt x="971" y="702"/>
                    <a:pt x="1092" y="649"/>
                    <a:pt x="1204" y="586"/>
                  </a:cubicBezTo>
                  <a:cubicBezTo>
                    <a:pt x="1222" y="576"/>
                    <a:pt x="1241" y="565"/>
                    <a:pt x="1259" y="554"/>
                  </a:cubicBezTo>
                  <a:cubicBezTo>
                    <a:pt x="1261" y="553"/>
                    <a:pt x="1263" y="553"/>
                    <a:pt x="1264" y="555"/>
                  </a:cubicBezTo>
                  <a:lnTo>
                    <a:pt x="1274" y="570"/>
                  </a:lnTo>
                  <a:lnTo>
                    <a:pt x="1481" y="428"/>
                  </a:lnTo>
                  <a:lnTo>
                    <a:pt x="1470" y="413"/>
                  </a:lnTo>
                  <a:cubicBezTo>
                    <a:pt x="1469" y="411"/>
                    <a:pt x="1470" y="409"/>
                    <a:pt x="1471" y="408"/>
                  </a:cubicBezTo>
                  <a:cubicBezTo>
                    <a:pt x="1498" y="388"/>
                    <a:pt x="1520" y="370"/>
                    <a:pt x="1540" y="354"/>
                  </a:cubicBezTo>
                  <a:cubicBezTo>
                    <a:pt x="1571" y="329"/>
                    <a:pt x="1600" y="303"/>
                    <a:pt x="1629" y="277"/>
                  </a:cubicBezTo>
                  <a:cubicBezTo>
                    <a:pt x="1718" y="198"/>
                    <a:pt x="1802" y="112"/>
                    <a:pt x="1879" y="22"/>
                  </a:cubicBezTo>
                  <a:lnTo>
                    <a:pt x="1875" y="13"/>
                  </a:lnTo>
                  <a:cubicBezTo>
                    <a:pt x="1757" y="5"/>
                    <a:pt x="1637" y="4"/>
                    <a:pt x="1518" y="12"/>
                  </a:cubicBezTo>
                  <a:cubicBezTo>
                    <a:pt x="1479" y="15"/>
                    <a:pt x="1440" y="18"/>
                    <a:pt x="1401" y="22"/>
                  </a:cubicBezTo>
                  <a:cubicBezTo>
                    <a:pt x="1377" y="25"/>
                    <a:pt x="1349" y="28"/>
                    <a:pt x="1314" y="33"/>
                  </a:cubicBezTo>
                  <a:cubicBezTo>
                    <a:pt x="1313" y="33"/>
                    <a:pt x="1311" y="32"/>
                    <a:pt x="1311" y="30"/>
                  </a:cubicBezTo>
                  <a:lnTo>
                    <a:pt x="1307" y="10"/>
                  </a:lnTo>
                  <a:lnTo>
                    <a:pt x="1060" y="58"/>
                  </a:lnTo>
                  <a:lnTo>
                    <a:pt x="1064" y="77"/>
                  </a:lnTo>
                  <a:cubicBezTo>
                    <a:pt x="1064" y="79"/>
                    <a:pt x="1063" y="80"/>
                    <a:pt x="1062" y="81"/>
                  </a:cubicBezTo>
                  <a:cubicBezTo>
                    <a:pt x="1041" y="86"/>
                    <a:pt x="1020" y="91"/>
                    <a:pt x="1000" y="97"/>
                  </a:cubicBezTo>
                  <a:cubicBezTo>
                    <a:pt x="876" y="133"/>
                    <a:pt x="754" y="181"/>
                    <a:pt x="636" y="242"/>
                  </a:cubicBezTo>
                  <a:cubicBezTo>
                    <a:pt x="635" y="242"/>
                    <a:pt x="634" y="242"/>
                    <a:pt x="633" y="242"/>
                  </a:cubicBezTo>
                  <a:cubicBezTo>
                    <a:pt x="632" y="241"/>
                    <a:pt x="632" y="241"/>
                    <a:pt x="631" y="240"/>
                  </a:cubicBezTo>
                  <a:cubicBezTo>
                    <a:pt x="619" y="223"/>
                    <a:pt x="603" y="207"/>
                    <a:pt x="586" y="193"/>
                  </a:cubicBezTo>
                  <a:cubicBezTo>
                    <a:pt x="580" y="187"/>
                    <a:pt x="572" y="182"/>
                    <a:pt x="564" y="177"/>
                  </a:cubicBezTo>
                  <a:cubicBezTo>
                    <a:pt x="563" y="176"/>
                    <a:pt x="563" y="175"/>
                    <a:pt x="563" y="174"/>
                  </a:cubicBezTo>
                  <a:cubicBezTo>
                    <a:pt x="563" y="173"/>
                    <a:pt x="563" y="172"/>
                    <a:pt x="564" y="171"/>
                  </a:cubicBezTo>
                  <a:cubicBezTo>
                    <a:pt x="615" y="134"/>
                    <a:pt x="663" y="94"/>
                    <a:pt x="708" y="53"/>
                  </a:cubicBezTo>
                  <a:cubicBezTo>
                    <a:pt x="640" y="55"/>
                    <a:pt x="571" y="63"/>
                    <a:pt x="502" y="75"/>
                  </a:cubicBezTo>
                  <a:cubicBezTo>
                    <a:pt x="469" y="81"/>
                    <a:pt x="402" y="93"/>
                    <a:pt x="323" y="118"/>
                  </a:cubicBezTo>
                  <a:cubicBezTo>
                    <a:pt x="223" y="150"/>
                    <a:pt x="124" y="196"/>
                    <a:pt x="31" y="256"/>
                  </a:cubicBezTo>
                  <a:cubicBezTo>
                    <a:pt x="23" y="261"/>
                    <a:pt x="15" y="266"/>
                    <a:pt x="6" y="272"/>
                  </a:cubicBezTo>
                  <a:cubicBezTo>
                    <a:pt x="8" y="293"/>
                    <a:pt x="12" y="315"/>
                    <a:pt x="20" y="335"/>
                  </a:cubicBezTo>
                  <a:cubicBezTo>
                    <a:pt x="29" y="358"/>
                    <a:pt x="42" y="379"/>
                    <a:pt x="59" y="397"/>
                  </a:cubicBezTo>
                  <a:cubicBezTo>
                    <a:pt x="69" y="395"/>
                    <a:pt x="79" y="393"/>
                    <a:pt x="88" y="391"/>
                  </a:cubicBezTo>
                  <a:cubicBezTo>
                    <a:pt x="196" y="366"/>
                    <a:pt x="297" y="329"/>
                    <a:pt x="390" y="280"/>
                  </a:cubicBezTo>
                  <a:cubicBezTo>
                    <a:pt x="400" y="275"/>
                    <a:pt x="410" y="270"/>
                    <a:pt x="420" y="265"/>
                  </a:cubicBezTo>
                  <a:cubicBezTo>
                    <a:pt x="421" y="264"/>
                    <a:pt x="422" y="264"/>
                    <a:pt x="423" y="265"/>
                  </a:cubicBezTo>
                  <a:cubicBezTo>
                    <a:pt x="435" y="271"/>
                    <a:pt x="445" y="280"/>
                    <a:pt x="454" y="290"/>
                  </a:cubicBezTo>
                  <a:cubicBezTo>
                    <a:pt x="463" y="303"/>
                    <a:pt x="469" y="317"/>
                    <a:pt x="472" y="333"/>
                  </a:cubicBezTo>
                  <a:cubicBezTo>
                    <a:pt x="472" y="335"/>
                    <a:pt x="472" y="336"/>
                    <a:pt x="470" y="337"/>
                  </a:cubicBezTo>
                  <a:cubicBezTo>
                    <a:pt x="448" y="351"/>
                    <a:pt x="429" y="363"/>
                    <a:pt x="412" y="375"/>
                  </a:cubicBezTo>
                  <a:cubicBezTo>
                    <a:pt x="398" y="384"/>
                    <a:pt x="383" y="395"/>
                    <a:pt x="368" y="405"/>
                  </a:cubicBezTo>
                  <a:cubicBezTo>
                    <a:pt x="349" y="418"/>
                    <a:pt x="330" y="433"/>
                    <a:pt x="309" y="449"/>
                  </a:cubicBezTo>
                  <a:lnTo>
                    <a:pt x="468" y="830"/>
                  </a:lnTo>
                  <a:cubicBezTo>
                    <a:pt x="493" y="826"/>
                    <a:pt x="517" y="822"/>
                    <a:pt x="540" y="818"/>
                  </a:cubicBezTo>
                  <a:cubicBezTo>
                    <a:pt x="560" y="815"/>
                    <a:pt x="577" y="812"/>
                    <a:pt x="593" y="808"/>
                  </a:cubicBezTo>
                  <a:cubicBezTo>
                    <a:pt x="614" y="804"/>
                    <a:pt x="635" y="800"/>
                    <a:pt x="661" y="794"/>
                  </a:cubicBezTo>
                  <a:cubicBezTo>
                    <a:pt x="662" y="794"/>
                    <a:pt x="664" y="794"/>
                    <a:pt x="664" y="795"/>
                  </a:cubicBezTo>
                  <a:cubicBezTo>
                    <a:pt x="674" y="808"/>
                    <a:pt x="680" y="823"/>
                    <a:pt x="682" y="839"/>
                  </a:cubicBezTo>
                  <a:cubicBezTo>
                    <a:pt x="684" y="852"/>
                    <a:pt x="683" y="866"/>
                    <a:pt x="679" y="879"/>
                  </a:cubicBezTo>
                  <a:cubicBezTo>
                    <a:pt x="679" y="880"/>
                    <a:pt x="678" y="881"/>
                    <a:pt x="677" y="881"/>
                  </a:cubicBezTo>
                  <a:cubicBezTo>
                    <a:pt x="666" y="884"/>
                    <a:pt x="656" y="888"/>
                    <a:pt x="645" y="891"/>
                  </a:cubicBezTo>
                  <a:cubicBezTo>
                    <a:pt x="545" y="923"/>
                    <a:pt x="446" y="969"/>
                    <a:pt x="354" y="1029"/>
                  </a:cubicBezTo>
                  <a:cubicBezTo>
                    <a:pt x="345" y="1034"/>
                    <a:pt x="337" y="1039"/>
                    <a:pt x="329" y="1045"/>
                  </a:cubicBezTo>
                  <a:lnTo>
                    <a:pt x="329" y="1044"/>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89" name="Google Shape;2089;p47"/>
            <p:cNvSpPr/>
            <p:nvPr/>
          </p:nvSpPr>
          <p:spPr>
            <a:xfrm>
              <a:off x="4900089" y="3340977"/>
              <a:ext cx="181861" cy="425072"/>
            </a:xfrm>
            <a:custGeom>
              <a:rect b="b" l="l" r="r" t="t"/>
              <a:pathLst>
                <a:path extrusionOk="0" h="388" w="166">
                  <a:moveTo>
                    <a:pt x="163" y="388"/>
                  </a:moveTo>
                  <a:cubicBezTo>
                    <a:pt x="163" y="388"/>
                    <a:pt x="161" y="387"/>
                    <a:pt x="160" y="386"/>
                  </a:cubicBezTo>
                  <a:lnTo>
                    <a:pt x="1" y="5"/>
                  </a:lnTo>
                  <a:cubicBezTo>
                    <a:pt x="0" y="3"/>
                    <a:pt x="1" y="1"/>
                    <a:pt x="3" y="0"/>
                  </a:cubicBezTo>
                  <a:cubicBezTo>
                    <a:pt x="4" y="0"/>
                    <a:pt x="6" y="0"/>
                    <a:pt x="7" y="2"/>
                  </a:cubicBezTo>
                  <a:lnTo>
                    <a:pt x="166" y="383"/>
                  </a:lnTo>
                  <a:cubicBezTo>
                    <a:pt x="167" y="385"/>
                    <a:pt x="166" y="387"/>
                    <a:pt x="164" y="388"/>
                  </a:cubicBezTo>
                  <a:lnTo>
                    <a:pt x="163" y="388"/>
                  </a:lnTo>
                  <a:close/>
                </a:path>
              </a:pathLst>
            </a:custGeom>
            <a:solidFill>
              <a:srgbClr val="00000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90" name="Google Shape;2090;p47"/>
            <p:cNvSpPr/>
            <p:nvPr/>
          </p:nvSpPr>
          <p:spPr>
            <a:xfrm>
              <a:off x="4321640" y="3241282"/>
              <a:ext cx="441506" cy="207058"/>
            </a:xfrm>
            <a:custGeom>
              <a:rect b="b" l="l" r="r" t="t"/>
              <a:pathLst>
                <a:path extrusionOk="0" h="189" w="403">
                  <a:moveTo>
                    <a:pt x="0" y="89"/>
                  </a:moveTo>
                  <a:cubicBezTo>
                    <a:pt x="1" y="91"/>
                    <a:pt x="2" y="94"/>
                    <a:pt x="4" y="96"/>
                  </a:cubicBezTo>
                  <a:cubicBezTo>
                    <a:pt x="26" y="135"/>
                    <a:pt x="65" y="148"/>
                    <a:pt x="73" y="151"/>
                  </a:cubicBezTo>
                  <a:cubicBezTo>
                    <a:pt x="168" y="163"/>
                    <a:pt x="262" y="176"/>
                    <a:pt x="356" y="189"/>
                  </a:cubicBezTo>
                  <a:cubicBezTo>
                    <a:pt x="372" y="134"/>
                    <a:pt x="387" y="78"/>
                    <a:pt x="403" y="23"/>
                  </a:cubicBezTo>
                  <a:cubicBezTo>
                    <a:pt x="358" y="18"/>
                    <a:pt x="314" y="13"/>
                    <a:pt x="270" y="9"/>
                  </a:cubicBezTo>
                  <a:cubicBezTo>
                    <a:pt x="244" y="6"/>
                    <a:pt x="218" y="3"/>
                    <a:pt x="192" y="0"/>
                  </a:cubicBezTo>
                  <a:cubicBezTo>
                    <a:pt x="132" y="11"/>
                    <a:pt x="73" y="21"/>
                    <a:pt x="13" y="32"/>
                  </a:cubicBezTo>
                  <a:cubicBezTo>
                    <a:pt x="8" y="52"/>
                    <a:pt x="4" y="71"/>
                    <a:pt x="0" y="89"/>
                  </a:cubicBezTo>
                  <a:close/>
                </a:path>
              </a:pathLst>
            </a:custGeom>
            <a:solidFill>
              <a:schemeClr val="dk1"/>
            </a:solidFill>
            <a:ln>
              <a:noFill/>
            </a:ln>
          </p:spPr>
          <p:txBody>
            <a:bodyPr anchorCtr="1" anchor="ctr" bIns="23025" lIns="90000" spcFirstLastPara="1" rIns="90000" wrap="square" tIns="230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91" name="Google Shape;2091;p47"/>
            <p:cNvSpPr/>
            <p:nvPr/>
          </p:nvSpPr>
          <p:spPr>
            <a:xfrm>
              <a:off x="3123112" y="2781152"/>
              <a:ext cx="1544722" cy="623367"/>
            </a:xfrm>
            <a:custGeom>
              <a:rect b="b" l="l" r="r" t="t"/>
              <a:pathLst>
                <a:path extrusionOk="0" h="569" w="1410">
                  <a:moveTo>
                    <a:pt x="0" y="287"/>
                  </a:moveTo>
                  <a:cubicBezTo>
                    <a:pt x="21" y="352"/>
                    <a:pt x="51" y="397"/>
                    <a:pt x="81" y="430"/>
                  </a:cubicBezTo>
                  <a:cubicBezTo>
                    <a:pt x="235" y="598"/>
                    <a:pt x="549" y="613"/>
                    <a:pt x="873" y="481"/>
                  </a:cubicBezTo>
                  <a:cubicBezTo>
                    <a:pt x="797" y="373"/>
                    <a:pt x="794" y="332"/>
                    <a:pt x="807" y="316"/>
                  </a:cubicBezTo>
                  <a:cubicBezTo>
                    <a:pt x="830" y="289"/>
                    <a:pt x="897" y="339"/>
                    <a:pt x="1009" y="330"/>
                  </a:cubicBezTo>
                  <a:cubicBezTo>
                    <a:pt x="1086" y="324"/>
                    <a:pt x="1141" y="293"/>
                    <a:pt x="1203" y="258"/>
                  </a:cubicBezTo>
                  <a:cubicBezTo>
                    <a:pt x="1255" y="229"/>
                    <a:pt x="1334" y="176"/>
                    <a:pt x="1410" y="85"/>
                  </a:cubicBezTo>
                  <a:cubicBezTo>
                    <a:pt x="1386" y="69"/>
                    <a:pt x="1362" y="52"/>
                    <a:pt x="1338" y="36"/>
                  </a:cubicBezTo>
                  <a:cubicBezTo>
                    <a:pt x="1153" y="-24"/>
                    <a:pt x="1052" y="2"/>
                    <a:pt x="993" y="41"/>
                  </a:cubicBezTo>
                  <a:cubicBezTo>
                    <a:pt x="953" y="67"/>
                    <a:pt x="937" y="96"/>
                    <a:pt x="882" y="114"/>
                  </a:cubicBezTo>
                  <a:cubicBezTo>
                    <a:pt x="805" y="140"/>
                    <a:pt x="760" y="110"/>
                    <a:pt x="667" y="112"/>
                  </a:cubicBezTo>
                  <a:cubicBezTo>
                    <a:pt x="580" y="114"/>
                    <a:pt x="580" y="140"/>
                    <a:pt x="473" y="161"/>
                  </a:cubicBezTo>
                  <a:cubicBezTo>
                    <a:pt x="267" y="200"/>
                    <a:pt x="168" y="120"/>
                    <a:pt x="69" y="193"/>
                  </a:cubicBezTo>
                  <a:cubicBezTo>
                    <a:pt x="35" y="219"/>
                    <a:pt x="13" y="254"/>
                    <a:pt x="0" y="287"/>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92" name="Google Shape;2092;p47"/>
            <p:cNvSpPr/>
            <p:nvPr/>
          </p:nvSpPr>
          <p:spPr>
            <a:xfrm>
              <a:off x="3090245" y="2765815"/>
              <a:ext cx="1551295" cy="631035"/>
            </a:xfrm>
            <a:custGeom>
              <a:rect b="b" l="l" r="r" t="t"/>
              <a:pathLst>
                <a:path extrusionOk="0" h="576" w="1416">
                  <a:moveTo>
                    <a:pt x="463" y="576"/>
                  </a:moveTo>
                  <a:cubicBezTo>
                    <a:pt x="302" y="576"/>
                    <a:pt x="167" y="528"/>
                    <a:pt x="82" y="435"/>
                  </a:cubicBezTo>
                  <a:cubicBezTo>
                    <a:pt x="46" y="396"/>
                    <a:pt x="18" y="347"/>
                    <a:pt x="0" y="292"/>
                  </a:cubicBezTo>
                  <a:cubicBezTo>
                    <a:pt x="0" y="291"/>
                    <a:pt x="0" y="290"/>
                    <a:pt x="0" y="289"/>
                  </a:cubicBezTo>
                  <a:cubicBezTo>
                    <a:pt x="16" y="248"/>
                    <a:pt x="40" y="216"/>
                    <a:pt x="71" y="194"/>
                  </a:cubicBezTo>
                  <a:cubicBezTo>
                    <a:pt x="125" y="153"/>
                    <a:pt x="180" y="159"/>
                    <a:pt x="251" y="165"/>
                  </a:cubicBezTo>
                  <a:cubicBezTo>
                    <a:pt x="309" y="171"/>
                    <a:pt x="382" y="178"/>
                    <a:pt x="476" y="160"/>
                  </a:cubicBezTo>
                  <a:cubicBezTo>
                    <a:pt x="523" y="151"/>
                    <a:pt x="549" y="141"/>
                    <a:pt x="572" y="132"/>
                  </a:cubicBezTo>
                  <a:cubicBezTo>
                    <a:pt x="600" y="121"/>
                    <a:pt x="622" y="113"/>
                    <a:pt x="670" y="112"/>
                  </a:cubicBezTo>
                  <a:cubicBezTo>
                    <a:pt x="707" y="111"/>
                    <a:pt x="737" y="115"/>
                    <a:pt x="763" y="119"/>
                  </a:cubicBezTo>
                  <a:cubicBezTo>
                    <a:pt x="803" y="124"/>
                    <a:pt x="838" y="129"/>
                    <a:pt x="884" y="114"/>
                  </a:cubicBezTo>
                  <a:cubicBezTo>
                    <a:pt x="920" y="102"/>
                    <a:pt x="939" y="86"/>
                    <a:pt x="959" y="69"/>
                  </a:cubicBezTo>
                  <a:cubicBezTo>
                    <a:pt x="969" y="59"/>
                    <a:pt x="980" y="50"/>
                    <a:pt x="994" y="41"/>
                  </a:cubicBezTo>
                  <a:cubicBezTo>
                    <a:pt x="1074" y="-11"/>
                    <a:pt x="1191" y="-13"/>
                    <a:pt x="1342" y="36"/>
                  </a:cubicBezTo>
                  <a:cubicBezTo>
                    <a:pt x="1343" y="37"/>
                    <a:pt x="1415" y="85"/>
                    <a:pt x="1415" y="85"/>
                  </a:cubicBezTo>
                  <a:cubicBezTo>
                    <a:pt x="1416" y="85"/>
                    <a:pt x="1416" y="86"/>
                    <a:pt x="1416" y="87"/>
                  </a:cubicBezTo>
                  <a:cubicBezTo>
                    <a:pt x="1416" y="88"/>
                    <a:pt x="1416" y="89"/>
                    <a:pt x="1415" y="90"/>
                  </a:cubicBezTo>
                  <a:cubicBezTo>
                    <a:pt x="1356" y="161"/>
                    <a:pt x="1287" y="220"/>
                    <a:pt x="1208" y="264"/>
                  </a:cubicBezTo>
                  <a:cubicBezTo>
                    <a:pt x="1145" y="299"/>
                    <a:pt x="1091" y="330"/>
                    <a:pt x="1013" y="337"/>
                  </a:cubicBezTo>
                  <a:cubicBezTo>
                    <a:pt x="955" y="341"/>
                    <a:pt x="908" y="330"/>
                    <a:pt x="875" y="322"/>
                  </a:cubicBezTo>
                  <a:cubicBezTo>
                    <a:pt x="843" y="315"/>
                    <a:pt x="823" y="310"/>
                    <a:pt x="813" y="321"/>
                  </a:cubicBezTo>
                  <a:cubicBezTo>
                    <a:pt x="802" y="335"/>
                    <a:pt x="804" y="374"/>
                    <a:pt x="879" y="482"/>
                  </a:cubicBezTo>
                  <a:cubicBezTo>
                    <a:pt x="880" y="483"/>
                    <a:pt x="880" y="484"/>
                    <a:pt x="880" y="485"/>
                  </a:cubicBezTo>
                  <a:cubicBezTo>
                    <a:pt x="879" y="486"/>
                    <a:pt x="879" y="487"/>
                    <a:pt x="878" y="487"/>
                  </a:cubicBezTo>
                  <a:cubicBezTo>
                    <a:pt x="732" y="547"/>
                    <a:pt x="590" y="576"/>
                    <a:pt x="464" y="576"/>
                  </a:cubicBezTo>
                  <a:lnTo>
                    <a:pt x="463" y="576"/>
                  </a:lnTo>
                  <a:moveTo>
                    <a:pt x="7" y="290"/>
                  </a:moveTo>
                  <a:cubicBezTo>
                    <a:pt x="25" y="345"/>
                    <a:pt x="52" y="392"/>
                    <a:pt x="87" y="430"/>
                  </a:cubicBezTo>
                  <a:cubicBezTo>
                    <a:pt x="236" y="594"/>
                    <a:pt x="544" y="615"/>
                    <a:pt x="871" y="483"/>
                  </a:cubicBezTo>
                  <a:cubicBezTo>
                    <a:pt x="810" y="394"/>
                    <a:pt x="789" y="340"/>
                    <a:pt x="808" y="317"/>
                  </a:cubicBezTo>
                  <a:cubicBezTo>
                    <a:pt x="820" y="302"/>
                    <a:pt x="843" y="308"/>
                    <a:pt x="876" y="316"/>
                  </a:cubicBezTo>
                  <a:cubicBezTo>
                    <a:pt x="910" y="324"/>
                    <a:pt x="955" y="335"/>
                    <a:pt x="1012" y="330"/>
                  </a:cubicBezTo>
                  <a:cubicBezTo>
                    <a:pt x="1089" y="324"/>
                    <a:pt x="1143" y="294"/>
                    <a:pt x="1205" y="258"/>
                  </a:cubicBezTo>
                  <a:cubicBezTo>
                    <a:pt x="1282" y="215"/>
                    <a:pt x="1350" y="158"/>
                    <a:pt x="1409" y="88"/>
                  </a:cubicBezTo>
                  <a:lnTo>
                    <a:pt x="1340" y="42"/>
                  </a:lnTo>
                  <a:cubicBezTo>
                    <a:pt x="1191" y="-6"/>
                    <a:pt x="1076" y="-4"/>
                    <a:pt x="998" y="46"/>
                  </a:cubicBezTo>
                  <a:cubicBezTo>
                    <a:pt x="985" y="55"/>
                    <a:pt x="974" y="65"/>
                    <a:pt x="963" y="74"/>
                  </a:cubicBezTo>
                  <a:cubicBezTo>
                    <a:pt x="943" y="91"/>
                    <a:pt x="923" y="108"/>
                    <a:pt x="886" y="120"/>
                  </a:cubicBezTo>
                  <a:cubicBezTo>
                    <a:pt x="839" y="136"/>
                    <a:pt x="803" y="131"/>
                    <a:pt x="762" y="125"/>
                  </a:cubicBezTo>
                  <a:cubicBezTo>
                    <a:pt x="737" y="122"/>
                    <a:pt x="707" y="118"/>
                    <a:pt x="671" y="119"/>
                  </a:cubicBezTo>
                  <a:cubicBezTo>
                    <a:pt x="624" y="120"/>
                    <a:pt x="602" y="128"/>
                    <a:pt x="575" y="139"/>
                  </a:cubicBezTo>
                  <a:cubicBezTo>
                    <a:pt x="552" y="148"/>
                    <a:pt x="526" y="158"/>
                    <a:pt x="478" y="167"/>
                  </a:cubicBezTo>
                  <a:cubicBezTo>
                    <a:pt x="383" y="185"/>
                    <a:pt x="310" y="178"/>
                    <a:pt x="251" y="173"/>
                  </a:cubicBezTo>
                  <a:cubicBezTo>
                    <a:pt x="179" y="166"/>
                    <a:pt x="127" y="161"/>
                    <a:pt x="75" y="199"/>
                  </a:cubicBezTo>
                  <a:cubicBezTo>
                    <a:pt x="46" y="221"/>
                    <a:pt x="24" y="252"/>
                    <a:pt x="7" y="291"/>
                  </a:cubicBezTo>
                  <a:lnTo>
                    <a:pt x="7" y="290"/>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93" name="Google Shape;2093;p47"/>
            <p:cNvSpPr/>
            <p:nvPr/>
          </p:nvSpPr>
          <p:spPr>
            <a:xfrm>
              <a:off x="4539654" y="2726375"/>
              <a:ext cx="190625" cy="178574"/>
            </a:xfrm>
            <a:custGeom>
              <a:rect b="b" l="l" r="r" t="t"/>
              <a:pathLst>
                <a:path extrusionOk="0" h="163" w="174">
                  <a:moveTo>
                    <a:pt x="0" y="136"/>
                  </a:moveTo>
                  <a:cubicBezTo>
                    <a:pt x="10" y="134"/>
                    <a:pt x="28" y="131"/>
                    <a:pt x="49" y="136"/>
                  </a:cubicBezTo>
                  <a:cubicBezTo>
                    <a:pt x="74" y="142"/>
                    <a:pt x="90" y="156"/>
                    <a:pt x="97" y="163"/>
                  </a:cubicBezTo>
                  <a:cubicBezTo>
                    <a:pt x="104" y="153"/>
                    <a:pt x="110" y="144"/>
                    <a:pt x="117" y="134"/>
                  </a:cubicBezTo>
                  <a:cubicBezTo>
                    <a:pt x="121" y="129"/>
                    <a:pt x="125" y="123"/>
                    <a:pt x="129" y="117"/>
                  </a:cubicBezTo>
                  <a:cubicBezTo>
                    <a:pt x="130" y="116"/>
                    <a:pt x="131" y="114"/>
                    <a:pt x="132" y="113"/>
                  </a:cubicBezTo>
                  <a:cubicBezTo>
                    <a:pt x="144" y="96"/>
                    <a:pt x="156" y="79"/>
                    <a:pt x="167" y="62"/>
                  </a:cubicBezTo>
                  <a:cubicBezTo>
                    <a:pt x="169" y="60"/>
                    <a:pt x="171" y="57"/>
                    <a:pt x="173" y="55"/>
                  </a:cubicBezTo>
                  <a:cubicBezTo>
                    <a:pt x="173" y="54"/>
                    <a:pt x="174" y="53"/>
                    <a:pt x="174" y="53"/>
                  </a:cubicBezTo>
                  <a:cubicBezTo>
                    <a:pt x="154" y="37"/>
                    <a:pt x="136" y="22"/>
                    <a:pt x="116" y="7"/>
                  </a:cubicBezTo>
                  <a:cubicBezTo>
                    <a:pt x="113" y="4"/>
                    <a:pt x="110" y="2"/>
                    <a:pt x="107" y="0"/>
                  </a:cubicBezTo>
                  <a:cubicBezTo>
                    <a:pt x="104" y="3"/>
                    <a:pt x="101" y="8"/>
                    <a:pt x="97" y="12"/>
                  </a:cubicBezTo>
                  <a:cubicBezTo>
                    <a:pt x="88" y="21"/>
                    <a:pt x="27" y="98"/>
                    <a:pt x="0" y="136"/>
                  </a:cubicBezTo>
                  <a:close/>
                </a:path>
              </a:pathLst>
            </a:custGeom>
            <a:solidFill>
              <a:srgbClr val="F9CB9C"/>
            </a:solidFill>
            <a:ln>
              <a:noFill/>
            </a:ln>
          </p:spPr>
          <p:txBody>
            <a:bodyPr anchorCtr="1" anchor="ctr" bIns="13675" lIns="90000" spcFirstLastPara="1" rIns="90000" wrap="square" tIns="13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94" name="Google Shape;2094;p47"/>
            <p:cNvSpPr/>
            <p:nvPr/>
          </p:nvSpPr>
          <p:spPr>
            <a:xfrm>
              <a:off x="4657973" y="2754859"/>
              <a:ext cx="64637" cy="99695"/>
            </a:xfrm>
            <a:custGeom>
              <a:rect b="b" l="l" r="r" t="t"/>
              <a:pathLst>
                <a:path extrusionOk="0" h="91" w="59">
                  <a:moveTo>
                    <a:pt x="2" y="0"/>
                  </a:moveTo>
                  <a:cubicBezTo>
                    <a:pt x="0" y="12"/>
                    <a:pt x="0" y="31"/>
                    <a:pt x="5" y="53"/>
                  </a:cubicBezTo>
                  <a:cubicBezTo>
                    <a:pt x="9" y="69"/>
                    <a:pt x="15" y="82"/>
                    <a:pt x="21" y="91"/>
                  </a:cubicBezTo>
                  <a:cubicBezTo>
                    <a:pt x="22" y="90"/>
                    <a:pt x="22" y="88"/>
                    <a:pt x="24" y="87"/>
                  </a:cubicBezTo>
                  <a:cubicBezTo>
                    <a:pt x="35" y="70"/>
                    <a:pt x="47" y="53"/>
                    <a:pt x="59" y="36"/>
                  </a:cubicBezTo>
                  <a:cubicBezTo>
                    <a:pt x="53" y="36"/>
                    <a:pt x="38" y="35"/>
                    <a:pt x="24" y="25"/>
                  </a:cubicBezTo>
                  <a:cubicBezTo>
                    <a:pt x="11" y="17"/>
                    <a:pt x="4" y="5"/>
                    <a:pt x="1" y="0"/>
                  </a:cubicBezTo>
                  <a:lnTo>
                    <a:pt x="2" y="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95" name="Google Shape;2095;p47"/>
            <p:cNvSpPr/>
            <p:nvPr/>
          </p:nvSpPr>
          <p:spPr>
            <a:xfrm>
              <a:off x="4654686" y="2628871"/>
              <a:ext cx="132561" cy="184052"/>
            </a:xfrm>
            <a:custGeom>
              <a:rect b="b" l="l" r="r" t="t"/>
              <a:pathLst>
                <a:path extrusionOk="0" h="168" w="121">
                  <a:moveTo>
                    <a:pt x="4" y="23"/>
                  </a:moveTo>
                  <a:lnTo>
                    <a:pt x="0" y="107"/>
                  </a:lnTo>
                  <a:cubicBezTo>
                    <a:pt x="-1" y="140"/>
                    <a:pt x="24" y="167"/>
                    <a:pt x="56" y="168"/>
                  </a:cubicBezTo>
                  <a:cubicBezTo>
                    <a:pt x="75" y="169"/>
                    <a:pt x="92" y="161"/>
                    <a:pt x="104" y="147"/>
                  </a:cubicBezTo>
                  <a:cubicBezTo>
                    <a:pt x="106" y="144"/>
                    <a:pt x="108" y="141"/>
                    <a:pt x="110" y="137"/>
                  </a:cubicBezTo>
                  <a:cubicBezTo>
                    <a:pt x="111" y="135"/>
                    <a:pt x="113" y="132"/>
                    <a:pt x="114" y="129"/>
                  </a:cubicBezTo>
                  <a:cubicBezTo>
                    <a:pt x="115" y="124"/>
                    <a:pt x="116" y="120"/>
                    <a:pt x="116" y="116"/>
                  </a:cubicBezTo>
                  <a:cubicBezTo>
                    <a:pt x="116" y="115"/>
                    <a:pt x="116" y="114"/>
                    <a:pt x="116" y="113"/>
                  </a:cubicBezTo>
                  <a:lnTo>
                    <a:pt x="116" y="108"/>
                  </a:lnTo>
                  <a:lnTo>
                    <a:pt x="121" y="29"/>
                  </a:lnTo>
                  <a:cubicBezTo>
                    <a:pt x="121" y="27"/>
                    <a:pt x="121" y="24"/>
                    <a:pt x="120" y="22"/>
                  </a:cubicBezTo>
                  <a:cubicBezTo>
                    <a:pt x="120" y="22"/>
                    <a:pt x="120" y="21"/>
                    <a:pt x="119" y="20"/>
                  </a:cubicBezTo>
                  <a:cubicBezTo>
                    <a:pt x="116" y="11"/>
                    <a:pt x="108" y="4"/>
                    <a:pt x="98" y="4"/>
                  </a:cubicBezTo>
                  <a:lnTo>
                    <a:pt x="29" y="0"/>
                  </a:lnTo>
                  <a:cubicBezTo>
                    <a:pt x="16" y="0"/>
                    <a:pt x="5" y="10"/>
                    <a:pt x="4" y="23"/>
                  </a:cubicBezTo>
                  <a:close/>
                </a:path>
              </a:pathLst>
            </a:custGeom>
            <a:solidFill>
              <a:srgbClr val="F9CB9C"/>
            </a:solidFill>
            <a:ln>
              <a:noFill/>
            </a:ln>
          </p:spPr>
          <p:txBody>
            <a:bodyPr anchorCtr="1" anchor="ctr" bIns="15475" lIns="90000" spcFirstLastPara="1" rIns="90000" wrap="square" tIns="154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96" name="Google Shape;2096;p47"/>
            <p:cNvSpPr/>
            <p:nvPr/>
          </p:nvSpPr>
          <p:spPr>
            <a:xfrm>
              <a:off x="4630584" y="2600387"/>
              <a:ext cx="155568" cy="147899"/>
            </a:xfrm>
            <a:custGeom>
              <a:rect b="b" l="l" r="r" t="t"/>
              <a:pathLst>
                <a:path extrusionOk="0" h="135" w="142">
                  <a:moveTo>
                    <a:pt x="22" y="133"/>
                  </a:moveTo>
                  <a:cubicBezTo>
                    <a:pt x="36" y="134"/>
                    <a:pt x="50" y="135"/>
                    <a:pt x="64" y="135"/>
                  </a:cubicBezTo>
                  <a:cubicBezTo>
                    <a:pt x="90" y="108"/>
                    <a:pt x="116" y="82"/>
                    <a:pt x="142" y="55"/>
                  </a:cubicBezTo>
                  <a:cubicBezTo>
                    <a:pt x="142" y="47"/>
                    <a:pt x="140" y="35"/>
                    <a:pt x="132" y="24"/>
                  </a:cubicBezTo>
                  <a:cubicBezTo>
                    <a:pt x="106" y="-9"/>
                    <a:pt x="35" y="-8"/>
                    <a:pt x="10" y="27"/>
                  </a:cubicBezTo>
                  <a:cubicBezTo>
                    <a:pt x="-8" y="53"/>
                    <a:pt x="3" y="89"/>
                    <a:pt x="6" y="100"/>
                  </a:cubicBezTo>
                  <a:cubicBezTo>
                    <a:pt x="11" y="115"/>
                    <a:pt x="18" y="126"/>
                    <a:pt x="23" y="133"/>
                  </a:cubicBezTo>
                  <a:lnTo>
                    <a:pt x="22" y="133"/>
                  </a:lnTo>
                  <a:close/>
                </a:path>
              </a:pathLst>
            </a:custGeom>
            <a:solidFill>
              <a:srgbClr val="F9CB9C"/>
            </a:solidFill>
            <a:ln>
              <a:noFill/>
            </a:ln>
          </p:spPr>
          <p:txBody>
            <a:bodyPr anchorCtr="1" anchor="ctr" bIns="3600" lIns="90000" spcFirstLastPara="1" rIns="90000" wrap="square" tIns="36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97" name="Google Shape;2097;p47"/>
            <p:cNvSpPr/>
            <p:nvPr/>
          </p:nvSpPr>
          <p:spPr>
            <a:xfrm>
              <a:off x="4754381" y="2766910"/>
              <a:ext cx="24102" cy="21911"/>
            </a:xfrm>
            <a:custGeom>
              <a:rect b="b" l="l" r="r" t="t"/>
              <a:pathLst>
                <a:path extrusionOk="0" h="20" w="22">
                  <a:moveTo>
                    <a:pt x="7" y="16"/>
                  </a:moveTo>
                  <a:cubicBezTo>
                    <a:pt x="7" y="16"/>
                    <a:pt x="9" y="19"/>
                    <a:pt x="12" y="20"/>
                  </a:cubicBezTo>
                  <a:cubicBezTo>
                    <a:pt x="15" y="18"/>
                    <a:pt x="17" y="14"/>
                    <a:pt x="19" y="11"/>
                  </a:cubicBezTo>
                  <a:cubicBezTo>
                    <a:pt x="20" y="8"/>
                    <a:pt x="21" y="5"/>
                    <a:pt x="22" y="2"/>
                  </a:cubicBezTo>
                  <a:cubicBezTo>
                    <a:pt x="20" y="2"/>
                    <a:pt x="18" y="3"/>
                    <a:pt x="15" y="3"/>
                  </a:cubicBezTo>
                  <a:cubicBezTo>
                    <a:pt x="10" y="3"/>
                    <a:pt x="6" y="1"/>
                    <a:pt x="3" y="0"/>
                  </a:cubicBezTo>
                  <a:cubicBezTo>
                    <a:pt x="2" y="0"/>
                    <a:pt x="2" y="0"/>
                    <a:pt x="1" y="1"/>
                  </a:cubicBezTo>
                  <a:cubicBezTo>
                    <a:pt x="-1" y="4"/>
                    <a:pt x="2" y="12"/>
                    <a:pt x="7" y="16"/>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98" name="Google Shape;2098;p47"/>
            <p:cNvSpPr/>
            <p:nvPr/>
          </p:nvSpPr>
          <p:spPr>
            <a:xfrm>
              <a:off x="4584571" y="2872083"/>
              <a:ext cx="363722" cy="179670"/>
            </a:xfrm>
            <a:custGeom>
              <a:rect b="b" l="l" r="r" t="t"/>
              <a:pathLst>
                <a:path extrusionOk="0" h="164" w="332">
                  <a:moveTo>
                    <a:pt x="281" y="164"/>
                  </a:moveTo>
                  <a:cubicBezTo>
                    <a:pt x="305" y="165"/>
                    <a:pt x="326" y="150"/>
                    <a:pt x="331" y="128"/>
                  </a:cubicBezTo>
                  <a:cubicBezTo>
                    <a:pt x="336" y="109"/>
                    <a:pt x="327" y="88"/>
                    <a:pt x="309" y="77"/>
                  </a:cubicBezTo>
                  <a:cubicBezTo>
                    <a:pt x="302" y="74"/>
                    <a:pt x="295" y="71"/>
                    <a:pt x="288" y="68"/>
                  </a:cubicBezTo>
                  <a:cubicBezTo>
                    <a:pt x="280" y="65"/>
                    <a:pt x="272" y="61"/>
                    <a:pt x="263" y="58"/>
                  </a:cubicBezTo>
                  <a:cubicBezTo>
                    <a:pt x="260" y="57"/>
                    <a:pt x="257" y="56"/>
                    <a:pt x="255" y="55"/>
                  </a:cubicBezTo>
                  <a:cubicBezTo>
                    <a:pt x="242" y="49"/>
                    <a:pt x="228" y="44"/>
                    <a:pt x="215" y="39"/>
                  </a:cubicBezTo>
                  <a:cubicBezTo>
                    <a:pt x="195" y="30"/>
                    <a:pt x="174" y="22"/>
                    <a:pt x="154" y="14"/>
                  </a:cubicBezTo>
                  <a:cubicBezTo>
                    <a:pt x="143" y="9"/>
                    <a:pt x="132" y="5"/>
                    <a:pt x="121" y="0"/>
                  </a:cubicBezTo>
                  <a:cubicBezTo>
                    <a:pt x="81" y="1"/>
                    <a:pt x="41" y="2"/>
                    <a:pt x="0" y="3"/>
                  </a:cubicBezTo>
                  <a:cubicBezTo>
                    <a:pt x="2" y="17"/>
                    <a:pt x="7" y="37"/>
                    <a:pt x="18" y="59"/>
                  </a:cubicBezTo>
                  <a:cubicBezTo>
                    <a:pt x="23" y="68"/>
                    <a:pt x="31" y="84"/>
                    <a:pt x="44" y="97"/>
                  </a:cubicBezTo>
                  <a:cubicBezTo>
                    <a:pt x="68" y="122"/>
                    <a:pt x="100" y="127"/>
                    <a:pt x="125" y="132"/>
                  </a:cubicBezTo>
                  <a:cubicBezTo>
                    <a:pt x="135" y="133"/>
                    <a:pt x="146" y="135"/>
                    <a:pt x="159" y="138"/>
                  </a:cubicBezTo>
                  <a:cubicBezTo>
                    <a:pt x="168" y="140"/>
                    <a:pt x="177" y="141"/>
                    <a:pt x="186" y="143"/>
                  </a:cubicBezTo>
                  <a:cubicBezTo>
                    <a:pt x="196" y="145"/>
                    <a:pt x="206" y="147"/>
                    <a:pt x="216" y="150"/>
                  </a:cubicBezTo>
                  <a:cubicBezTo>
                    <a:pt x="218" y="150"/>
                    <a:pt x="220" y="150"/>
                    <a:pt x="223" y="151"/>
                  </a:cubicBezTo>
                  <a:cubicBezTo>
                    <a:pt x="224" y="151"/>
                    <a:pt x="224" y="151"/>
                    <a:pt x="225" y="151"/>
                  </a:cubicBezTo>
                  <a:cubicBezTo>
                    <a:pt x="242" y="155"/>
                    <a:pt x="261" y="159"/>
                    <a:pt x="281" y="164"/>
                  </a:cubicBezTo>
                  <a:close/>
                </a:path>
              </a:pathLst>
            </a:custGeom>
            <a:solidFill>
              <a:srgbClr val="F9CB9C"/>
            </a:solidFill>
            <a:ln>
              <a:noFill/>
            </a:ln>
          </p:spPr>
          <p:txBody>
            <a:bodyPr anchorCtr="1" anchor="ctr" bIns="14025" lIns="90000" spcFirstLastPara="1" rIns="90000" wrap="square" tIns="14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99" name="Google Shape;2099;p47"/>
            <p:cNvSpPr/>
            <p:nvPr/>
          </p:nvSpPr>
          <p:spPr>
            <a:xfrm>
              <a:off x="4324927" y="3304824"/>
              <a:ext cx="670475" cy="177479"/>
            </a:xfrm>
            <a:custGeom>
              <a:rect b="b" l="l" r="r" t="t"/>
              <a:pathLst>
                <a:path extrusionOk="0" h="162" w="612">
                  <a:moveTo>
                    <a:pt x="612" y="125"/>
                  </a:moveTo>
                  <a:cubicBezTo>
                    <a:pt x="605" y="110"/>
                    <a:pt x="593" y="93"/>
                    <a:pt x="576" y="79"/>
                  </a:cubicBezTo>
                  <a:cubicBezTo>
                    <a:pt x="574" y="77"/>
                    <a:pt x="571" y="76"/>
                    <a:pt x="569" y="74"/>
                  </a:cubicBezTo>
                  <a:cubicBezTo>
                    <a:pt x="558" y="70"/>
                    <a:pt x="546" y="66"/>
                    <a:pt x="533" y="63"/>
                  </a:cubicBezTo>
                  <a:cubicBezTo>
                    <a:pt x="529" y="62"/>
                    <a:pt x="526" y="61"/>
                    <a:pt x="524" y="60"/>
                  </a:cubicBezTo>
                  <a:cubicBezTo>
                    <a:pt x="519" y="59"/>
                    <a:pt x="515" y="58"/>
                    <a:pt x="511" y="57"/>
                  </a:cubicBezTo>
                  <a:cubicBezTo>
                    <a:pt x="502" y="54"/>
                    <a:pt x="492" y="52"/>
                    <a:pt x="482" y="49"/>
                  </a:cubicBezTo>
                  <a:cubicBezTo>
                    <a:pt x="476" y="48"/>
                    <a:pt x="470" y="46"/>
                    <a:pt x="464" y="45"/>
                  </a:cubicBezTo>
                  <a:cubicBezTo>
                    <a:pt x="462" y="44"/>
                    <a:pt x="460" y="44"/>
                    <a:pt x="458" y="43"/>
                  </a:cubicBezTo>
                  <a:cubicBezTo>
                    <a:pt x="432" y="37"/>
                    <a:pt x="403" y="31"/>
                    <a:pt x="373" y="25"/>
                  </a:cubicBezTo>
                  <a:cubicBezTo>
                    <a:pt x="278" y="8"/>
                    <a:pt x="192" y="2"/>
                    <a:pt x="123" y="0"/>
                  </a:cubicBezTo>
                  <a:cubicBezTo>
                    <a:pt x="98" y="8"/>
                    <a:pt x="71" y="17"/>
                    <a:pt x="43" y="28"/>
                  </a:cubicBezTo>
                  <a:cubicBezTo>
                    <a:pt x="28" y="34"/>
                    <a:pt x="14" y="41"/>
                    <a:pt x="0" y="47"/>
                  </a:cubicBezTo>
                  <a:cubicBezTo>
                    <a:pt x="2" y="53"/>
                    <a:pt x="47" y="150"/>
                    <a:pt x="79" y="154"/>
                  </a:cubicBezTo>
                  <a:cubicBezTo>
                    <a:pt x="81" y="154"/>
                    <a:pt x="95" y="155"/>
                    <a:pt x="113" y="156"/>
                  </a:cubicBezTo>
                  <a:cubicBezTo>
                    <a:pt x="123" y="156"/>
                    <a:pt x="131" y="156"/>
                    <a:pt x="135" y="156"/>
                  </a:cubicBezTo>
                  <a:lnTo>
                    <a:pt x="410" y="150"/>
                  </a:lnTo>
                  <a:lnTo>
                    <a:pt x="444" y="149"/>
                  </a:lnTo>
                  <a:lnTo>
                    <a:pt x="458" y="149"/>
                  </a:lnTo>
                  <a:lnTo>
                    <a:pt x="459" y="148"/>
                  </a:lnTo>
                  <a:cubicBezTo>
                    <a:pt x="462" y="148"/>
                    <a:pt x="464" y="148"/>
                    <a:pt x="467" y="148"/>
                  </a:cubicBezTo>
                  <a:cubicBezTo>
                    <a:pt x="470" y="149"/>
                    <a:pt x="473" y="149"/>
                    <a:pt x="476" y="150"/>
                  </a:cubicBezTo>
                  <a:cubicBezTo>
                    <a:pt x="477" y="150"/>
                    <a:pt x="479" y="151"/>
                    <a:pt x="480" y="151"/>
                  </a:cubicBezTo>
                  <a:cubicBezTo>
                    <a:pt x="484" y="151"/>
                    <a:pt x="487" y="152"/>
                    <a:pt x="491" y="152"/>
                  </a:cubicBezTo>
                  <a:cubicBezTo>
                    <a:pt x="497" y="153"/>
                    <a:pt x="502" y="154"/>
                    <a:pt x="508" y="155"/>
                  </a:cubicBezTo>
                  <a:cubicBezTo>
                    <a:pt x="524" y="157"/>
                    <a:pt x="540" y="160"/>
                    <a:pt x="556" y="162"/>
                  </a:cubicBezTo>
                  <a:cubicBezTo>
                    <a:pt x="551" y="148"/>
                    <a:pt x="556" y="133"/>
                    <a:pt x="568" y="124"/>
                  </a:cubicBezTo>
                  <a:cubicBezTo>
                    <a:pt x="581" y="115"/>
                    <a:pt x="599" y="115"/>
                    <a:pt x="611" y="126"/>
                  </a:cubicBezTo>
                  <a:lnTo>
                    <a:pt x="612" y="125"/>
                  </a:lnTo>
                  <a:close/>
                </a:path>
              </a:pathLst>
            </a:custGeom>
            <a:solidFill>
              <a:srgbClr val="F9CB9C"/>
            </a:solidFill>
            <a:ln>
              <a:noFill/>
            </a:ln>
          </p:spPr>
          <p:txBody>
            <a:bodyPr anchorCtr="1" anchor="ctr" bIns="13300" lIns="90000" spcFirstLastPara="1" rIns="90000" wrap="square" tIns="133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0" name="Google Shape;2100;p47"/>
            <p:cNvSpPr/>
            <p:nvPr/>
          </p:nvSpPr>
          <p:spPr>
            <a:xfrm>
              <a:off x="4725897" y="3385895"/>
              <a:ext cx="281556" cy="455748"/>
            </a:xfrm>
            <a:custGeom>
              <a:rect b="b" l="l" r="r" t="t"/>
              <a:pathLst>
                <a:path extrusionOk="0" h="416" w="257">
                  <a:moveTo>
                    <a:pt x="257" y="79"/>
                  </a:moveTo>
                  <a:cubicBezTo>
                    <a:pt x="256" y="81"/>
                    <a:pt x="256" y="83"/>
                    <a:pt x="255" y="84"/>
                  </a:cubicBezTo>
                  <a:cubicBezTo>
                    <a:pt x="252" y="94"/>
                    <a:pt x="249" y="102"/>
                    <a:pt x="247" y="108"/>
                  </a:cubicBezTo>
                  <a:cubicBezTo>
                    <a:pt x="220" y="182"/>
                    <a:pt x="175" y="242"/>
                    <a:pt x="137" y="290"/>
                  </a:cubicBezTo>
                  <a:cubicBezTo>
                    <a:pt x="130" y="298"/>
                    <a:pt x="124" y="306"/>
                    <a:pt x="118" y="314"/>
                  </a:cubicBezTo>
                  <a:cubicBezTo>
                    <a:pt x="107" y="327"/>
                    <a:pt x="98" y="339"/>
                    <a:pt x="91" y="350"/>
                  </a:cubicBezTo>
                  <a:cubicBezTo>
                    <a:pt x="85" y="359"/>
                    <a:pt x="80" y="367"/>
                    <a:pt x="75" y="376"/>
                  </a:cubicBezTo>
                  <a:cubicBezTo>
                    <a:pt x="70" y="382"/>
                    <a:pt x="66" y="389"/>
                    <a:pt x="62" y="395"/>
                  </a:cubicBezTo>
                  <a:cubicBezTo>
                    <a:pt x="60" y="399"/>
                    <a:pt x="57" y="403"/>
                    <a:pt x="55" y="407"/>
                  </a:cubicBezTo>
                  <a:cubicBezTo>
                    <a:pt x="53" y="409"/>
                    <a:pt x="50" y="413"/>
                    <a:pt x="49" y="416"/>
                  </a:cubicBezTo>
                  <a:cubicBezTo>
                    <a:pt x="32" y="410"/>
                    <a:pt x="16" y="405"/>
                    <a:pt x="0" y="400"/>
                  </a:cubicBezTo>
                  <a:cubicBezTo>
                    <a:pt x="2" y="396"/>
                    <a:pt x="3" y="392"/>
                    <a:pt x="5" y="388"/>
                  </a:cubicBezTo>
                  <a:cubicBezTo>
                    <a:pt x="7" y="382"/>
                    <a:pt x="10" y="376"/>
                    <a:pt x="12" y="370"/>
                  </a:cubicBezTo>
                  <a:cubicBezTo>
                    <a:pt x="16" y="359"/>
                    <a:pt x="21" y="349"/>
                    <a:pt x="24" y="339"/>
                  </a:cubicBezTo>
                  <a:cubicBezTo>
                    <a:pt x="33" y="316"/>
                    <a:pt x="40" y="295"/>
                    <a:pt x="45" y="280"/>
                  </a:cubicBezTo>
                  <a:cubicBezTo>
                    <a:pt x="47" y="273"/>
                    <a:pt x="49" y="268"/>
                    <a:pt x="51" y="262"/>
                  </a:cubicBezTo>
                  <a:cubicBezTo>
                    <a:pt x="54" y="255"/>
                    <a:pt x="56" y="250"/>
                    <a:pt x="56" y="249"/>
                  </a:cubicBezTo>
                  <a:cubicBezTo>
                    <a:pt x="61" y="234"/>
                    <a:pt x="88" y="158"/>
                    <a:pt x="95" y="140"/>
                  </a:cubicBezTo>
                  <a:cubicBezTo>
                    <a:pt x="104" y="118"/>
                    <a:pt x="128" y="71"/>
                    <a:pt x="203" y="0"/>
                  </a:cubicBezTo>
                  <a:cubicBezTo>
                    <a:pt x="210" y="3"/>
                    <a:pt x="232" y="13"/>
                    <a:pt x="246" y="37"/>
                  </a:cubicBezTo>
                  <a:cubicBezTo>
                    <a:pt x="256" y="54"/>
                    <a:pt x="257" y="71"/>
                    <a:pt x="257" y="79"/>
                  </a:cubicBezTo>
                  <a:close/>
                </a:path>
              </a:pathLst>
            </a:custGeom>
            <a:solidFill>
              <a:srgbClr val="F9CB9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1" name="Google Shape;2101;p47"/>
            <p:cNvSpPr/>
            <p:nvPr/>
          </p:nvSpPr>
          <p:spPr>
            <a:xfrm>
              <a:off x="4324927" y="2820592"/>
              <a:ext cx="344002" cy="546678"/>
            </a:xfrm>
            <a:custGeom>
              <a:rect b="b" l="l" r="r" t="t"/>
              <a:pathLst>
                <a:path extrusionOk="0" h="499" w="314">
                  <a:moveTo>
                    <a:pt x="0" y="489"/>
                  </a:moveTo>
                  <a:cubicBezTo>
                    <a:pt x="81" y="492"/>
                    <a:pt x="162" y="496"/>
                    <a:pt x="244" y="499"/>
                  </a:cubicBezTo>
                  <a:cubicBezTo>
                    <a:pt x="238" y="451"/>
                    <a:pt x="235" y="394"/>
                    <a:pt x="240" y="330"/>
                  </a:cubicBezTo>
                  <a:cubicBezTo>
                    <a:pt x="250" y="209"/>
                    <a:pt x="284" y="112"/>
                    <a:pt x="314" y="46"/>
                  </a:cubicBezTo>
                  <a:cubicBezTo>
                    <a:pt x="289" y="30"/>
                    <a:pt x="265" y="15"/>
                    <a:pt x="241" y="0"/>
                  </a:cubicBezTo>
                  <a:cubicBezTo>
                    <a:pt x="223" y="17"/>
                    <a:pt x="198" y="43"/>
                    <a:pt x="173" y="77"/>
                  </a:cubicBezTo>
                  <a:cubicBezTo>
                    <a:pt x="143" y="117"/>
                    <a:pt x="119" y="158"/>
                    <a:pt x="92" y="219"/>
                  </a:cubicBezTo>
                  <a:cubicBezTo>
                    <a:pt x="66" y="278"/>
                    <a:pt x="30" y="368"/>
                    <a:pt x="0" y="489"/>
                  </a:cubicBezTo>
                  <a:close/>
                </a:path>
              </a:pathLst>
            </a:custGeom>
            <a:solidFill>
              <a:srgbClr val="F79250"/>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2" name="Google Shape;2102;p47"/>
            <p:cNvSpPr/>
            <p:nvPr/>
          </p:nvSpPr>
          <p:spPr>
            <a:xfrm>
              <a:off x="4620724" y="2589432"/>
              <a:ext cx="199390" cy="151186"/>
            </a:xfrm>
            <a:custGeom>
              <a:rect b="b" l="l" r="r" t="t"/>
              <a:pathLst>
                <a:path extrusionOk="0" h="138" w="182">
                  <a:moveTo>
                    <a:pt x="6" y="49"/>
                  </a:moveTo>
                  <a:cubicBezTo>
                    <a:pt x="-11" y="90"/>
                    <a:pt x="15" y="139"/>
                    <a:pt x="24" y="138"/>
                  </a:cubicBezTo>
                  <a:cubicBezTo>
                    <a:pt x="32" y="137"/>
                    <a:pt x="34" y="100"/>
                    <a:pt x="42" y="100"/>
                  </a:cubicBezTo>
                  <a:cubicBezTo>
                    <a:pt x="46" y="100"/>
                    <a:pt x="46" y="115"/>
                    <a:pt x="55" y="118"/>
                  </a:cubicBezTo>
                  <a:cubicBezTo>
                    <a:pt x="62" y="120"/>
                    <a:pt x="70" y="111"/>
                    <a:pt x="78" y="104"/>
                  </a:cubicBezTo>
                  <a:cubicBezTo>
                    <a:pt x="106" y="81"/>
                    <a:pt x="132" y="96"/>
                    <a:pt x="157" y="79"/>
                  </a:cubicBezTo>
                  <a:cubicBezTo>
                    <a:pt x="166" y="73"/>
                    <a:pt x="178" y="60"/>
                    <a:pt x="182" y="29"/>
                  </a:cubicBezTo>
                  <a:cubicBezTo>
                    <a:pt x="179" y="33"/>
                    <a:pt x="175" y="37"/>
                    <a:pt x="171" y="37"/>
                  </a:cubicBezTo>
                  <a:cubicBezTo>
                    <a:pt x="164" y="37"/>
                    <a:pt x="160" y="27"/>
                    <a:pt x="157" y="23"/>
                  </a:cubicBezTo>
                  <a:cubicBezTo>
                    <a:pt x="144" y="3"/>
                    <a:pt x="112" y="0"/>
                    <a:pt x="99" y="0"/>
                  </a:cubicBezTo>
                  <a:cubicBezTo>
                    <a:pt x="67" y="-3"/>
                    <a:pt x="22" y="11"/>
                    <a:pt x="6" y="49"/>
                  </a:cubicBezTo>
                  <a:close/>
                </a:path>
              </a:pathLst>
            </a:custGeom>
            <a:solidFill>
              <a:schemeClr val="dk1"/>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03" name="Google Shape;2103;p47"/>
            <p:cNvSpPr/>
            <p:nvPr/>
          </p:nvSpPr>
          <p:spPr>
            <a:xfrm>
              <a:off x="4637157" y="2686935"/>
              <a:ext cx="39440" cy="58064"/>
            </a:xfrm>
            <a:custGeom>
              <a:rect b="b" l="l" r="r" t="t"/>
              <a:pathLst>
                <a:path extrusionOk="0" h="53" w="36">
                  <a:moveTo>
                    <a:pt x="36" y="29"/>
                  </a:moveTo>
                  <a:cubicBezTo>
                    <a:pt x="35" y="43"/>
                    <a:pt x="25" y="54"/>
                    <a:pt x="15" y="53"/>
                  </a:cubicBezTo>
                  <a:cubicBezTo>
                    <a:pt x="5" y="52"/>
                    <a:pt x="-1" y="39"/>
                    <a:pt x="0" y="25"/>
                  </a:cubicBezTo>
                  <a:cubicBezTo>
                    <a:pt x="2" y="10"/>
                    <a:pt x="12" y="-1"/>
                    <a:pt x="22" y="0"/>
                  </a:cubicBezTo>
                  <a:cubicBezTo>
                    <a:pt x="31" y="2"/>
                    <a:pt x="38" y="14"/>
                    <a:pt x="36" y="29"/>
                  </a:cubicBezTo>
                  <a:close/>
                </a:path>
              </a:pathLst>
            </a:custGeom>
            <a:solidFill>
              <a:srgbClr val="F9CB9C"/>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4" name="Google Shape;2104;p47"/>
            <p:cNvSpPr/>
            <p:nvPr/>
          </p:nvSpPr>
          <p:spPr>
            <a:xfrm>
              <a:off x="4725897" y="2661738"/>
              <a:ext cx="97504" cy="30675"/>
            </a:xfrm>
            <a:custGeom>
              <a:rect b="b" l="l" r="r" t="t"/>
              <a:pathLst>
                <a:path extrusionOk="0" h="28" w="89">
                  <a:moveTo>
                    <a:pt x="0" y="15"/>
                  </a:moveTo>
                  <a:cubicBezTo>
                    <a:pt x="5" y="19"/>
                    <a:pt x="20" y="29"/>
                    <a:pt x="42" y="28"/>
                  </a:cubicBezTo>
                  <a:cubicBezTo>
                    <a:pt x="69" y="27"/>
                    <a:pt x="86" y="10"/>
                    <a:pt x="89" y="6"/>
                  </a:cubicBezTo>
                  <a:cubicBezTo>
                    <a:pt x="82" y="10"/>
                    <a:pt x="67" y="15"/>
                    <a:pt x="47" y="14"/>
                  </a:cubicBezTo>
                  <a:cubicBezTo>
                    <a:pt x="26" y="13"/>
                    <a:pt x="10" y="4"/>
                    <a:pt x="4" y="0"/>
                  </a:cubicBezTo>
                  <a:lnTo>
                    <a:pt x="0" y="15"/>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05" name="Google Shape;2105;p47"/>
            <p:cNvSpPr/>
            <p:nvPr/>
          </p:nvSpPr>
          <p:spPr>
            <a:xfrm>
              <a:off x="4735757" y="2623394"/>
              <a:ext cx="97504" cy="39440"/>
            </a:xfrm>
            <a:custGeom>
              <a:rect b="b" l="l" r="r" t="t"/>
              <a:pathLst>
                <a:path extrusionOk="0" h="36" w="89">
                  <a:moveTo>
                    <a:pt x="0" y="14"/>
                  </a:moveTo>
                  <a:cubicBezTo>
                    <a:pt x="4" y="18"/>
                    <a:pt x="17" y="31"/>
                    <a:pt x="38" y="35"/>
                  </a:cubicBezTo>
                  <a:cubicBezTo>
                    <a:pt x="65" y="40"/>
                    <a:pt x="85" y="26"/>
                    <a:pt x="89" y="23"/>
                  </a:cubicBezTo>
                  <a:cubicBezTo>
                    <a:pt x="81" y="25"/>
                    <a:pt x="65" y="28"/>
                    <a:pt x="46" y="23"/>
                  </a:cubicBezTo>
                  <a:cubicBezTo>
                    <a:pt x="25" y="17"/>
                    <a:pt x="12" y="6"/>
                    <a:pt x="7" y="0"/>
                  </a:cubicBezTo>
                  <a:lnTo>
                    <a:pt x="0" y="14"/>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06" name="Google Shape;2106;p47"/>
            <p:cNvSpPr/>
            <p:nvPr/>
          </p:nvSpPr>
          <p:spPr>
            <a:xfrm>
              <a:off x="4318353" y="3302633"/>
              <a:ext cx="454652" cy="212536"/>
            </a:xfrm>
            <a:custGeom>
              <a:rect b="b" l="l" r="r" t="t"/>
              <a:pathLst>
                <a:path extrusionOk="0" h="194" w="415">
                  <a:moveTo>
                    <a:pt x="85" y="156"/>
                  </a:moveTo>
                  <a:cubicBezTo>
                    <a:pt x="180" y="169"/>
                    <a:pt x="274" y="181"/>
                    <a:pt x="368" y="194"/>
                  </a:cubicBezTo>
                  <a:cubicBezTo>
                    <a:pt x="384" y="139"/>
                    <a:pt x="399" y="83"/>
                    <a:pt x="415" y="28"/>
                  </a:cubicBezTo>
                  <a:cubicBezTo>
                    <a:pt x="344" y="19"/>
                    <a:pt x="274" y="9"/>
                    <a:pt x="203" y="0"/>
                  </a:cubicBezTo>
                  <a:cubicBezTo>
                    <a:pt x="136" y="14"/>
                    <a:pt x="68" y="27"/>
                    <a:pt x="1" y="41"/>
                  </a:cubicBezTo>
                  <a:cubicBezTo>
                    <a:pt x="0" y="53"/>
                    <a:pt x="2" y="71"/>
                    <a:pt x="11" y="92"/>
                  </a:cubicBezTo>
                  <a:cubicBezTo>
                    <a:pt x="31" y="138"/>
                    <a:pt x="76" y="153"/>
                    <a:pt x="85" y="156"/>
                  </a:cubicBezTo>
                  <a:close/>
                </a:path>
              </a:pathLst>
            </a:custGeom>
            <a:solidFill>
              <a:schemeClr val="dk1"/>
            </a:solidFill>
            <a:ln>
              <a:noFill/>
            </a:ln>
          </p:spPr>
          <p:txBody>
            <a:bodyPr anchorCtr="1" anchor="ctr" bIns="24825" lIns="90000" spcFirstLastPara="1" rIns="90000" wrap="square" tIns="24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07" name="Google Shape;2107;p47"/>
            <p:cNvSpPr/>
            <p:nvPr/>
          </p:nvSpPr>
          <p:spPr>
            <a:xfrm>
              <a:off x="4844216" y="2842503"/>
              <a:ext cx="361531" cy="212536"/>
            </a:xfrm>
            <a:custGeom>
              <a:rect b="b" l="l" r="r" t="t"/>
              <a:pathLst>
                <a:path extrusionOk="0" h="194" w="330">
                  <a:moveTo>
                    <a:pt x="89" y="193"/>
                  </a:moveTo>
                  <a:cubicBezTo>
                    <a:pt x="112" y="190"/>
                    <a:pt x="128" y="181"/>
                    <a:pt x="135" y="177"/>
                  </a:cubicBezTo>
                  <a:cubicBezTo>
                    <a:pt x="164" y="160"/>
                    <a:pt x="199" y="137"/>
                    <a:pt x="230" y="116"/>
                  </a:cubicBezTo>
                  <a:cubicBezTo>
                    <a:pt x="244" y="107"/>
                    <a:pt x="256" y="99"/>
                    <a:pt x="267" y="91"/>
                  </a:cubicBezTo>
                  <a:cubicBezTo>
                    <a:pt x="290" y="75"/>
                    <a:pt x="306" y="63"/>
                    <a:pt x="311" y="60"/>
                  </a:cubicBezTo>
                  <a:cubicBezTo>
                    <a:pt x="338" y="70"/>
                    <a:pt x="333" y="-3"/>
                    <a:pt x="319" y="0"/>
                  </a:cubicBezTo>
                  <a:cubicBezTo>
                    <a:pt x="303" y="4"/>
                    <a:pt x="292" y="10"/>
                    <a:pt x="289" y="12"/>
                  </a:cubicBezTo>
                  <a:cubicBezTo>
                    <a:pt x="265" y="22"/>
                    <a:pt x="240" y="32"/>
                    <a:pt x="216" y="41"/>
                  </a:cubicBezTo>
                  <a:cubicBezTo>
                    <a:pt x="158" y="65"/>
                    <a:pt x="99" y="90"/>
                    <a:pt x="41" y="114"/>
                  </a:cubicBezTo>
                  <a:cubicBezTo>
                    <a:pt x="34" y="116"/>
                    <a:pt x="22" y="122"/>
                    <a:pt x="11" y="135"/>
                  </a:cubicBezTo>
                  <a:cubicBezTo>
                    <a:pt x="5" y="142"/>
                    <a:pt x="2" y="150"/>
                    <a:pt x="0" y="156"/>
                  </a:cubicBezTo>
                  <a:cubicBezTo>
                    <a:pt x="4" y="162"/>
                    <a:pt x="10" y="170"/>
                    <a:pt x="20" y="178"/>
                  </a:cubicBezTo>
                  <a:cubicBezTo>
                    <a:pt x="48" y="198"/>
                    <a:pt x="81" y="194"/>
                    <a:pt x="90" y="193"/>
                  </a:cubicBezTo>
                  <a:lnTo>
                    <a:pt x="89" y="193"/>
                  </a:lnTo>
                  <a:close/>
                </a:path>
              </a:pathLst>
            </a:custGeom>
            <a:solidFill>
              <a:srgbClr val="F9CB9C"/>
            </a:solidFill>
            <a:ln>
              <a:noFill/>
            </a:ln>
          </p:spPr>
          <p:txBody>
            <a:bodyPr anchorCtr="1" anchor="ctr" bIns="24825" lIns="90000" spcFirstLastPara="1" rIns="90000" wrap="square" tIns="248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8" name="Google Shape;2108;p47"/>
            <p:cNvSpPr/>
            <p:nvPr/>
          </p:nvSpPr>
          <p:spPr>
            <a:xfrm>
              <a:off x="4693030" y="3778101"/>
              <a:ext cx="168714" cy="186243"/>
            </a:xfrm>
            <a:custGeom>
              <a:rect b="b" l="l" r="r" t="t"/>
              <a:pathLst>
                <a:path extrusionOk="0" h="170" w="154">
                  <a:moveTo>
                    <a:pt x="152" y="164"/>
                  </a:moveTo>
                  <a:cubicBezTo>
                    <a:pt x="148" y="167"/>
                    <a:pt x="131" y="169"/>
                    <a:pt x="130" y="169"/>
                  </a:cubicBezTo>
                  <a:cubicBezTo>
                    <a:pt x="130" y="170"/>
                    <a:pt x="116" y="170"/>
                    <a:pt x="115" y="169"/>
                  </a:cubicBezTo>
                  <a:cubicBezTo>
                    <a:pt x="114" y="171"/>
                    <a:pt x="31" y="111"/>
                    <a:pt x="28" y="104"/>
                  </a:cubicBezTo>
                  <a:cubicBezTo>
                    <a:pt x="19" y="97"/>
                    <a:pt x="-4" y="77"/>
                    <a:pt x="1" y="58"/>
                  </a:cubicBezTo>
                  <a:cubicBezTo>
                    <a:pt x="2" y="54"/>
                    <a:pt x="4" y="50"/>
                    <a:pt x="18" y="34"/>
                  </a:cubicBezTo>
                  <a:cubicBezTo>
                    <a:pt x="20" y="31"/>
                    <a:pt x="21" y="31"/>
                    <a:pt x="22" y="30"/>
                  </a:cubicBezTo>
                  <a:cubicBezTo>
                    <a:pt x="22" y="30"/>
                    <a:pt x="23" y="28"/>
                    <a:pt x="26" y="25"/>
                  </a:cubicBezTo>
                  <a:cubicBezTo>
                    <a:pt x="28" y="22"/>
                    <a:pt x="38" y="13"/>
                    <a:pt x="53" y="0"/>
                  </a:cubicBezTo>
                  <a:cubicBezTo>
                    <a:pt x="56" y="4"/>
                    <a:pt x="60" y="9"/>
                    <a:pt x="67" y="14"/>
                  </a:cubicBezTo>
                  <a:cubicBezTo>
                    <a:pt x="75" y="19"/>
                    <a:pt x="82" y="22"/>
                    <a:pt x="88" y="24"/>
                  </a:cubicBezTo>
                  <a:cubicBezTo>
                    <a:pt x="96" y="47"/>
                    <a:pt x="104" y="71"/>
                    <a:pt x="111" y="95"/>
                  </a:cubicBezTo>
                  <a:cubicBezTo>
                    <a:pt x="119" y="108"/>
                    <a:pt x="126" y="122"/>
                    <a:pt x="133" y="135"/>
                  </a:cubicBezTo>
                  <a:cubicBezTo>
                    <a:pt x="135" y="137"/>
                    <a:pt x="138" y="140"/>
                    <a:pt x="143" y="142"/>
                  </a:cubicBezTo>
                  <a:cubicBezTo>
                    <a:pt x="150" y="147"/>
                    <a:pt x="153" y="149"/>
                    <a:pt x="154" y="153"/>
                  </a:cubicBezTo>
                  <a:cubicBezTo>
                    <a:pt x="155" y="156"/>
                    <a:pt x="154" y="161"/>
                    <a:pt x="152" y="164"/>
                  </a:cubicBezTo>
                  <a:close/>
                </a:path>
              </a:pathLst>
            </a:custGeom>
            <a:solidFill>
              <a:srgbClr val="F9CB9C"/>
            </a:solidFill>
            <a:ln>
              <a:noFill/>
            </a:ln>
          </p:spPr>
          <p:txBody>
            <a:bodyPr anchorCtr="1" anchor="ctr" bIns="16200" lIns="90000" spcFirstLastPara="1" rIns="90000" wrap="square" tIns="16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9" name="Google Shape;2109;p47"/>
            <p:cNvSpPr/>
            <p:nvPr/>
          </p:nvSpPr>
          <p:spPr>
            <a:xfrm>
              <a:off x="4662355" y="3802203"/>
              <a:ext cx="220205" cy="184052"/>
            </a:xfrm>
            <a:custGeom>
              <a:rect b="b" l="l" r="r" t="t"/>
              <a:pathLst>
                <a:path extrusionOk="0" h="168" w="201">
                  <a:moveTo>
                    <a:pt x="4" y="33"/>
                  </a:moveTo>
                  <a:cubicBezTo>
                    <a:pt x="3" y="36"/>
                    <a:pt x="3" y="38"/>
                    <a:pt x="2" y="40"/>
                  </a:cubicBezTo>
                  <a:cubicBezTo>
                    <a:pt x="-1" y="52"/>
                    <a:pt x="1" y="62"/>
                    <a:pt x="2" y="66"/>
                  </a:cubicBezTo>
                  <a:cubicBezTo>
                    <a:pt x="52" y="99"/>
                    <a:pt x="102" y="131"/>
                    <a:pt x="152" y="164"/>
                  </a:cubicBezTo>
                  <a:cubicBezTo>
                    <a:pt x="166" y="171"/>
                    <a:pt x="183" y="169"/>
                    <a:pt x="192" y="160"/>
                  </a:cubicBezTo>
                  <a:cubicBezTo>
                    <a:pt x="193" y="159"/>
                    <a:pt x="194" y="159"/>
                    <a:pt x="194" y="157"/>
                  </a:cubicBezTo>
                  <a:cubicBezTo>
                    <a:pt x="203" y="147"/>
                    <a:pt x="201" y="134"/>
                    <a:pt x="200" y="132"/>
                  </a:cubicBezTo>
                  <a:cubicBezTo>
                    <a:pt x="197" y="127"/>
                    <a:pt x="193" y="122"/>
                    <a:pt x="190" y="117"/>
                  </a:cubicBezTo>
                  <a:cubicBezTo>
                    <a:pt x="188" y="114"/>
                    <a:pt x="186" y="111"/>
                    <a:pt x="184" y="108"/>
                  </a:cubicBezTo>
                  <a:cubicBezTo>
                    <a:pt x="168" y="85"/>
                    <a:pt x="152" y="62"/>
                    <a:pt x="136" y="39"/>
                  </a:cubicBezTo>
                  <a:cubicBezTo>
                    <a:pt x="146" y="33"/>
                    <a:pt x="156" y="28"/>
                    <a:pt x="166" y="22"/>
                  </a:cubicBezTo>
                  <a:cubicBezTo>
                    <a:pt x="162" y="19"/>
                    <a:pt x="157" y="14"/>
                    <a:pt x="149" y="9"/>
                  </a:cubicBezTo>
                  <a:cubicBezTo>
                    <a:pt x="139" y="3"/>
                    <a:pt x="131" y="-1"/>
                    <a:pt x="123" y="0"/>
                  </a:cubicBezTo>
                  <a:cubicBezTo>
                    <a:pt x="113" y="2"/>
                    <a:pt x="105" y="14"/>
                    <a:pt x="102" y="27"/>
                  </a:cubicBezTo>
                  <a:cubicBezTo>
                    <a:pt x="97" y="21"/>
                    <a:pt x="86" y="12"/>
                    <a:pt x="71" y="7"/>
                  </a:cubicBezTo>
                  <a:cubicBezTo>
                    <a:pt x="63" y="5"/>
                    <a:pt x="44" y="-2"/>
                    <a:pt x="26" y="8"/>
                  </a:cubicBezTo>
                  <a:cubicBezTo>
                    <a:pt x="18" y="12"/>
                    <a:pt x="13" y="19"/>
                    <a:pt x="9" y="24"/>
                  </a:cubicBezTo>
                  <a:cubicBezTo>
                    <a:pt x="6" y="28"/>
                    <a:pt x="5" y="32"/>
                    <a:pt x="4" y="33"/>
                  </a:cubicBezTo>
                  <a:close/>
                </a:path>
              </a:pathLst>
            </a:custGeom>
            <a:solidFill>
              <a:schemeClr val="accent2"/>
            </a:solidFill>
            <a:ln>
              <a:noFill/>
            </a:ln>
          </p:spPr>
          <p:txBody>
            <a:bodyPr anchorCtr="1" anchor="ctr" bIns="15475" lIns="90000" spcFirstLastPara="1" rIns="90000" wrap="square" tIns="154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10" name="Google Shape;2110;p47"/>
            <p:cNvSpPr/>
            <p:nvPr/>
          </p:nvSpPr>
          <p:spPr>
            <a:xfrm>
              <a:off x="4662355" y="3828496"/>
              <a:ext cx="219110" cy="158854"/>
            </a:xfrm>
            <a:custGeom>
              <a:rect b="b" l="l" r="r" t="t"/>
              <a:pathLst>
                <a:path extrusionOk="0" h="145" w="200">
                  <a:moveTo>
                    <a:pt x="4" y="9"/>
                  </a:moveTo>
                  <a:cubicBezTo>
                    <a:pt x="3" y="12"/>
                    <a:pt x="3" y="14"/>
                    <a:pt x="2" y="16"/>
                  </a:cubicBezTo>
                  <a:cubicBezTo>
                    <a:pt x="-1" y="28"/>
                    <a:pt x="1" y="38"/>
                    <a:pt x="2" y="42"/>
                  </a:cubicBezTo>
                  <a:cubicBezTo>
                    <a:pt x="52" y="75"/>
                    <a:pt x="102" y="108"/>
                    <a:pt x="152" y="140"/>
                  </a:cubicBezTo>
                  <a:cubicBezTo>
                    <a:pt x="167" y="148"/>
                    <a:pt x="183" y="146"/>
                    <a:pt x="193" y="136"/>
                  </a:cubicBezTo>
                  <a:cubicBezTo>
                    <a:pt x="197" y="133"/>
                    <a:pt x="201" y="128"/>
                    <a:pt x="200" y="126"/>
                  </a:cubicBezTo>
                  <a:cubicBezTo>
                    <a:pt x="198" y="121"/>
                    <a:pt x="183" y="125"/>
                    <a:pt x="171" y="125"/>
                  </a:cubicBezTo>
                  <a:cubicBezTo>
                    <a:pt x="145" y="124"/>
                    <a:pt x="129" y="104"/>
                    <a:pt x="111" y="86"/>
                  </a:cubicBezTo>
                  <a:cubicBezTo>
                    <a:pt x="94" y="71"/>
                    <a:pt x="69" y="52"/>
                    <a:pt x="29" y="37"/>
                  </a:cubicBezTo>
                  <a:cubicBezTo>
                    <a:pt x="23" y="25"/>
                    <a:pt x="16" y="13"/>
                    <a:pt x="10" y="0"/>
                  </a:cubicBezTo>
                  <a:cubicBezTo>
                    <a:pt x="7" y="5"/>
                    <a:pt x="5" y="8"/>
                    <a:pt x="5" y="9"/>
                  </a:cubicBezTo>
                  <a:lnTo>
                    <a:pt x="4" y="9"/>
                  </a:lnTo>
                  <a:close/>
                </a:path>
              </a:pathLst>
            </a:custGeom>
            <a:solidFill>
              <a:schemeClr val="dk1"/>
            </a:solidFill>
            <a:ln>
              <a:noFill/>
            </a:ln>
          </p:spPr>
          <p:txBody>
            <a:bodyPr anchorCtr="1" anchor="ctr" bIns="7200" lIns="90000" spcFirstLastPara="1" rIns="90000" wrap="square" tIns="72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11" name="Google Shape;2111;p47"/>
            <p:cNvSpPr/>
            <p:nvPr/>
          </p:nvSpPr>
          <p:spPr>
            <a:xfrm>
              <a:off x="4319449" y="2821688"/>
              <a:ext cx="397684" cy="525863"/>
            </a:xfrm>
            <a:custGeom>
              <a:rect b="b" l="l" r="r" t="t"/>
              <a:pathLst>
                <a:path extrusionOk="0" h="480" w="363">
                  <a:moveTo>
                    <a:pt x="2" y="472"/>
                  </a:moveTo>
                  <a:lnTo>
                    <a:pt x="0" y="480"/>
                  </a:lnTo>
                  <a:cubicBezTo>
                    <a:pt x="2" y="480"/>
                    <a:pt x="4" y="480"/>
                    <a:pt x="6" y="479"/>
                  </a:cubicBezTo>
                  <a:cubicBezTo>
                    <a:pt x="99" y="471"/>
                    <a:pt x="193" y="462"/>
                    <a:pt x="286" y="454"/>
                  </a:cubicBezTo>
                  <a:cubicBezTo>
                    <a:pt x="312" y="366"/>
                    <a:pt x="338" y="278"/>
                    <a:pt x="363" y="191"/>
                  </a:cubicBezTo>
                  <a:cubicBezTo>
                    <a:pt x="348" y="145"/>
                    <a:pt x="332" y="100"/>
                    <a:pt x="316" y="54"/>
                  </a:cubicBezTo>
                  <a:cubicBezTo>
                    <a:pt x="307" y="53"/>
                    <a:pt x="296" y="51"/>
                    <a:pt x="284" y="46"/>
                  </a:cubicBezTo>
                  <a:cubicBezTo>
                    <a:pt x="254" y="34"/>
                    <a:pt x="238" y="10"/>
                    <a:pt x="232" y="0"/>
                  </a:cubicBezTo>
                  <a:cubicBezTo>
                    <a:pt x="187" y="45"/>
                    <a:pt x="143" y="89"/>
                    <a:pt x="98" y="134"/>
                  </a:cubicBezTo>
                  <a:cubicBezTo>
                    <a:pt x="68" y="222"/>
                    <a:pt x="40" y="316"/>
                    <a:pt x="16" y="414"/>
                  </a:cubicBezTo>
                  <a:cubicBezTo>
                    <a:pt x="11" y="434"/>
                    <a:pt x="6" y="453"/>
                    <a:pt x="2" y="472"/>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12" name="Google Shape;2112;p47"/>
            <p:cNvSpPr/>
            <p:nvPr/>
          </p:nvSpPr>
          <p:spPr>
            <a:xfrm>
              <a:off x="4643731" y="2866605"/>
              <a:ext cx="207058" cy="184052"/>
            </a:xfrm>
            <a:custGeom>
              <a:rect b="b" l="l" r="r" t="t"/>
              <a:pathLst>
                <a:path extrusionOk="0" h="168" w="189">
                  <a:moveTo>
                    <a:pt x="66" y="155"/>
                  </a:moveTo>
                  <a:cubicBezTo>
                    <a:pt x="92" y="159"/>
                    <a:pt x="117" y="164"/>
                    <a:pt x="143" y="168"/>
                  </a:cubicBezTo>
                  <a:cubicBezTo>
                    <a:pt x="159" y="130"/>
                    <a:pt x="174" y="91"/>
                    <a:pt x="189" y="53"/>
                  </a:cubicBezTo>
                  <a:cubicBezTo>
                    <a:pt x="168" y="47"/>
                    <a:pt x="151" y="40"/>
                    <a:pt x="139" y="35"/>
                  </a:cubicBezTo>
                  <a:cubicBezTo>
                    <a:pt x="104" y="19"/>
                    <a:pt x="90" y="5"/>
                    <a:pt x="62" y="1"/>
                  </a:cubicBezTo>
                  <a:cubicBezTo>
                    <a:pt x="45" y="-1"/>
                    <a:pt x="32" y="1"/>
                    <a:pt x="23" y="4"/>
                  </a:cubicBezTo>
                  <a:cubicBezTo>
                    <a:pt x="0" y="33"/>
                    <a:pt x="-6" y="72"/>
                    <a:pt x="8" y="104"/>
                  </a:cubicBezTo>
                  <a:cubicBezTo>
                    <a:pt x="24" y="140"/>
                    <a:pt x="60" y="153"/>
                    <a:pt x="66" y="155"/>
                  </a:cubicBezTo>
                  <a:close/>
                </a:path>
              </a:pathLst>
            </a:custGeom>
            <a:solidFill>
              <a:schemeClr val="dk1"/>
            </a:solidFill>
            <a:ln>
              <a:noFill/>
            </a:ln>
          </p:spPr>
          <p:txBody>
            <a:bodyPr anchorCtr="1" anchor="ctr" bIns="15475" lIns="90000" spcFirstLastPara="1" rIns="90000" wrap="square" tIns="154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13" name="Google Shape;2113;p47"/>
            <p:cNvSpPr/>
            <p:nvPr/>
          </p:nvSpPr>
          <p:spPr>
            <a:xfrm>
              <a:off x="4221945" y="2839216"/>
              <a:ext cx="365913" cy="214727"/>
            </a:xfrm>
            <a:custGeom>
              <a:rect b="b" l="l" r="r" t="t"/>
              <a:pathLst>
                <a:path extrusionOk="0" h="196" w="334">
                  <a:moveTo>
                    <a:pt x="18" y="112"/>
                  </a:moveTo>
                  <a:cubicBezTo>
                    <a:pt x="0" y="128"/>
                    <a:pt x="-4" y="154"/>
                    <a:pt x="6" y="173"/>
                  </a:cubicBezTo>
                  <a:cubicBezTo>
                    <a:pt x="16" y="190"/>
                    <a:pt x="37" y="199"/>
                    <a:pt x="57" y="195"/>
                  </a:cubicBezTo>
                  <a:cubicBezTo>
                    <a:pt x="65" y="193"/>
                    <a:pt x="72" y="190"/>
                    <a:pt x="79" y="188"/>
                  </a:cubicBezTo>
                  <a:cubicBezTo>
                    <a:pt x="87" y="185"/>
                    <a:pt x="96" y="181"/>
                    <a:pt x="104" y="178"/>
                  </a:cubicBezTo>
                  <a:cubicBezTo>
                    <a:pt x="106" y="177"/>
                    <a:pt x="109" y="176"/>
                    <a:pt x="112" y="175"/>
                  </a:cubicBezTo>
                  <a:cubicBezTo>
                    <a:pt x="125" y="170"/>
                    <a:pt x="139" y="165"/>
                    <a:pt x="152" y="160"/>
                  </a:cubicBezTo>
                  <a:cubicBezTo>
                    <a:pt x="173" y="152"/>
                    <a:pt x="193" y="144"/>
                    <a:pt x="214" y="137"/>
                  </a:cubicBezTo>
                  <a:cubicBezTo>
                    <a:pt x="225" y="133"/>
                    <a:pt x="236" y="129"/>
                    <a:pt x="247" y="124"/>
                  </a:cubicBezTo>
                  <a:cubicBezTo>
                    <a:pt x="276" y="96"/>
                    <a:pt x="305" y="68"/>
                    <a:pt x="334" y="40"/>
                  </a:cubicBezTo>
                  <a:cubicBezTo>
                    <a:pt x="323" y="31"/>
                    <a:pt x="306" y="20"/>
                    <a:pt x="283" y="11"/>
                  </a:cubicBezTo>
                  <a:cubicBezTo>
                    <a:pt x="273" y="8"/>
                    <a:pt x="256" y="1"/>
                    <a:pt x="238" y="0"/>
                  </a:cubicBezTo>
                  <a:cubicBezTo>
                    <a:pt x="204" y="-2"/>
                    <a:pt x="177" y="16"/>
                    <a:pt x="155" y="30"/>
                  </a:cubicBezTo>
                  <a:cubicBezTo>
                    <a:pt x="146" y="35"/>
                    <a:pt x="137" y="41"/>
                    <a:pt x="126" y="48"/>
                  </a:cubicBezTo>
                  <a:cubicBezTo>
                    <a:pt x="119" y="53"/>
                    <a:pt x="111" y="58"/>
                    <a:pt x="102" y="63"/>
                  </a:cubicBezTo>
                  <a:cubicBezTo>
                    <a:pt x="94" y="68"/>
                    <a:pt x="85" y="73"/>
                    <a:pt x="75" y="79"/>
                  </a:cubicBezTo>
                  <a:cubicBezTo>
                    <a:pt x="74" y="80"/>
                    <a:pt x="72" y="81"/>
                    <a:pt x="70" y="82"/>
                  </a:cubicBezTo>
                  <a:cubicBezTo>
                    <a:pt x="69" y="82"/>
                    <a:pt x="68" y="83"/>
                    <a:pt x="68" y="83"/>
                  </a:cubicBezTo>
                  <a:cubicBezTo>
                    <a:pt x="52" y="92"/>
                    <a:pt x="36" y="102"/>
                    <a:pt x="18" y="112"/>
                  </a:cubicBezTo>
                  <a:close/>
                </a:path>
              </a:pathLst>
            </a:custGeom>
            <a:solidFill>
              <a:srgbClr val="F9CB9C"/>
            </a:solidFill>
            <a:ln>
              <a:noFill/>
            </a:ln>
          </p:spPr>
          <p:txBody>
            <a:bodyPr anchorCtr="1" anchor="ctr" bIns="25550" lIns="90000" spcFirstLastPara="1" rIns="90000" wrap="square" tIns="255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14" name="Google Shape;2114;p47"/>
            <p:cNvSpPr/>
            <p:nvPr/>
          </p:nvSpPr>
          <p:spPr>
            <a:xfrm>
              <a:off x="4359984" y="2833739"/>
              <a:ext cx="243212" cy="192816"/>
            </a:xfrm>
            <a:custGeom>
              <a:rect b="b" l="l" r="r" t="t"/>
              <a:pathLst>
                <a:path extrusionOk="0" h="176" w="222">
                  <a:moveTo>
                    <a:pt x="37" y="176"/>
                  </a:moveTo>
                  <a:cubicBezTo>
                    <a:pt x="75" y="161"/>
                    <a:pt x="113" y="146"/>
                    <a:pt x="152" y="131"/>
                  </a:cubicBezTo>
                  <a:cubicBezTo>
                    <a:pt x="203" y="122"/>
                    <a:pt x="230" y="78"/>
                    <a:pt x="221" y="46"/>
                  </a:cubicBezTo>
                  <a:cubicBezTo>
                    <a:pt x="215" y="24"/>
                    <a:pt x="192" y="8"/>
                    <a:pt x="165" y="3"/>
                  </a:cubicBezTo>
                  <a:cubicBezTo>
                    <a:pt x="149" y="0"/>
                    <a:pt x="128" y="-1"/>
                    <a:pt x="104" y="3"/>
                  </a:cubicBezTo>
                  <a:cubicBezTo>
                    <a:pt x="54" y="10"/>
                    <a:pt x="19" y="32"/>
                    <a:pt x="0" y="46"/>
                  </a:cubicBezTo>
                  <a:cubicBezTo>
                    <a:pt x="12" y="90"/>
                    <a:pt x="25" y="133"/>
                    <a:pt x="37" y="176"/>
                  </a:cubicBezTo>
                  <a:close/>
                </a:path>
              </a:pathLst>
            </a:custGeom>
            <a:solidFill>
              <a:schemeClr val="dk1"/>
            </a:solidFill>
            <a:ln>
              <a:noFill/>
            </a:ln>
          </p:spPr>
          <p:txBody>
            <a:bodyPr anchorCtr="1" anchor="ctr" bIns="18350" lIns="90000" spcFirstLastPara="1" rIns="90000" wrap="square" tIns="18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15" name="Google Shape;2115;p47"/>
            <p:cNvSpPr/>
            <p:nvPr/>
          </p:nvSpPr>
          <p:spPr>
            <a:xfrm>
              <a:off x="4540749" y="2815114"/>
              <a:ext cx="109555" cy="84357"/>
            </a:xfrm>
            <a:custGeom>
              <a:rect b="b" l="l" r="r" t="t"/>
              <a:pathLst>
                <a:path extrusionOk="0" h="77" w="100">
                  <a:moveTo>
                    <a:pt x="0" y="12"/>
                  </a:moveTo>
                  <a:cubicBezTo>
                    <a:pt x="32" y="34"/>
                    <a:pt x="65" y="56"/>
                    <a:pt x="97" y="77"/>
                  </a:cubicBezTo>
                  <a:cubicBezTo>
                    <a:pt x="98" y="75"/>
                    <a:pt x="99" y="72"/>
                    <a:pt x="100" y="69"/>
                  </a:cubicBezTo>
                  <a:cubicBezTo>
                    <a:pt x="76" y="46"/>
                    <a:pt x="51" y="23"/>
                    <a:pt x="27" y="0"/>
                  </a:cubicBezTo>
                  <a:cubicBezTo>
                    <a:pt x="18" y="4"/>
                    <a:pt x="9" y="8"/>
                    <a:pt x="0" y="12"/>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16" name="Google Shape;2116;p47"/>
            <p:cNvSpPr/>
            <p:nvPr/>
          </p:nvSpPr>
          <p:spPr>
            <a:xfrm>
              <a:off x="4647017" y="2873178"/>
              <a:ext cx="25198" cy="27389"/>
            </a:xfrm>
            <a:custGeom>
              <a:rect b="b" l="l" r="r" t="t"/>
              <a:pathLst>
                <a:path extrusionOk="0" h="25" w="23">
                  <a:moveTo>
                    <a:pt x="0" y="25"/>
                  </a:moveTo>
                  <a:cubicBezTo>
                    <a:pt x="8" y="19"/>
                    <a:pt x="16" y="15"/>
                    <a:pt x="23" y="10"/>
                  </a:cubicBezTo>
                  <a:cubicBezTo>
                    <a:pt x="22" y="6"/>
                    <a:pt x="21" y="3"/>
                    <a:pt x="20" y="0"/>
                  </a:cubicBezTo>
                  <a:cubicBezTo>
                    <a:pt x="14" y="5"/>
                    <a:pt x="7" y="11"/>
                    <a:pt x="1" y="17"/>
                  </a:cubicBezTo>
                  <a:cubicBezTo>
                    <a:pt x="1" y="20"/>
                    <a:pt x="0" y="22"/>
                    <a:pt x="0" y="25"/>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17" name="Google Shape;2117;p47"/>
            <p:cNvSpPr/>
            <p:nvPr/>
          </p:nvSpPr>
          <p:spPr>
            <a:xfrm>
              <a:off x="4590049" y="2886325"/>
              <a:ext cx="52586" cy="76688"/>
            </a:xfrm>
            <a:custGeom>
              <a:rect b="b" l="l" r="r" t="t"/>
              <a:pathLst>
                <a:path extrusionOk="0" h="70" w="48">
                  <a:moveTo>
                    <a:pt x="14" y="28"/>
                  </a:moveTo>
                  <a:cubicBezTo>
                    <a:pt x="2" y="47"/>
                    <a:pt x="-3" y="65"/>
                    <a:pt x="3" y="69"/>
                  </a:cubicBezTo>
                  <a:cubicBezTo>
                    <a:pt x="9" y="73"/>
                    <a:pt x="24" y="60"/>
                    <a:pt x="36" y="42"/>
                  </a:cubicBezTo>
                  <a:cubicBezTo>
                    <a:pt x="48" y="23"/>
                    <a:pt x="52" y="5"/>
                    <a:pt x="46" y="1"/>
                  </a:cubicBezTo>
                  <a:cubicBezTo>
                    <a:pt x="40" y="-2"/>
                    <a:pt x="26" y="10"/>
                    <a:pt x="14" y="28"/>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18" name="Google Shape;2118;p47"/>
            <p:cNvSpPr/>
            <p:nvPr/>
          </p:nvSpPr>
          <p:spPr>
            <a:xfrm>
              <a:off x="4643731" y="2895089"/>
              <a:ext cx="40535" cy="55873"/>
            </a:xfrm>
            <a:custGeom>
              <a:rect b="b" l="l" r="r" t="t"/>
              <a:pathLst>
                <a:path extrusionOk="0" h="51" w="37">
                  <a:moveTo>
                    <a:pt x="10" y="31"/>
                  </a:moveTo>
                  <a:cubicBezTo>
                    <a:pt x="19" y="45"/>
                    <a:pt x="30" y="54"/>
                    <a:pt x="35" y="51"/>
                  </a:cubicBezTo>
                  <a:cubicBezTo>
                    <a:pt x="39" y="48"/>
                    <a:pt x="36" y="35"/>
                    <a:pt x="26" y="21"/>
                  </a:cubicBezTo>
                  <a:cubicBezTo>
                    <a:pt x="17" y="7"/>
                    <a:pt x="6" y="-2"/>
                    <a:pt x="2" y="1"/>
                  </a:cubicBezTo>
                  <a:cubicBezTo>
                    <a:pt x="-3" y="3"/>
                    <a:pt x="1" y="17"/>
                    <a:pt x="10" y="31"/>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19" name="Google Shape;2119;p47"/>
            <p:cNvSpPr/>
            <p:nvPr/>
          </p:nvSpPr>
          <p:spPr>
            <a:xfrm>
              <a:off x="5110434" y="2810732"/>
              <a:ext cx="168714" cy="78879"/>
            </a:xfrm>
            <a:custGeom>
              <a:rect b="b" l="l" r="r" t="t"/>
              <a:pathLst>
                <a:path extrusionOk="0" h="72" w="154">
                  <a:moveTo>
                    <a:pt x="1" y="71"/>
                  </a:moveTo>
                  <a:cubicBezTo>
                    <a:pt x="6" y="78"/>
                    <a:pt x="52" y="57"/>
                    <a:pt x="86" y="41"/>
                  </a:cubicBezTo>
                  <a:cubicBezTo>
                    <a:pt x="94" y="37"/>
                    <a:pt x="156" y="7"/>
                    <a:pt x="154" y="1"/>
                  </a:cubicBezTo>
                  <a:cubicBezTo>
                    <a:pt x="152" y="-3"/>
                    <a:pt x="129" y="3"/>
                    <a:pt x="118" y="6"/>
                  </a:cubicBezTo>
                  <a:cubicBezTo>
                    <a:pt x="99" y="11"/>
                    <a:pt x="97" y="16"/>
                    <a:pt x="77" y="23"/>
                  </a:cubicBezTo>
                  <a:cubicBezTo>
                    <a:pt x="50" y="32"/>
                    <a:pt x="45" y="27"/>
                    <a:pt x="30" y="37"/>
                  </a:cubicBezTo>
                  <a:cubicBezTo>
                    <a:pt x="13" y="47"/>
                    <a:pt x="-2" y="66"/>
                    <a:pt x="1" y="71"/>
                  </a:cubicBezTo>
                  <a:close/>
                </a:path>
              </a:pathLst>
            </a:custGeom>
            <a:solidFill>
              <a:srgbClr val="F9CB9C"/>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20" name="Google Shape;2120;p47"/>
            <p:cNvSpPr/>
            <p:nvPr/>
          </p:nvSpPr>
          <p:spPr>
            <a:xfrm>
              <a:off x="5138918" y="2833739"/>
              <a:ext cx="104077" cy="97504"/>
            </a:xfrm>
            <a:custGeom>
              <a:rect b="b" l="l" r="r" t="t"/>
              <a:pathLst>
                <a:path extrusionOk="0" h="89" w="95">
                  <a:moveTo>
                    <a:pt x="39" y="47"/>
                  </a:moveTo>
                  <a:cubicBezTo>
                    <a:pt x="29" y="59"/>
                    <a:pt x="27" y="68"/>
                    <a:pt x="17" y="77"/>
                  </a:cubicBezTo>
                  <a:cubicBezTo>
                    <a:pt x="8" y="85"/>
                    <a:pt x="0" y="88"/>
                    <a:pt x="1" y="89"/>
                  </a:cubicBezTo>
                  <a:cubicBezTo>
                    <a:pt x="1" y="90"/>
                    <a:pt x="17" y="87"/>
                    <a:pt x="82" y="64"/>
                  </a:cubicBezTo>
                  <a:cubicBezTo>
                    <a:pt x="86" y="64"/>
                    <a:pt x="90" y="61"/>
                    <a:pt x="92" y="56"/>
                  </a:cubicBezTo>
                  <a:cubicBezTo>
                    <a:pt x="93" y="51"/>
                    <a:pt x="90" y="46"/>
                    <a:pt x="89" y="46"/>
                  </a:cubicBezTo>
                  <a:cubicBezTo>
                    <a:pt x="90" y="45"/>
                    <a:pt x="93" y="43"/>
                    <a:pt x="95" y="39"/>
                  </a:cubicBezTo>
                  <a:cubicBezTo>
                    <a:pt x="96" y="31"/>
                    <a:pt x="91" y="25"/>
                    <a:pt x="91" y="25"/>
                  </a:cubicBezTo>
                  <a:cubicBezTo>
                    <a:pt x="91" y="25"/>
                    <a:pt x="95" y="20"/>
                    <a:pt x="93" y="13"/>
                  </a:cubicBezTo>
                  <a:cubicBezTo>
                    <a:pt x="92" y="9"/>
                    <a:pt x="88" y="7"/>
                    <a:pt x="87" y="7"/>
                  </a:cubicBezTo>
                  <a:cubicBezTo>
                    <a:pt x="84" y="1"/>
                    <a:pt x="81" y="0"/>
                    <a:pt x="78" y="0"/>
                  </a:cubicBezTo>
                  <a:cubicBezTo>
                    <a:pt x="68" y="-2"/>
                    <a:pt x="62" y="19"/>
                    <a:pt x="39" y="47"/>
                  </a:cubicBezTo>
                  <a:close/>
                </a:path>
              </a:pathLst>
            </a:custGeom>
            <a:solidFill>
              <a:srgbClr val="F9CB9C"/>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21" name="Google Shape;2121;p47"/>
            <p:cNvSpPr/>
            <p:nvPr/>
          </p:nvSpPr>
          <p:spPr>
            <a:xfrm>
              <a:off x="5200268" y="2839216"/>
              <a:ext cx="19720" cy="23006"/>
            </a:xfrm>
            <a:custGeom>
              <a:rect b="b" l="l" r="r" t="t"/>
              <a:pathLst>
                <a:path extrusionOk="0" h="21" w="18">
                  <a:moveTo>
                    <a:pt x="11" y="21"/>
                  </a:moveTo>
                  <a:cubicBezTo>
                    <a:pt x="7" y="20"/>
                    <a:pt x="4" y="18"/>
                    <a:pt x="2" y="15"/>
                  </a:cubicBezTo>
                  <a:cubicBezTo>
                    <a:pt x="1" y="12"/>
                    <a:pt x="0" y="9"/>
                    <a:pt x="1" y="6"/>
                  </a:cubicBezTo>
                  <a:cubicBezTo>
                    <a:pt x="3" y="1"/>
                    <a:pt x="10" y="-1"/>
                    <a:pt x="15" y="0"/>
                  </a:cubicBezTo>
                  <a:cubicBezTo>
                    <a:pt x="17" y="1"/>
                    <a:pt x="18" y="3"/>
                    <a:pt x="18" y="4"/>
                  </a:cubicBezTo>
                  <a:cubicBezTo>
                    <a:pt x="17" y="6"/>
                    <a:pt x="15" y="7"/>
                    <a:pt x="14" y="7"/>
                  </a:cubicBezTo>
                  <a:cubicBezTo>
                    <a:pt x="11" y="6"/>
                    <a:pt x="8" y="7"/>
                    <a:pt x="8" y="9"/>
                  </a:cubicBezTo>
                  <a:cubicBezTo>
                    <a:pt x="7" y="9"/>
                    <a:pt x="8" y="11"/>
                    <a:pt x="8" y="12"/>
                  </a:cubicBezTo>
                  <a:cubicBezTo>
                    <a:pt x="9" y="13"/>
                    <a:pt x="11" y="14"/>
                    <a:pt x="12" y="15"/>
                  </a:cubicBezTo>
                  <a:cubicBezTo>
                    <a:pt x="14" y="15"/>
                    <a:pt x="15" y="17"/>
                    <a:pt x="15" y="19"/>
                  </a:cubicBezTo>
                  <a:cubicBezTo>
                    <a:pt x="15" y="20"/>
                    <a:pt x="13" y="21"/>
                    <a:pt x="12" y="21"/>
                  </a:cubicBezTo>
                  <a:lnTo>
                    <a:pt x="11" y="21"/>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22" name="Google Shape;2122;p47"/>
            <p:cNvSpPr/>
            <p:nvPr/>
          </p:nvSpPr>
          <p:spPr>
            <a:xfrm>
              <a:off x="5200268" y="2857841"/>
              <a:ext cx="18624" cy="24102"/>
            </a:xfrm>
            <a:custGeom>
              <a:rect b="b" l="l" r="r" t="t"/>
              <a:pathLst>
                <a:path extrusionOk="0" h="22" w="17">
                  <a:moveTo>
                    <a:pt x="11" y="22"/>
                  </a:moveTo>
                  <a:cubicBezTo>
                    <a:pt x="7" y="21"/>
                    <a:pt x="4" y="19"/>
                    <a:pt x="2" y="16"/>
                  </a:cubicBezTo>
                  <a:cubicBezTo>
                    <a:pt x="0" y="13"/>
                    <a:pt x="0" y="10"/>
                    <a:pt x="1" y="7"/>
                  </a:cubicBezTo>
                  <a:cubicBezTo>
                    <a:pt x="3" y="2"/>
                    <a:pt x="9" y="-1"/>
                    <a:pt x="15" y="1"/>
                  </a:cubicBezTo>
                  <a:cubicBezTo>
                    <a:pt x="17" y="1"/>
                    <a:pt x="17" y="3"/>
                    <a:pt x="17" y="5"/>
                  </a:cubicBezTo>
                  <a:cubicBezTo>
                    <a:pt x="16" y="6"/>
                    <a:pt x="15" y="8"/>
                    <a:pt x="13" y="7"/>
                  </a:cubicBezTo>
                  <a:cubicBezTo>
                    <a:pt x="11" y="6"/>
                    <a:pt x="8" y="8"/>
                    <a:pt x="7" y="9"/>
                  </a:cubicBezTo>
                  <a:cubicBezTo>
                    <a:pt x="7" y="10"/>
                    <a:pt x="7" y="12"/>
                    <a:pt x="8" y="13"/>
                  </a:cubicBezTo>
                  <a:cubicBezTo>
                    <a:pt x="9" y="14"/>
                    <a:pt x="10" y="15"/>
                    <a:pt x="12" y="15"/>
                  </a:cubicBezTo>
                  <a:cubicBezTo>
                    <a:pt x="14" y="16"/>
                    <a:pt x="15" y="18"/>
                    <a:pt x="15" y="19"/>
                  </a:cubicBezTo>
                  <a:cubicBezTo>
                    <a:pt x="14" y="21"/>
                    <a:pt x="13" y="22"/>
                    <a:pt x="11" y="22"/>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23" name="Google Shape;2123;p47"/>
            <p:cNvSpPr/>
            <p:nvPr/>
          </p:nvSpPr>
          <p:spPr>
            <a:xfrm>
              <a:off x="5196982" y="2878656"/>
              <a:ext cx="19720" cy="24102"/>
            </a:xfrm>
            <a:custGeom>
              <a:rect b="b" l="l" r="r" t="t"/>
              <a:pathLst>
                <a:path extrusionOk="0" h="22" w="18">
                  <a:moveTo>
                    <a:pt x="11" y="22"/>
                  </a:moveTo>
                  <a:cubicBezTo>
                    <a:pt x="7" y="21"/>
                    <a:pt x="4" y="19"/>
                    <a:pt x="2" y="16"/>
                  </a:cubicBezTo>
                  <a:cubicBezTo>
                    <a:pt x="1" y="13"/>
                    <a:pt x="0" y="9"/>
                    <a:pt x="1" y="7"/>
                  </a:cubicBezTo>
                  <a:cubicBezTo>
                    <a:pt x="3" y="2"/>
                    <a:pt x="10" y="-1"/>
                    <a:pt x="15" y="1"/>
                  </a:cubicBezTo>
                  <a:cubicBezTo>
                    <a:pt x="17" y="1"/>
                    <a:pt x="18" y="3"/>
                    <a:pt x="18" y="5"/>
                  </a:cubicBezTo>
                  <a:cubicBezTo>
                    <a:pt x="18" y="6"/>
                    <a:pt x="15" y="8"/>
                    <a:pt x="14" y="7"/>
                  </a:cubicBezTo>
                  <a:cubicBezTo>
                    <a:pt x="11" y="6"/>
                    <a:pt x="8" y="8"/>
                    <a:pt x="8" y="9"/>
                  </a:cubicBezTo>
                  <a:cubicBezTo>
                    <a:pt x="7" y="10"/>
                    <a:pt x="8" y="11"/>
                    <a:pt x="8" y="12"/>
                  </a:cubicBezTo>
                  <a:cubicBezTo>
                    <a:pt x="9" y="14"/>
                    <a:pt x="11" y="15"/>
                    <a:pt x="12" y="15"/>
                  </a:cubicBezTo>
                  <a:cubicBezTo>
                    <a:pt x="14" y="16"/>
                    <a:pt x="15" y="17"/>
                    <a:pt x="15" y="19"/>
                  </a:cubicBezTo>
                  <a:cubicBezTo>
                    <a:pt x="15" y="21"/>
                    <a:pt x="13" y="22"/>
                    <a:pt x="12" y="22"/>
                  </a:cubicBezTo>
                  <a:lnTo>
                    <a:pt x="11" y="22"/>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24" name="Google Shape;2124;p47"/>
            <p:cNvSpPr/>
            <p:nvPr/>
          </p:nvSpPr>
          <p:spPr>
            <a:xfrm>
              <a:off x="5209033" y="2854554"/>
              <a:ext cx="27389" cy="12051"/>
            </a:xfrm>
            <a:custGeom>
              <a:rect b="b" l="l" r="r" t="t"/>
              <a:pathLst>
                <a:path extrusionOk="0" h="11" w="25">
                  <a:moveTo>
                    <a:pt x="22" y="11"/>
                  </a:moveTo>
                  <a:lnTo>
                    <a:pt x="3" y="7"/>
                  </a:lnTo>
                  <a:cubicBezTo>
                    <a:pt x="1" y="7"/>
                    <a:pt x="0" y="5"/>
                    <a:pt x="0" y="3"/>
                  </a:cubicBezTo>
                  <a:cubicBezTo>
                    <a:pt x="0" y="1"/>
                    <a:pt x="2" y="0"/>
                    <a:pt x="4" y="0"/>
                  </a:cubicBezTo>
                  <a:lnTo>
                    <a:pt x="22" y="4"/>
                  </a:lnTo>
                  <a:cubicBezTo>
                    <a:pt x="24" y="4"/>
                    <a:pt x="25" y="6"/>
                    <a:pt x="25" y="8"/>
                  </a:cubicBezTo>
                  <a:cubicBezTo>
                    <a:pt x="25" y="9"/>
                    <a:pt x="23" y="11"/>
                    <a:pt x="22" y="11"/>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25" name="Google Shape;2125;p47"/>
            <p:cNvSpPr/>
            <p:nvPr/>
          </p:nvSpPr>
          <p:spPr>
            <a:xfrm>
              <a:off x="5209033" y="2874274"/>
              <a:ext cx="25198" cy="10955"/>
            </a:xfrm>
            <a:custGeom>
              <a:rect b="b" l="l" r="r" t="t"/>
              <a:pathLst>
                <a:path extrusionOk="0" h="10" w="23">
                  <a:moveTo>
                    <a:pt x="19" y="10"/>
                  </a:moveTo>
                  <a:lnTo>
                    <a:pt x="3" y="7"/>
                  </a:lnTo>
                  <a:cubicBezTo>
                    <a:pt x="1" y="7"/>
                    <a:pt x="0" y="5"/>
                    <a:pt x="0" y="3"/>
                  </a:cubicBezTo>
                  <a:cubicBezTo>
                    <a:pt x="0" y="1"/>
                    <a:pt x="2" y="0"/>
                    <a:pt x="4" y="0"/>
                  </a:cubicBezTo>
                  <a:lnTo>
                    <a:pt x="20" y="4"/>
                  </a:lnTo>
                  <a:cubicBezTo>
                    <a:pt x="22" y="4"/>
                    <a:pt x="23" y="6"/>
                    <a:pt x="23" y="8"/>
                  </a:cubicBezTo>
                  <a:cubicBezTo>
                    <a:pt x="22" y="9"/>
                    <a:pt x="21" y="10"/>
                    <a:pt x="20" y="10"/>
                  </a:cubicBezTo>
                  <a:lnTo>
                    <a:pt x="19" y="1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26" name="Google Shape;2126;p47"/>
            <p:cNvSpPr/>
            <p:nvPr/>
          </p:nvSpPr>
          <p:spPr>
            <a:xfrm>
              <a:off x="5204651" y="2893994"/>
              <a:ext cx="25198" cy="12051"/>
            </a:xfrm>
            <a:custGeom>
              <a:rect b="b" l="l" r="r" t="t"/>
              <a:pathLst>
                <a:path extrusionOk="0" h="11" w="23">
                  <a:moveTo>
                    <a:pt x="20" y="11"/>
                  </a:moveTo>
                  <a:lnTo>
                    <a:pt x="3" y="6"/>
                  </a:lnTo>
                  <a:cubicBezTo>
                    <a:pt x="1" y="6"/>
                    <a:pt x="0" y="4"/>
                    <a:pt x="0" y="2"/>
                  </a:cubicBezTo>
                  <a:cubicBezTo>
                    <a:pt x="1" y="0"/>
                    <a:pt x="2" y="-1"/>
                    <a:pt x="4" y="0"/>
                  </a:cubicBezTo>
                  <a:lnTo>
                    <a:pt x="21" y="4"/>
                  </a:lnTo>
                  <a:cubicBezTo>
                    <a:pt x="22" y="5"/>
                    <a:pt x="24" y="6"/>
                    <a:pt x="23" y="8"/>
                  </a:cubicBezTo>
                  <a:cubicBezTo>
                    <a:pt x="22" y="9"/>
                    <a:pt x="21" y="11"/>
                    <a:pt x="20" y="11"/>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27" name="Google Shape;2127;p47"/>
            <p:cNvSpPr/>
            <p:nvPr/>
          </p:nvSpPr>
          <p:spPr>
            <a:xfrm>
              <a:off x="5155351" y="2847981"/>
              <a:ext cx="39440" cy="27389"/>
            </a:xfrm>
            <a:custGeom>
              <a:rect b="b" l="l" r="r" t="t"/>
              <a:pathLst>
                <a:path extrusionOk="0" h="25" w="36">
                  <a:moveTo>
                    <a:pt x="1" y="3"/>
                  </a:moveTo>
                  <a:cubicBezTo>
                    <a:pt x="-1" y="7"/>
                    <a:pt x="4" y="15"/>
                    <a:pt x="14" y="21"/>
                  </a:cubicBezTo>
                  <a:cubicBezTo>
                    <a:pt x="24" y="26"/>
                    <a:pt x="33" y="27"/>
                    <a:pt x="36" y="23"/>
                  </a:cubicBezTo>
                  <a:cubicBezTo>
                    <a:pt x="38" y="19"/>
                    <a:pt x="33" y="11"/>
                    <a:pt x="23" y="5"/>
                  </a:cubicBezTo>
                  <a:cubicBezTo>
                    <a:pt x="13" y="0"/>
                    <a:pt x="4" y="-1"/>
                    <a:pt x="1" y="3"/>
                  </a:cubicBezTo>
                  <a:close/>
                </a:path>
              </a:pathLst>
            </a:custGeom>
            <a:solidFill>
              <a:srgbClr val="F9CB9C"/>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28" name="Google Shape;2128;p47"/>
            <p:cNvSpPr/>
            <p:nvPr/>
          </p:nvSpPr>
          <p:spPr>
            <a:xfrm>
              <a:off x="5133440" y="2849076"/>
              <a:ext cx="64637" cy="43822"/>
            </a:xfrm>
            <a:custGeom>
              <a:rect b="b" l="l" r="r" t="t"/>
              <a:pathLst>
                <a:path extrusionOk="0" h="40" w="59">
                  <a:moveTo>
                    <a:pt x="3" y="40"/>
                  </a:moveTo>
                  <a:cubicBezTo>
                    <a:pt x="2" y="40"/>
                    <a:pt x="1" y="40"/>
                    <a:pt x="0" y="38"/>
                  </a:cubicBezTo>
                  <a:cubicBezTo>
                    <a:pt x="0" y="36"/>
                    <a:pt x="1" y="34"/>
                    <a:pt x="2" y="34"/>
                  </a:cubicBezTo>
                  <a:cubicBezTo>
                    <a:pt x="5" y="33"/>
                    <a:pt x="12" y="30"/>
                    <a:pt x="17" y="22"/>
                  </a:cubicBezTo>
                  <a:cubicBezTo>
                    <a:pt x="18" y="20"/>
                    <a:pt x="19" y="16"/>
                    <a:pt x="20" y="13"/>
                  </a:cubicBezTo>
                  <a:cubicBezTo>
                    <a:pt x="20" y="11"/>
                    <a:pt x="20" y="10"/>
                    <a:pt x="22" y="10"/>
                  </a:cubicBezTo>
                  <a:cubicBezTo>
                    <a:pt x="23" y="9"/>
                    <a:pt x="25" y="10"/>
                    <a:pt x="26" y="11"/>
                  </a:cubicBezTo>
                  <a:cubicBezTo>
                    <a:pt x="28" y="14"/>
                    <a:pt x="31" y="16"/>
                    <a:pt x="34" y="18"/>
                  </a:cubicBezTo>
                  <a:cubicBezTo>
                    <a:pt x="42" y="22"/>
                    <a:pt x="52" y="22"/>
                    <a:pt x="53" y="21"/>
                  </a:cubicBezTo>
                  <a:cubicBezTo>
                    <a:pt x="53" y="20"/>
                    <a:pt x="51" y="14"/>
                    <a:pt x="43" y="7"/>
                  </a:cubicBezTo>
                  <a:cubicBezTo>
                    <a:pt x="42" y="5"/>
                    <a:pt x="41" y="3"/>
                    <a:pt x="43" y="2"/>
                  </a:cubicBezTo>
                  <a:cubicBezTo>
                    <a:pt x="44" y="0"/>
                    <a:pt x="46" y="0"/>
                    <a:pt x="48" y="2"/>
                  </a:cubicBezTo>
                  <a:cubicBezTo>
                    <a:pt x="51" y="5"/>
                    <a:pt x="63" y="16"/>
                    <a:pt x="59" y="23"/>
                  </a:cubicBezTo>
                  <a:cubicBezTo>
                    <a:pt x="55" y="30"/>
                    <a:pt x="40" y="28"/>
                    <a:pt x="31" y="23"/>
                  </a:cubicBezTo>
                  <a:cubicBezTo>
                    <a:pt x="29" y="22"/>
                    <a:pt x="27" y="21"/>
                    <a:pt x="25" y="20"/>
                  </a:cubicBezTo>
                  <a:cubicBezTo>
                    <a:pt x="24" y="22"/>
                    <a:pt x="23" y="24"/>
                    <a:pt x="22" y="26"/>
                  </a:cubicBezTo>
                  <a:cubicBezTo>
                    <a:pt x="17" y="35"/>
                    <a:pt x="8" y="39"/>
                    <a:pt x="4" y="40"/>
                  </a:cubicBezTo>
                  <a:lnTo>
                    <a:pt x="3" y="40"/>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29" name="Google Shape;2129;p47"/>
            <p:cNvSpPr/>
            <p:nvPr/>
          </p:nvSpPr>
          <p:spPr>
            <a:xfrm>
              <a:off x="4203321" y="2960822"/>
              <a:ext cx="213632" cy="361531"/>
            </a:xfrm>
            <a:custGeom>
              <a:rect b="b" l="l" r="r" t="t"/>
              <a:pathLst>
                <a:path extrusionOk="0" h="330" w="195">
                  <a:moveTo>
                    <a:pt x="2" y="89"/>
                  </a:moveTo>
                  <a:cubicBezTo>
                    <a:pt x="5" y="112"/>
                    <a:pt x="14" y="129"/>
                    <a:pt x="18" y="136"/>
                  </a:cubicBezTo>
                  <a:cubicBezTo>
                    <a:pt x="35" y="164"/>
                    <a:pt x="58" y="199"/>
                    <a:pt x="79" y="230"/>
                  </a:cubicBezTo>
                  <a:cubicBezTo>
                    <a:pt x="88" y="244"/>
                    <a:pt x="97" y="256"/>
                    <a:pt x="104" y="267"/>
                  </a:cubicBezTo>
                  <a:cubicBezTo>
                    <a:pt x="120" y="290"/>
                    <a:pt x="132" y="307"/>
                    <a:pt x="135" y="311"/>
                  </a:cubicBezTo>
                  <a:cubicBezTo>
                    <a:pt x="125" y="338"/>
                    <a:pt x="198" y="333"/>
                    <a:pt x="195" y="319"/>
                  </a:cubicBezTo>
                  <a:cubicBezTo>
                    <a:pt x="192" y="303"/>
                    <a:pt x="185" y="292"/>
                    <a:pt x="184" y="289"/>
                  </a:cubicBezTo>
                  <a:cubicBezTo>
                    <a:pt x="174" y="265"/>
                    <a:pt x="164" y="240"/>
                    <a:pt x="154" y="216"/>
                  </a:cubicBezTo>
                  <a:cubicBezTo>
                    <a:pt x="130" y="158"/>
                    <a:pt x="105" y="99"/>
                    <a:pt x="81" y="41"/>
                  </a:cubicBezTo>
                  <a:cubicBezTo>
                    <a:pt x="79" y="34"/>
                    <a:pt x="73" y="22"/>
                    <a:pt x="60" y="11"/>
                  </a:cubicBezTo>
                  <a:cubicBezTo>
                    <a:pt x="52" y="5"/>
                    <a:pt x="44" y="2"/>
                    <a:pt x="39" y="0"/>
                  </a:cubicBezTo>
                  <a:cubicBezTo>
                    <a:pt x="33" y="4"/>
                    <a:pt x="24" y="10"/>
                    <a:pt x="17" y="20"/>
                  </a:cubicBezTo>
                  <a:cubicBezTo>
                    <a:pt x="-4" y="48"/>
                    <a:pt x="0" y="80"/>
                    <a:pt x="2" y="90"/>
                  </a:cubicBezTo>
                  <a:lnTo>
                    <a:pt x="2" y="89"/>
                  </a:lnTo>
                  <a:close/>
                </a:path>
              </a:pathLst>
            </a:custGeom>
            <a:solidFill>
              <a:srgbClr val="F9CB9C"/>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0" name="Google Shape;2130;p47"/>
            <p:cNvSpPr/>
            <p:nvPr/>
          </p:nvSpPr>
          <p:spPr>
            <a:xfrm>
              <a:off x="4430099" y="3257716"/>
              <a:ext cx="233352" cy="86548"/>
            </a:xfrm>
            <a:custGeom>
              <a:rect b="b" l="l" r="r" t="t"/>
              <a:pathLst>
                <a:path extrusionOk="0" h="79" w="213">
                  <a:moveTo>
                    <a:pt x="148" y="79"/>
                  </a:moveTo>
                  <a:cubicBezTo>
                    <a:pt x="111" y="79"/>
                    <a:pt x="66" y="68"/>
                    <a:pt x="38" y="59"/>
                  </a:cubicBezTo>
                  <a:cubicBezTo>
                    <a:pt x="26" y="56"/>
                    <a:pt x="14" y="51"/>
                    <a:pt x="3" y="46"/>
                  </a:cubicBezTo>
                  <a:cubicBezTo>
                    <a:pt x="1" y="45"/>
                    <a:pt x="0" y="43"/>
                    <a:pt x="1" y="41"/>
                  </a:cubicBezTo>
                  <a:cubicBezTo>
                    <a:pt x="2" y="40"/>
                    <a:pt x="4" y="39"/>
                    <a:pt x="5" y="40"/>
                  </a:cubicBezTo>
                  <a:cubicBezTo>
                    <a:pt x="16" y="45"/>
                    <a:pt x="28" y="49"/>
                    <a:pt x="40" y="53"/>
                  </a:cubicBezTo>
                  <a:cubicBezTo>
                    <a:pt x="93" y="70"/>
                    <a:pt x="184" y="85"/>
                    <a:pt x="203" y="53"/>
                  </a:cubicBezTo>
                  <a:cubicBezTo>
                    <a:pt x="209" y="43"/>
                    <a:pt x="207" y="26"/>
                    <a:pt x="197" y="5"/>
                  </a:cubicBezTo>
                  <a:cubicBezTo>
                    <a:pt x="196" y="3"/>
                    <a:pt x="197" y="0"/>
                    <a:pt x="199" y="0"/>
                  </a:cubicBezTo>
                  <a:cubicBezTo>
                    <a:pt x="200" y="-1"/>
                    <a:pt x="202" y="0"/>
                    <a:pt x="203" y="2"/>
                  </a:cubicBezTo>
                  <a:cubicBezTo>
                    <a:pt x="215" y="26"/>
                    <a:pt x="216" y="44"/>
                    <a:pt x="209" y="56"/>
                  </a:cubicBezTo>
                  <a:cubicBezTo>
                    <a:pt x="200" y="73"/>
                    <a:pt x="176" y="78"/>
                    <a:pt x="148" y="78"/>
                  </a:cubicBezTo>
                  <a:lnTo>
                    <a:pt x="148" y="79"/>
                  </a:ln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1" name="Google Shape;2131;p47"/>
            <p:cNvSpPr/>
            <p:nvPr/>
          </p:nvSpPr>
          <p:spPr>
            <a:xfrm>
              <a:off x="4653591" y="3311397"/>
              <a:ext cx="92026" cy="18624"/>
            </a:xfrm>
            <a:custGeom>
              <a:rect b="b" l="l" r="r" t="t"/>
              <a:pathLst>
                <a:path extrusionOk="0" h="17" w="84">
                  <a:moveTo>
                    <a:pt x="81" y="17"/>
                  </a:moveTo>
                  <a:lnTo>
                    <a:pt x="3" y="7"/>
                  </a:lnTo>
                  <a:cubicBezTo>
                    <a:pt x="2" y="7"/>
                    <a:pt x="0" y="5"/>
                    <a:pt x="1" y="3"/>
                  </a:cubicBezTo>
                  <a:cubicBezTo>
                    <a:pt x="1" y="1"/>
                    <a:pt x="2" y="0"/>
                    <a:pt x="4" y="0"/>
                  </a:cubicBezTo>
                  <a:lnTo>
                    <a:pt x="81" y="11"/>
                  </a:lnTo>
                  <a:cubicBezTo>
                    <a:pt x="83" y="11"/>
                    <a:pt x="84" y="13"/>
                    <a:pt x="84" y="14"/>
                  </a:cubicBezTo>
                  <a:cubicBezTo>
                    <a:pt x="84" y="16"/>
                    <a:pt x="83" y="17"/>
                    <a:pt x="81" y="17"/>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2" name="Google Shape;2132;p47"/>
            <p:cNvSpPr/>
            <p:nvPr/>
          </p:nvSpPr>
          <p:spPr>
            <a:xfrm>
              <a:off x="4110199" y="3601718"/>
              <a:ext cx="467799" cy="468894"/>
            </a:xfrm>
            <a:custGeom>
              <a:rect b="b" l="l" r="r" t="t"/>
              <a:pathLst>
                <a:path extrusionOk="0" h="428" w="427">
                  <a:moveTo>
                    <a:pt x="413" y="137"/>
                  </a:moveTo>
                  <a:cubicBezTo>
                    <a:pt x="456" y="247"/>
                    <a:pt x="401" y="371"/>
                    <a:pt x="291" y="414"/>
                  </a:cubicBezTo>
                  <a:cubicBezTo>
                    <a:pt x="181" y="456"/>
                    <a:pt x="57" y="401"/>
                    <a:pt x="14" y="291"/>
                  </a:cubicBezTo>
                  <a:cubicBezTo>
                    <a:pt x="-28" y="181"/>
                    <a:pt x="27" y="57"/>
                    <a:pt x="137" y="15"/>
                  </a:cubicBezTo>
                  <a:cubicBezTo>
                    <a:pt x="247" y="-28"/>
                    <a:pt x="371" y="27"/>
                    <a:pt x="413" y="137"/>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3" name="Google Shape;2133;p47"/>
            <p:cNvSpPr/>
            <p:nvPr/>
          </p:nvSpPr>
          <p:spPr>
            <a:xfrm>
              <a:off x="4141970" y="3738661"/>
              <a:ext cx="195007" cy="251976"/>
            </a:xfrm>
            <a:custGeom>
              <a:rect b="b" l="l" r="r" t="t"/>
              <a:pathLst>
                <a:path extrusionOk="0" h="230" w="178">
                  <a:moveTo>
                    <a:pt x="26" y="150"/>
                  </a:moveTo>
                  <a:lnTo>
                    <a:pt x="0" y="45"/>
                  </a:lnTo>
                  <a:lnTo>
                    <a:pt x="115" y="0"/>
                  </a:lnTo>
                  <a:lnTo>
                    <a:pt x="128" y="36"/>
                  </a:lnTo>
                  <a:lnTo>
                    <a:pt x="50" y="66"/>
                  </a:lnTo>
                  <a:lnTo>
                    <a:pt x="61" y="107"/>
                  </a:lnTo>
                  <a:cubicBezTo>
                    <a:pt x="63" y="104"/>
                    <a:pt x="67" y="100"/>
                    <a:pt x="72" y="97"/>
                  </a:cubicBezTo>
                  <a:cubicBezTo>
                    <a:pt x="77" y="93"/>
                    <a:pt x="81" y="91"/>
                    <a:pt x="86" y="88"/>
                  </a:cubicBezTo>
                  <a:cubicBezTo>
                    <a:pt x="106" y="81"/>
                    <a:pt x="123" y="81"/>
                    <a:pt x="138" y="88"/>
                  </a:cubicBezTo>
                  <a:cubicBezTo>
                    <a:pt x="153" y="96"/>
                    <a:pt x="165" y="110"/>
                    <a:pt x="173" y="131"/>
                  </a:cubicBezTo>
                  <a:cubicBezTo>
                    <a:pt x="178" y="144"/>
                    <a:pt x="179" y="156"/>
                    <a:pt x="178" y="169"/>
                  </a:cubicBezTo>
                  <a:cubicBezTo>
                    <a:pt x="176" y="181"/>
                    <a:pt x="171" y="192"/>
                    <a:pt x="163" y="202"/>
                  </a:cubicBezTo>
                  <a:cubicBezTo>
                    <a:pt x="155" y="211"/>
                    <a:pt x="144" y="219"/>
                    <a:pt x="130" y="224"/>
                  </a:cubicBezTo>
                  <a:cubicBezTo>
                    <a:pt x="118" y="229"/>
                    <a:pt x="105" y="231"/>
                    <a:pt x="92" y="230"/>
                  </a:cubicBezTo>
                  <a:cubicBezTo>
                    <a:pt x="79" y="229"/>
                    <a:pt x="68" y="225"/>
                    <a:pt x="59" y="219"/>
                  </a:cubicBezTo>
                  <a:cubicBezTo>
                    <a:pt x="49" y="212"/>
                    <a:pt x="42" y="203"/>
                    <a:pt x="38" y="192"/>
                  </a:cubicBezTo>
                  <a:lnTo>
                    <a:pt x="84" y="174"/>
                  </a:lnTo>
                  <a:cubicBezTo>
                    <a:pt x="87" y="181"/>
                    <a:pt x="91" y="186"/>
                    <a:pt x="97" y="189"/>
                  </a:cubicBezTo>
                  <a:cubicBezTo>
                    <a:pt x="103" y="191"/>
                    <a:pt x="109" y="191"/>
                    <a:pt x="116" y="189"/>
                  </a:cubicBezTo>
                  <a:cubicBezTo>
                    <a:pt x="131" y="183"/>
                    <a:pt x="135" y="169"/>
                    <a:pt x="126" y="146"/>
                  </a:cubicBezTo>
                  <a:cubicBezTo>
                    <a:pt x="118" y="125"/>
                    <a:pt x="104" y="118"/>
                    <a:pt x="86" y="125"/>
                  </a:cubicBezTo>
                  <a:cubicBezTo>
                    <a:pt x="75" y="129"/>
                    <a:pt x="68" y="136"/>
                    <a:pt x="66" y="145"/>
                  </a:cubicBezTo>
                  <a:lnTo>
                    <a:pt x="26" y="150"/>
                  </a:lnTo>
                  <a:close/>
                </a:path>
              </a:pathLst>
            </a:custGeom>
            <a:solidFill>
              <a:schemeClr val="accent3"/>
            </a:solidFill>
            <a:ln>
              <a:noFill/>
            </a:ln>
          </p:spPr>
          <p:txBody>
            <a:bodyPr anchorCtr="1" anchor="ctr" bIns="37800" lIns="90000" spcFirstLastPara="1" rIns="90000" wrap="square" tIns="37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4" name="Google Shape;2134;p47"/>
            <p:cNvSpPr/>
            <p:nvPr/>
          </p:nvSpPr>
          <p:spPr>
            <a:xfrm>
              <a:off x="4328213" y="3678406"/>
              <a:ext cx="225683" cy="237734"/>
            </a:xfrm>
            <a:custGeom>
              <a:rect b="b" l="l" r="r" t="t"/>
              <a:pathLst>
                <a:path extrusionOk="0" h="217" w="206">
                  <a:moveTo>
                    <a:pt x="206" y="153"/>
                  </a:moveTo>
                  <a:cubicBezTo>
                    <a:pt x="202" y="164"/>
                    <a:pt x="193" y="175"/>
                    <a:pt x="181" y="185"/>
                  </a:cubicBezTo>
                  <a:cubicBezTo>
                    <a:pt x="168" y="195"/>
                    <a:pt x="155" y="204"/>
                    <a:pt x="138" y="210"/>
                  </a:cubicBezTo>
                  <a:cubicBezTo>
                    <a:pt x="112" y="220"/>
                    <a:pt x="89" y="220"/>
                    <a:pt x="67" y="210"/>
                  </a:cubicBezTo>
                  <a:cubicBezTo>
                    <a:pt x="46" y="201"/>
                    <a:pt x="29" y="182"/>
                    <a:pt x="17" y="154"/>
                  </a:cubicBezTo>
                  <a:lnTo>
                    <a:pt x="10" y="137"/>
                  </a:lnTo>
                  <a:cubicBezTo>
                    <a:pt x="3" y="118"/>
                    <a:pt x="0" y="99"/>
                    <a:pt x="1" y="82"/>
                  </a:cubicBezTo>
                  <a:cubicBezTo>
                    <a:pt x="2" y="64"/>
                    <a:pt x="8" y="50"/>
                    <a:pt x="18" y="38"/>
                  </a:cubicBezTo>
                  <a:cubicBezTo>
                    <a:pt x="27" y="25"/>
                    <a:pt x="41" y="15"/>
                    <a:pt x="57" y="9"/>
                  </a:cubicBezTo>
                  <a:cubicBezTo>
                    <a:pt x="82" y="-1"/>
                    <a:pt x="103" y="-2"/>
                    <a:pt x="121" y="4"/>
                  </a:cubicBezTo>
                  <a:cubicBezTo>
                    <a:pt x="139" y="10"/>
                    <a:pt x="153" y="23"/>
                    <a:pt x="164" y="45"/>
                  </a:cubicBezTo>
                  <a:lnTo>
                    <a:pt x="118" y="62"/>
                  </a:lnTo>
                  <a:cubicBezTo>
                    <a:pt x="113" y="52"/>
                    <a:pt x="106" y="45"/>
                    <a:pt x="99" y="43"/>
                  </a:cubicBezTo>
                  <a:cubicBezTo>
                    <a:pt x="92" y="40"/>
                    <a:pt x="83" y="41"/>
                    <a:pt x="73" y="45"/>
                  </a:cubicBezTo>
                  <a:cubicBezTo>
                    <a:pt x="61" y="49"/>
                    <a:pt x="54" y="57"/>
                    <a:pt x="52" y="70"/>
                  </a:cubicBezTo>
                  <a:cubicBezTo>
                    <a:pt x="49" y="82"/>
                    <a:pt x="51" y="99"/>
                    <a:pt x="58" y="118"/>
                  </a:cubicBezTo>
                  <a:lnTo>
                    <a:pt x="63" y="129"/>
                  </a:lnTo>
                  <a:cubicBezTo>
                    <a:pt x="71" y="149"/>
                    <a:pt x="80" y="163"/>
                    <a:pt x="90" y="170"/>
                  </a:cubicBezTo>
                  <a:cubicBezTo>
                    <a:pt x="101" y="177"/>
                    <a:pt x="113" y="178"/>
                    <a:pt x="128" y="173"/>
                  </a:cubicBezTo>
                  <a:cubicBezTo>
                    <a:pt x="140" y="168"/>
                    <a:pt x="148" y="161"/>
                    <a:pt x="152" y="154"/>
                  </a:cubicBezTo>
                  <a:lnTo>
                    <a:pt x="140" y="123"/>
                  </a:lnTo>
                  <a:lnTo>
                    <a:pt x="107" y="136"/>
                  </a:lnTo>
                  <a:lnTo>
                    <a:pt x="94" y="103"/>
                  </a:lnTo>
                  <a:lnTo>
                    <a:pt x="175" y="72"/>
                  </a:lnTo>
                  <a:lnTo>
                    <a:pt x="206" y="153"/>
                  </a:lnTo>
                  <a:close/>
                </a:path>
              </a:pathLst>
            </a:custGeom>
            <a:solidFill>
              <a:schemeClr val="accent3"/>
            </a:solidFill>
            <a:ln>
              <a:noFill/>
            </a:ln>
          </p:spPr>
          <p:txBody>
            <a:bodyPr anchorCtr="1" anchor="ctr" bIns="33100" lIns="90000" spcFirstLastPara="1" rIns="90000" wrap="square" tIns="33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5" name="Google Shape;2135;p47"/>
            <p:cNvSpPr/>
            <p:nvPr/>
          </p:nvSpPr>
          <p:spPr>
            <a:xfrm>
              <a:off x="4785056" y="3853694"/>
              <a:ext cx="44917" cy="27389"/>
            </a:xfrm>
            <a:custGeom>
              <a:rect b="b" l="l" r="r" t="t"/>
              <a:pathLst>
                <a:path extrusionOk="0" h="25" w="41">
                  <a:moveTo>
                    <a:pt x="38" y="11"/>
                  </a:moveTo>
                  <a:lnTo>
                    <a:pt x="8" y="25"/>
                  </a:lnTo>
                  <a:cubicBezTo>
                    <a:pt x="6" y="26"/>
                    <a:pt x="3" y="25"/>
                    <a:pt x="2" y="23"/>
                  </a:cubicBezTo>
                  <a:lnTo>
                    <a:pt x="1" y="21"/>
                  </a:lnTo>
                  <a:cubicBezTo>
                    <a:pt x="0" y="18"/>
                    <a:pt x="1" y="16"/>
                    <a:pt x="4" y="15"/>
                  </a:cubicBezTo>
                  <a:lnTo>
                    <a:pt x="34" y="1"/>
                  </a:lnTo>
                  <a:cubicBezTo>
                    <a:pt x="36" y="0"/>
                    <a:pt x="39" y="1"/>
                    <a:pt x="40" y="3"/>
                  </a:cubicBezTo>
                  <a:lnTo>
                    <a:pt x="41" y="5"/>
                  </a:lnTo>
                  <a:cubicBezTo>
                    <a:pt x="42" y="7"/>
                    <a:pt x="41" y="10"/>
                    <a:pt x="38" y="11"/>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36" name="Google Shape;2136;p47"/>
            <p:cNvSpPr/>
            <p:nvPr/>
          </p:nvSpPr>
          <p:spPr>
            <a:xfrm>
              <a:off x="4794916" y="3866840"/>
              <a:ext cx="43822" cy="28484"/>
            </a:xfrm>
            <a:custGeom>
              <a:rect b="b" l="l" r="r" t="t"/>
              <a:pathLst>
                <a:path extrusionOk="0" h="26" w="40">
                  <a:moveTo>
                    <a:pt x="38" y="12"/>
                  </a:moveTo>
                  <a:lnTo>
                    <a:pt x="8" y="25"/>
                  </a:lnTo>
                  <a:cubicBezTo>
                    <a:pt x="6" y="27"/>
                    <a:pt x="3" y="26"/>
                    <a:pt x="2" y="23"/>
                  </a:cubicBezTo>
                  <a:lnTo>
                    <a:pt x="1" y="21"/>
                  </a:lnTo>
                  <a:cubicBezTo>
                    <a:pt x="0" y="19"/>
                    <a:pt x="1" y="16"/>
                    <a:pt x="3" y="15"/>
                  </a:cubicBezTo>
                  <a:lnTo>
                    <a:pt x="33" y="1"/>
                  </a:lnTo>
                  <a:cubicBezTo>
                    <a:pt x="36" y="0"/>
                    <a:pt x="38" y="1"/>
                    <a:pt x="40" y="4"/>
                  </a:cubicBezTo>
                  <a:lnTo>
                    <a:pt x="40" y="5"/>
                  </a:lnTo>
                  <a:cubicBezTo>
                    <a:pt x="41" y="8"/>
                    <a:pt x="40" y="11"/>
                    <a:pt x="38" y="12"/>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37" name="Google Shape;2137;p47"/>
            <p:cNvSpPr/>
            <p:nvPr/>
          </p:nvSpPr>
          <p:spPr>
            <a:xfrm>
              <a:off x="5381034" y="2842503"/>
              <a:ext cx="85453" cy="132561"/>
            </a:xfrm>
            <a:custGeom>
              <a:rect b="b" l="l" r="r" t="t"/>
              <a:pathLst>
                <a:path extrusionOk="0" h="121" w="78">
                  <a:moveTo>
                    <a:pt x="1" y="51"/>
                  </a:moveTo>
                  <a:cubicBezTo>
                    <a:pt x="7" y="53"/>
                    <a:pt x="16" y="53"/>
                    <a:pt x="26" y="50"/>
                  </a:cubicBezTo>
                  <a:cubicBezTo>
                    <a:pt x="27" y="50"/>
                    <a:pt x="27" y="50"/>
                    <a:pt x="28" y="50"/>
                  </a:cubicBezTo>
                  <a:cubicBezTo>
                    <a:pt x="31" y="46"/>
                    <a:pt x="33" y="41"/>
                    <a:pt x="36" y="36"/>
                  </a:cubicBezTo>
                  <a:cubicBezTo>
                    <a:pt x="44" y="23"/>
                    <a:pt x="48" y="10"/>
                    <a:pt x="51" y="0"/>
                  </a:cubicBezTo>
                  <a:cubicBezTo>
                    <a:pt x="49" y="9"/>
                    <a:pt x="48" y="22"/>
                    <a:pt x="49" y="37"/>
                  </a:cubicBezTo>
                  <a:cubicBezTo>
                    <a:pt x="50" y="44"/>
                    <a:pt x="51" y="49"/>
                    <a:pt x="53" y="54"/>
                  </a:cubicBezTo>
                  <a:cubicBezTo>
                    <a:pt x="54" y="55"/>
                    <a:pt x="54" y="56"/>
                    <a:pt x="55" y="56"/>
                  </a:cubicBezTo>
                  <a:cubicBezTo>
                    <a:pt x="63" y="63"/>
                    <a:pt x="71" y="66"/>
                    <a:pt x="78" y="68"/>
                  </a:cubicBezTo>
                  <a:cubicBezTo>
                    <a:pt x="72" y="67"/>
                    <a:pt x="64" y="67"/>
                    <a:pt x="54" y="69"/>
                  </a:cubicBezTo>
                  <a:cubicBezTo>
                    <a:pt x="52" y="69"/>
                    <a:pt x="51" y="70"/>
                    <a:pt x="50" y="70"/>
                  </a:cubicBezTo>
                  <a:cubicBezTo>
                    <a:pt x="47" y="75"/>
                    <a:pt x="43" y="80"/>
                    <a:pt x="39" y="87"/>
                  </a:cubicBezTo>
                  <a:cubicBezTo>
                    <a:pt x="31" y="100"/>
                    <a:pt x="27" y="112"/>
                    <a:pt x="25" y="121"/>
                  </a:cubicBezTo>
                  <a:cubicBezTo>
                    <a:pt x="27" y="111"/>
                    <a:pt x="28" y="97"/>
                    <a:pt x="27" y="82"/>
                  </a:cubicBezTo>
                  <a:cubicBezTo>
                    <a:pt x="26" y="75"/>
                    <a:pt x="25" y="70"/>
                    <a:pt x="24" y="64"/>
                  </a:cubicBezTo>
                  <a:cubicBezTo>
                    <a:pt x="23" y="64"/>
                    <a:pt x="23" y="63"/>
                    <a:pt x="22" y="63"/>
                  </a:cubicBezTo>
                  <a:cubicBezTo>
                    <a:pt x="14" y="56"/>
                    <a:pt x="6" y="53"/>
                    <a:pt x="0" y="51"/>
                  </a:cubicBezTo>
                  <a:lnTo>
                    <a:pt x="1" y="51"/>
                  </a:ln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8" name="Google Shape;2138;p47"/>
            <p:cNvSpPr/>
            <p:nvPr/>
          </p:nvSpPr>
          <p:spPr>
            <a:xfrm>
              <a:off x="5279148" y="3000262"/>
              <a:ext cx="69019" cy="105173"/>
            </a:xfrm>
            <a:custGeom>
              <a:rect b="b" l="l" r="r" t="t"/>
              <a:pathLst>
                <a:path extrusionOk="0" h="96" w="63">
                  <a:moveTo>
                    <a:pt x="1" y="41"/>
                  </a:moveTo>
                  <a:cubicBezTo>
                    <a:pt x="6" y="42"/>
                    <a:pt x="13" y="42"/>
                    <a:pt x="21" y="40"/>
                  </a:cubicBezTo>
                  <a:cubicBezTo>
                    <a:pt x="22" y="40"/>
                    <a:pt x="22" y="40"/>
                    <a:pt x="23" y="39"/>
                  </a:cubicBezTo>
                  <a:cubicBezTo>
                    <a:pt x="25" y="36"/>
                    <a:pt x="27" y="33"/>
                    <a:pt x="30" y="29"/>
                  </a:cubicBezTo>
                  <a:cubicBezTo>
                    <a:pt x="36" y="18"/>
                    <a:pt x="39" y="8"/>
                    <a:pt x="41" y="0"/>
                  </a:cubicBezTo>
                  <a:cubicBezTo>
                    <a:pt x="40" y="7"/>
                    <a:pt x="39" y="17"/>
                    <a:pt x="40" y="29"/>
                  </a:cubicBezTo>
                  <a:cubicBezTo>
                    <a:pt x="41" y="34"/>
                    <a:pt x="42" y="39"/>
                    <a:pt x="43" y="43"/>
                  </a:cubicBezTo>
                  <a:cubicBezTo>
                    <a:pt x="43" y="44"/>
                    <a:pt x="44" y="44"/>
                    <a:pt x="44" y="45"/>
                  </a:cubicBezTo>
                  <a:cubicBezTo>
                    <a:pt x="51" y="50"/>
                    <a:pt x="58" y="53"/>
                    <a:pt x="63" y="54"/>
                  </a:cubicBezTo>
                  <a:cubicBezTo>
                    <a:pt x="58" y="53"/>
                    <a:pt x="52" y="53"/>
                    <a:pt x="43" y="55"/>
                  </a:cubicBezTo>
                  <a:cubicBezTo>
                    <a:pt x="42" y="55"/>
                    <a:pt x="42" y="56"/>
                    <a:pt x="41" y="56"/>
                  </a:cubicBezTo>
                  <a:cubicBezTo>
                    <a:pt x="38" y="60"/>
                    <a:pt x="35" y="64"/>
                    <a:pt x="31" y="69"/>
                  </a:cubicBezTo>
                  <a:cubicBezTo>
                    <a:pt x="25" y="79"/>
                    <a:pt x="22" y="89"/>
                    <a:pt x="21" y="96"/>
                  </a:cubicBezTo>
                  <a:cubicBezTo>
                    <a:pt x="22" y="88"/>
                    <a:pt x="23" y="78"/>
                    <a:pt x="22" y="65"/>
                  </a:cubicBezTo>
                  <a:cubicBezTo>
                    <a:pt x="21" y="60"/>
                    <a:pt x="20" y="56"/>
                    <a:pt x="19" y="51"/>
                  </a:cubicBezTo>
                  <a:lnTo>
                    <a:pt x="18" y="50"/>
                  </a:lnTo>
                  <a:cubicBezTo>
                    <a:pt x="11" y="44"/>
                    <a:pt x="5" y="42"/>
                    <a:pt x="0" y="41"/>
                  </a:cubicBezTo>
                  <a:lnTo>
                    <a:pt x="1" y="41"/>
                  </a:ln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9" name="Google Shape;2139;p47"/>
            <p:cNvSpPr/>
            <p:nvPr/>
          </p:nvSpPr>
          <p:spPr>
            <a:xfrm>
              <a:off x="5429238" y="3028746"/>
              <a:ext cx="117224" cy="184052"/>
            </a:xfrm>
            <a:custGeom>
              <a:rect b="b" l="l" r="r" t="t"/>
              <a:pathLst>
                <a:path extrusionOk="0" h="168" w="107">
                  <a:moveTo>
                    <a:pt x="0" y="72"/>
                  </a:moveTo>
                  <a:cubicBezTo>
                    <a:pt x="9" y="73"/>
                    <a:pt x="21" y="74"/>
                    <a:pt x="35" y="70"/>
                  </a:cubicBezTo>
                  <a:cubicBezTo>
                    <a:pt x="36" y="70"/>
                    <a:pt x="37" y="69"/>
                    <a:pt x="38" y="69"/>
                  </a:cubicBezTo>
                  <a:cubicBezTo>
                    <a:pt x="42" y="63"/>
                    <a:pt x="46" y="58"/>
                    <a:pt x="49" y="51"/>
                  </a:cubicBezTo>
                  <a:cubicBezTo>
                    <a:pt x="60" y="32"/>
                    <a:pt x="66" y="14"/>
                    <a:pt x="70" y="0"/>
                  </a:cubicBezTo>
                  <a:cubicBezTo>
                    <a:pt x="67" y="13"/>
                    <a:pt x="65" y="30"/>
                    <a:pt x="68" y="51"/>
                  </a:cubicBezTo>
                  <a:cubicBezTo>
                    <a:pt x="69" y="60"/>
                    <a:pt x="71" y="68"/>
                    <a:pt x="72" y="76"/>
                  </a:cubicBezTo>
                  <a:cubicBezTo>
                    <a:pt x="74" y="76"/>
                    <a:pt x="74" y="77"/>
                    <a:pt x="75" y="78"/>
                  </a:cubicBezTo>
                  <a:cubicBezTo>
                    <a:pt x="87" y="88"/>
                    <a:pt x="98" y="92"/>
                    <a:pt x="107" y="94"/>
                  </a:cubicBezTo>
                  <a:cubicBezTo>
                    <a:pt x="99" y="93"/>
                    <a:pt x="88" y="93"/>
                    <a:pt x="74" y="96"/>
                  </a:cubicBezTo>
                  <a:cubicBezTo>
                    <a:pt x="72" y="97"/>
                    <a:pt x="71" y="97"/>
                    <a:pt x="69" y="98"/>
                  </a:cubicBezTo>
                  <a:cubicBezTo>
                    <a:pt x="64" y="104"/>
                    <a:pt x="58" y="111"/>
                    <a:pt x="53" y="120"/>
                  </a:cubicBezTo>
                  <a:cubicBezTo>
                    <a:pt x="43" y="138"/>
                    <a:pt x="37" y="155"/>
                    <a:pt x="34" y="168"/>
                  </a:cubicBezTo>
                  <a:cubicBezTo>
                    <a:pt x="37" y="154"/>
                    <a:pt x="38" y="135"/>
                    <a:pt x="36" y="113"/>
                  </a:cubicBezTo>
                  <a:cubicBezTo>
                    <a:pt x="35" y="104"/>
                    <a:pt x="34" y="97"/>
                    <a:pt x="32" y="89"/>
                  </a:cubicBezTo>
                  <a:cubicBezTo>
                    <a:pt x="31" y="89"/>
                    <a:pt x="30" y="88"/>
                    <a:pt x="29" y="87"/>
                  </a:cubicBezTo>
                  <a:cubicBezTo>
                    <a:pt x="18" y="77"/>
                    <a:pt x="8" y="74"/>
                    <a:pt x="0" y="71"/>
                  </a:cubicBezTo>
                  <a:lnTo>
                    <a:pt x="0" y="72"/>
                  </a:lnTo>
                  <a:close/>
                </a:path>
              </a:pathLst>
            </a:custGeom>
            <a:solidFill>
              <a:schemeClr val="dk1"/>
            </a:solidFill>
            <a:ln>
              <a:noFill/>
            </a:ln>
          </p:spPr>
          <p:txBody>
            <a:bodyPr anchorCtr="1" anchor="ctr" bIns="15475" lIns="90000" spcFirstLastPara="1" rIns="90000" wrap="square" tIns="154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40" name="Google Shape;2140;p47"/>
            <p:cNvSpPr/>
            <p:nvPr/>
          </p:nvSpPr>
          <p:spPr>
            <a:xfrm>
              <a:off x="5074281" y="3967631"/>
              <a:ext cx="118319" cy="184052"/>
            </a:xfrm>
            <a:custGeom>
              <a:rect b="b" l="l" r="r" t="t"/>
              <a:pathLst>
                <a:path extrusionOk="0" h="168" w="108">
                  <a:moveTo>
                    <a:pt x="0" y="72"/>
                  </a:moveTo>
                  <a:cubicBezTo>
                    <a:pt x="9" y="73"/>
                    <a:pt x="22" y="73"/>
                    <a:pt x="36" y="70"/>
                  </a:cubicBezTo>
                  <a:cubicBezTo>
                    <a:pt x="37" y="70"/>
                    <a:pt x="37" y="69"/>
                    <a:pt x="38" y="69"/>
                  </a:cubicBezTo>
                  <a:cubicBezTo>
                    <a:pt x="42" y="63"/>
                    <a:pt x="46" y="58"/>
                    <a:pt x="50" y="51"/>
                  </a:cubicBezTo>
                  <a:cubicBezTo>
                    <a:pt x="61" y="32"/>
                    <a:pt x="67" y="14"/>
                    <a:pt x="70" y="0"/>
                  </a:cubicBezTo>
                  <a:cubicBezTo>
                    <a:pt x="68" y="13"/>
                    <a:pt x="66" y="30"/>
                    <a:pt x="68" y="51"/>
                  </a:cubicBezTo>
                  <a:cubicBezTo>
                    <a:pt x="69" y="60"/>
                    <a:pt x="71" y="68"/>
                    <a:pt x="73" y="76"/>
                  </a:cubicBezTo>
                  <a:cubicBezTo>
                    <a:pt x="74" y="76"/>
                    <a:pt x="75" y="77"/>
                    <a:pt x="76" y="78"/>
                  </a:cubicBezTo>
                  <a:cubicBezTo>
                    <a:pt x="88" y="87"/>
                    <a:pt x="99" y="92"/>
                    <a:pt x="108" y="94"/>
                  </a:cubicBezTo>
                  <a:cubicBezTo>
                    <a:pt x="100" y="93"/>
                    <a:pt x="88" y="92"/>
                    <a:pt x="75" y="96"/>
                  </a:cubicBezTo>
                  <a:cubicBezTo>
                    <a:pt x="73" y="97"/>
                    <a:pt x="72" y="97"/>
                    <a:pt x="70" y="98"/>
                  </a:cubicBezTo>
                  <a:cubicBezTo>
                    <a:pt x="65" y="104"/>
                    <a:pt x="59" y="111"/>
                    <a:pt x="54" y="120"/>
                  </a:cubicBezTo>
                  <a:cubicBezTo>
                    <a:pt x="43" y="138"/>
                    <a:pt x="38" y="155"/>
                    <a:pt x="35" y="168"/>
                  </a:cubicBezTo>
                  <a:cubicBezTo>
                    <a:pt x="37" y="154"/>
                    <a:pt x="39" y="135"/>
                    <a:pt x="37" y="113"/>
                  </a:cubicBezTo>
                  <a:cubicBezTo>
                    <a:pt x="36" y="104"/>
                    <a:pt x="35" y="97"/>
                    <a:pt x="33" y="89"/>
                  </a:cubicBezTo>
                  <a:cubicBezTo>
                    <a:pt x="32" y="88"/>
                    <a:pt x="31" y="87"/>
                    <a:pt x="30" y="87"/>
                  </a:cubicBezTo>
                  <a:cubicBezTo>
                    <a:pt x="19" y="77"/>
                    <a:pt x="8" y="73"/>
                    <a:pt x="0" y="71"/>
                  </a:cubicBezTo>
                  <a:lnTo>
                    <a:pt x="0" y="72"/>
                  </a:lnTo>
                  <a:close/>
                </a:path>
              </a:pathLst>
            </a:custGeom>
            <a:solidFill>
              <a:schemeClr val="dk1"/>
            </a:solidFill>
            <a:ln>
              <a:noFill/>
            </a:ln>
          </p:spPr>
          <p:txBody>
            <a:bodyPr anchorCtr="1" anchor="ctr" bIns="15475" lIns="90000" spcFirstLastPara="1" rIns="90000" wrap="square" tIns="154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41" name="Google Shape;2141;p47"/>
            <p:cNvSpPr/>
            <p:nvPr/>
          </p:nvSpPr>
          <p:spPr>
            <a:xfrm>
              <a:off x="4684266" y="4170307"/>
              <a:ext cx="162141" cy="253071"/>
            </a:xfrm>
            <a:custGeom>
              <a:rect b="b" l="l" r="r" t="t"/>
              <a:pathLst>
                <a:path extrusionOk="0" h="231" w="148">
                  <a:moveTo>
                    <a:pt x="0" y="98"/>
                  </a:moveTo>
                  <a:cubicBezTo>
                    <a:pt x="13" y="100"/>
                    <a:pt x="29" y="101"/>
                    <a:pt x="49" y="96"/>
                  </a:cubicBezTo>
                  <a:cubicBezTo>
                    <a:pt x="50" y="95"/>
                    <a:pt x="51" y="95"/>
                    <a:pt x="52" y="94"/>
                  </a:cubicBezTo>
                  <a:cubicBezTo>
                    <a:pt x="58" y="87"/>
                    <a:pt x="63" y="79"/>
                    <a:pt x="69" y="69"/>
                  </a:cubicBezTo>
                  <a:cubicBezTo>
                    <a:pt x="83" y="43"/>
                    <a:pt x="92" y="19"/>
                    <a:pt x="96" y="0"/>
                  </a:cubicBezTo>
                  <a:cubicBezTo>
                    <a:pt x="93" y="17"/>
                    <a:pt x="91" y="42"/>
                    <a:pt x="94" y="70"/>
                  </a:cubicBezTo>
                  <a:cubicBezTo>
                    <a:pt x="96" y="83"/>
                    <a:pt x="98" y="94"/>
                    <a:pt x="101" y="104"/>
                  </a:cubicBezTo>
                  <a:cubicBezTo>
                    <a:pt x="102" y="105"/>
                    <a:pt x="103" y="106"/>
                    <a:pt x="105" y="107"/>
                  </a:cubicBezTo>
                  <a:cubicBezTo>
                    <a:pt x="121" y="120"/>
                    <a:pt x="136" y="126"/>
                    <a:pt x="148" y="130"/>
                  </a:cubicBezTo>
                  <a:cubicBezTo>
                    <a:pt x="137" y="128"/>
                    <a:pt x="121" y="127"/>
                    <a:pt x="102" y="132"/>
                  </a:cubicBezTo>
                  <a:cubicBezTo>
                    <a:pt x="100" y="133"/>
                    <a:pt x="98" y="134"/>
                    <a:pt x="96" y="135"/>
                  </a:cubicBezTo>
                  <a:cubicBezTo>
                    <a:pt x="88" y="143"/>
                    <a:pt x="81" y="153"/>
                    <a:pt x="74" y="166"/>
                  </a:cubicBezTo>
                  <a:cubicBezTo>
                    <a:pt x="59" y="191"/>
                    <a:pt x="51" y="214"/>
                    <a:pt x="47" y="231"/>
                  </a:cubicBezTo>
                  <a:cubicBezTo>
                    <a:pt x="51" y="212"/>
                    <a:pt x="53" y="186"/>
                    <a:pt x="50" y="156"/>
                  </a:cubicBezTo>
                  <a:cubicBezTo>
                    <a:pt x="49" y="144"/>
                    <a:pt x="47" y="133"/>
                    <a:pt x="45" y="123"/>
                  </a:cubicBezTo>
                  <a:cubicBezTo>
                    <a:pt x="43" y="122"/>
                    <a:pt x="42" y="121"/>
                    <a:pt x="41" y="120"/>
                  </a:cubicBezTo>
                  <a:cubicBezTo>
                    <a:pt x="26" y="107"/>
                    <a:pt x="11" y="101"/>
                    <a:pt x="0" y="98"/>
                  </a:cubicBezTo>
                  <a:close/>
                </a:path>
              </a:pathLst>
            </a:custGeom>
            <a:solidFill>
              <a:schemeClr val="dk1"/>
            </a:solidFill>
            <a:ln>
              <a:noFill/>
            </a:ln>
          </p:spPr>
          <p:txBody>
            <a:bodyPr anchorCtr="1" anchor="ctr" bIns="38150" lIns="90000" spcFirstLastPara="1" rIns="90000" wrap="square" tIns="381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42" name="Google Shape;2142;p47"/>
            <p:cNvSpPr/>
            <p:nvPr/>
          </p:nvSpPr>
          <p:spPr>
            <a:xfrm>
              <a:off x="5134536" y="4219606"/>
              <a:ext cx="88739" cy="138039"/>
            </a:xfrm>
            <a:custGeom>
              <a:rect b="b" l="l" r="r" t="t"/>
              <a:pathLst>
                <a:path extrusionOk="0" h="126" w="81">
                  <a:moveTo>
                    <a:pt x="0" y="54"/>
                  </a:moveTo>
                  <a:cubicBezTo>
                    <a:pt x="7" y="55"/>
                    <a:pt x="16" y="56"/>
                    <a:pt x="27" y="53"/>
                  </a:cubicBezTo>
                  <a:cubicBezTo>
                    <a:pt x="27" y="53"/>
                    <a:pt x="28" y="52"/>
                    <a:pt x="29" y="52"/>
                  </a:cubicBezTo>
                  <a:cubicBezTo>
                    <a:pt x="31" y="48"/>
                    <a:pt x="35" y="43"/>
                    <a:pt x="38" y="38"/>
                  </a:cubicBezTo>
                  <a:cubicBezTo>
                    <a:pt x="46" y="24"/>
                    <a:pt x="50" y="11"/>
                    <a:pt x="53" y="0"/>
                  </a:cubicBezTo>
                  <a:cubicBezTo>
                    <a:pt x="51" y="10"/>
                    <a:pt x="49" y="23"/>
                    <a:pt x="51" y="39"/>
                  </a:cubicBezTo>
                  <a:cubicBezTo>
                    <a:pt x="52" y="46"/>
                    <a:pt x="53" y="52"/>
                    <a:pt x="55" y="57"/>
                  </a:cubicBezTo>
                  <a:cubicBezTo>
                    <a:pt x="56" y="57"/>
                    <a:pt x="56" y="58"/>
                    <a:pt x="57" y="59"/>
                  </a:cubicBezTo>
                  <a:cubicBezTo>
                    <a:pt x="66" y="66"/>
                    <a:pt x="74" y="69"/>
                    <a:pt x="81" y="71"/>
                  </a:cubicBezTo>
                  <a:cubicBezTo>
                    <a:pt x="75" y="70"/>
                    <a:pt x="66" y="70"/>
                    <a:pt x="56" y="72"/>
                  </a:cubicBezTo>
                  <a:cubicBezTo>
                    <a:pt x="54" y="73"/>
                    <a:pt x="54" y="73"/>
                    <a:pt x="52" y="74"/>
                  </a:cubicBezTo>
                  <a:cubicBezTo>
                    <a:pt x="48" y="79"/>
                    <a:pt x="44" y="84"/>
                    <a:pt x="40" y="91"/>
                  </a:cubicBezTo>
                  <a:cubicBezTo>
                    <a:pt x="32" y="104"/>
                    <a:pt x="28" y="117"/>
                    <a:pt x="26" y="126"/>
                  </a:cubicBezTo>
                  <a:cubicBezTo>
                    <a:pt x="28" y="116"/>
                    <a:pt x="29" y="102"/>
                    <a:pt x="27" y="85"/>
                  </a:cubicBezTo>
                  <a:cubicBezTo>
                    <a:pt x="27" y="79"/>
                    <a:pt x="26" y="73"/>
                    <a:pt x="24" y="67"/>
                  </a:cubicBezTo>
                  <a:cubicBezTo>
                    <a:pt x="23" y="67"/>
                    <a:pt x="23" y="66"/>
                    <a:pt x="22" y="65"/>
                  </a:cubicBezTo>
                  <a:cubicBezTo>
                    <a:pt x="14" y="58"/>
                    <a:pt x="6" y="55"/>
                    <a:pt x="0" y="54"/>
                  </a:cubicBezTo>
                  <a:close/>
                </a:path>
              </a:pathLst>
            </a:custGeom>
            <a:solidFill>
              <a:schemeClr val="dk1"/>
            </a:solidFill>
            <a:ln>
              <a:noFill/>
            </a:ln>
          </p:spPr>
          <p:txBody>
            <a:bodyPr anchorCtr="1" anchor="ctr" bIns="350" lIns="90000" spcFirstLastPara="1" rIns="90000" wrap="square" tIns="3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43" name="Google Shape;2143;p47"/>
            <p:cNvSpPr/>
            <p:nvPr/>
          </p:nvSpPr>
          <p:spPr>
            <a:xfrm>
              <a:off x="3911905" y="3498736"/>
              <a:ext cx="176383" cy="113937"/>
            </a:xfrm>
            <a:custGeom>
              <a:rect b="b" l="l" r="r" t="t"/>
              <a:pathLst>
                <a:path extrusionOk="0" h="104" w="161">
                  <a:moveTo>
                    <a:pt x="4" y="104"/>
                  </a:moveTo>
                  <a:cubicBezTo>
                    <a:pt x="4" y="104"/>
                    <a:pt x="1" y="104"/>
                    <a:pt x="1" y="102"/>
                  </a:cubicBezTo>
                  <a:cubicBezTo>
                    <a:pt x="0" y="101"/>
                    <a:pt x="1" y="99"/>
                    <a:pt x="2" y="98"/>
                  </a:cubicBezTo>
                  <a:cubicBezTo>
                    <a:pt x="28" y="85"/>
                    <a:pt x="53" y="71"/>
                    <a:pt x="77" y="56"/>
                  </a:cubicBezTo>
                  <a:cubicBezTo>
                    <a:pt x="104" y="39"/>
                    <a:pt x="130" y="21"/>
                    <a:pt x="156" y="1"/>
                  </a:cubicBezTo>
                  <a:cubicBezTo>
                    <a:pt x="157" y="0"/>
                    <a:pt x="159" y="1"/>
                    <a:pt x="161" y="2"/>
                  </a:cubicBezTo>
                  <a:cubicBezTo>
                    <a:pt x="162" y="3"/>
                    <a:pt x="161" y="5"/>
                    <a:pt x="160" y="7"/>
                  </a:cubicBezTo>
                  <a:cubicBezTo>
                    <a:pt x="135" y="26"/>
                    <a:pt x="108" y="45"/>
                    <a:pt x="81" y="62"/>
                  </a:cubicBezTo>
                  <a:cubicBezTo>
                    <a:pt x="56" y="77"/>
                    <a:pt x="31" y="91"/>
                    <a:pt x="6" y="104"/>
                  </a:cubicBezTo>
                  <a:cubicBezTo>
                    <a:pt x="5" y="104"/>
                    <a:pt x="5" y="104"/>
                    <a:pt x="4" y="104"/>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44" name="Google Shape;2144;p47"/>
            <p:cNvSpPr/>
            <p:nvPr/>
          </p:nvSpPr>
          <p:spPr>
            <a:xfrm>
              <a:off x="4201130" y="4229466"/>
              <a:ext cx="191721" cy="48204"/>
            </a:xfrm>
            <a:custGeom>
              <a:rect b="b" l="l" r="r" t="t"/>
              <a:pathLst>
                <a:path extrusionOk="0" h="44" w="175">
                  <a:moveTo>
                    <a:pt x="4" y="44"/>
                  </a:moveTo>
                  <a:cubicBezTo>
                    <a:pt x="3" y="44"/>
                    <a:pt x="1" y="43"/>
                    <a:pt x="1" y="42"/>
                  </a:cubicBezTo>
                  <a:cubicBezTo>
                    <a:pt x="0" y="40"/>
                    <a:pt x="1" y="38"/>
                    <a:pt x="3" y="38"/>
                  </a:cubicBezTo>
                  <a:cubicBezTo>
                    <a:pt x="42" y="24"/>
                    <a:pt x="82" y="14"/>
                    <a:pt x="123" y="7"/>
                  </a:cubicBezTo>
                  <a:cubicBezTo>
                    <a:pt x="139" y="4"/>
                    <a:pt x="156" y="2"/>
                    <a:pt x="172" y="0"/>
                  </a:cubicBezTo>
                  <a:cubicBezTo>
                    <a:pt x="174" y="0"/>
                    <a:pt x="175" y="1"/>
                    <a:pt x="175" y="3"/>
                  </a:cubicBezTo>
                  <a:cubicBezTo>
                    <a:pt x="175" y="5"/>
                    <a:pt x="174" y="6"/>
                    <a:pt x="173" y="7"/>
                  </a:cubicBezTo>
                  <a:cubicBezTo>
                    <a:pt x="156" y="8"/>
                    <a:pt x="140" y="11"/>
                    <a:pt x="124" y="13"/>
                  </a:cubicBezTo>
                  <a:cubicBezTo>
                    <a:pt x="84" y="20"/>
                    <a:pt x="44" y="30"/>
                    <a:pt x="5" y="44"/>
                  </a:cubicBezTo>
                  <a:lnTo>
                    <a:pt x="4" y="44"/>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45" name="Google Shape;2145;p47"/>
            <p:cNvSpPr/>
            <p:nvPr/>
          </p:nvSpPr>
          <p:spPr>
            <a:xfrm>
              <a:off x="4340264" y="3265384"/>
              <a:ext cx="146803" cy="131466"/>
            </a:xfrm>
            <a:custGeom>
              <a:rect b="b" l="l" r="r" t="t"/>
              <a:pathLst>
                <a:path extrusionOk="0" h="120" w="134">
                  <a:moveTo>
                    <a:pt x="82" y="119"/>
                  </a:moveTo>
                  <a:cubicBezTo>
                    <a:pt x="83" y="119"/>
                    <a:pt x="86" y="119"/>
                    <a:pt x="89" y="117"/>
                  </a:cubicBezTo>
                  <a:cubicBezTo>
                    <a:pt x="90" y="117"/>
                    <a:pt x="97" y="122"/>
                    <a:pt x="103" y="119"/>
                  </a:cubicBezTo>
                  <a:cubicBezTo>
                    <a:pt x="104" y="118"/>
                    <a:pt x="107" y="117"/>
                    <a:pt x="108" y="114"/>
                  </a:cubicBezTo>
                  <a:cubicBezTo>
                    <a:pt x="109" y="113"/>
                    <a:pt x="108" y="112"/>
                    <a:pt x="109" y="111"/>
                  </a:cubicBezTo>
                  <a:cubicBezTo>
                    <a:pt x="111" y="110"/>
                    <a:pt x="115" y="114"/>
                    <a:pt x="119" y="113"/>
                  </a:cubicBezTo>
                  <a:cubicBezTo>
                    <a:pt x="122" y="111"/>
                    <a:pt x="124" y="107"/>
                    <a:pt x="124" y="104"/>
                  </a:cubicBezTo>
                  <a:cubicBezTo>
                    <a:pt x="123" y="100"/>
                    <a:pt x="119" y="98"/>
                    <a:pt x="120" y="97"/>
                  </a:cubicBezTo>
                  <a:cubicBezTo>
                    <a:pt x="120" y="96"/>
                    <a:pt x="123" y="101"/>
                    <a:pt x="127" y="101"/>
                  </a:cubicBezTo>
                  <a:cubicBezTo>
                    <a:pt x="130" y="101"/>
                    <a:pt x="133" y="98"/>
                    <a:pt x="134" y="95"/>
                  </a:cubicBezTo>
                  <a:cubicBezTo>
                    <a:pt x="134" y="92"/>
                    <a:pt x="132" y="89"/>
                    <a:pt x="130" y="88"/>
                  </a:cubicBezTo>
                  <a:cubicBezTo>
                    <a:pt x="113" y="68"/>
                    <a:pt x="105" y="58"/>
                    <a:pt x="104" y="58"/>
                  </a:cubicBezTo>
                  <a:cubicBezTo>
                    <a:pt x="104" y="58"/>
                    <a:pt x="84" y="40"/>
                    <a:pt x="85" y="39"/>
                  </a:cubicBezTo>
                  <a:cubicBezTo>
                    <a:pt x="85" y="39"/>
                    <a:pt x="105" y="59"/>
                    <a:pt x="117" y="58"/>
                  </a:cubicBezTo>
                  <a:cubicBezTo>
                    <a:pt x="120" y="58"/>
                    <a:pt x="125" y="56"/>
                    <a:pt x="126" y="53"/>
                  </a:cubicBezTo>
                  <a:cubicBezTo>
                    <a:pt x="127" y="50"/>
                    <a:pt x="119" y="46"/>
                    <a:pt x="106" y="38"/>
                  </a:cubicBezTo>
                  <a:cubicBezTo>
                    <a:pt x="100" y="34"/>
                    <a:pt x="90" y="28"/>
                    <a:pt x="79" y="20"/>
                  </a:cubicBezTo>
                  <a:cubicBezTo>
                    <a:pt x="62" y="13"/>
                    <a:pt x="46" y="7"/>
                    <a:pt x="30" y="0"/>
                  </a:cubicBezTo>
                  <a:cubicBezTo>
                    <a:pt x="20" y="7"/>
                    <a:pt x="10" y="15"/>
                    <a:pt x="0" y="22"/>
                  </a:cubicBezTo>
                  <a:cubicBezTo>
                    <a:pt x="10" y="48"/>
                    <a:pt x="18" y="67"/>
                    <a:pt x="19" y="70"/>
                  </a:cubicBezTo>
                  <a:cubicBezTo>
                    <a:pt x="21" y="73"/>
                    <a:pt x="23" y="76"/>
                    <a:pt x="23" y="76"/>
                  </a:cubicBezTo>
                  <a:cubicBezTo>
                    <a:pt x="25" y="80"/>
                    <a:pt x="26" y="82"/>
                    <a:pt x="26" y="84"/>
                  </a:cubicBezTo>
                  <a:cubicBezTo>
                    <a:pt x="30" y="91"/>
                    <a:pt x="75" y="119"/>
                    <a:pt x="81" y="119"/>
                  </a:cubicBezTo>
                  <a:lnTo>
                    <a:pt x="82" y="119"/>
                  </a:lnTo>
                  <a:close/>
                </a:path>
              </a:pathLst>
            </a:custGeom>
            <a:solidFill>
              <a:srgbClr val="F9CB9C"/>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46" name="Google Shape;2146;p47"/>
            <p:cNvSpPr/>
            <p:nvPr/>
          </p:nvSpPr>
          <p:spPr>
            <a:xfrm>
              <a:off x="4435577" y="3337691"/>
              <a:ext cx="39440" cy="41631"/>
            </a:xfrm>
            <a:custGeom>
              <a:rect b="b" l="l" r="r" t="t"/>
              <a:pathLst>
                <a:path extrusionOk="0" h="38" w="36">
                  <a:moveTo>
                    <a:pt x="34" y="38"/>
                  </a:moveTo>
                  <a:cubicBezTo>
                    <a:pt x="34" y="38"/>
                    <a:pt x="32" y="38"/>
                    <a:pt x="31" y="37"/>
                  </a:cubicBezTo>
                  <a:lnTo>
                    <a:pt x="1" y="6"/>
                  </a:lnTo>
                  <a:cubicBezTo>
                    <a:pt x="1" y="6"/>
                    <a:pt x="0" y="2"/>
                    <a:pt x="1" y="1"/>
                  </a:cubicBezTo>
                  <a:cubicBezTo>
                    <a:pt x="2" y="0"/>
                    <a:pt x="5" y="0"/>
                    <a:pt x="6" y="1"/>
                  </a:cubicBezTo>
                  <a:lnTo>
                    <a:pt x="36" y="32"/>
                  </a:lnTo>
                  <a:cubicBezTo>
                    <a:pt x="36" y="32"/>
                    <a:pt x="37" y="35"/>
                    <a:pt x="36" y="37"/>
                  </a:cubicBezTo>
                  <a:lnTo>
                    <a:pt x="34" y="38"/>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47" name="Google Shape;2147;p47"/>
            <p:cNvSpPr/>
            <p:nvPr/>
          </p:nvSpPr>
          <p:spPr>
            <a:xfrm>
              <a:off x="4420239" y="3351933"/>
              <a:ext cx="41631" cy="41631"/>
            </a:xfrm>
            <a:custGeom>
              <a:rect b="b" l="l" r="r" t="t"/>
              <a:pathLst>
                <a:path extrusionOk="0" h="38" w="38">
                  <a:moveTo>
                    <a:pt x="35" y="38"/>
                  </a:moveTo>
                  <a:cubicBezTo>
                    <a:pt x="35" y="38"/>
                    <a:pt x="34" y="37"/>
                    <a:pt x="33" y="37"/>
                  </a:cubicBezTo>
                  <a:lnTo>
                    <a:pt x="1" y="6"/>
                  </a:lnTo>
                  <a:cubicBezTo>
                    <a:pt x="1" y="6"/>
                    <a:pt x="0" y="2"/>
                    <a:pt x="1" y="1"/>
                  </a:cubicBezTo>
                  <a:cubicBezTo>
                    <a:pt x="2" y="-1"/>
                    <a:pt x="4" y="0"/>
                    <a:pt x="6" y="1"/>
                  </a:cubicBezTo>
                  <a:lnTo>
                    <a:pt x="38" y="32"/>
                  </a:lnTo>
                  <a:cubicBezTo>
                    <a:pt x="38" y="32"/>
                    <a:pt x="39" y="35"/>
                    <a:pt x="38" y="37"/>
                  </a:cubicBezTo>
                  <a:cubicBezTo>
                    <a:pt x="37" y="38"/>
                    <a:pt x="36" y="38"/>
                    <a:pt x="35" y="38"/>
                  </a:cubicBez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48" name="Google Shape;2148;p47"/>
            <p:cNvSpPr/>
            <p:nvPr/>
          </p:nvSpPr>
          <p:spPr>
            <a:xfrm>
              <a:off x="4400519" y="3360697"/>
              <a:ext cx="40535" cy="39440"/>
            </a:xfrm>
            <a:custGeom>
              <a:rect b="b" l="l" r="r" t="t"/>
              <a:pathLst>
                <a:path extrusionOk="0" h="36" w="37">
                  <a:moveTo>
                    <a:pt x="34" y="36"/>
                  </a:moveTo>
                  <a:cubicBezTo>
                    <a:pt x="34" y="36"/>
                    <a:pt x="33" y="35"/>
                    <a:pt x="32" y="35"/>
                  </a:cubicBezTo>
                  <a:lnTo>
                    <a:pt x="2" y="6"/>
                  </a:lnTo>
                  <a:cubicBezTo>
                    <a:pt x="0" y="5"/>
                    <a:pt x="0" y="3"/>
                    <a:pt x="2" y="2"/>
                  </a:cubicBezTo>
                  <a:cubicBezTo>
                    <a:pt x="3" y="0"/>
                    <a:pt x="5" y="0"/>
                    <a:pt x="6" y="2"/>
                  </a:cubicBezTo>
                  <a:lnTo>
                    <a:pt x="37" y="30"/>
                  </a:lnTo>
                  <a:cubicBezTo>
                    <a:pt x="38" y="31"/>
                    <a:pt x="38" y="33"/>
                    <a:pt x="37" y="35"/>
                  </a:cubicBezTo>
                  <a:cubicBezTo>
                    <a:pt x="37" y="36"/>
                    <a:pt x="36" y="36"/>
                    <a:pt x="35" y="36"/>
                  </a:cubicBezTo>
                  <a:lnTo>
                    <a:pt x="34" y="36"/>
                  </a:lnTo>
                  <a:close/>
                </a:path>
              </a:pathLst>
            </a:custGeom>
            <a:solidFill>
              <a:srgbClr val="000000"/>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2" name="Shape 2152"/>
        <p:cNvGrpSpPr/>
        <p:nvPr/>
      </p:nvGrpSpPr>
      <p:grpSpPr>
        <a:xfrm>
          <a:off x="0" y="0"/>
          <a:ext cx="0" cy="0"/>
          <a:chOff x="0" y="0"/>
          <a:chExt cx="0" cy="0"/>
        </a:xfrm>
      </p:grpSpPr>
      <p:sp>
        <p:nvSpPr>
          <p:cNvPr id="2153" name="Google Shape;2153;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2154" name="Google Shape;2154;p48"/>
          <p:cNvSpPr txBox="1"/>
          <p:nvPr>
            <p:ph idx="1" type="body"/>
          </p:nvPr>
        </p:nvSpPr>
        <p:spPr>
          <a:xfrm>
            <a:off x="720000" y="1152475"/>
            <a:ext cx="6244200" cy="282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000"/>
              </a:spcBef>
              <a:spcAft>
                <a:spcPts val="0"/>
              </a:spcAft>
              <a:buNone/>
            </a:pPr>
            <a:r>
              <a:rPr b="1" lang="en"/>
              <a:t>Illustrations:</a:t>
            </a:r>
            <a:endParaRPr b="1"/>
          </a:p>
          <a:p>
            <a:pPr indent="-304800" lvl="0" marL="457200" rtl="0" algn="l">
              <a:spcBef>
                <a:spcPts val="1000"/>
              </a:spcBef>
              <a:spcAft>
                <a:spcPts val="0"/>
              </a:spcAft>
              <a:buSzPts val="1200"/>
              <a:buChar char="●"/>
            </a:pPr>
            <a:r>
              <a:rPr lang="en" u="sng">
                <a:solidFill>
                  <a:schemeClr val="hlink"/>
                </a:solidFill>
                <a:hlinkClick r:id="rId3"/>
              </a:rPr>
              <a:t>5g internet flat color set with human characters and gadgets isolated on white background vector illustration</a:t>
            </a:r>
            <a:endParaRPr/>
          </a:p>
          <a:p>
            <a:pPr indent="0" lvl="0" marL="0" rtl="0" algn="l">
              <a:spcBef>
                <a:spcPts val="1000"/>
              </a:spcBef>
              <a:spcAft>
                <a:spcPts val="0"/>
              </a:spcAft>
              <a:buNone/>
            </a:pPr>
            <a:r>
              <a:rPr b="1" lang="en"/>
              <a:t>Photos:</a:t>
            </a:r>
            <a:endParaRPr b="1"/>
          </a:p>
          <a:p>
            <a:pPr indent="-304800" lvl="0" marL="457200" rtl="0" algn="l">
              <a:spcBef>
                <a:spcPts val="1000"/>
              </a:spcBef>
              <a:spcAft>
                <a:spcPts val="0"/>
              </a:spcAft>
              <a:buSzPts val="1200"/>
              <a:buChar char="●"/>
            </a:pPr>
            <a:r>
              <a:rPr lang="en" u="sng">
                <a:solidFill>
                  <a:schemeClr val="hlink"/>
                </a:solidFill>
                <a:hlinkClick r:id="rId4"/>
              </a:rPr>
              <a:t>Team working together on project</a:t>
            </a:r>
            <a:endParaRPr/>
          </a:p>
          <a:p>
            <a:pPr indent="-304800" lvl="0" marL="457200" rtl="0" algn="l">
              <a:spcBef>
                <a:spcPts val="0"/>
              </a:spcBef>
              <a:spcAft>
                <a:spcPts val="0"/>
              </a:spcAft>
              <a:buSzPts val="1200"/>
              <a:buChar char="●"/>
            </a:pPr>
            <a:r>
              <a:rPr lang="en" u="sng">
                <a:solidFill>
                  <a:schemeClr val="hlink"/>
                </a:solidFill>
                <a:hlinkClick r:id="rId5"/>
              </a:rPr>
              <a:t>Team working together on project</a:t>
            </a:r>
            <a:endParaRPr/>
          </a:p>
          <a:p>
            <a:pPr indent="-304800" lvl="0" marL="457200" rtl="0" algn="l">
              <a:spcBef>
                <a:spcPts val="0"/>
              </a:spcBef>
              <a:spcAft>
                <a:spcPts val="0"/>
              </a:spcAft>
              <a:buSzPts val="1200"/>
              <a:buChar char="●"/>
            </a:pPr>
            <a:r>
              <a:rPr lang="en" u="sng">
                <a:solidFill>
                  <a:schemeClr val="hlink"/>
                </a:solidFill>
                <a:hlinkClick r:id="rId6"/>
              </a:rPr>
              <a:t>People having fun in their break time</a:t>
            </a:r>
            <a:endParaRPr/>
          </a:p>
          <a:p>
            <a:pPr indent="-304800" lvl="0" marL="457200" rtl="0" algn="l">
              <a:spcBef>
                <a:spcPts val="0"/>
              </a:spcBef>
              <a:spcAft>
                <a:spcPts val="0"/>
              </a:spcAft>
              <a:buSzPts val="1200"/>
              <a:buChar char="●"/>
            </a:pPr>
            <a:r>
              <a:rPr lang="en" u="sng">
                <a:solidFill>
                  <a:schemeClr val="hlink"/>
                </a:solidFill>
                <a:hlinkClick r:id="rId7"/>
              </a:rPr>
              <a:t>Person using ai tool at job</a:t>
            </a:r>
            <a:endParaRPr/>
          </a:p>
          <a:p>
            <a:pPr indent="-304800" lvl="0" marL="457200" rtl="0" algn="l">
              <a:spcBef>
                <a:spcPts val="0"/>
              </a:spcBef>
              <a:spcAft>
                <a:spcPts val="0"/>
              </a:spcAft>
              <a:buSzPts val="1200"/>
              <a:buChar char="●"/>
            </a:pPr>
            <a:r>
              <a:rPr lang="en" u="sng">
                <a:solidFill>
                  <a:schemeClr val="hlink"/>
                </a:solidFill>
                <a:hlinkClick r:id="rId8"/>
              </a:rPr>
              <a:t>Beautiful woman with curly hair posing in a confident way</a:t>
            </a:r>
            <a:endParaRPr/>
          </a:p>
        </p:txBody>
      </p:sp>
      <p:grpSp>
        <p:nvGrpSpPr>
          <p:cNvPr id="2155" name="Google Shape;2155;p48"/>
          <p:cNvGrpSpPr/>
          <p:nvPr/>
        </p:nvGrpSpPr>
        <p:grpSpPr>
          <a:xfrm>
            <a:off x="6781507" y="2793055"/>
            <a:ext cx="1987589" cy="1293558"/>
            <a:chOff x="6513632" y="2852580"/>
            <a:chExt cx="1987589" cy="1293558"/>
          </a:xfrm>
        </p:grpSpPr>
        <p:grpSp>
          <p:nvGrpSpPr>
            <p:cNvPr id="2156" name="Google Shape;2156;p48"/>
            <p:cNvGrpSpPr/>
            <p:nvPr/>
          </p:nvGrpSpPr>
          <p:grpSpPr>
            <a:xfrm>
              <a:off x="6513632" y="2852580"/>
              <a:ext cx="625208" cy="1191003"/>
              <a:chOff x="6700082" y="2675067"/>
              <a:chExt cx="625208" cy="1191003"/>
            </a:xfrm>
          </p:grpSpPr>
          <p:sp>
            <p:nvSpPr>
              <p:cNvPr id="2157" name="Google Shape;2157;p48"/>
              <p:cNvSpPr/>
              <p:nvPr/>
            </p:nvSpPr>
            <p:spPr>
              <a:xfrm>
                <a:off x="6700082" y="2789641"/>
                <a:ext cx="459712" cy="1076429"/>
              </a:xfrm>
              <a:custGeom>
                <a:rect b="b" l="l" r="r" t="t"/>
                <a:pathLst>
                  <a:path extrusionOk="0" h="761" w="325">
                    <a:moveTo>
                      <a:pt x="204" y="759"/>
                    </a:moveTo>
                    <a:cubicBezTo>
                      <a:pt x="199" y="757"/>
                      <a:pt x="197" y="751"/>
                      <a:pt x="200" y="746"/>
                    </a:cubicBezTo>
                    <a:cubicBezTo>
                      <a:pt x="203" y="741"/>
                      <a:pt x="209" y="740"/>
                      <a:pt x="214" y="742"/>
                    </a:cubicBezTo>
                    <a:cubicBezTo>
                      <a:pt x="218" y="745"/>
                      <a:pt x="220" y="751"/>
                      <a:pt x="217" y="756"/>
                    </a:cubicBezTo>
                    <a:cubicBezTo>
                      <a:pt x="215" y="759"/>
                      <a:pt x="212" y="761"/>
                      <a:pt x="209" y="761"/>
                    </a:cubicBezTo>
                    <a:cubicBezTo>
                      <a:pt x="207" y="761"/>
                      <a:pt x="205" y="760"/>
                      <a:pt x="204" y="759"/>
                    </a:cubicBezTo>
                    <a:moveTo>
                      <a:pt x="159" y="730"/>
                    </a:moveTo>
                    <a:cubicBezTo>
                      <a:pt x="154" y="727"/>
                      <a:pt x="153" y="720"/>
                      <a:pt x="156" y="716"/>
                    </a:cubicBezTo>
                    <a:cubicBezTo>
                      <a:pt x="160" y="712"/>
                      <a:pt x="166" y="710"/>
                      <a:pt x="170" y="714"/>
                    </a:cubicBezTo>
                    <a:cubicBezTo>
                      <a:pt x="175" y="717"/>
                      <a:pt x="175" y="723"/>
                      <a:pt x="172" y="728"/>
                    </a:cubicBezTo>
                    <a:cubicBezTo>
                      <a:pt x="170" y="730"/>
                      <a:pt x="168" y="732"/>
                      <a:pt x="164" y="732"/>
                    </a:cubicBezTo>
                    <a:cubicBezTo>
                      <a:pt x="162" y="732"/>
                      <a:pt x="160" y="731"/>
                      <a:pt x="159" y="730"/>
                    </a:cubicBezTo>
                    <a:moveTo>
                      <a:pt x="117" y="695"/>
                    </a:moveTo>
                    <a:cubicBezTo>
                      <a:pt x="113" y="692"/>
                      <a:pt x="113" y="685"/>
                      <a:pt x="116" y="681"/>
                    </a:cubicBezTo>
                    <a:cubicBezTo>
                      <a:pt x="120" y="677"/>
                      <a:pt x="126" y="677"/>
                      <a:pt x="130" y="681"/>
                    </a:cubicBezTo>
                    <a:cubicBezTo>
                      <a:pt x="134" y="685"/>
                      <a:pt x="134" y="691"/>
                      <a:pt x="131" y="695"/>
                    </a:cubicBezTo>
                    <a:cubicBezTo>
                      <a:pt x="129" y="697"/>
                      <a:pt x="126" y="698"/>
                      <a:pt x="124" y="698"/>
                    </a:cubicBezTo>
                    <a:cubicBezTo>
                      <a:pt x="121" y="698"/>
                      <a:pt x="119" y="697"/>
                      <a:pt x="117" y="695"/>
                    </a:cubicBezTo>
                    <a:moveTo>
                      <a:pt x="79" y="656"/>
                    </a:moveTo>
                    <a:cubicBezTo>
                      <a:pt x="76" y="652"/>
                      <a:pt x="77" y="646"/>
                      <a:pt x="81" y="642"/>
                    </a:cubicBezTo>
                    <a:cubicBezTo>
                      <a:pt x="85" y="639"/>
                      <a:pt x="91" y="639"/>
                      <a:pt x="95" y="643"/>
                    </a:cubicBezTo>
                    <a:cubicBezTo>
                      <a:pt x="99" y="648"/>
                      <a:pt x="98" y="654"/>
                      <a:pt x="93" y="657"/>
                    </a:cubicBezTo>
                    <a:cubicBezTo>
                      <a:pt x="92" y="659"/>
                      <a:pt x="90" y="660"/>
                      <a:pt x="87" y="660"/>
                    </a:cubicBezTo>
                    <a:cubicBezTo>
                      <a:pt x="84" y="660"/>
                      <a:pt x="82" y="658"/>
                      <a:pt x="79" y="656"/>
                    </a:cubicBezTo>
                    <a:moveTo>
                      <a:pt x="48" y="612"/>
                    </a:moveTo>
                    <a:cubicBezTo>
                      <a:pt x="45" y="607"/>
                      <a:pt x="47" y="601"/>
                      <a:pt x="51" y="598"/>
                    </a:cubicBezTo>
                    <a:cubicBezTo>
                      <a:pt x="56" y="595"/>
                      <a:pt x="62" y="597"/>
                      <a:pt x="65" y="601"/>
                    </a:cubicBezTo>
                    <a:cubicBezTo>
                      <a:pt x="68" y="606"/>
                      <a:pt x="66" y="612"/>
                      <a:pt x="62" y="615"/>
                    </a:cubicBezTo>
                    <a:cubicBezTo>
                      <a:pt x="60" y="616"/>
                      <a:pt x="58" y="617"/>
                      <a:pt x="56" y="617"/>
                    </a:cubicBezTo>
                    <a:cubicBezTo>
                      <a:pt x="53" y="617"/>
                      <a:pt x="50" y="615"/>
                      <a:pt x="48" y="612"/>
                    </a:cubicBezTo>
                    <a:moveTo>
                      <a:pt x="24" y="563"/>
                    </a:moveTo>
                    <a:cubicBezTo>
                      <a:pt x="22" y="558"/>
                      <a:pt x="24" y="552"/>
                      <a:pt x="29" y="550"/>
                    </a:cubicBezTo>
                    <a:cubicBezTo>
                      <a:pt x="34" y="548"/>
                      <a:pt x="40" y="551"/>
                      <a:pt x="42" y="556"/>
                    </a:cubicBezTo>
                    <a:cubicBezTo>
                      <a:pt x="44" y="561"/>
                      <a:pt x="42" y="567"/>
                      <a:pt x="37" y="569"/>
                    </a:cubicBezTo>
                    <a:cubicBezTo>
                      <a:pt x="35" y="569"/>
                      <a:pt x="34" y="569"/>
                      <a:pt x="33" y="569"/>
                    </a:cubicBezTo>
                    <a:cubicBezTo>
                      <a:pt x="29" y="569"/>
                      <a:pt x="25" y="567"/>
                      <a:pt x="24" y="563"/>
                    </a:cubicBezTo>
                    <a:moveTo>
                      <a:pt x="7" y="511"/>
                    </a:moveTo>
                    <a:cubicBezTo>
                      <a:pt x="6" y="506"/>
                      <a:pt x="10" y="500"/>
                      <a:pt x="15" y="499"/>
                    </a:cubicBezTo>
                    <a:cubicBezTo>
                      <a:pt x="20" y="498"/>
                      <a:pt x="26" y="501"/>
                      <a:pt x="27" y="507"/>
                    </a:cubicBezTo>
                    <a:cubicBezTo>
                      <a:pt x="28" y="512"/>
                      <a:pt x="25" y="518"/>
                      <a:pt x="19" y="519"/>
                    </a:cubicBezTo>
                    <a:cubicBezTo>
                      <a:pt x="19" y="519"/>
                      <a:pt x="18" y="519"/>
                      <a:pt x="17" y="519"/>
                    </a:cubicBezTo>
                    <a:cubicBezTo>
                      <a:pt x="13" y="519"/>
                      <a:pt x="9" y="516"/>
                      <a:pt x="7" y="511"/>
                    </a:cubicBezTo>
                    <a:moveTo>
                      <a:pt x="0" y="457"/>
                    </a:moveTo>
                    <a:cubicBezTo>
                      <a:pt x="0" y="451"/>
                      <a:pt x="4" y="447"/>
                      <a:pt x="10" y="447"/>
                    </a:cubicBezTo>
                    <a:cubicBezTo>
                      <a:pt x="15" y="446"/>
                      <a:pt x="20" y="451"/>
                      <a:pt x="20" y="456"/>
                    </a:cubicBezTo>
                    <a:cubicBezTo>
                      <a:pt x="20" y="462"/>
                      <a:pt x="16" y="466"/>
                      <a:pt x="11" y="467"/>
                    </a:cubicBezTo>
                    <a:cubicBezTo>
                      <a:pt x="5" y="467"/>
                      <a:pt x="1" y="462"/>
                      <a:pt x="0" y="457"/>
                    </a:cubicBezTo>
                    <a:moveTo>
                      <a:pt x="10" y="414"/>
                    </a:moveTo>
                    <a:cubicBezTo>
                      <a:pt x="5" y="413"/>
                      <a:pt x="1" y="408"/>
                      <a:pt x="1" y="403"/>
                    </a:cubicBezTo>
                    <a:cubicBezTo>
                      <a:pt x="2" y="398"/>
                      <a:pt x="7" y="393"/>
                      <a:pt x="12" y="394"/>
                    </a:cubicBezTo>
                    <a:cubicBezTo>
                      <a:pt x="18" y="394"/>
                      <a:pt x="22" y="399"/>
                      <a:pt x="21" y="405"/>
                    </a:cubicBezTo>
                    <a:cubicBezTo>
                      <a:pt x="21" y="410"/>
                      <a:pt x="16" y="414"/>
                      <a:pt x="11" y="414"/>
                    </a:cubicBezTo>
                    <a:lnTo>
                      <a:pt x="10" y="414"/>
                    </a:lnTo>
                    <a:moveTo>
                      <a:pt x="17" y="361"/>
                    </a:moveTo>
                    <a:cubicBezTo>
                      <a:pt x="12" y="360"/>
                      <a:pt x="9" y="355"/>
                      <a:pt x="10" y="349"/>
                    </a:cubicBezTo>
                    <a:cubicBezTo>
                      <a:pt x="11" y="344"/>
                      <a:pt x="16" y="341"/>
                      <a:pt x="22" y="342"/>
                    </a:cubicBezTo>
                    <a:cubicBezTo>
                      <a:pt x="27" y="343"/>
                      <a:pt x="31" y="348"/>
                      <a:pt x="29" y="354"/>
                    </a:cubicBezTo>
                    <a:cubicBezTo>
                      <a:pt x="28" y="358"/>
                      <a:pt x="24" y="362"/>
                      <a:pt x="19" y="362"/>
                    </a:cubicBezTo>
                    <a:cubicBezTo>
                      <a:pt x="19" y="362"/>
                      <a:pt x="18" y="362"/>
                      <a:pt x="17" y="362"/>
                    </a:cubicBezTo>
                    <a:lnTo>
                      <a:pt x="17" y="361"/>
                    </a:lnTo>
                    <a:moveTo>
                      <a:pt x="31" y="310"/>
                    </a:moveTo>
                    <a:cubicBezTo>
                      <a:pt x="25" y="308"/>
                      <a:pt x="23" y="303"/>
                      <a:pt x="24" y="297"/>
                    </a:cubicBezTo>
                    <a:cubicBezTo>
                      <a:pt x="26" y="292"/>
                      <a:pt x="32" y="289"/>
                      <a:pt x="37" y="291"/>
                    </a:cubicBezTo>
                    <a:cubicBezTo>
                      <a:pt x="42" y="293"/>
                      <a:pt x="45" y="299"/>
                      <a:pt x="43" y="304"/>
                    </a:cubicBezTo>
                    <a:cubicBezTo>
                      <a:pt x="42" y="308"/>
                      <a:pt x="38" y="310"/>
                      <a:pt x="34" y="310"/>
                    </a:cubicBezTo>
                    <a:cubicBezTo>
                      <a:pt x="33" y="310"/>
                      <a:pt x="32" y="310"/>
                      <a:pt x="31" y="310"/>
                    </a:cubicBezTo>
                    <a:moveTo>
                      <a:pt x="49" y="260"/>
                    </a:moveTo>
                    <a:cubicBezTo>
                      <a:pt x="44" y="258"/>
                      <a:pt x="43" y="252"/>
                      <a:pt x="45" y="247"/>
                    </a:cubicBezTo>
                    <a:cubicBezTo>
                      <a:pt x="48" y="242"/>
                      <a:pt x="53" y="240"/>
                      <a:pt x="57" y="242"/>
                    </a:cubicBezTo>
                    <a:cubicBezTo>
                      <a:pt x="63" y="245"/>
                      <a:pt x="65" y="251"/>
                      <a:pt x="63" y="255"/>
                    </a:cubicBezTo>
                    <a:cubicBezTo>
                      <a:pt x="61" y="259"/>
                      <a:pt x="57" y="261"/>
                      <a:pt x="54" y="261"/>
                    </a:cubicBezTo>
                    <a:cubicBezTo>
                      <a:pt x="52" y="261"/>
                      <a:pt x="51" y="261"/>
                      <a:pt x="49" y="260"/>
                    </a:cubicBezTo>
                    <a:moveTo>
                      <a:pt x="73" y="213"/>
                    </a:moveTo>
                    <a:cubicBezTo>
                      <a:pt x="68" y="210"/>
                      <a:pt x="66" y="204"/>
                      <a:pt x="69" y="199"/>
                    </a:cubicBezTo>
                    <a:cubicBezTo>
                      <a:pt x="72" y="195"/>
                      <a:pt x="78" y="193"/>
                      <a:pt x="83" y="196"/>
                    </a:cubicBezTo>
                    <a:cubicBezTo>
                      <a:pt x="88" y="199"/>
                      <a:pt x="89" y="205"/>
                      <a:pt x="86" y="209"/>
                    </a:cubicBezTo>
                    <a:cubicBezTo>
                      <a:pt x="84" y="213"/>
                      <a:pt x="81" y="214"/>
                      <a:pt x="78" y="214"/>
                    </a:cubicBezTo>
                    <a:cubicBezTo>
                      <a:pt x="76" y="214"/>
                      <a:pt x="74" y="214"/>
                      <a:pt x="73" y="213"/>
                    </a:cubicBezTo>
                    <a:moveTo>
                      <a:pt x="101" y="168"/>
                    </a:moveTo>
                    <a:cubicBezTo>
                      <a:pt x="96" y="165"/>
                      <a:pt x="95" y="159"/>
                      <a:pt x="99" y="154"/>
                    </a:cubicBezTo>
                    <a:cubicBezTo>
                      <a:pt x="102" y="150"/>
                      <a:pt x="108" y="149"/>
                      <a:pt x="112" y="152"/>
                    </a:cubicBezTo>
                    <a:cubicBezTo>
                      <a:pt x="117" y="155"/>
                      <a:pt x="118" y="161"/>
                      <a:pt x="115" y="166"/>
                    </a:cubicBezTo>
                    <a:cubicBezTo>
                      <a:pt x="113" y="168"/>
                      <a:pt x="110" y="170"/>
                      <a:pt x="106" y="170"/>
                    </a:cubicBezTo>
                    <a:cubicBezTo>
                      <a:pt x="105" y="170"/>
                      <a:pt x="102" y="169"/>
                      <a:pt x="101" y="168"/>
                    </a:cubicBezTo>
                    <a:moveTo>
                      <a:pt x="133" y="126"/>
                    </a:moveTo>
                    <a:cubicBezTo>
                      <a:pt x="129" y="122"/>
                      <a:pt x="128" y="116"/>
                      <a:pt x="132" y="112"/>
                    </a:cubicBezTo>
                    <a:cubicBezTo>
                      <a:pt x="136" y="108"/>
                      <a:pt x="142" y="107"/>
                      <a:pt x="146" y="111"/>
                    </a:cubicBezTo>
                    <a:cubicBezTo>
                      <a:pt x="150" y="115"/>
                      <a:pt x="150" y="121"/>
                      <a:pt x="147" y="125"/>
                    </a:cubicBezTo>
                    <a:cubicBezTo>
                      <a:pt x="145" y="127"/>
                      <a:pt x="142" y="128"/>
                      <a:pt x="139" y="128"/>
                    </a:cubicBezTo>
                    <a:cubicBezTo>
                      <a:pt x="137" y="128"/>
                      <a:pt x="135" y="128"/>
                      <a:pt x="133" y="126"/>
                    </a:cubicBezTo>
                    <a:moveTo>
                      <a:pt x="169" y="87"/>
                    </a:moveTo>
                    <a:cubicBezTo>
                      <a:pt x="165" y="83"/>
                      <a:pt x="165" y="77"/>
                      <a:pt x="170" y="73"/>
                    </a:cubicBezTo>
                    <a:cubicBezTo>
                      <a:pt x="174" y="69"/>
                      <a:pt x="180" y="70"/>
                      <a:pt x="184" y="74"/>
                    </a:cubicBezTo>
                    <a:cubicBezTo>
                      <a:pt x="187" y="78"/>
                      <a:pt x="187" y="84"/>
                      <a:pt x="183" y="88"/>
                    </a:cubicBezTo>
                    <a:cubicBezTo>
                      <a:pt x="181" y="90"/>
                      <a:pt x="179" y="90"/>
                      <a:pt x="176" y="90"/>
                    </a:cubicBezTo>
                    <a:cubicBezTo>
                      <a:pt x="174" y="90"/>
                      <a:pt x="171" y="89"/>
                      <a:pt x="169" y="87"/>
                    </a:cubicBezTo>
                    <a:moveTo>
                      <a:pt x="209" y="53"/>
                    </a:moveTo>
                    <a:cubicBezTo>
                      <a:pt x="206" y="49"/>
                      <a:pt x="208" y="42"/>
                      <a:pt x="212" y="39"/>
                    </a:cubicBezTo>
                    <a:cubicBezTo>
                      <a:pt x="216" y="36"/>
                      <a:pt x="223" y="37"/>
                      <a:pt x="226" y="42"/>
                    </a:cubicBezTo>
                    <a:cubicBezTo>
                      <a:pt x="229" y="46"/>
                      <a:pt x="228" y="53"/>
                      <a:pt x="223" y="56"/>
                    </a:cubicBezTo>
                    <a:cubicBezTo>
                      <a:pt x="222" y="57"/>
                      <a:pt x="220" y="58"/>
                      <a:pt x="218" y="58"/>
                    </a:cubicBezTo>
                    <a:cubicBezTo>
                      <a:pt x="214" y="58"/>
                      <a:pt x="211" y="56"/>
                      <a:pt x="209" y="53"/>
                    </a:cubicBezTo>
                    <a:moveTo>
                      <a:pt x="255" y="26"/>
                    </a:moveTo>
                    <a:cubicBezTo>
                      <a:pt x="253" y="21"/>
                      <a:pt x="255" y="15"/>
                      <a:pt x="260" y="13"/>
                    </a:cubicBezTo>
                    <a:cubicBezTo>
                      <a:pt x="265" y="11"/>
                      <a:pt x="271" y="13"/>
                      <a:pt x="273" y="18"/>
                    </a:cubicBezTo>
                    <a:cubicBezTo>
                      <a:pt x="275" y="23"/>
                      <a:pt x="273" y="29"/>
                      <a:pt x="268" y="31"/>
                    </a:cubicBezTo>
                    <a:cubicBezTo>
                      <a:pt x="266" y="32"/>
                      <a:pt x="265" y="32"/>
                      <a:pt x="264" y="32"/>
                    </a:cubicBezTo>
                    <a:cubicBezTo>
                      <a:pt x="260" y="32"/>
                      <a:pt x="256" y="30"/>
                      <a:pt x="255" y="26"/>
                    </a:cubicBezTo>
                    <a:moveTo>
                      <a:pt x="315" y="20"/>
                    </a:moveTo>
                    <a:cubicBezTo>
                      <a:pt x="310" y="20"/>
                      <a:pt x="305" y="16"/>
                      <a:pt x="305" y="10"/>
                    </a:cubicBezTo>
                    <a:cubicBezTo>
                      <a:pt x="305" y="5"/>
                      <a:pt x="309" y="0"/>
                      <a:pt x="315" y="0"/>
                    </a:cubicBezTo>
                    <a:cubicBezTo>
                      <a:pt x="320" y="0"/>
                      <a:pt x="325" y="4"/>
                      <a:pt x="325" y="9"/>
                    </a:cubicBezTo>
                    <a:cubicBezTo>
                      <a:pt x="325" y="15"/>
                      <a:pt x="321" y="19"/>
                      <a:pt x="315" y="20"/>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58" name="Google Shape;2158;p48"/>
              <p:cNvSpPr/>
              <p:nvPr/>
            </p:nvSpPr>
            <p:spPr>
              <a:xfrm>
                <a:off x="7059365" y="2675067"/>
                <a:ext cx="265926" cy="263096"/>
              </a:xfrm>
              <a:custGeom>
                <a:rect b="b" l="l" r="r" t="t"/>
                <a:pathLst>
                  <a:path extrusionOk="0" h="186" w="188">
                    <a:moveTo>
                      <a:pt x="188" y="186"/>
                    </a:moveTo>
                    <a:cubicBezTo>
                      <a:pt x="133" y="162"/>
                      <a:pt x="58" y="139"/>
                      <a:pt x="0" y="136"/>
                    </a:cubicBezTo>
                    <a:lnTo>
                      <a:pt x="91" y="92"/>
                    </a:lnTo>
                    <a:lnTo>
                      <a:pt x="132" y="0"/>
                    </a:lnTo>
                    <a:cubicBezTo>
                      <a:pt x="136" y="58"/>
                      <a:pt x="162" y="132"/>
                      <a:pt x="188" y="186"/>
                    </a:cubicBezTo>
                    <a:close/>
                  </a:path>
                </a:pathLst>
              </a:custGeom>
              <a:solidFill>
                <a:schemeClr val="dk1"/>
              </a:solidFill>
              <a:ln>
                <a:noFill/>
              </a:ln>
            </p:spPr>
            <p:txBody>
              <a:bodyPr anchorCtr="1" anchor="ctr" bIns="21950" lIns="90000" spcFirstLastPara="1" rIns="90000" wrap="square" tIns="219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2159" name="Google Shape;2159;p48"/>
            <p:cNvGrpSpPr/>
            <p:nvPr/>
          </p:nvGrpSpPr>
          <p:grpSpPr>
            <a:xfrm>
              <a:off x="7138848" y="3047087"/>
              <a:ext cx="898280" cy="1099050"/>
              <a:chOff x="7138848" y="3047087"/>
              <a:chExt cx="898280" cy="1099050"/>
            </a:xfrm>
          </p:grpSpPr>
          <p:sp>
            <p:nvSpPr>
              <p:cNvPr id="2160" name="Google Shape;2160;p48"/>
              <p:cNvSpPr/>
              <p:nvPr/>
            </p:nvSpPr>
            <p:spPr>
              <a:xfrm>
                <a:off x="7189887" y="3047087"/>
                <a:ext cx="847241" cy="484875"/>
              </a:xfrm>
              <a:custGeom>
                <a:rect b="b" l="l" r="r" t="t"/>
                <a:pathLst>
                  <a:path extrusionOk="0" h="285" w="498">
                    <a:moveTo>
                      <a:pt x="498" y="285"/>
                    </a:moveTo>
                    <a:lnTo>
                      <a:pt x="0" y="285"/>
                    </a:lnTo>
                    <a:lnTo>
                      <a:pt x="0" y="238"/>
                    </a:lnTo>
                    <a:cubicBezTo>
                      <a:pt x="83" y="158"/>
                      <a:pt x="165" y="79"/>
                      <a:pt x="248" y="0"/>
                    </a:cubicBezTo>
                    <a:cubicBezTo>
                      <a:pt x="331" y="79"/>
                      <a:pt x="414" y="159"/>
                      <a:pt x="498" y="238"/>
                    </a:cubicBezTo>
                    <a:lnTo>
                      <a:pt x="498" y="285"/>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61" name="Google Shape;2161;p48"/>
              <p:cNvSpPr/>
              <p:nvPr/>
            </p:nvSpPr>
            <p:spPr>
              <a:xfrm>
                <a:off x="7295367" y="3429883"/>
                <a:ext cx="636282" cy="238184"/>
              </a:xfrm>
              <a:custGeom>
                <a:rect b="b" l="l" r="r" t="t"/>
                <a:pathLst>
                  <a:path extrusionOk="0" h="140" w="374">
                    <a:moveTo>
                      <a:pt x="0" y="0"/>
                    </a:moveTo>
                    <a:lnTo>
                      <a:pt x="374" y="0"/>
                    </a:lnTo>
                    <a:lnTo>
                      <a:pt x="374" y="140"/>
                    </a:lnTo>
                    <a:lnTo>
                      <a:pt x="0" y="140"/>
                    </a:lnTo>
                    <a:lnTo>
                      <a:pt x="0" y="0"/>
                    </a:lnTo>
                    <a:close/>
                  </a:path>
                </a:pathLst>
              </a:custGeom>
              <a:solidFill>
                <a:srgbClr val="FFFFFF"/>
              </a:solidFill>
              <a:ln>
                <a:noFill/>
              </a:ln>
            </p:spPr>
            <p:txBody>
              <a:bodyPr anchorCtr="1" anchor="ctr" bIns="5400" lIns="90000" spcFirstLastPara="1" rIns="90000" wrap="square" tIns="5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62" name="Google Shape;2162;p48"/>
              <p:cNvSpPr/>
              <p:nvPr/>
            </p:nvSpPr>
            <p:spPr>
              <a:xfrm>
                <a:off x="7249432" y="3428181"/>
                <a:ext cx="636282" cy="238184"/>
              </a:xfrm>
              <a:custGeom>
                <a:rect b="b" l="l" r="r" t="t"/>
                <a:pathLst>
                  <a:path extrusionOk="0" h="140" w="374">
                    <a:moveTo>
                      <a:pt x="0" y="0"/>
                    </a:moveTo>
                    <a:lnTo>
                      <a:pt x="374" y="0"/>
                    </a:lnTo>
                    <a:lnTo>
                      <a:pt x="374" y="140"/>
                    </a:lnTo>
                    <a:lnTo>
                      <a:pt x="0" y="140"/>
                    </a:lnTo>
                    <a:lnTo>
                      <a:pt x="0" y="0"/>
                    </a:lnTo>
                    <a:close/>
                  </a:path>
                </a:pathLst>
              </a:custGeom>
              <a:solidFill>
                <a:schemeClr val="accent3"/>
              </a:solidFill>
              <a:ln>
                <a:noFill/>
              </a:ln>
            </p:spPr>
            <p:txBody>
              <a:bodyPr anchorCtr="1" anchor="ctr" bIns="5400" lIns="90000" spcFirstLastPara="1" rIns="90000" wrap="square" tIns="5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63" name="Google Shape;2163;p48"/>
              <p:cNvSpPr/>
              <p:nvPr/>
            </p:nvSpPr>
            <p:spPr>
              <a:xfrm>
                <a:off x="7332795" y="3547273"/>
                <a:ext cx="552918" cy="13611"/>
              </a:xfrm>
              <a:custGeom>
                <a:rect b="b" l="l" r="r" t="t"/>
                <a:pathLst>
                  <a:path extrusionOk="0" h="8" w="325">
                    <a:moveTo>
                      <a:pt x="321" y="8"/>
                    </a:moveTo>
                    <a:lnTo>
                      <a:pt x="4" y="8"/>
                    </a:lnTo>
                    <a:cubicBezTo>
                      <a:pt x="2" y="8"/>
                      <a:pt x="0" y="6"/>
                      <a:pt x="0" y="4"/>
                    </a:cubicBezTo>
                    <a:cubicBezTo>
                      <a:pt x="0" y="2"/>
                      <a:pt x="2" y="0"/>
                      <a:pt x="4" y="0"/>
                    </a:cubicBezTo>
                    <a:lnTo>
                      <a:pt x="321" y="0"/>
                    </a:lnTo>
                    <a:cubicBezTo>
                      <a:pt x="323" y="0"/>
                      <a:pt x="325" y="2"/>
                      <a:pt x="325" y="4"/>
                    </a:cubicBezTo>
                    <a:cubicBezTo>
                      <a:pt x="325" y="6"/>
                      <a:pt x="323" y="8"/>
                      <a:pt x="321" y="8"/>
                    </a:cubicBezTo>
                    <a:close/>
                  </a:path>
                </a:pathLst>
              </a:custGeom>
              <a:solidFill>
                <a:srgbClr val="ACCFF9"/>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64" name="Google Shape;2164;p48"/>
              <p:cNvSpPr/>
              <p:nvPr/>
            </p:nvSpPr>
            <p:spPr>
              <a:xfrm>
                <a:off x="7332795" y="3574494"/>
                <a:ext cx="552918" cy="13611"/>
              </a:xfrm>
              <a:custGeom>
                <a:rect b="b" l="l" r="r" t="t"/>
                <a:pathLst>
                  <a:path extrusionOk="0" h="8" w="325">
                    <a:moveTo>
                      <a:pt x="321" y="8"/>
                    </a:moveTo>
                    <a:lnTo>
                      <a:pt x="4" y="8"/>
                    </a:lnTo>
                    <a:cubicBezTo>
                      <a:pt x="2" y="8"/>
                      <a:pt x="0" y="6"/>
                      <a:pt x="0" y="4"/>
                    </a:cubicBezTo>
                    <a:cubicBezTo>
                      <a:pt x="0" y="2"/>
                      <a:pt x="2" y="0"/>
                      <a:pt x="4" y="0"/>
                    </a:cubicBezTo>
                    <a:lnTo>
                      <a:pt x="321" y="0"/>
                    </a:lnTo>
                    <a:cubicBezTo>
                      <a:pt x="323" y="0"/>
                      <a:pt x="325" y="2"/>
                      <a:pt x="325" y="4"/>
                    </a:cubicBezTo>
                    <a:cubicBezTo>
                      <a:pt x="325" y="6"/>
                      <a:pt x="323" y="8"/>
                      <a:pt x="321" y="8"/>
                    </a:cubicBezTo>
                    <a:close/>
                  </a:path>
                </a:pathLst>
              </a:custGeom>
              <a:solidFill>
                <a:srgbClr val="ACCFF9"/>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65" name="Google Shape;2165;p48"/>
              <p:cNvSpPr/>
              <p:nvPr/>
            </p:nvSpPr>
            <p:spPr>
              <a:xfrm>
                <a:off x="7332795" y="3600014"/>
                <a:ext cx="552918" cy="13611"/>
              </a:xfrm>
              <a:custGeom>
                <a:rect b="b" l="l" r="r" t="t"/>
                <a:pathLst>
                  <a:path extrusionOk="0" h="8" w="325">
                    <a:moveTo>
                      <a:pt x="321" y="8"/>
                    </a:moveTo>
                    <a:lnTo>
                      <a:pt x="4" y="8"/>
                    </a:lnTo>
                    <a:cubicBezTo>
                      <a:pt x="2" y="8"/>
                      <a:pt x="0" y="6"/>
                      <a:pt x="0" y="4"/>
                    </a:cubicBezTo>
                    <a:cubicBezTo>
                      <a:pt x="0" y="2"/>
                      <a:pt x="2" y="0"/>
                      <a:pt x="4" y="0"/>
                    </a:cubicBezTo>
                    <a:lnTo>
                      <a:pt x="321" y="0"/>
                    </a:lnTo>
                    <a:cubicBezTo>
                      <a:pt x="323" y="0"/>
                      <a:pt x="325" y="2"/>
                      <a:pt x="325" y="4"/>
                    </a:cubicBezTo>
                    <a:cubicBezTo>
                      <a:pt x="325" y="6"/>
                      <a:pt x="323" y="8"/>
                      <a:pt x="321" y="8"/>
                    </a:cubicBezTo>
                    <a:close/>
                  </a:path>
                </a:pathLst>
              </a:custGeom>
              <a:solidFill>
                <a:srgbClr val="ACCFF9"/>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66" name="Google Shape;2166;p48"/>
              <p:cNvSpPr/>
              <p:nvPr/>
            </p:nvSpPr>
            <p:spPr>
              <a:xfrm>
                <a:off x="7332795" y="3630638"/>
                <a:ext cx="552918" cy="13611"/>
              </a:xfrm>
              <a:custGeom>
                <a:rect b="b" l="l" r="r" t="t"/>
                <a:pathLst>
                  <a:path extrusionOk="0" h="8" w="325">
                    <a:moveTo>
                      <a:pt x="321" y="8"/>
                    </a:moveTo>
                    <a:lnTo>
                      <a:pt x="4" y="8"/>
                    </a:lnTo>
                    <a:cubicBezTo>
                      <a:pt x="2" y="8"/>
                      <a:pt x="0" y="6"/>
                      <a:pt x="0" y="4"/>
                    </a:cubicBezTo>
                    <a:cubicBezTo>
                      <a:pt x="0" y="1"/>
                      <a:pt x="2" y="0"/>
                      <a:pt x="4" y="0"/>
                    </a:cubicBezTo>
                    <a:lnTo>
                      <a:pt x="321" y="0"/>
                    </a:lnTo>
                    <a:cubicBezTo>
                      <a:pt x="323" y="0"/>
                      <a:pt x="325" y="1"/>
                      <a:pt x="325" y="4"/>
                    </a:cubicBezTo>
                    <a:cubicBezTo>
                      <a:pt x="325" y="6"/>
                      <a:pt x="323" y="8"/>
                      <a:pt x="321" y="8"/>
                    </a:cubicBezTo>
                    <a:close/>
                  </a:path>
                </a:pathLst>
              </a:custGeom>
              <a:solidFill>
                <a:srgbClr val="ACCFF9"/>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67" name="Google Shape;2167;p48"/>
              <p:cNvSpPr/>
              <p:nvPr/>
            </p:nvSpPr>
            <p:spPr>
              <a:xfrm>
                <a:off x="7332795" y="3654456"/>
                <a:ext cx="552918" cy="13611"/>
              </a:xfrm>
              <a:custGeom>
                <a:rect b="b" l="l" r="r" t="t"/>
                <a:pathLst>
                  <a:path extrusionOk="0" h="8" w="325">
                    <a:moveTo>
                      <a:pt x="321" y="8"/>
                    </a:moveTo>
                    <a:lnTo>
                      <a:pt x="4" y="8"/>
                    </a:lnTo>
                    <a:cubicBezTo>
                      <a:pt x="2" y="8"/>
                      <a:pt x="0" y="6"/>
                      <a:pt x="0" y="4"/>
                    </a:cubicBezTo>
                    <a:cubicBezTo>
                      <a:pt x="0" y="2"/>
                      <a:pt x="2" y="0"/>
                      <a:pt x="4" y="0"/>
                    </a:cubicBezTo>
                    <a:lnTo>
                      <a:pt x="321" y="0"/>
                    </a:lnTo>
                    <a:cubicBezTo>
                      <a:pt x="323" y="0"/>
                      <a:pt x="325" y="2"/>
                      <a:pt x="325" y="4"/>
                    </a:cubicBezTo>
                    <a:cubicBezTo>
                      <a:pt x="325" y="6"/>
                      <a:pt x="323" y="8"/>
                      <a:pt x="321" y="8"/>
                    </a:cubicBezTo>
                    <a:close/>
                  </a:path>
                </a:pathLst>
              </a:custGeom>
              <a:solidFill>
                <a:srgbClr val="ACCFF9"/>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68" name="Google Shape;2168;p48"/>
              <p:cNvSpPr/>
              <p:nvPr/>
            </p:nvSpPr>
            <p:spPr>
              <a:xfrm>
                <a:off x="7189887" y="3531962"/>
                <a:ext cx="847241" cy="580149"/>
              </a:xfrm>
              <a:custGeom>
                <a:rect b="b" l="l" r="r" t="t"/>
                <a:pathLst>
                  <a:path extrusionOk="0" h="341" w="498">
                    <a:moveTo>
                      <a:pt x="0" y="0"/>
                    </a:moveTo>
                    <a:lnTo>
                      <a:pt x="498" y="0"/>
                    </a:lnTo>
                    <a:lnTo>
                      <a:pt x="498" y="341"/>
                    </a:lnTo>
                    <a:lnTo>
                      <a:pt x="0" y="341"/>
                    </a:lnTo>
                    <a:lnTo>
                      <a:pt x="0" y="0"/>
                    </a:lnTo>
                    <a:close/>
                  </a:path>
                </a:pathLst>
              </a:custGeom>
              <a:solidFill>
                <a:srgbClr val="F42A2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69" name="Google Shape;2169;p48"/>
              <p:cNvSpPr/>
              <p:nvPr/>
            </p:nvSpPr>
            <p:spPr>
              <a:xfrm>
                <a:off x="7138848" y="3555780"/>
                <a:ext cx="857449" cy="590357"/>
              </a:xfrm>
              <a:custGeom>
                <a:rect b="b" l="l" r="r" t="t"/>
                <a:pathLst>
                  <a:path extrusionOk="0" h="347" w="504">
                    <a:moveTo>
                      <a:pt x="504" y="347"/>
                    </a:moveTo>
                    <a:lnTo>
                      <a:pt x="0" y="347"/>
                    </a:lnTo>
                    <a:lnTo>
                      <a:pt x="0" y="0"/>
                    </a:lnTo>
                    <a:lnTo>
                      <a:pt x="504" y="0"/>
                    </a:lnTo>
                    <a:lnTo>
                      <a:pt x="504" y="347"/>
                    </a:lnTo>
                    <a:moveTo>
                      <a:pt x="6" y="340"/>
                    </a:moveTo>
                    <a:lnTo>
                      <a:pt x="497" y="340"/>
                    </a:lnTo>
                    <a:lnTo>
                      <a:pt x="497" y="6"/>
                    </a:lnTo>
                    <a:lnTo>
                      <a:pt x="6" y="6"/>
                    </a:lnTo>
                    <a:lnTo>
                      <a:pt x="6" y="340"/>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70" name="Google Shape;2170;p48"/>
              <p:cNvSpPr/>
              <p:nvPr/>
            </p:nvSpPr>
            <p:spPr>
              <a:xfrm>
                <a:off x="7394042" y="3649352"/>
                <a:ext cx="382790" cy="404914"/>
              </a:xfrm>
              <a:custGeom>
                <a:rect b="b" l="l" r="r" t="t"/>
                <a:pathLst>
                  <a:path extrusionOk="0" h="238" w="225">
                    <a:moveTo>
                      <a:pt x="165" y="224"/>
                    </a:moveTo>
                    <a:cubicBezTo>
                      <a:pt x="147" y="234"/>
                      <a:pt x="127" y="238"/>
                      <a:pt x="104" y="238"/>
                    </a:cubicBezTo>
                    <a:cubicBezTo>
                      <a:pt x="48" y="238"/>
                      <a:pt x="0" y="197"/>
                      <a:pt x="0" y="131"/>
                    </a:cubicBezTo>
                    <a:cubicBezTo>
                      <a:pt x="0" y="61"/>
                      <a:pt x="49" y="0"/>
                      <a:pt x="125" y="0"/>
                    </a:cubicBezTo>
                    <a:cubicBezTo>
                      <a:pt x="185" y="0"/>
                      <a:pt x="225" y="42"/>
                      <a:pt x="225" y="99"/>
                    </a:cubicBezTo>
                    <a:cubicBezTo>
                      <a:pt x="225" y="150"/>
                      <a:pt x="196" y="180"/>
                      <a:pt x="164" y="180"/>
                    </a:cubicBezTo>
                    <a:cubicBezTo>
                      <a:pt x="150" y="180"/>
                      <a:pt x="138" y="171"/>
                      <a:pt x="139" y="150"/>
                    </a:cubicBezTo>
                    <a:lnTo>
                      <a:pt x="137" y="150"/>
                    </a:lnTo>
                    <a:cubicBezTo>
                      <a:pt x="125" y="170"/>
                      <a:pt x="110" y="180"/>
                      <a:pt x="89" y="180"/>
                    </a:cubicBezTo>
                    <a:cubicBezTo>
                      <a:pt x="68" y="180"/>
                      <a:pt x="52" y="164"/>
                      <a:pt x="52" y="137"/>
                    </a:cubicBezTo>
                    <a:cubicBezTo>
                      <a:pt x="52" y="94"/>
                      <a:pt x="85" y="56"/>
                      <a:pt x="133" y="56"/>
                    </a:cubicBezTo>
                    <a:cubicBezTo>
                      <a:pt x="148" y="56"/>
                      <a:pt x="161" y="59"/>
                      <a:pt x="170" y="63"/>
                    </a:cubicBezTo>
                    <a:lnTo>
                      <a:pt x="158" y="125"/>
                    </a:lnTo>
                    <a:cubicBezTo>
                      <a:pt x="153" y="151"/>
                      <a:pt x="157" y="163"/>
                      <a:pt x="168" y="163"/>
                    </a:cubicBezTo>
                    <a:cubicBezTo>
                      <a:pt x="186" y="163"/>
                      <a:pt x="206" y="140"/>
                      <a:pt x="206" y="100"/>
                    </a:cubicBezTo>
                    <a:cubicBezTo>
                      <a:pt x="206" y="51"/>
                      <a:pt x="176" y="15"/>
                      <a:pt x="122" y="15"/>
                    </a:cubicBezTo>
                    <a:cubicBezTo>
                      <a:pt x="67" y="15"/>
                      <a:pt x="20" y="59"/>
                      <a:pt x="20" y="129"/>
                    </a:cubicBezTo>
                    <a:cubicBezTo>
                      <a:pt x="20" y="186"/>
                      <a:pt x="57" y="221"/>
                      <a:pt x="108" y="221"/>
                    </a:cubicBezTo>
                    <a:cubicBezTo>
                      <a:pt x="127" y="221"/>
                      <a:pt x="145" y="217"/>
                      <a:pt x="160" y="209"/>
                    </a:cubicBezTo>
                    <a:lnTo>
                      <a:pt x="165" y="224"/>
                    </a:lnTo>
                    <a:moveTo>
                      <a:pt x="147" y="76"/>
                    </a:moveTo>
                    <a:cubicBezTo>
                      <a:pt x="143" y="75"/>
                      <a:pt x="137" y="74"/>
                      <a:pt x="129" y="74"/>
                    </a:cubicBezTo>
                    <a:cubicBezTo>
                      <a:pt x="99" y="74"/>
                      <a:pt x="75" y="102"/>
                      <a:pt x="75" y="135"/>
                    </a:cubicBezTo>
                    <a:cubicBezTo>
                      <a:pt x="75" y="150"/>
                      <a:pt x="83" y="161"/>
                      <a:pt x="98" y="161"/>
                    </a:cubicBezTo>
                    <a:cubicBezTo>
                      <a:pt x="117" y="161"/>
                      <a:pt x="136" y="136"/>
                      <a:pt x="139" y="115"/>
                    </a:cubicBezTo>
                    <a:lnTo>
                      <a:pt x="147" y="76"/>
                    </a:lnTo>
                    <a:close/>
                  </a:path>
                </a:pathLst>
              </a:custGeom>
              <a:solidFill>
                <a:schemeClr val="accent3"/>
              </a:solidFill>
              <a:ln>
                <a:noFill/>
              </a:ln>
            </p:spPr>
            <p:txBody>
              <a:bodyPr anchorCtr="1" anchor="ctr" bIns="40675" lIns="90000" spcFirstLastPara="1" rIns="90000" wrap="square" tIns="40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171" name="Google Shape;2171;p48"/>
            <p:cNvSpPr/>
            <p:nvPr/>
          </p:nvSpPr>
          <p:spPr>
            <a:xfrm>
              <a:off x="8109405" y="2958679"/>
              <a:ext cx="256024" cy="398887"/>
            </a:xfrm>
            <a:custGeom>
              <a:rect b="b" l="l" r="r" t="t"/>
              <a:pathLst>
                <a:path extrusionOk="0" h="282" w="181">
                  <a:moveTo>
                    <a:pt x="1" y="153"/>
                  </a:moveTo>
                  <a:cubicBezTo>
                    <a:pt x="15" y="150"/>
                    <a:pt x="34" y="143"/>
                    <a:pt x="54" y="129"/>
                  </a:cubicBezTo>
                  <a:cubicBezTo>
                    <a:pt x="56" y="128"/>
                    <a:pt x="57" y="127"/>
                    <a:pt x="58" y="126"/>
                  </a:cubicBezTo>
                  <a:cubicBezTo>
                    <a:pt x="61" y="115"/>
                    <a:pt x="63" y="103"/>
                    <a:pt x="65" y="90"/>
                  </a:cubicBezTo>
                  <a:cubicBezTo>
                    <a:pt x="70" y="54"/>
                    <a:pt x="69" y="23"/>
                    <a:pt x="66" y="0"/>
                  </a:cubicBezTo>
                  <a:cubicBezTo>
                    <a:pt x="70" y="21"/>
                    <a:pt x="78" y="49"/>
                    <a:pt x="94" y="80"/>
                  </a:cubicBezTo>
                  <a:cubicBezTo>
                    <a:pt x="101" y="94"/>
                    <a:pt x="109" y="105"/>
                    <a:pt x="116" y="115"/>
                  </a:cubicBezTo>
                  <a:cubicBezTo>
                    <a:pt x="118" y="116"/>
                    <a:pt x="120" y="117"/>
                    <a:pt x="122" y="118"/>
                  </a:cubicBezTo>
                  <a:cubicBezTo>
                    <a:pt x="146" y="125"/>
                    <a:pt x="166" y="125"/>
                    <a:pt x="181" y="124"/>
                  </a:cubicBezTo>
                  <a:cubicBezTo>
                    <a:pt x="168" y="126"/>
                    <a:pt x="150" y="132"/>
                    <a:pt x="130" y="147"/>
                  </a:cubicBezTo>
                  <a:cubicBezTo>
                    <a:pt x="128" y="149"/>
                    <a:pt x="126" y="151"/>
                    <a:pt x="124" y="152"/>
                  </a:cubicBezTo>
                  <a:cubicBezTo>
                    <a:pt x="120" y="166"/>
                    <a:pt x="116" y="180"/>
                    <a:pt x="113" y="197"/>
                  </a:cubicBezTo>
                  <a:cubicBezTo>
                    <a:pt x="107" y="232"/>
                    <a:pt x="109" y="261"/>
                    <a:pt x="112" y="282"/>
                  </a:cubicBezTo>
                  <a:cubicBezTo>
                    <a:pt x="107" y="259"/>
                    <a:pt x="99" y="229"/>
                    <a:pt x="82" y="197"/>
                  </a:cubicBezTo>
                  <a:cubicBezTo>
                    <a:pt x="75" y="184"/>
                    <a:pt x="69" y="172"/>
                    <a:pt x="61" y="162"/>
                  </a:cubicBezTo>
                  <a:cubicBezTo>
                    <a:pt x="60" y="161"/>
                    <a:pt x="58" y="160"/>
                    <a:pt x="56" y="159"/>
                  </a:cubicBezTo>
                  <a:cubicBezTo>
                    <a:pt x="33" y="152"/>
                    <a:pt x="14" y="152"/>
                    <a:pt x="0" y="154"/>
                  </a:cubicBezTo>
                  <a:lnTo>
                    <a:pt x="1" y="15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72" name="Google Shape;2172;p48"/>
            <p:cNvSpPr/>
            <p:nvPr/>
          </p:nvSpPr>
          <p:spPr>
            <a:xfrm>
              <a:off x="8356942" y="2882296"/>
              <a:ext cx="144279" cy="224904"/>
            </a:xfrm>
            <a:custGeom>
              <a:rect b="b" l="l" r="r" t="t"/>
              <a:pathLst>
                <a:path extrusionOk="0" h="159" w="102">
                  <a:moveTo>
                    <a:pt x="0" y="86"/>
                  </a:moveTo>
                  <a:cubicBezTo>
                    <a:pt x="9" y="85"/>
                    <a:pt x="19" y="81"/>
                    <a:pt x="31" y="73"/>
                  </a:cubicBezTo>
                  <a:cubicBezTo>
                    <a:pt x="31" y="72"/>
                    <a:pt x="32" y="72"/>
                    <a:pt x="32" y="71"/>
                  </a:cubicBezTo>
                  <a:cubicBezTo>
                    <a:pt x="34" y="65"/>
                    <a:pt x="36" y="58"/>
                    <a:pt x="37" y="51"/>
                  </a:cubicBezTo>
                  <a:cubicBezTo>
                    <a:pt x="40" y="31"/>
                    <a:pt x="39" y="13"/>
                    <a:pt x="37" y="0"/>
                  </a:cubicBezTo>
                  <a:cubicBezTo>
                    <a:pt x="39" y="12"/>
                    <a:pt x="44" y="28"/>
                    <a:pt x="53" y="45"/>
                  </a:cubicBezTo>
                  <a:cubicBezTo>
                    <a:pt x="57" y="53"/>
                    <a:pt x="61" y="59"/>
                    <a:pt x="65" y="65"/>
                  </a:cubicBezTo>
                  <a:cubicBezTo>
                    <a:pt x="67" y="66"/>
                    <a:pt x="68" y="66"/>
                    <a:pt x="69" y="66"/>
                  </a:cubicBezTo>
                  <a:cubicBezTo>
                    <a:pt x="82" y="71"/>
                    <a:pt x="94" y="71"/>
                    <a:pt x="102" y="70"/>
                  </a:cubicBezTo>
                  <a:cubicBezTo>
                    <a:pt x="95" y="71"/>
                    <a:pt x="85" y="75"/>
                    <a:pt x="74" y="83"/>
                  </a:cubicBezTo>
                  <a:cubicBezTo>
                    <a:pt x="72" y="84"/>
                    <a:pt x="72" y="85"/>
                    <a:pt x="70" y="86"/>
                  </a:cubicBezTo>
                  <a:cubicBezTo>
                    <a:pt x="68" y="93"/>
                    <a:pt x="65" y="102"/>
                    <a:pt x="64" y="111"/>
                  </a:cubicBezTo>
                  <a:cubicBezTo>
                    <a:pt x="61" y="131"/>
                    <a:pt x="62" y="147"/>
                    <a:pt x="63" y="159"/>
                  </a:cubicBezTo>
                  <a:cubicBezTo>
                    <a:pt x="61" y="146"/>
                    <a:pt x="56" y="129"/>
                    <a:pt x="47" y="111"/>
                  </a:cubicBezTo>
                  <a:cubicBezTo>
                    <a:pt x="43" y="103"/>
                    <a:pt x="39" y="97"/>
                    <a:pt x="35" y="91"/>
                  </a:cubicBezTo>
                  <a:cubicBezTo>
                    <a:pt x="34" y="90"/>
                    <a:pt x="33" y="90"/>
                    <a:pt x="32" y="90"/>
                  </a:cubicBezTo>
                  <a:cubicBezTo>
                    <a:pt x="19" y="85"/>
                    <a:pt x="8" y="85"/>
                    <a:pt x="0" y="86"/>
                  </a:cubicBezTo>
                  <a:close/>
                </a:path>
              </a:pathLst>
            </a:custGeom>
            <a:solidFill>
              <a:schemeClr val="dk1"/>
            </a:solidFill>
            <a:ln>
              <a:noFill/>
            </a:ln>
          </p:spPr>
          <p:txBody>
            <a:bodyPr anchorCtr="1" anchor="ctr" bIns="12225" lIns="90000" spcFirstLastPara="1" rIns="90000" wrap="square" tIns="122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73" name="Google Shape;2173;p48"/>
            <p:cNvSpPr/>
            <p:nvPr/>
          </p:nvSpPr>
          <p:spPr>
            <a:xfrm>
              <a:off x="8356942" y="3491942"/>
              <a:ext cx="107502" cy="166910"/>
            </a:xfrm>
            <a:custGeom>
              <a:rect b="b" l="l" r="r" t="t"/>
              <a:pathLst>
                <a:path extrusionOk="0" h="118" w="76">
                  <a:moveTo>
                    <a:pt x="1" y="52"/>
                  </a:moveTo>
                  <a:cubicBezTo>
                    <a:pt x="7" y="53"/>
                    <a:pt x="15" y="53"/>
                    <a:pt x="25" y="50"/>
                  </a:cubicBezTo>
                  <a:cubicBezTo>
                    <a:pt x="26" y="50"/>
                    <a:pt x="26" y="49"/>
                    <a:pt x="27" y="49"/>
                  </a:cubicBezTo>
                  <a:cubicBezTo>
                    <a:pt x="29" y="45"/>
                    <a:pt x="32" y="41"/>
                    <a:pt x="35" y="36"/>
                  </a:cubicBezTo>
                  <a:cubicBezTo>
                    <a:pt x="41" y="23"/>
                    <a:pt x="45" y="10"/>
                    <a:pt x="47" y="0"/>
                  </a:cubicBezTo>
                  <a:cubicBezTo>
                    <a:pt x="46" y="9"/>
                    <a:pt x="45" y="22"/>
                    <a:pt x="47" y="36"/>
                  </a:cubicBezTo>
                  <a:cubicBezTo>
                    <a:pt x="48" y="42"/>
                    <a:pt x="50" y="48"/>
                    <a:pt x="51" y="53"/>
                  </a:cubicBezTo>
                  <a:cubicBezTo>
                    <a:pt x="52" y="53"/>
                    <a:pt x="53" y="54"/>
                    <a:pt x="53" y="54"/>
                  </a:cubicBezTo>
                  <a:cubicBezTo>
                    <a:pt x="62" y="60"/>
                    <a:pt x="70" y="63"/>
                    <a:pt x="76" y="65"/>
                  </a:cubicBezTo>
                  <a:cubicBezTo>
                    <a:pt x="70" y="64"/>
                    <a:pt x="62" y="64"/>
                    <a:pt x="53" y="67"/>
                  </a:cubicBezTo>
                  <a:cubicBezTo>
                    <a:pt x="51" y="67"/>
                    <a:pt x="50" y="68"/>
                    <a:pt x="49" y="68"/>
                  </a:cubicBezTo>
                  <a:cubicBezTo>
                    <a:pt x="46" y="73"/>
                    <a:pt x="42" y="78"/>
                    <a:pt x="39" y="85"/>
                  </a:cubicBezTo>
                  <a:cubicBezTo>
                    <a:pt x="32" y="98"/>
                    <a:pt x="29" y="109"/>
                    <a:pt x="27" y="118"/>
                  </a:cubicBezTo>
                  <a:cubicBezTo>
                    <a:pt x="28" y="108"/>
                    <a:pt x="29" y="95"/>
                    <a:pt x="27" y="80"/>
                  </a:cubicBezTo>
                  <a:cubicBezTo>
                    <a:pt x="26" y="74"/>
                    <a:pt x="25" y="69"/>
                    <a:pt x="23" y="64"/>
                  </a:cubicBezTo>
                  <a:cubicBezTo>
                    <a:pt x="22" y="63"/>
                    <a:pt x="22" y="63"/>
                    <a:pt x="21" y="62"/>
                  </a:cubicBezTo>
                  <a:cubicBezTo>
                    <a:pt x="13" y="56"/>
                    <a:pt x="6" y="54"/>
                    <a:pt x="0" y="52"/>
                  </a:cubicBezTo>
                  <a:lnTo>
                    <a:pt x="1" y="52"/>
                  </a:ln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77" name="Shape 2177"/>
        <p:cNvGrpSpPr/>
        <p:nvPr/>
      </p:nvGrpSpPr>
      <p:grpSpPr>
        <a:xfrm>
          <a:off x="0" y="0"/>
          <a:ext cx="0" cy="0"/>
          <a:chOff x="0" y="0"/>
          <a:chExt cx="0" cy="0"/>
        </a:xfrm>
      </p:grpSpPr>
      <p:sp>
        <p:nvSpPr>
          <p:cNvPr id="2178" name="Google Shape;2178;p4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2179" name="Google Shape;2179;p49"/>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83" name="Shape 2183"/>
        <p:cNvGrpSpPr/>
        <p:nvPr/>
      </p:nvGrpSpPr>
      <p:grpSpPr>
        <a:xfrm>
          <a:off x="0" y="0"/>
          <a:ext cx="0" cy="0"/>
          <a:chOff x="0" y="0"/>
          <a:chExt cx="0" cy="0"/>
        </a:xfrm>
      </p:grpSpPr>
      <p:sp>
        <p:nvSpPr>
          <p:cNvPr id="2184" name="Google Shape;2184;p50"/>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2185" name="Google Shape;2185;p5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89" name="Shape 2189"/>
        <p:cNvGrpSpPr/>
        <p:nvPr/>
      </p:nvGrpSpPr>
      <p:grpSpPr>
        <a:xfrm>
          <a:off x="0" y="0"/>
          <a:ext cx="0" cy="0"/>
          <a:chOff x="0" y="0"/>
          <a:chExt cx="0" cy="0"/>
        </a:xfrm>
      </p:grpSpPr>
      <p:sp>
        <p:nvSpPr>
          <p:cNvPr id="2190" name="Google Shape;2190;p51"/>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Roboto Mono</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val="tx"/>
                    </a:ext>
                  </a:extLst>
                </a:hlinkClick>
              </a:rPr>
              <a:t>https://fonts.google.com/specimen/Roboto+Mono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Roboto</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4">
                  <a:extLst>
                    <a:ext uri="{A12FA001-AC4F-418D-AE19-62706E023703}">
                      <ahyp:hlinkClr val="tx"/>
                    </a:ext>
                  </a:extLst>
                </a:hlinkClick>
              </a:rPr>
              <a:t>https://fonts.google.com/specimen/Roboto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None/>
            </a:pPr>
            <a:r>
              <a:t/>
            </a:r>
            <a:endParaRPr sz="1300">
              <a:solidFill>
                <a:schemeClr val="lt1"/>
              </a:solidFill>
              <a:latin typeface="Arial"/>
              <a:ea typeface="Arial"/>
              <a:cs typeface="Arial"/>
              <a:sym typeface="Arial"/>
            </a:endParaRPr>
          </a:p>
        </p:txBody>
      </p:sp>
      <p:sp>
        <p:nvSpPr>
          <p:cNvPr id="2191" name="Google Shape;2191;p51"/>
          <p:cNvSpPr/>
          <p:nvPr/>
        </p:nvSpPr>
        <p:spPr>
          <a:xfrm>
            <a:off x="2583563" y="298822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1"/>
          <p:cNvSpPr/>
          <p:nvPr/>
        </p:nvSpPr>
        <p:spPr>
          <a:xfrm>
            <a:off x="3645382" y="298822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1"/>
          <p:cNvSpPr/>
          <p:nvPr/>
        </p:nvSpPr>
        <p:spPr>
          <a:xfrm>
            <a:off x="4707202" y="2988225"/>
            <a:ext cx="791400" cy="754200"/>
          </a:xfrm>
          <a:prstGeom prst="roundRect">
            <a:avLst>
              <a:gd fmla="val 16667" name="adj"/>
            </a:avLst>
          </a:prstGeom>
          <a:solidFill>
            <a:srgbClr val="B7B7B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1"/>
          <p:cNvSpPr txBox="1"/>
          <p:nvPr/>
        </p:nvSpPr>
        <p:spPr>
          <a:xfrm>
            <a:off x="258356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2195" name="Google Shape;2195;p51"/>
          <p:cNvSpPr txBox="1"/>
          <p:nvPr/>
        </p:nvSpPr>
        <p:spPr>
          <a:xfrm>
            <a:off x="36453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#f3f3f3</a:t>
            </a:r>
            <a:endParaRPr sz="1000">
              <a:solidFill>
                <a:schemeClr val="dk1"/>
              </a:solidFill>
            </a:endParaRPr>
          </a:p>
        </p:txBody>
      </p:sp>
      <p:sp>
        <p:nvSpPr>
          <p:cNvPr id="2196" name="Google Shape;2196;p51"/>
          <p:cNvSpPr txBox="1"/>
          <p:nvPr/>
        </p:nvSpPr>
        <p:spPr>
          <a:xfrm>
            <a:off x="47072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#b7b7b7</a:t>
            </a:r>
            <a:endParaRPr sz="1000">
              <a:solidFill>
                <a:schemeClr val="dk1"/>
              </a:solidFill>
            </a:endParaRPr>
          </a:p>
        </p:txBody>
      </p:sp>
      <p:sp>
        <p:nvSpPr>
          <p:cNvPr id="2197" name="Google Shape;2197;p51"/>
          <p:cNvSpPr/>
          <p:nvPr/>
        </p:nvSpPr>
        <p:spPr>
          <a:xfrm>
            <a:off x="5769038" y="2988225"/>
            <a:ext cx="791400" cy="754200"/>
          </a:xfrm>
          <a:prstGeom prst="roundRect">
            <a:avLst>
              <a:gd fmla="val 16667" name="adj"/>
            </a:avLst>
          </a:prstGeom>
          <a:solidFill>
            <a:srgbClr val="5F8EC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1"/>
          <p:cNvSpPr txBox="1"/>
          <p:nvPr/>
        </p:nvSpPr>
        <p:spPr>
          <a:xfrm>
            <a:off x="576903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#5f8ec7</a:t>
            </a:r>
            <a:endParaRPr sz="1000">
              <a:solidFill>
                <a:srgbClr val="FFFFFF"/>
              </a:solidFill>
            </a:endParaRPr>
          </a:p>
        </p:txBody>
      </p:sp>
      <p:sp>
        <p:nvSpPr>
          <p:cNvPr id="2199" name="Google Shape;2199;p51"/>
          <p:cNvSpPr/>
          <p:nvPr/>
        </p:nvSpPr>
        <p:spPr>
          <a:xfrm>
            <a:off x="4176300" y="3919325"/>
            <a:ext cx="791400" cy="754200"/>
          </a:xfrm>
          <a:prstGeom prst="roundRect">
            <a:avLst>
              <a:gd fmla="val 16667" name="adj"/>
            </a:avLst>
          </a:prstGeom>
          <a:solidFill>
            <a:srgbClr val="F03D3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1"/>
          <p:cNvSpPr/>
          <p:nvPr/>
        </p:nvSpPr>
        <p:spPr>
          <a:xfrm>
            <a:off x="5238120" y="39193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1"/>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#f03d34</a:t>
            </a:r>
            <a:endParaRPr sz="1000">
              <a:solidFill>
                <a:srgbClr val="FFFFFF"/>
              </a:solidFill>
            </a:endParaRPr>
          </a:p>
        </p:txBody>
      </p:sp>
      <p:sp>
        <p:nvSpPr>
          <p:cNvPr id="2202" name="Google Shape;2202;p51"/>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2203" name="Google Shape;2203;p51"/>
          <p:cNvSpPr/>
          <p:nvPr/>
        </p:nvSpPr>
        <p:spPr>
          <a:xfrm>
            <a:off x="3114475" y="3919325"/>
            <a:ext cx="791400" cy="754200"/>
          </a:xfrm>
          <a:prstGeom prst="roundRect">
            <a:avLst>
              <a:gd fmla="val 16667" name="adj"/>
            </a:avLst>
          </a:prstGeom>
          <a:solidFill>
            <a:srgbClr val="ACCFF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1"/>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#accff9</a:t>
            </a:r>
            <a:endParaRPr sz="1000">
              <a:solidFill>
                <a:schemeClr val="dk1"/>
              </a:solidFill>
            </a:endParaRPr>
          </a:p>
        </p:txBody>
      </p:sp>
      <p:sp>
        <p:nvSpPr>
          <p:cNvPr id="2205" name="Google Shape;2205;p5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09" name="Shape 2209"/>
        <p:cNvGrpSpPr/>
        <p:nvPr/>
      </p:nvGrpSpPr>
      <p:grpSpPr>
        <a:xfrm>
          <a:off x="0" y="0"/>
          <a:ext cx="0" cy="0"/>
          <a:chOff x="0" y="0"/>
          <a:chExt cx="0" cy="0"/>
        </a:xfrm>
      </p:grpSpPr>
      <p:sp>
        <p:nvSpPr>
          <p:cNvPr id="2210" name="Google Shape;2210;p52"/>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2211" name="Google Shape;2211;p5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2212" name="Google Shape;2212;p5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2213" name="Google Shape;2213;p5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2214" name="Google Shape;2214;p5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2215" name="Google Shape;2215;p5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2216" name="Google Shape;2216;p5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2217" name="Google Shape;2217;p5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2218" name="Google Shape;2218;p5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2219" name="Google Shape;2219;p5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2220" name="Google Shape;2220;p5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2221" name="Google Shape;2221;p5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25" name="Shape 2225"/>
        <p:cNvGrpSpPr/>
        <p:nvPr/>
      </p:nvGrpSpPr>
      <p:grpSpPr>
        <a:xfrm>
          <a:off x="0" y="0"/>
          <a:ext cx="0" cy="0"/>
          <a:chOff x="0" y="0"/>
          <a:chExt cx="0" cy="0"/>
        </a:xfrm>
      </p:grpSpPr>
      <p:sp>
        <p:nvSpPr>
          <p:cNvPr id="2226" name="Google Shape;2226;p53"/>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2227" name="Google Shape;2227;p53"/>
          <p:cNvGrpSpPr/>
          <p:nvPr/>
        </p:nvGrpSpPr>
        <p:grpSpPr>
          <a:xfrm>
            <a:off x="5117640" y="3085736"/>
            <a:ext cx="474294" cy="551291"/>
            <a:chOff x="4727025" y="1332775"/>
            <a:chExt cx="59900" cy="69625"/>
          </a:xfrm>
        </p:grpSpPr>
        <p:sp>
          <p:nvSpPr>
            <p:cNvPr id="2228" name="Google Shape;2228;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 name="Google Shape;2230;p53"/>
          <p:cNvGrpSpPr/>
          <p:nvPr/>
        </p:nvGrpSpPr>
        <p:grpSpPr>
          <a:xfrm>
            <a:off x="5731296" y="2314340"/>
            <a:ext cx="555653" cy="557031"/>
            <a:chOff x="4820425" y="1329900"/>
            <a:chExt cx="70175" cy="70350"/>
          </a:xfrm>
        </p:grpSpPr>
        <p:sp>
          <p:nvSpPr>
            <p:cNvPr id="2231" name="Google Shape;2231;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 name="Google Shape;2235;p53"/>
          <p:cNvGrpSpPr/>
          <p:nvPr/>
        </p:nvGrpSpPr>
        <p:grpSpPr>
          <a:xfrm>
            <a:off x="6357664" y="2318845"/>
            <a:ext cx="582574" cy="533871"/>
            <a:chOff x="4903200" y="1331525"/>
            <a:chExt cx="73575" cy="67425"/>
          </a:xfrm>
        </p:grpSpPr>
        <p:sp>
          <p:nvSpPr>
            <p:cNvPr id="2236" name="Google Shape;2236;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 name="Google Shape;2238;p53"/>
          <p:cNvGrpSpPr/>
          <p:nvPr/>
        </p:nvGrpSpPr>
        <p:grpSpPr>
          <a:xfrm>
            <a:off x="5717142" y="3078709"/>
            <a:ext cx="583960" cy="565345"/>
            <a:chOff x="4815575" y="1416800"/>
            <a:chExt cx="73750" cy="71400"/>
          </a:xfrm>
        </p:grpSpPr>
        <p:sp>
          <p:nvSpPr>
            <p:cNvPr id="2239" name="Google Shape;2239;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 name="Google Shape;2242;p53"/>
          <p:cNvGrpSpPr/>
          <p:nvPr/>
        </p:nvGrpSpPr>
        <p:grpSpPr>
          <a:xfrm>
            <a:off x="6351924" y="3108896"/>
            <a:ext cx="589898" cy="504970"/>
            <a:chOff x="4902475" y="1418875"/>
            <a:chExt cx="74500" cy="63775"/>
          </a:xfrm>
        </p:grpSpPr>
        <p:sp>
          <p:nvSpPr>
            <p:cNvPr id="2243" name="Google Shape;2243;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 name="Google Shape;2245;p53"/>
          <p:cNvGrpSpPr/>
          <p:nvPr/>
        </p:nvGrpSpPr>
        <p:grpSpPr>
          <a:xfrm>
            <a:off x="5727139" y="3826000"/>
            <a:ext cx="563967" cy="567127"/>
            <a:chOff x="4818100" y="1507675"/>
            <a:chExt cx="71225" cy="71625"/>
          </a:xfrm>
        </p:grpSpPr>
        <p:sp>
          <p:nvSpPr>
            <p:cNvPr id="2246" name="Google Shape;2246;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 name="Google Shape;2250;p53"/>
          <p:cNvGrpSpPr/>
          <p:nvPr/>
        </p:nvGrpSpPr>
        <p:grpSpPr>
          <a:xfrm>
            <a:off x="5040636" y="3829461"/>
            <a:ext cx="628301" cy="588505"/>
            <a:chOff x="4721450" y="1509475"/>
            <a:chExt cx="79350" cy="74325"/>
          </a:xfrm>
        </p:grpSpPr>
        <p:sp>
          <p:nvSpPr>
            <p:cNvPr id="2251" name="Google Shape;2251;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 name="Google Shape;2255;p53"/>
          <p:cNvGrpSpPr/>
          <p:nvPr/>
        </p:nvGrpSpPr>
        <p:grpSpPr>
          <a:xfrm>
            <a:off x="6386170" y="3814027"/>
            <a:ext cx="557038" cy="562772"/>
            <a:chOff x="4906800" y="1507500"/>
            <a:chExt cx="70350" cy="71075"/>
          </a:xfrm>
        </p:grpSpPr>
        <p:sp>
          <p:nvSpPr>
            <p:cNvPr id="2256" name="Google Shape;2256;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 name="Google Shape;2261;p53"/>
          <p:cNvGrpSpPr/>
          <p:nvPr/>
        </p:nvGrpSpPr>
        <p:grpSpPr>
          <a:xfrm>
            <a:off x="4423778" y="2340963"/>
            <a:ext cx="517934" cy="517934"/>
            <a:chOff x="3736598" y="2170606"/>
            <a:chExt cx="404889" cy="404889"/>
          </a:xfrm>
        </p:grpSpPr>
        <p:sp>
          <p:nvSpPr>
            <p:cNvPr id="2262" name="Google Shape;2262;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 name="Google Shape;2266;p53"/>
          <p:cNvGrpSpPr/>
          <p:nvPr/>
        </p:nvGrpSpPr>
        <p:grpSpPr>
          <a:xfrm>
            <a:off x="3690839" y="2341061"/>
            <a:ext cx="586986" cy="517740"/>
            <a:chOff x="3161917" y="2170682"/>
            <a:chExt cx="458870" cy="404737"/>
          </a:xfrm>
        </p:grpSpPr>
        <p:sp>
          <p:nvSpPr>
            <p:cNvPr id="2267" name="Google Shape;2267;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 name="Google Shape;2270;p53"/>
          <p:cNvGrpSpPr/>
          <p:nvPr/>
        </p:nvGrpSpPr>
        <p:grpSpPr>
          <a:xfrm>
            <a:off x="3713860" y="3102400"/>
            <a:ext cx="540943" cy="517963"/>
            <a:chOff x="3179914" y="2889488"/>
            <a:chExt cx="422876" cy="404911"/>
          </a:xfrm>
        </p:grpSpPr>
        <p:sp>
          <p:nvSpPr>
            <p:cNvPr id="2271" name="Google Shape;2271;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 name="Google Shape;2277;p53"/>
          <p:cNvGrpSpPr/>
          <p:nvPr/>
        </p:nvGrpSpPr>
        <p:grpSpPr>
          <a:xfrm>
            <a:off x="4414654" y="3102358"/>
            <a:ext cx="536180" cy="518047"/>
            <a:chOff x="3729467" y="2889422"/>
            <a:chExt cx="419153" cy="404977"/>
          </a:xfrm>
        </p:grpSpPr>
        <p:sp>
          <p:nvSpPr>
            <p:cNvPr id="2278" name="Google Shape;2278;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 name="Google Shape;2285;p53"/>
          <p:cNvGrpSpPr/>
          <p:nvPr/>
        </p:nvGrpSpPr>
        <p:grpSpPr>
          <a:xfrm>
            <a:off x="1951688" y="3445787"/>
            <a:ext cx="965351" cy="134611"/>
            <a:chOff x="4411970" y="2962952"/>
            <a:chExt cx="706544" cy="104212"/>
          </a:xfrm>
        </p:grpSpPr>
        <p:sp>
          <p:nvSpPr>
            <p:cNvPr id="2286" name="Google Shape;2286;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 name="Google Shape;2290;p53"/>
          <p:cNvGrpSpPr/>
          <p:nvPr/>
        </p:nvGrpSpPr>
        <p:grpSpPr>
          <a:xfrm>
            <a:off x="1951688" y="3041077"/>
            <a:ext cx="960158" cy="289172"/>
            <a:chOff x="4411970" y="2726085"/>
            <a:chExt cx="643107" cy="193659"/>
          </a:xfrm>
        </p:grpSpPr>
        <p:sp>
          <p:nvSpPr>
            <p:cNvPr id="2291" name="Google Shape;2291;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4" name="Google Shape;2294;p53"/>
          <p:cNvGrpSpPr/>
          <p:nvPr/>
        </p:nvGrpSpPr>
        <p:grpSpPr>
          <a:xfrm>
            <a:off x="960185" y="3295400"/>
            <a:ext cx="811503" cy="252584"/>
            <a:chOff x="4411970" y="4340222"/>
            <a:chExt cx="779467" cy="242683"/>
          </a:xfrm>
        </p:grpSpPr>
        <p:sp>
          <p:nvSpPr>
            <p:cNvPr id="2295" name="Google Shape;2295;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 name="Google Shape;2298;p53"/>
          <p:cNvGrpSpPr/>
          <p:nvPr/>
        </p:nvGrpSpPr>
        <p:grpSpPr>
          <a:xfrm>
            <a:off x="1951688" y="2709308"/>
            <a:ext cx="965160" cy="216230"/>
            <a:chOff x="4411970" y="2468674"/>
            <a:chExt cx="747317" cy="167425"/>
          </a:xfrm>
        </p:grpSpPr>
        <p:sp>
          <p:nvSpPr>
            <p:cNvPr id="2299" name="Google Shape;2299;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1" name="Google Shape;2301;p53"/>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2" name="Google Shape;2302;p53"/>
          <p:cNvGrpSpPr/>
          <p:nvPr/>
        </p:nvGrpSpPr>
        <p:grpSpPr>
          <a:xfrm>
            <a:off x="959254" y="2334687"/>
            <a:ext cx="1959041" cy="208784"/>
            <a:chOff x="6336019" y="3733725"/>
            <a:chExt cx="2566206" cy="351310"/>
          </a:xfrm>
        </p:grpSpPr>
        <p:sp>
          <p:nvSpPr>
            <p:cNvPr id="2303" name="Google Shape;2303;p5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7" name="Google Shape;2307;p53"/>
          <p:cNvGrpSpPr/>
          <p:nvPr/>
        </p:nvGrpSpPr>
        <p:grpSpPr>
          <a:xfrm>
            <a:off x="1951688" y="3950602"/>
            <a:ext cx="946551" cy="153200"/>
            <a:chOff x="4404545" y="3301592"/>
            <a:chExt cx="782403" cy="129272"/>
          </a:xfrm>
        </p:grpSpPr>
        <p:sp>
          <p:nvSpPr>
            <p:cNvPr id="2308" name="Google Shape;2308;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0" name="Google Shape;2310;p53"/>
          <p:cNvGrpSpPr/>
          <p:nvPr/>
        </p:nvGrpSpPr>
        <p:grpSpPr>
          <a:xfrm>
            <a:off x="1951688" y="3695937"/>
            <a:ext cx="962257" cy="139127"/>
            <a:chOff x="4411970" y="3131459"/>
            <a:chExt cx="710520" cy="117397"/>
          </a:xfrm>
        </p:grpSpPr>
        <p:sp>
          <p:nvSpPr>
            <p:cNvPr id="2311" name="Google Shape;2311;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313" name="Google Shape;2313;p53"/>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4" name="Google Shape;2314;p53"/>
          <p:cNvGrpSpPr/>
          <p:nvPr/>
        </p:nvGrpSpPr>
        <p:grpSpPr>
          <a:xfrm>
            <a:off x="951833" y="3621603"/>
            <a:ext cx="823838" cy="458988"/>
            <a:chOff x="4411970" y="1801825"/>
            <a:chExt cx="734586" cy="409262"/>
          </a:xfrm>
        </p:grpSpPr>
        <p:sp>
          <p:nvSpPr>
            <p:cNvPr id="2315" name="Google Shape;2315;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 name="Google Shape;2317;p53"/>
          <p:cNvGrpSpPr/>
          <p:nvPr/>
        </p:nvGrpSpPr>
        <p:grpSpPr>
          <a:xfrm>
            <a:off x="3056804" y="2339173"/>
            <a:ext cx="521514" cy="521514"/>
            <a:chOff x="5681300" y="2527788"/>
            <a:chExt cx="805800" cy="805800"/>
          </a:xfrm>
        </p:grpSpPr>
        <p:sp>
          <p:nvSpPr>
            <p:cNvPr id="2318" name="Google Shape;2318;p5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 name="Google Shape;2320;p53"/>
          <p:cNvGrpSpPr/>
          <p:nvPr/>
        </p:nvGrpSpPr>
        <p:grpSpPr>
          <a:xfrm>
            <a:off x="3051044" y="3094865"/>
            <a:ext cx="533033" cy="533033"/>
            <a:chOff x="4049800" y="640400"/>
            <a:chExt cx="858900" cy="858900"/>
          </a:xfrm>
        </p:grpSpPr>
        <p:sp>
          <p:nvSpPr>
            <p:cNvPr id="2321" name="Google Shape;2321;p5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3" name="Google Shape;2323;p53"/>
          <p:cNvGrpSpPr/>
          <p:nvPr/>
        </p:nvGrpSpPr>
        <p:grpSpPr>
          <a:xfrm>
            <a:off x="2976527" y="3772543"/>
            <a:ext cx="682068" cy="682068"/>
            <a:chOff x="5080188" y="927900"/>
            <a:chExt cx="961200" cy="961200"/>
          </a:xfrm>
        </p:grpSpPr>
        <p:sp>
          <p:nvSpPr>
            <p:cNvPr id="2324" name="Google Shape;2324;p5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 name="Google Shape;2332;p53"/>
          <p:cNvGrpSpPr/>
          <p:nvPr/>
        </p:nvGrpSpPr>
        <p:grpSpPr>
          <a:xfrm>
            <a:off x="4440026" y="3869234"/>
            <a:ext cx="505650" cy="504006"/>
            <a:chOff x="6039282" y="1042577"/>
            <a:chExt cx="734315" cy="731929"/>
          </a:xfrm>
        </p:grpSpPr>
        <p:sp>
          <p:nvSpPr>
            <p:cNvPr id="2333" name="Google Shape;2333;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 name="Google Shape;2354;p53"/>
          <p:cNvGrpSpPr/>
          <p:nvPr/>
        </p:nvGrpSpPr>
        <p:grpSpPr>
          <a:xfrm>
            <a:off x="5052628" y="2298862"/>
            <a:ext cx="567744" cy="602136"/>
            <a:chOff x="1825800" y="1651625"/>
            <a:chExt cx="539989" cy="571775"/>
          </a:xfrm>
        </p:grpSpPr>
        <p:sp>
          <p:nvSpPr>
            <p:cNvPr id="2355" name="Google Shape;2355;p5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9" name="Google Shape;2359;p53"/>
          <p:cNvGrpSpPr/>
          <p:nvPr/>
        </p:nvGrpSpPr>
        <p:grpSpPr>
          <a:xfrm>
            <a:off x="3727557" y="3855579"/>
            <a:ext cx="508123" cy="507955"/>
            <a:chOff x="1897577" y="2802432"/>
            <a:chExt cx="492176" cy="492014"/>
          </a:xfrm>
        </p:grpSpPr>
        <p:sp>
          <p:nvSpPr>
            <p:cNvPr id="2360" name="Google Shape;2360;p5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2" name="Google Shape;2372;p53"/>
          <p:cNvGrpSpPr/>
          <p:nvPr/>
        </p:nvGrpSpPr>
        <p:grpSpPr>
          <a:xfrm>
            <a:off x="959087" y="4169123"/>
            <a:ext cx="809227" cy="200842"/>
            <a:chOff x="2013045" y="4813233"/>
            <a:chExt cx="921986" cy="228854"/>
          </a:xfrm>
        </p:grpSpPr>
        <p:sp>
          <p:nvSpPr>
            <p:cNvPr id="2373" name="Google Shape;2373;p5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 name="Google Shape;2375;p53"/>
          <p:cNvGrpSpPr/>
          <p:nvPr/>
        </p:nvGrpSpPr>
        <p:grpSpPr>
          <a:xfrm>
            <a:off x="967547" y="2656004"/>
            <a:ext cx="792421" cy="269941"/>
            <a:chOff x="1046767" y="4756633"/>
            <a:chExt cx="859646" cy="292841"/>
          </a:xfrm>
        </p:grpSpPr>
        <p:sp>
          <p:nvSpPr>
            <p:cNvPr id="2376" name="Google Shape;2376;p5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9" name="Google Shape;2379;p53"/>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3"/>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3"/>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3"/>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3" name="Google Shape;2383;p53"/>
          <p:cNvGrpSpPr/>
          <p:nvPr/>
        </p:nvGrpSpPr>
        <p:grpSpPr>
          <a:xfrm>
            <a:off x="7103403" y="2550562"/>
            <a:ext cx="166473" cy="141497"/>
            <a:chOff x="4660325" y="1866850"/>
            <a:chExt cx="68350" cy="58100"/>
          </a:xfrm>
        </p:grpSpPr>
        <p:sp>
          <p:nvSpPr>
            <p:cNvPr id="2384" name="Google Shape;2384;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6" name="Google Shape;2386;p53"/>
          <p:cNvGrpSpPr/>
          <p:nvPr/>
        </p:nvGrpSpPr>
        <p:grpSpPr>
          <a:xfrm>
            <a:off x="7412747" y="2576286"/>
            <a:ext cx="162515" cy="90049"/>
            <a:chOff x="4791775" y="1877500"/>
            <a:chExt cx="66725" cy="36975"/>
          </a:xfrm>
        </p:grpSpPr>
        <p:sp>
          <p:nvSpPr>
            <p:cNvPr id="2387" name="Google Shape;2387;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9" name="Google Shape;2389;p53"/>
          <p:cNvGrpSpPr/>
          <p:nvPr/>
        </p:nvGrpSpPr>
        <p:grpSpPr>
          <a:xfrm>
            <a:off x="7734460" y="2576286"/>
            <a:ext cx="144979" cy="90049"/>
            <a:chOff x="4923925" y="1877500"/>
            <a:chExt cx="59525" cy="36975"/>
          </a:xfrm>
        </p:grpSpPr>
        <p:sp>
          <p:nvSpPr>
            <p:cNvPr id="2390" name="Google Shape;2390;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 name="Google Shape;2392;p53"/>
          <p:cNvGrpSpPr/>
          <p:nvPr/>
        </p:nvGrpSpPr>
        <p:grpSpPr>
          <a:xfrm>
            <a:off x="8028952" y="2558477"/>
            <a:ext cx="141447" cy="125667"/>
            <a:chOff x="5058450" y="1870100"/>
            <a:chExt cx="58075" cy="51600"/>
          </a:xfrm>
        </p:grpSpPr>
        <p:sp>
          <p:nvSpPr>
            <p:cNvPr id="2393" name="Google Shape;2393;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 name="Google Shape;2395;p53"/>
          <p:cNvGrpSpPr/>
          <p:nvPr/>
        </p:nvGrpSpPr>
        <p:grpSpPr>
          <a:xfrm>
            <a:off x="7443466" y="2980885"/>
            <a:ext cx="101077" cy="107645"/>
            <a:chOff x="4811425" y="2065025"/>
            <a:chExt cx="41500" cy="44200"/>
          </a:xfrm>
        </p:grpSpPr>
        <p:sp>
          <p:nvSpPr>
            <p:cNvPr id="2396" name="Google Shape;2396;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 name="Google Shape;2398;p53"/>
          <p:cNvGrpSpPr/>
          <p:nvPr/>
        </p:nvGrpSpPr>
        <p:grpSpPr>
          <a:xfrm>
            <a:off x="7735904" y="2981098"/>
            <a:ext cx="120867" cy="107218"/>
            <a:chOff x="4929875" y="2065025"/>
            <a:chExt cx="49625" cy="44025"/>
          </a:xfrm>
        </p:grpSpPr>
        <p:sp>
          <p:nvSpPr>
            <p:cNvPr id="2399" name="Google Shape;2399;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1" name="Google Shape;2401;p53"/>
          <p:cNvGrpSpPr/>
          <p:nvPr/>
        </p:nvGrpSpPr>
        <p:grpSpPr>
          <a:xfrm>
            <a:off x="8064572" y="2984112"/>
            <a:ext cx="70206" cy="101191"/>
            <a:chOff x="5083925" y="2066350"/>
            <a:chExt cx="28825" cy="41550"/>
          </a:xfrm>
        </p:grpSpPr>
        <p:sp>
          <p:nvSpPr>
            <p:cNvPr id="2402" name="Google Shape;2402;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 name="Google Shape;2404;p53"/>
          <p:cNvGrpSpPr/>
          <p:nvPr/>
        </p:nvGrpSpPr>
        <p:grpSpPr>
          <a:xfrm>
            <a:off x="7096126" y="2999759"/>
            <a:ext cx="181026" cy="69896"/>
            <a:chOff x="4659775" y="2072775"/>
            <a:chExt cx="74325" cy="28700"/>
          </a:xfrm>
        </p:grpSpPr>
        <p:sp>
          <p:nvSpPr>
            <p:cNvPr id="2405" name="Google Shape;2405;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8" name="Google Shape;2408;p53"/>
          <p:cNvGrpSpPr/>
          <p:nvPr/>
        </p:nvGrpSpPr>
        <p:grpSpPr>
          <a:xfrm>
            <a:off x="8015982" y="2790324"/>
            <a:ext cx="167387" cy="89197"/>
            <a:chOff x="4662475" y="1976500"/>
            <a:chExt cx="68725" cy="36625"/>
          </a:xfrm>
        </p:grpSpPr>
        <p:sp>
          <p:nvSpPr>
            <p:cNvPr id="2409" name="Google Shape;2409;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 name="Google Shape;2412;p53"/>
          <p:cNvGrpSpPr/>
          <p:nvPr/>
        </p:nvGrpSpPr>
        <p:grpSpPr>
          <a:xfrm>
            <a:off x="7712887" y="2793764"/>
            <a:ext cx="166899" cy="82317"/>
            <a:chOff x="4920150" y="1977875"/>
            <a:chExt cx="68525" cy="33800"/>
          </a:xfrm>
        </p:grpSpPr>
        <p:sp>
          <p:nvSpPr>
            <p:cNvPr id="2413" name="Google Shape;2413;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 name="Google Shape;2416;p53"/>
          <p:cNvGrpSpPr/>
          <p:nvPr/>
        </p:nvGrpSpPr>
        <p:grpSpPr>
          <a:xfrm>
            <a:off x="7124044" y="3197682"/>
            <a:ext cx="125190" cy="127859"/>
            <a:chOff x="4676550" y="2160575"/>
            <a:chExt cx="51400" cy="52500"/>
          </a:xfrm>
        </p:grpSpPr>
        <p:sp>
          <p:nvSpPr>
            <p:cNvPr id="2417" name="Google Shape;2417;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 name="Google Shape;2420;p53"/>
          <p:cNvGrpSpPr/>
          <p:nvPr/>
        </p:nvGrpSpPr>
        <p:grpSpPr>
          <a:xfrm>
            <a:off x="7421302" y="3204714"/>
            <a:ext cx="145405" cy="113794"/>
            <a:chOff x="4768325" y="2163475"/>
            <a:chExt cx="59700" cy="46725"/>
          </a:xfrm>
        </p:grpSpPr>
        <p:sp>
          <p:nvSpPr>
            <p:cNvPr id="2421" name="Google Shape;2421;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3" name="Google Shape;2423;p53"/>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3"/>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3"/>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3"/>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3"/>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3"/>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9" name="Google Shape;2429;p53"/>
          <p:cNvGrpSpPr/>
          <p:nvPr/>
        </p:nvGrpSpPr>
        <p:grpSpPr>
          <a:xfrm>
            <a:off x="7437621" y="3459808"/>
            <a:ext cx="112768" cy="106853"/>
            <a:chOff x="4768575" y="2253950"/>
            <a:chExt cx="46300" cy="43875"/>
          </a:xfrm>
        </p:grpSpPr>
        <p:sp>
          <p:nvSpPr>
            <p:cNvPr id="2430" name="Google Shape;2430;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2" name="Google Shape;2432;p53"/>
          <p:cNvGrpSpPr/>
          <p:nvPr/>
        </p:nvGrpSpPr>
        <p:grpSpPr>
          <a:xfrm>
            <a:off x="7737243" y="3948834"/>
            <a:ext cx="118187" cy="146246"/>
            <a:chOff x="4960900" y="2433225"/>
            <a:chExt cx="48525" cy="60050"/>
          </a:xfrm>
        </p:grpSpPr>
        <p:sp>
          <p:nvSpPr>
            <p:cNvPr id="2433" name="Google Shape;2433;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 name="Google Shape;2435;p53"/>
          <p:cNvGrpSpPr/>
          <p:nvPr/>
        </p:nvGrpSpPr>
        <p:grpSpPr>
          <a:xfrm>
            <a:off x="7425808" y="4212895"/>
            <a:ext cx="136394" cy="143810"/>
            <a:chOff x="4854075" y="2527625"/>
            <a:chExt cx="56000" cy="59050"/>
          </a:xfrm>
        </p:grpSpPr>
        <p:sp>
          <p:nvSpPr>
            <p:cNvPr id="2436" name="Google Shape;2436;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8" name="Google Shape;2438;p53"/>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3"/>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3"/>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1" name="Google Shape;2441;p53"/>
          <p:cNvGrpSpPr/>
          <p:nvPr/>
        </p:nvGrpSpPr>
        <p:grpSpPr>
          <a:xfrm>
            <a:off x="8050020" y="3676639"/>
            <a:ext cx="99312" cy="160797"/>
            <a:chOff x="5059700" y="2334775"/>
            <a:chExt cx="40775" cy="66025"/>
          </a:xfrm>
        </p:grpSpPr>
        <p:sp>
          <p:nvSpPr>
            <p:cNvPr id="2442" name="Google Shape;2442;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 name="Google Shape;2451;p53"/>
          <p:cNvGrpSpPr/>
          <p:nvPr/>
        </p:nvGrpSpPr>
        <p:grpSpPr>
          <a:xfrm>
            <a:off x="8007184" y="3941771"/>
            <a:ext cx="184984" cy="160371"/>
            <a:chOff x="5037700" y="2430325"/>
            <a:chExt cx="75950" cy="65850"/>
          </a:xfrm>
        </p:grpSpPr>
        <p:sp>
          <p:nvSpPr>
            <p:cNvPr id="2452" name="Google Shape;2452;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 name="Google Shape;2454;p53"/>
          <p:cNvGrpSpPr/>
          <p:nvPr/>
        </p:nvGrpSpPr>
        <p:grpSpPr>
          <a:xfrm>
            <a:off x="7426689" y="3708223"/>
            <a:ext cx="173014" cy="97629"/>
            <a:chOff x="4756975" y="2341800"/>
            <a:chExt cx="91975" cy="51925"/>
          </a:xfrm>
        </p:grpSpPr>
        <p:sp>
          <p:nvSpPr>
            <p:cNvPr id="2455" name="Google Shape;2455;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5" name="Google Shape;2475;p53"/>
          <p:cNvGrpSpPr/>
          <p:nvPr/>
        </p:nvGrpSpPr>
        <p:grpSpPr>
          <a:xfrm>
            <a:off x="7693626" y="4196920"/>
            <a:ext cx="212497" cy="175761"/>
            <a:chOff x="4943575" y="2516350"/>
            <a:chExt cx="98675" cy="81700"/>
          </a:xfrm>
        </p:grpSpPr>
        <p:sp>
          <p:nvSpPr>
            <p:cNvPr id="2476" name="Google Shape;2476;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4" name="Google Shape;2554;p53"/>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3"/>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3"/>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3"/>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2" name="Shape 2562"/>
        <p:cNvGrpSpPr/>
        <p:nvPr/>
      </p:nvGrpSpPr>
      <p:grpSpPr>
        <a:xfrm>
          <a:off x="0" y="0"/>
          <a:ext cx="0" cy="0"/>
          <a:chOff x="0" y="0"/>
          <a:chExt cx="0" cy="0"/>
        </a:xfrm>
      </p:grpSpPr>
      <p:grpSp>
        <p:nvGrpSpPr>
          <p:cNvPr id="2563" name="Google Shape;2563;p54"/>
          <p:cNvGrpSpPr/>
          <p:nvPr/>
        </p:nvGrpSpPr>
        <p:grpSpPr>
          <a:xfrm>
            <a:off x="752796" y="2869970"/>
            <a:ext cx="2622876" cy="1333540"/>
            <a:chOff x="238125" y="1038125"/>
            <a:chExt cx="7146800" cy="3633625"/>
          </a:xfrm>
        </p:grpSpPr>
        <p:sp>
          <p:nvSpPr>
            <p:cNvPr id="2564" name="Google Shape;2564;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6" name="Google Shape;4136;p54"/>
          <p:cNvGrpSpPr/>
          <p:nvPr/>
        </p:nvGrpSpPr>
        <p:grpSpPr>
          <a:xfrm>
            <a:off x="6681268" y="3584496"/>
            <a:ext cx="560636" cy="516497"/>
            <a:chOff x="6652051" y="3714143"/>
            <a:chExt cx="560636" cy="516497"/>
          </a:xfrm>
        </p:grpSpPr>
        <p:grpSp>
          <p:nvGrpSpPr>
            <p:cNvPr id="4137" name="Google Shape;4137;p54"/>
            <p:cNvGrpSpPr/>
            <p:nvPr/>
          </p:nvGrpSpPr>
          <p:grpSpPr>
            <a:xfrm>
              <a:off x="6669657" y="3716715"/>
              <a:ext cx="466768" cy="464314"/>
              <a:chOff x="3139766" y="765669"/>
              <a:chExt cx="886380" cy="881888"/>
            </a:xfrm>
          </p:grpSpPr>
          <p:grpSp>
            <p:nvGrpSpPr>
              <p:cNvPr id="4138" name="Google Shape;4138;p54"/>
              <p:cNvGrpSpPr/>
              <p:nvPr/>
            </p:nvGrpSpPr>
            <p:grpSpPr>
              <a:xfrm>
                <a:off x="3139766" y="765669"/>
                <a:ext cx="886380" cy="881888"/>
                <a:chOff x="3139766" y="765669"/>
                <a:chExt cx="886380" cy="881888"/>
              </a:xfrm>
            </p:grpSpPr>
            <p:sp>
              <p:nvSpPr>
                <p:cNvPr id="4139" name="Google Shape;4139;p5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8" name="Google Shape;4148;p5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2" name="Google Shape;4152;p5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3" name="Google Shape;4153;p54"/>
          <p:cNvGrpSpPr/>
          <p:nvPr/>
        </p:nvGrpSpPr>
        <p:grpSpPr>
          <a:xfrm>
            <a:off x="7679978" y="3065079"/>
            <a:ext cx="104231" cy="320340"/>
            <a:chOff x="7564426" y="3224343"/>
            <a:chExt cx="119985" cy="368801"/>
          </a:xfrm>
        </p:grpSpPr>
        <p:sp>
          <p:nvSpPr>
            <p:cNvPr id="4154" name="Google Shape;4154;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6" name="Google Shape;4156;p54"/>
          <p:cNvGrpSpPr/>
          <p:nvPr/>
        </p:nvGrpSpPr>
        <p:grpSpPr>
          <a:xfrm>
            <a:off x="7379466" y="3059180"/>
            <a:ext cx="189489" cy="332132"/>
            <a:chOff x="8370831" y="3202002"/>
            <a:chExt cx="218129" cy="382376"/>
          </a:xfrm>
        </p:grpSpPr>
        <p:sp>
          <p:nvSpPr>
            <p:cNvPr id="4157" name="Google Shape;4157;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9" name="Google Shape;4159;p54"/>
          <p:cNvGrpSpPr/>
          <p:nvPr/>
        </p:nvGrpSpPr>
        <p:grpSpPr>
          <a:xfrm>
            <a:off x="8102855" y="3470312"/>
            <a:ext cx="309429" cy="267000"/>
            <a:chOff x="6742064" y="3750480"/>
            <a:chExt cx="399315" cy="344560"/>
          </a:xfrm>
        </p:grpSpPr>
        <p:sp>
          <p:nvSpPr>
            <p:cNvPr id="4160" name="Google Shape;4160;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2" name="Google Shape;4162;p54"/>
          <p:cNvGrpSpPr/>
          <p:nvPr/>
        </p:nvGrpSpPr>
        <p:grpSpPr>
          <a:xfrm>
            <a:off x="7641874" y="3821360"/>
            <a:ext cx="180437" cy="281608"/>
            <a:chOff x="7248525" y="3739696"/>
            <a:chExt cx="230531" cy="359790"/>
          </a:xfrm>
        </p:grpSpPr>
        <p:sp>
          <p:nvSpPr>
            <p:cNvPr id="4163" name="Google Shape;4163;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5" name="Google Shape;4165;p54"/>
          <p:cNvGrpSpPr/>
          <p:nvPr/>
        </p:nvGrpSpPr>
        <p:grpSpPr>
          <a:xfrm>
            <a:off x="7887794" y="3464584"/>
            <a:ext cx="162896" cy="278710"/>
            <a:chOff x="7601242" y="3729267"/>
            <a:chExt cx="222566" cy="380803"/>
          </a:xfrm>
        </p:grpSpPr>
        <p:sp>
          <p:nvSpPr>
            <p:cNvPr id="4166" name="Google Shape;4166;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8" name="Google Shape;4168;p54"/>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9" name="Google Shape;4169;p54"/>
          <p:cNvGrpSpPr/>
          <p:nvPr/>
        </p:nvGrpSpPr>
        <p:grpSpPr>
          <a:xfrm>
            <a:off x="7377439" y="3465724"/>
            <a:ext cx="193543" cy="275990"/>
            <a:chOff x="8304647" y="3738687"/>
            <a:chExt cx="225076" cy="320956"/>
          </a:xfrm>
        </p:grpSpPr>
        <p:sp>
          <p:nvSpPr>
            <p:cNvPr id="4170" name="Google Shape;4170;p5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3" name="Google Shape;4173;p54"/>
          <p:cNvGrpSpPr/>
          <p:nvPr/>
        </p:nvGrpSpPr>
        <p:grpSpPr>
          <a:xfrm>
            <a:off x="7649932" y="3465724"/>
            <a:ext cx="178492" cy="275990"/>
            <a:chOff x="8615101" y="3738687"/>
            <a:chExt cx="207573" cy="320956"/>
          </a:xfrm>
        </p:grpSpPr>
        <p:sp>
          <p:nvSpPr>
            <p:cNvPr id="4174" name="Google Shape;4174;p5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7" name="Google Shape;4177;p54"/>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8" name="Google Shape;4178;p54"/>
          <p:cNvGrpSpPr/>
          <p:nvPr/>
        </p:nvGrpSpPr>
        <p:grpSpPr>
          <a:xfrm>
            <a:off x="7875463" y="3868385"/>
            <a:ext cx="187557" cy="187557"/>
            <a:chOff x="8565775" y="671075"/>
            <a:chExt cx="441000" cy="441000"/>
          </a:xfrm>
        </p:grpSpPr>
        <p:sp>
          <p:nvSpPr>
            <p:cNvPr id="4179" name="Google Shape;4179;p5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1" name="Google Shape;4181;p54"/>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4"/>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3" name="Google Shape;4183;p54"/>
          <p:cNvGrpSpPr/>
          <p:nvPr/>
        </p:nvGrpSpPr>
        <p:grpSpPr>
          <a:xfrm>
            <a:off x="6029935" y="2940910"/>
            <a:ext cx="587865" cy="517731"/>
            <a:chOff x="6000718" y="3070557"/>
            <a:chExt cx="587865" cy="517731"/>
          </a:xfrm>
        </p:grpSpPr>
        <p:sp>
          <p:nvSpPr>
            <p:cNvPr id="4184" name="Google Shape;4184;p5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54"/>
          <p:cNvGrpSpPr/>
          <p:nvPr/>
        </p:nvGrpSpPr>
        <p:grpSpPr>
          <a:xfrm>
            <a:off x="6044740" y="3584570"/>
            <a:ext cx="557665" cy="516387"/>
            <a:chOff x="6015523" y="3714217"/>
            <a:chExt cx="557665" cy="516387"/>
          </a:xfrm>
        </p:grpSpPr>
        <p:grpSp>
          <p:nvGrpSpPr>
            <p:cNvPr id="4195" name="Google Shape;4195;p54"/>
            <p:cNvGrpSpPr/>
            <p:nvPr/>
          </p:nvGrpSpPr>
          <p:grpSpPr>
            <a:xfrm>
              <a:off x="6036094" y="3716980"/>
              <a:ext cx="529822" cy="510480"/>
              <a:chOff x="3148311" y="-545634"/>
              <a:chExt cx="1006118" cy="969572"/>
            </a:xfrm>
          </p:grpSpPr>
          <p:sp>
            <p:nvSpPr>
              <p:cNvPr id="4196" name="Google Shape;4196;p5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6" name="Google Shape;4206;p5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7" name="Google Shape;4207;p54"/>
          <p:cNvGrpSpPr/>
          <p:nvPr/>
        </p:nvGrpSpPr>
        <p:grpSpPr>
          <a:xfrm>
            <a:off x="6673522" y="2943981"/>
            <a:ext cx="576302" cy="511871"/>
            <a:chOff x="6644304" y="3073628"/>
            <a:chExt cx="576302" cy="511871"/>
          </a:xfrm>
        </p:grpSpPr>
        <p:grpSp>
          <p:nvGrpSpPr>
            <p:cNvPr id="4208" name="Google Shape;4208;p54"/>
            <p:cNvGrpSpPr/>
            <p:nvPr/>
          </p:nvGrpSpPr>
          <p:grpSpPr>
            <a:xfrm>
              <a:off x="6712169" y="3073651"/>
              <a:ext cx="481611" cy="506713"/>
              <a:chOff x="1833536" y="-546641"/>
              <a:chExt cx="914567" cy="962419"/>
            </a:xfrm>
          </p:grpSpPr>
          <p:grpSp>
            <p:nvGrpSpPr>
              <p:cNvPr id="4209" name="Google Shape;4209;p54"/>
              <p:cNvGrpSpPr/>
              <p:nvPr/>
            </p:nvGrpSpPr>
            <p:grpSpPr>
              <a:xfrm>
                <a:off x="1833536" y="-524249"/>
                <a:ext cx="914567" cy="940027"/>
                <a:chOff x="1833536" y="-524249"/>
                <a:chExt cx="914567" cy="940027"/>
              </a:xfrm>
            </p:grpSpPr>
            <p:sp>
              <p:nvSpPr>
                <p:cNvPr id="4210" name="Google Shape;4210;p5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5" name="Google Shape;4215;p5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9" name="Google Shape;4219;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0" name="Google Shape;4220;p54"/>
          <p:cNvGrpSpPr/>
          <p:nvPr/>
        </p:nvGrpSpPr>
        <p:grpSpPr>
          <a:xfrm>
            <a:off x="5938558" y="1033351"/>
            <a:ext cx="2435960" cy="1297725"/>
            <a:chOff x="233350" y="949250"/>
            <a:chExt cx="7137300" cy="3802300"/>
          </a:xfrm>
        </p:grpSpPr>
        <p:sp>
          <p:nvSpPr>
            <p:cNvPr id="4221" name="Google Shape;4221;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2" name="Google Shape;4272;p54"/>
          <p:cNvGrpSpPr/>
          <p:nvPr/>
        </p:nvGrpSpPr>
        <p:grpSpPr>
          <a:xfrm>
            <a:off x="731715" y="995041"/>
            <a:ext cx="2665073" cy="1317140"/>
            <a:chOff x="793334" y="1192826"/>
            <a:chExt cx="2665073" cy="1317140"/>
          </a:xfrm>
        </p:grpSpPr>
        <p:sp>
          <p:nvSpPr>
            <p:cNvPr id="4273" name="Google Shape;4273;p54"/>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4"/>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4"/>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4"/>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4"/>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4"/>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4"/>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4"/>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4"/>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4"/>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4"/>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4"/>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4"/>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4"/>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4"/>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4"/>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4"/>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4"/>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4"/>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4"/>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4"/>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4"/>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4"/>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4"/>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4"/>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4"/>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4"/>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4"/>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4"/>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4"/>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4"/>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4"/>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4"/>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4"/>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4"/>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4"/>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4"/>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4"/>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4"/>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4"/>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4"/>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4"/>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4"/>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4"/>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4"/>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4"/>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4"/>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4"/>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4"/>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4"/>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4"/>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4"/>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4"/>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4"/>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4"/>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4"/>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4"/>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4"/>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4"/>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4"/>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4"/>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4"/>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4"/>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4"/>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4"/>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4"/>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4"/>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4"/>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4"/>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4"/>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4"/>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4"/>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4"/>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4"/>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4"/>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4"/>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4"/>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4"/>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4"/>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4"/>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4"/>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4"/>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4"/>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4"/>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4"/>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4"/>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4"/>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4"/>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4"/>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4"/>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4"/>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4"/>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4"/>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4"/>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4"/>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4"/>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4"/>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4"/>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4"/>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4"/>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4"/>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4"/>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4"/>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4"/>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4"/>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4"/>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4"/>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4"/>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4"/>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4"/>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4"/>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4"/>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4"/>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4"/>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4"/>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4"/>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4"/>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4"/>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4"/>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4"/>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4"/>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4"/>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4"/>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4"/>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4"/>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4"/>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4"/>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4"/>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4"/>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4"/>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4"/>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4"/>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4"/>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4"/>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4"/>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4"/>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4"/>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4"/>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4"/>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4"/>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4"/>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4"/>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4"/>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4"/>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4"/>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4"/>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4"/>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4"/>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4"/>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4"/>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4"/>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4"/>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4"/>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4"/>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4"/>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4"/>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4"/>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4"/>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4"/>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4"/>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4"/>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4"/>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4"/>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4"/>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4"/>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4"/>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4"/>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4"/>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4"/>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4"/>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4"/>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4"/>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4"/>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4"/>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4"/>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4"/>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4"/>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4"/>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4"/>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4"/>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4"/>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4"/>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4"/>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4"/>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4"/>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4"/>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4"/>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4"/>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4"/>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4"/>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4"/>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4"/>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4"/>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4"/>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4"/>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4"/>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4"/>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4"/>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4"/>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4"/>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4"/>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4"/>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4"/>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4"/>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4"/>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4"/>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4"/>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4"/>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4"/>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4"/>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4"/>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4"/>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4"/>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4"/>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4"/>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4"/>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4"/>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4"/>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4"/>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4"/>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4"/>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4"/>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4"/>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4"/>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4"/>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4"/>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4"/>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4"/>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4"/>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4"/>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4"/>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4"/>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4"/>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4"/>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4"/>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4"/>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4"/>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4"/>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4"/>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4"/>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4"/>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4"/>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4"/>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4"/>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4"/>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4"/>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4"/>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4"/>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4"/>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4"/>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4"/>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4"/>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4"/>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4"/>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4"/>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4"/>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4"/>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4"/>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4"/>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4"/>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4"/>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4"/>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4"/>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4"/>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4"/>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4"/>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4"/>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4"/>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4"/>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4"/>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4"/>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4"/>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4"/>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4"/>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4"/>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4"/>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4"/>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4"/>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4"/>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4"/>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4"/>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4"/>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4"/>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4"/>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4"/>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4"/>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4"/>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4"/>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4"/>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4"/>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4"/>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4"/>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4"/>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4"/>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4"/>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4"/>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4"/>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4"/>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4"/>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4"/>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4"/>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4"/>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4"/>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4"/>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4"/>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4"/>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4"/>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4"/>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4"/>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4"/>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4"/>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4"/>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4"/>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4"/>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4"/>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4"/>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4"/>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4"/>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4"/>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4"/>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4"/>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4"/>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4"/>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4"/>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4"/>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4"/>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4"/>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4"/>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4"/>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4"/>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4"/>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4"/>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4"/>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4"/>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4"/>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4"/>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4"/>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4"/>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4"/>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4"/>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4"/>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4"/>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4"/>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4"/>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4"/>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4"/>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4"/>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4"/>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4"/>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4"/>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4"/>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4"/>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4"/>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4"/>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4"/>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4"/>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4"/>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4"/>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4"/>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4"/>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4"/>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4"/>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4"/>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4"/>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4"/>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4"/>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4"/>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4"/>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4"/>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4"/>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4"/>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4"/>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4"/>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4"/>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4"/>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4"/>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4"/>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4"/>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4"/>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4"/>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4"/>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4"/>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4"/>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4"/>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4"/>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4"/>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4"/>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4"/>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4"/>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4"/>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4"/>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4"/>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4"/>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4"/>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4"/>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4"/>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4"/>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4"/>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4"/>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4"/>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4"/>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4"/>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4"/>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4"/>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4"/>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4"/>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4"/>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4"/>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4"/>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4"/>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4"/>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4"/>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4"/>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4"/>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4"/>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4"/>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4"/>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4"/>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4"/>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4"/>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4"/>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4"/>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4"/>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4"/>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4"/>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4"/>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4"/>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4"/>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4"/>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4"/>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4"/>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4"/>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4"/>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4"/>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4"/>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4"/>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4"/>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4"/>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4"/>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4"/>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4"/>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4"/>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4"/>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4"/>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4"/>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4"/>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4"/>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4"/>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4"/>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4"/>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4"/>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4"/>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4"/>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4"/>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4"/>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4"/>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4"/>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4"/>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4"/>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4"/>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4"/>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4"/>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4"/>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4"/>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4"/>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4"/>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4"/>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4"/>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4"/>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4"/>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4"/>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4"/>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4"/>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4"/>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4"/>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4"/>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4"/>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4"/>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4"/>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4"/>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4"/>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4"/>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4"/>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4"/>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4"/>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4"/>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4"/>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4"/>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4"/>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4"/>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4"/>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4"/>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4"/>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4"/>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4"/>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4"/>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4"/>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4"/>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4"/>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4"/>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4"/>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4"/>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4"/>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4"/>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4"/>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4"/>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4"/>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4"/>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4"/>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4"/>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4"/>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4"/>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4"/>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4"/>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4"/>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4"/>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4"/>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4"/>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4"/>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4"/>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4"/>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4"/>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4"/>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4"/>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4"/>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4"/>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4"/>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4"/>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4"/>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4"/>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4"/>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4"/>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4"/>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4"/>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4"/>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4"/>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4"/>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4"/>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4"/>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4"/>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4"/>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4"/>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4"/>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4"/>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4"/>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4"/>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4"/>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4"/>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4"/>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4"/>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4"/>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4"/>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4"/>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4"/>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4"/>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4"/>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4"/>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4"/>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4"/>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4"/>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4"/>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4"/>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4"/>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4"/>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4"/>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4"/>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4"/>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4"/>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4"/>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4"/>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4"/>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4"/>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4"/>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4"/>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4"/>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4"/>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4"/>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4"/>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4"/>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4"/>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4"/>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4"/>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4"/>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4"/>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4"/>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4"/>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4"/>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4"/>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4"/>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4"/>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4"/>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4"/>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4"/>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4"/>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4"/>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4"/>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4"/>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4"/>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4"/>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4"/>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4"/>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4"/>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4"/>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4"/>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4"/>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4"/>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4"/>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4"/>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4"/>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4"/>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4"/>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4"/>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4"/>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4"/>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4"/>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4"/>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4"/>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4"/>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4"/>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4"/>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4"/>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4"/>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4"/>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4"/>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4"/>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4"/>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4"/>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4"/>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4"/>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4"/>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4"/>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4"/>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4"/>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4"/>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4"/>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4"/>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4"/>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4"/>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4"/>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4"/>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4"/>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4"/>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4"/>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4"/>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4"/>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4"/>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4"/>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4"/>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4"/>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4"/>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4"/>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4"/>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4"/>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4"/>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4"/>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4"/>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4"/>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4"/>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4"/>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4"/>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4"/>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4"/>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4"/>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4"/>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4"/>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4"/>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4"/>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4"/>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4"/>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4"/>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4"/>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4"/>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4"/>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4"/>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4"/>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4"/>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4"/>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4"/>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4"/>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4"/>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4"/>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4"/>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4"/>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4"/>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4"/>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4"/>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4"/>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4"/>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4"/>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4"/>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4"/>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4"/>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4"/>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4"/>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4"/>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4"/>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4"/>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4"/>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4"/>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4"/>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4"/>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4"/>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4"/>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4"/>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4"/>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4"/>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4"/>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4"/>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4"/>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4"/>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4"/>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4"/>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4"/>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4"/>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4"/>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4"/>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4"/>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4"/>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4"/>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4"/>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4"/>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4"/>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4"/>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4"/>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4"/>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4"/>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4"/>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4"/>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4"/>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4"/>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4"/>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4"/>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4"/>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4"/>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4"/>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4"/>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4"/>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4"/>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4"/>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4"/>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4"/>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4"/>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4"/>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4"/>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4"/>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4"/>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4"/>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4"/>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4"/>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4"/>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4"/>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4"/>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4"/>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4"/>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4"/>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4"/>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4"/>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4"/>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4"/>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4"/>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4"/>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4"/>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4"/>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4"/>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4"/>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4"/>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4"/>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4"/>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4"/>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4"/>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4"/>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4"/>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4"/>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4"/>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4"/>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4"/>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4"/>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4"/>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4"/>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4"/>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4"/>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4"/>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4"/>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4"/>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4"/>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4"/>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4"/>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4"/>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4"/>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4"/>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4"/>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4"/>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4"/>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4"/>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4"/>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4"/>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4"/>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4"/>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4"/>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4"/>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4"/>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4"/>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4"/>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4"/>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4"/>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4"/>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4"/>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4"/>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4"/>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4"/>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4"/>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4"/>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4"/>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4"/>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4"/>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4"/>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4"/>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4"/>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4"/>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4"/>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4"/>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4"/>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4"/>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4"/>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4"/>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4"/>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4"/>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4"/>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4"/>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4"/>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4"/>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4"/>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4"/>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4"/>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4"/>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4"/>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4"/>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4"/>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4"/>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4"/>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4"/>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4"/>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4"/>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4"/>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4"/>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4"/>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4"/>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4"/>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4"/>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4"/>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4"/>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4"/>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4"/>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4"/>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4"/>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4"/>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4"/>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4"/>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4"/>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4"/>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4"/>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4"/>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4"/>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4"/>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4"/>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4"/>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4"/>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4"/>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4"/>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4"/>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4"/>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4"/>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4"/>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4"/>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4"/>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4"/>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4"/>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4"/>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4"/>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4"/>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4"/>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4"/>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4"/>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4"/>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4"/>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4"/>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4"/>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4"/>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4"/>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4"/>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4"/>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4"/>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4"/>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4"/>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4"/>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4"/>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4"/>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4"/>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4"/>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4"/>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4"/>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4"/>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4"/>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4"/>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4"/>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4"/>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4"/>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4"/>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4"/>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4"/>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4"/>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4"/>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4"/>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4"/>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4"/>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4"/>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4"/>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4"/>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4"/>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4"/>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4"/>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4"/>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4"/>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4"/>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4"/>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4"/>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4"/>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4"/>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4"/>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4"/>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4"/>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4"/>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4"/>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4"/>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4"/>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4"/>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4"/>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4"/>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4"/>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4"/>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4"/>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4"/>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4"/>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4"/>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4"/>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4"/>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4"/>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4"/>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4"/>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4"/>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4"/>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4"/>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4"/>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4"/>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4"/>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4"/>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4"/>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4"/>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4"/>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4"/>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4"/>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4"/>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4"/>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4"/>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4"/>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4"/>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4"/>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4"/>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4"/>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4"/>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4"/>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4"/>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4"/>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4"/>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4"/>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4"/>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4"/>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4"/>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4"/>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4"/>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4"/>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4"/>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4"/>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4"/>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4"/>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4"/>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4"/>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4"/>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4"/>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4"/>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4"/>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4"/>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4"/>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4"/>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4"/>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4"/>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4"/>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4"/>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4"/>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4"/>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4"/>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4"/>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4"/>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4"/>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4"/>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4"/>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4"/>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4"/>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4"/>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4"/>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4"/>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4"/>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4"/>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4"/>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4"/>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4"/>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4"/>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4"/>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4"/>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4"/>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4"/>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4"/>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4"/>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4"/>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4"/>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4"/>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4"/>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4"/>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4"/>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4"/>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4"/>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4"/>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4"/>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4"/>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4"/>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4"/>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4"/>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4"/>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4"/>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4"/>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4"/>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4"/>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4"/>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4"/>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4"/>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4"/>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4"/>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4"/>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4"/>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4"/>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4"/>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4"/>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4"/>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4"/>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4"/>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4"/>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4"/>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4"/>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4"/>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4"/>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4"/>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4"/>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4"/>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4"/>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4"/>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4"/>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4"/>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4"/>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4"/>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4"/>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4"/>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4"/>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4"/>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4"/>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4"/>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4"/>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4"/>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4"/>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4"/>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4"/>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4"/>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4"/>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4"/>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4"/>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4"/>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4"/>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4"/>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4"/>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4"/>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4"/>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4"/>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4"/>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4"/>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4"/>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4"/>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4"/>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4"/>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4"/>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4"/>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4"/>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4"/>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4"/>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4"/>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4"/>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4"/>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4"/>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4"/>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4"/>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4"/>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4"/>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4"/>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4"/>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4"/>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4"/>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4"/>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4"/>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4"/>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4"/>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4"/>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4"/>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4"/>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4"/>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4"/>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4"/>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4"/>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4"/>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4"/>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4"/>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4"/>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4"/>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4"/>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4"/>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4"/>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4"/>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4"/>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4"/>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4"/>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4"/>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4"/>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4"/>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4"/>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4"/>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4"/>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4"/>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4"/>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4"/>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4"/>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4"/>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4"/>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4"/>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4"/>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4"/>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4"/>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4"/>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4"/>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4"/>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4"/>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4"/>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4"/>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4"/>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4"/>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4"/>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4"/>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4"/>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4"/>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4"/>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4"/>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4"/>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4"/>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4"/>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4"/>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4"/>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4"/>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4"/>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4"/>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4"/>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4"/>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4"/>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4"/>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4"/>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4"/>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4"/>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4"/>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4"/>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4"/>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4"/>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4"/>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4"/>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4"/>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4"/>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4"/>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4"/>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4"/>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4"/>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4"/>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4"/>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4"/>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4"/>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4"/>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4"/>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4"/>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4"/>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4"/>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4"/>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4"/>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4"/>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4"/>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4"/>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4"/>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4"/>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4"/>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4"/>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4"/>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4"/>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4"/>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4"/>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4"/>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4"/>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4"/>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4"/>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4"/>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4"/>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4"/>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4"/>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4"/>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4"/>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4"/>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4"/>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4"/>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4"/>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4"/>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4"/>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4"/>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4"/>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4"/>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4"/>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4"/>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4"/>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4"/>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4"/>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4"/>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4"/>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4"/>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4"/>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4"/>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4"/>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4"/>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4"/>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4"/>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4"/>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4"/>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4"/>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4"/>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4"/>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4"/>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4"/>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4"/>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4"/>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4"/>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4"/>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4"/>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4"/>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4"/>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4"/>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4"/>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4"/>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4"/>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4"/>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4"/>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4"/>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4"/>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4"/>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4"/>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4"/>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4"/>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4"/>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4"/>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4"/>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4"/>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4"/>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4"/>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4"/>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4"/>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4"/>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4"/>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4"/>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4"/>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4"/>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4"/>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4"/>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4"/>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4"/>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4"/>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4"/>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4"/>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4"/>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4"/>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4"/>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4"/>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4"/>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4"/>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4"/>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4"/>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4"/>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4"/>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4"/>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4"/>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4"/>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4"/>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4"/>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4"/>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4"/>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4"/>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4"/>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4"/>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4"/>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4"/>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4"/>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4"/>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4"/>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4"/>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4"/>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4"/>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4"/>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4"/>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4"/>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4"/>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4"/>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4"/>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4"/>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4"/>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4"/>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4"/>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4"/>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4"/>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4"/>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4"/>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4"/>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4"/>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4"/>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4"/>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4"/>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4"/>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4"/>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4"/>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4"/>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4"/>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4"/>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4"/>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4"/>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4"/>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4"/>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4"/>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4"/>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4"/>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4"/>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4"/>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4"/>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4"/>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4"/>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4"/>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4"/>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4"/>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4"/>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4"/>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4"/>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4"/>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4"/>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4"/>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4"/>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4"/>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4"/>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4"/>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4"/>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4"/>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4"/>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4"/>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4"/>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4"/>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4"/>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4"/>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4"/>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4"/>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4"/>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4"/>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4"/>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4"/>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4"/>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4"/>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4"/>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4"/>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4"/>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4"/>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4"/>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4"/>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4"/>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4"/>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4"/>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4"/>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4"/>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4"/>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4"/>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4"/>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4"/>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4"/>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4"/>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4"/>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4"/>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4"/>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4"/>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4"/>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4"/>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4"/>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4"/>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4"/>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4"/>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4"/>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4"/>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4"/>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4"/>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4"/>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4"/>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4"/>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4"/>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4"/>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4"/>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4"/>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4"/>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4"/>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4"/>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4"/>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4"/>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4"/>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4"/>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4"/>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4"/>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4"/>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4"/>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4"/>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4"/>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4"/>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4"/>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4"/>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4"/>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4"/>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4"/>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4"/>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4"/>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4"/>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4"/>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4"/>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4"/>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4"/>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4"/>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4"/>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4"/>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4"/>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4"/>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4"/>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4"/>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4"/>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4"/>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4"/>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4"/>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4"/>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4"/>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4"/>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4"/>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4"/>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4"/>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4"/>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4"/>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4"/>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4"/>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4"/>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4"/>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4"/>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4"/>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4"/>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4"/>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4"/>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4"/>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4"/>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4"/>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4"/>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4"/>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4"/>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4"/>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4"/>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4"/>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4"/>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4"/>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4"/>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4"/>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4"/>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4"/>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4"/>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4"/>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4"/>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4"/>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4"/>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4"/>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4"/>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4"/>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4"/>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4"/>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4"/>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4"/>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4"/>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4"/>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4"/>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4"/>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4"/>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4"/>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4"/>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4"/>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4"/>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4"/>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4"/>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4"/>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4"/>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4"/>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4"/>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4"/>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4"/>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4"/>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4"/>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4"/>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4"/>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4"/>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4"/>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4"/>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4"/>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4"/>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4"/>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4"/>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4"/>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4"/>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4"/>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4"/>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4"/>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4"/>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4"/>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4"/>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4"/>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4"/>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4"/>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4"/>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4"/>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4"/>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4"/>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4"/>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4"/>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4"/>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4"/>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4"/>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4"/>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4"/>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4"/>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4"/>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4"/>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4"/>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4"/>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4"/>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4"/>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4"/>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4"/>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4"/>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4"/>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4"/>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4"/>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4"/>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4"/>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4"/>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4"/>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4"/>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4"/>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4"/>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4"/>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4"/>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4"/>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4"/>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4"/>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4"/>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4"/>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4"/>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4"/>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4"/>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4"/>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4"/>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4"/>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4"/>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4"/>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4"/>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4"/>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4"/>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4"/>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4"/>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4"/>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4"/>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4"/>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4"/>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4"/>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4"/>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4"/>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4"/>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4"/>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4"/>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4"/>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4"/>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4"/>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4"/>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4"/>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4"/>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4"/>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4"/>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4"/>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4"/>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4"/>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4"/>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4"/>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4"/>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4"/>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4"/>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4"/>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4"/>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4"/>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4"/>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4"/>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4"/>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4"/>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4"/>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4"/>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4"/>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4"/>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4"/>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4"/>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4"/>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4"/>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4"/>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4"/>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4"/>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4"/>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4"/>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4"/>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4"/>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4"/>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4"/>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4"/>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4"/>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4"/>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4"/>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4"/>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4"/>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4"/>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4"/>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4"/>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4"/>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4"/>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4"/>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4"/>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4"/>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4"/>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4"/>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4"/>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4"/>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4"/>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4"/>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4"/>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4"/>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4"/>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4"/>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4"/>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4"/>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4"/>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4"/>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4"/>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4"/>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4"/>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4"/>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4"/>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4"/>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4"/>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4"/>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4"/>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4"/>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4"/>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4"/>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4"/>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4"/>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4"/>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4"/>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4"/>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4"/>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4"/>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4"/>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4"/>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4"/>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4"/>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4"/>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4"/>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4"/>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4"/>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4"/>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4"/>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4"/>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4"/>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4"/>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4"/>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4"/>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4"/>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4"/>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4"/>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4"/>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4"/>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4"/>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4"/>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4"/>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4"/>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4"/>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4"/>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4"/>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4"/>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4"/>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4"/>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4"/>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4"/>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4"/>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4"/>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4"/>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4"/>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4"/>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4"/>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4"/>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4"/>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4"/>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4"/>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4"/>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4"/>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4"/>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4"/>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4"/>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4"/>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4"/>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4"/>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4"/>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4"/>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4"/>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4"/>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4"/>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4"/>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4"/>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4"/>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4"/>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4"/>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4"/>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4"/>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4"/>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4"/>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4"/>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4"/>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4"/>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4"/>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4"/>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4"/>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4"/>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4"/>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4"/>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4"/>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4"/>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4"/>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4"/>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4"/>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4"/>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4"/>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4"/>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4"/>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4"/>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4"/>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4"/>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4"/>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4"/>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4"/>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4"/>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4"/>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4"/>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4"/>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4"/>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4"/>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4"/>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4"/>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4"/>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4"/>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4"/>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4"/>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4"/>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4"/>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4"/>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4"/>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4"/>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4"/>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4"/>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4"/>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4"/>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4"/>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4"/>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4"/>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4"/>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4"/>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4"/>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4"/>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4"/>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4"/>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4"/>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4"/>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4"/>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4"/>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4"/>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4"/>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4"/>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4"/>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4"/>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4"/>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4"/>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4"/>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4"/>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4"/>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4"/>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4"/>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4"/>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4"/>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4"/>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4"/>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4"/>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4"/>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4"/>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4"/>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4"/>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4"/>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4"/>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4"/>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4"/>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4"/>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4"/>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4"/>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4"/>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4"/>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4"/>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4"/>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4"/>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4"/>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4"/>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4"/>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4"/>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4"/>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4"/>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4"/>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4"/>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4"/>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4"/>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4"/>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4"/>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4"/>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4"/>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4"/>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4"/>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4"/>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4"/>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4"/>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4"/>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4"/>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4"/>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4"/>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4"/>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4"/>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4"/>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4"/>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4"/>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4"/>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4"/>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4"/>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4"/>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4"/>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4"/>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4"/>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4"/>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4"/>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4"/>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4"/>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4"/>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4"/>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4"/>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4"/>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4"/>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4"/>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4"/>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4"/>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4"/>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4"/>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4"/>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4"/>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4"/>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4"/>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4"/>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4"/>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4"/>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4"/>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4"/>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4"/>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4"/>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4"/>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4"/>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4"/>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4"/>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4"/>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4"/>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4"/>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4"/>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4"/>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4"/>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4"/>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4"/>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4"/>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4"/>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4"/>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4"/>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4"/>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4"/>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4"/>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4"/>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4"/>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4"/>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4"/>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4"/>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4"/>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4"/>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4"/>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4"/>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4"/>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4"/>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4"/>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4"/>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4"/>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4"/>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4"/>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4"/>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4"/>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4"/>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4"/>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4"/>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4"/>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4"/>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4"/>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4"/>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4"/>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4"/>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4"/>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4"/>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4"/>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4"/>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4"/>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4"/>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4"/>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4"/>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4"/>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4"/>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4"/>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4"/>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4"/>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4"/>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4"/>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4"/>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4"/>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4"/>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4"/>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4"/>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4"/>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4"/>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4"/>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4"/>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4"/>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4"/>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4"/>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4"/>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4"/>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4"/>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4"/>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4"/>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4"/>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4"/>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4"/>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4"/>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4"/>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4"/>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4"/>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4"/>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4"/>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4"/>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4"/>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4"/>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4"/>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4"/>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4"/>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4"/>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4"/>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4"/>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4"/>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4"/>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4"/>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4"/>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4"/>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4"/>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4"/>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4"/>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4"/>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4"/>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4"/>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4"/>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4"/>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4"/>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4"/>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4"/>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4"/>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4"/>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4"/>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4"/>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4"/>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4"/>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4"/>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4"/>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4"/>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4"/>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4"/>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4"/>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4"/>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4"/>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4"/>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4"/>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4"/>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4"/>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4"/>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4"/>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4"/>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4"/>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4"/>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4"/>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4"/>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4"/>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4"/>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4"/>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4"/>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4"/>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4"/>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4"/>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4"/>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4"/>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4"/>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4"/>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4"/>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4"/>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4"/>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4"/>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4"/>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4"/>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4"/>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4"/>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4"/>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4"/>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4"/>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4"/>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4"/>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4"/>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4"/>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4"/>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4"/>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4"/>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4"/>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4"/>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4"/>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4"/>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4"/>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4"/>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4"/>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4"/>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4"/>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4"/>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4"/>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4"/>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4"/>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4"/>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4"/>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4"/>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4"/>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4"/>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4"/>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4"/>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4"/>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4"/>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4"/>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4"/>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4"/>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4"/>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4"/>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4"/>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4"/>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4"/>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4"/>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4"/>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4"/>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4"/>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4"/>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4"/>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4"/>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4"/>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4"/>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4"/>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4"/>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4"/>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4"/>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4"/>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4"/>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4"/>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4"/>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4"/>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4"/>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4"/>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4"/>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4"/>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4"/>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4"/>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4"/>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4"/>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4"/>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4"/>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4"/>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4"/>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4"/>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4"/>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4"/>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4"/>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4"/>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4"/>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4"/>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4"/>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4"/>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4"/>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4"/>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4"/>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4"/>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4"/>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4"/>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4"/>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4"/>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4"/>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4"/>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4"/>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4"/>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4"/>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4"/>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4"/>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4"/>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4"/>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4"/>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4"/>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4"/>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4"/>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4"/>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4"/>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4"/>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4"/>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4"/>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4"/>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4"/>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4"/>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4"/>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4"/>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4"/>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4"/>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4"/>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4"/>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4"/>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4"/>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4"/>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4"/>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4"/>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4"/>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4"/>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4"/>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4"/>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4"/>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4"/>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4"/>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4"/>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4"/>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4"/>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4"/>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4"/>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4"/>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4"/>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4"/>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4"/>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4"/>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4"/>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4"/>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4"/>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4"/>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4"/>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4"/>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4"/>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4"/>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4"/>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4"/>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4"/>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4"/>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4"/>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4"/>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4"/>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4"/>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4"/>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4"/>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4"/>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4"/>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4"/>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4"/>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4"/>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4"/>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4"/>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4"/>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4"/>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4"/>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4"/>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4"/>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4"/>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4"/>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4"/>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4"/>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4"/>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4"/>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4"/>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4"/>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4"/>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4"/>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4"/>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4"/>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4"/>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4"/>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4"/>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4"/>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4"/>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4"/>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4"/>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4"/>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4"/>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4"/>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4"/>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4"/>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4"/>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4"/>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4"/>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4"/>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4"/>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4"/>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4"/>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4"/>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4"/>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4"/>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4"/>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4"/>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4"/>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4"/>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4"/>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4"/>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4"/>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4"/>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4"/>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4"/>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4"/>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4"/>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4"/>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4"/>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4"/>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4"/>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4"/>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4"/>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4"/>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4"/>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4"/>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4"/>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4"/>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4"/>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4"/>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4"/>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4"/>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4"/>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4"/>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4"/>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4"/>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54"/>
          <p:cNvGrpSpPr/>
          <p:nvPr/>
        </p:nvGrpSpPr>
        <p:grpSpPr>
          <a:xfrm>
            <a:off x="3450485" y="919691"/>
            <a:ext cx="2310381" cy="1488888"/>
            <a:chOff x="229225" y="549050"/>
            <a:chExt cx="7161750" cy="4615275"/>
          </a:xfrm>
        </p:grpSpPr>
        <p:sp>
          <p:nvSpPr>
            <p:cNvPr id="8241" name="Google Shape;8241;p5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4"/>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54"/>
          <p:cNvGrpSpPr/>
          <p:nvPr/>
        </p:nvGrpSpPr>
        <p:grpSpPr>
          <a:xfrm>
            <a:off x="3548403" y="2849588"/>
            <a:ext cx="2310282" cy="1374222"/>
            <a:chOff x="238125" y="732525"/>
            <a:chExt cx="7130500" cy="4241425"/>
          </a:xfrm>
        </p:grpSpPr>
        <p:sp>
          <p:nvSpPr>
            <p:cNvPr id="8359" name="Google Shape;8359;p5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76" name="Shape 8476"/>
        <p:cNvGrpSpPr/>
        <p:nvPr/>
      </p:nvGrpSpPr>
      <p:grpSpPr>
        <a:xfrm>
          <a:off x="0" y="0"/>
          <a:ext cx="0" cy="0"/>
          <a:chOff x="0" y="0"/>
          <a:chExt cx="0" cy="0"/>
        </a:xfrm>
      </p:grpSpPr>
      <p:grpSp>
        <p:nvGrpSpPr>
          <p:cNvPr id="8477" name="Google Shape;8477;p55"/>
          <p:cNvGrpSpPr/>
          <p:nvPr/>
        </p:nvGrpSpPr>
        <p:grpSpPr>
          <a:xfrm>
            <a:off x="2100560" y="3398663"/>
            <a:ext cx="1102891" cy="760337"/>
            <a:chOff x="4967783" y="2151471"/>
            <a:chExt cx="3920692" cy="2702940"/>
          </a:xfrm>
        </p:grpSpPr>
        <p:grpSp>
          <p:nvGrpSpPr>
            <p:cNvPr id="8478" name="Google Shape;8478;p55"/>
            <p:cNvGrpSpPr/>
            <p:nvPr/>
          </p:nvGrpSpPr>
          <p:grpSpPr>
            <a:xfrm>
              <a:off x="5045709" y="2252109"/>
              <a:ext cx="3761071" cy="2501708"/>
              <a:chOff x="2691784" y="1805334"/>
              <a:chExt cx="3761071" cy="2501708"/>
            </a:xfrm>
          </p:grpSpPr>
          <p:sp>
            <p:nvSpPr>
              <p:cNvPr id="8479" name="Google Shape;8479;p5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55"/>
            <p:cNvGrpSpPr/>
            <p:nvPr/>
          </p:nvGrpSpPr>
          <p:grpSpPr>
            <a:xfrm>
              <a:off x="4967783" y="2151471"/>
              <a:ext cx="3920692" cy="2702940"/>
              <a:chOff x="2613858" y="1704696"/>
              <a:chExt cx="3920692" cy="2702940"/>
            </a:xfrm>
          </p:grpSpPr>
          <p:sp>
            <p:nvSpPr>
              <p:cNvPr id="8487" name="Google Shape;8487;p5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2" name="Google Shape;8492;p55"/>
          <p:cNvGrpSpPr/>
          <p:nvPr/>
        </p:nvGrpSpPr>
        <p:grpSpPr>
          <a:xfrm>
            <a:off x="3504468" y="1286940"/>
            <a:ext cx="1561911" cy="708580"/>
            <a:chOff x="3530532" y="1496185"/>
            <a:chExt cx="1561911" cy="708580"/>
          </a:xfrm>
        </p:grpSpPr>
        <p:grpSp>
          <p:nvGrpSpPr>
            <p:cNvPr id="8493" name="Google Shape;8493;p55"/>
            <p:cNvGrpSpPr/>
            <p:nvPr/>
          </p:nvGrpSpPr>
          <p:grpSpPr>
            <a:xfrm>
              <a:off x="3720318" y="1857562"/>
              <a:ext cx="1372125" cy="54"/>
              <a:chOff x="3720318" y="1857562"/>
              <a:chExt cx="1372125" cy="54"/>
            </a:xfrm>
          </p:grpSpPr>
          <p:cxnSp>
            <p:nvCxnSpPr>
              <p:cNvPr id="8494" name="Google Shape;8494;p55"/>
              <p:cNvCxnSpPr>
                <a:endCxn id="8495"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496" name="Google Shape;8496;p5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497" name="Google Shape;8497;p5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498" name="Google Shape;8498;p55"/>
              <p:cNvCxnSpPr>
                <a:stCxn id="8495"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499" name="Google Shape;8499;p55"/>
            <p:cNvGrpSpPr/>
            <p:nvPr/>
          </p:nvGrpSpPr>
          <p:grpSpPr>
            <a:xfrm>
              <a:off x="3567462" y="1496185"/>
              <a:ext cx="286500" cy="272914"/>
              <a:chOff x="3567462" y="1496185"/>
              <a:chExt cx="286500" cy="272914"/>
            </a:xfrm>
          </p:grpSpPr>
          <p:cxnSp>
            <p:nvCxnSpPr>
              <p:cNvPr id="8500" name="Google Shape;8500;p5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501" name="Google Shape;8501;p5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2" name="Google Shape;8502;p5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4" name="Google Shape;8504;p55"/>
            <p:cNvGrpSpPr/>
            <p:nvPr/>
          </p:nvGrpSpPr>
          <p:grpSpPr>
            <a:xfrm>
              <a:off x="3929014" y="1960574"/>
              <a:ext cx="286500" cy="242342"/>
              <a:chOff x="3929014" y="1960574"/>
              <a:chExt cx="286500" cy="242342"/>
            </a:xfrm>
          </p:grpSpPr>
          <p:cxnSp>
            <p:nvCxnSpPr>
              <p:cNvPr id="8505" name="Google Shape;8505;p5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506" name="Google Shape;8506;p5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7" name="Google Shape;8507;p55"/>
            <p:cNvGrpSpPr/>
            <p:nvPr/>
          </p:nvGrpSpPr>
          <p:grpSpPr>
            <a:xfrm>
              <a:off x="4290828" y="1496185"/>
              <a:ext cx="286500" cy="272914"/>
              <a:chOff x="4290828" y="1496185"/>
              <a:chExt cx="286500" cy="272914"/>
            </a:xfrm>
          </p:grpSpPr>
          <p:cxnSp>
            <p:nvCxnSpPr>
              <p:cNvPr id="8508" name="Google Shape;8508;p5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509" name="Google Shape;8509;p5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0" name="Google Shape;8510;p5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1" name="Google Shape;8511;p55"/>
            <p:cNvGrpSpPr/>
            <p:nvPr/>
          </p:nvGrpSpPr>
          <p:grpSpPr>
            <a:xfrm>
              <a:off x="4657726" y="1959674"/>
              <a:ext cx="286500" cy="245092"/>
              <a:chOff x="4657726" y="1959674"/>
              <a:chExt cx="286500" cy="245092"/>
            </a:xfrm>
          </p:grpSpPr>
          <p:cxnSp>
            <p:nvCxnSpPr>
              <p:cNvPr id="8512" name="Google Shape;8512;p5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513" name="Google Shape;8513;p5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14" name="Google Shape;8514;p55"/>
          <p:cNvGrpSpPr/>
          <p:nvPr/>
        </p:nvGrpSpPr>
        <p:grpSpPr>
          <a:xfrm>
            <a:off x="3486488" y="2149036"/>
            <a:ext cx="1597032" cy="378649"/>
            <a:chOff x="3512551" y="2358282"/>
            <a:chExt cx="1597032" cy="378649"/>
          </a:xfrm>
        </p:grpSpPr>
        <p:grpSp>
          <p:nvGrpSpPr>
            <p:cNvPr id="8515" name="Google Shape;8515;p55"/>
            <p:cNvGrpSpPr/>
            <p:nvPr/>
          </p:nvGrpSpPr>
          <p:grpSpPr>
            <a:xfrm>
              <a:off x="3738198" y="2553002"/>
              <a:ext cx="1145834" cy="117"/>
              <a:chOff x="3738198" y="2553002"/>
              <a:chExt cx="1145834" cy="117"/>
            </a:xfrm>
          </p:grpSpPr>
          <p:cxnSp>
            <p:nvCxnSpPr>
              <p:cNvPr id="8516" name="Google Shape;8516;p5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517" name="Google Shape;8517;p5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518" name="Google Shape;8518;p55"/>
              <p:cNvCxnSpPr>
                <a:stCxn id="8519" idx="6"/>
                <a:endCxn id="8520"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521" name="Google Shape;8521;p55"/>
            <p:cNvGrpSpPr/>
            <p:nvPr/>
          </p:nvGrpSpPr>
          <p:grpSpPr>
            <a:xfrm>
              <a:off x="3969644" y="2440153"/>
              <a:ext cx="225900" cy="296779"/>
              <a:chOff x="3969644" y="2440153"/>
              <a:chExt cx="225900" cy="296779"/>
            </a:xfrm>
          </p:grpSpPr>
          <p:cxnSp>
            <p:nvCxnSpPr>
              <p:cNvPr id="8522" name="Google Shape;8522;p5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520" name="Google Shape;8520;p5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55"/>
            <p:cNvGrpSpPr/>
            <p:nvPr/>
          </p:nvGrpSpPr>
          <p:grpSpPr>
            <a:xfrm>
              <a:off x="4426818" y="2358282"/>
              <a:ext cx="225600" cy="307471"/>
              <a:chOff x="4426818" y="2358282"/>
              <a:chExt cx="225600" cy="307471"/>
            </a:xfrm>
          </p:grpSpPr>
          <p:cxnSp>
            <p:nvCxnSpPr>
              <p:cNvPr id="8525" name="Google Shape;8525;p55"/>
              <p:cNvCxnSpPr>
                <a:stCxn id="8526"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527" name="Google Shape;8527;p5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55"/>
            <p:cNvGrpSpPr/>
            <p:nvPr/>
          </p:nvGrpSpPr>
          <p:grpSpPr>
            <a:xfrm>
              <a:off x="4883984" y="2440153"/>
              <a:ext cx="225600" cy="296479"/>
              <a:chOff x="4883984" y="2440153"/>
              <a:chExt cx="225600" cy="296479"/>
            </a:xfrm>
          </p:grpSpPr>
          <p:cxnSp>
            <p:nvCxnSpPr>
              <p:cNvPr id="8529" name="Google Shape;8529;p5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530" name="Google Shape;8530;p5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55"/>
            <p:cNvGrpSpPr/>
            <p:nvPr/>
          </p:nvGrpSpPr>
          <p:grpSpPr>
            <a:xfrm>
              <a:off x="3512551" y="2358356"/>
              <a:ext cx="225647" cy="307629"/>
              <a:chOff x="2182679" y="2005014"/>
              <a:chExt cx="792300" cy="1080158"/>
            </a:xfrm>
          </p:grpSpPr>
          <p:cxnSp>
            <p:nvCxnSpPr>
              <p:cNvPr id="8533" name="Google Shape;8533;p55"/>
              <p:cNvCxnSpPr>
                <a:stCxn id="8534"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519" name="Google Shape;8519;p5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5" name="Google Shape;8535;p55"/>
          <p:cNvGrpSpPr/>
          <p:nvPr/>
        </p:nvGrpSpPr>
        <p:grpSpPr>
          <a:xfrm>
            <a:off x="6846570" y="972834"/>
            <a:ext cx="1559809" cy="722610"/>
            <a:chOff x="634175" y="2986275"/>
            <a:chExt cx="3147949" cy="1458344"/>
          </a:xfrm>
        </p:grpSpPr>
        <p:cxnSp>
          <p:nvCxnSpPr>
            <p:cNvPr id="8536" name="Google Shape;8536;p55"/>
            <p:cNvCxnSpPr>
              <a:stCxn id="8537" idx="4"/>
              <a:endCxn id="8538"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539" name="Google Shape;8539;p55"/>
            <p:cNvCxnSpPr>
              <a:stCxn id="8538" idx="0"/>
              <a:endCxn id="8540"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541" name="Google Shape;8541;p55"/>
            <p:cNvCxnSpPr>
              <a:stCxn id="8540" idx="4"/>
              <a:endCxn id="8542"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543" name="Google Shape;8543;p55"/>
            <p:cNvCxnSpPr>
              <a:stCxn id="8542" idx="0"/>
              <a:endCxn id="8544"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544" name="Google Shape;8544;p5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40" name="Google Shape;8540;p5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37" name="Google Shape;8537;p5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42" name="Google Shape;8542;p5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38" name="Google Shape;8538;p5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545" name="Google Shape;8545;p55"/>
          <p:cNvGrpSpPr/>
          <p:nvPr/>
        </p:nvGrpSpPr>
        <p:grpSpPr>
          <a:xfrm>
            <a:off x="3500360" y="2682741"/>
            <a:ext cx="1570719" cy="294123"/>
            <a:chOff x="998425" y="1182125"/>
            <a:chExt cx="1065400" cy="199500"/>
          </a:xfrm>
        </p:grpSpPr>
        <p:sp>
          <p:nvSpPr>
            <p:cNvPr id="8546" name="Google Shape;8546;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55"/>
          <p:cNvGrpSpPr/>
          <p:nvPr/>
        </p:nvGrpSpPr>
        <p:grpSpPr>
          <a:xfrm>
            <a:off x="6843616" y="1800228"/>
            <a:ext cx="1565716" cy="366729"/>
            <a:chOff x="1247650" y="2075423"/>
            <a:chExt cx="6648477" cy="1557238"/>
          </a:xfrm>
        </p:grpSpPr>
        <p:sp>
          <p:nvSpPr>
            <p:cNvPr id="8552" name="Google Shape;8552;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55"/>
          <p:cNvGrpSpPr/>
          <p:nvPr/>
        </p:nvGrpSpPr>
        <p:grpSpPr>
          <a:xfrm>
            <a:off x="6827928" y="2949043"/>
            <a:ext cx="1597061" cy="663440"/>
            <a:chOff x="6796238" y="3158297"/>
            <a:chExt cx="1630319" cy="677257"/>
          </a:xfrm>
        </p:grpSpPr>
        <p:cxnSp>
          <p:nvCxnSpPr>
            <p:cNvPr id="8559" name="Google Shape;8559;p5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560" name="Google Shape;8560;p5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561" name="Google Shape;8561;p5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562" name="Google Shape;8562;p5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563" name="Google Shape;8563;p55"/>
            <p:cNvGrpSpPr/>
            <p:nvPr/>
          </p:nvGrpSpPr>
          <p:grpSpPr>
            <a:xfrm>
              <a:off x="6796238" y="3311904"/>
              <a:ext cx="1630319" cy="377697"/>
              <a:chOff x="6796238" y="3311904"/>
              <a:chExt cx="1630319" cy="377697"/>
            </a:xfrm>
          </p:grpSpPr>
          <p:sp>
            <p:nvSpPr>
              <p:cNvPr id="8564" name="Google Shape;8564;p5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67" name="Google Shape;8567;p55"/>
          <p:cNvGrpSpPr/>
          <p:nvPr/>
        </p:nvGrpSpPr>
        <p:grpSpPr>
          <a:xfrm>
            <a:off x="5349066" y="970435"/>
            <a:ext cx="1368606" cy="1593805"/>
            <a:chOff x="1839112" y="2209163"/>
            <a:chExt cx="1918159" cy="2233784"/>
          </a:xfrm>
        </p:grpSpPr>
        <p:sp>
          <p:nvSpPr>
            <p:cNvPr id="8568" name="Google Shape;8568;p5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71" name="Google Shape;8571;p55"/>
            <p:cNvCxnSpPr>
              <a:stCxn id="8568" idx="6"/>
              <a:endCxn id="8569"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572" name="Google Shape;8572;p55"/>
            <p:cNvCxnSpPr>
              <a:stCxn id="8569" idx="4"/>
              <a:endCxn id="8573"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574" name="Google Shape;8574;p55"/>
            <p:cNvCxnSpPr>
              <a:stCxn id="8573" idx="6"/>
              <a:endCxn id="8570"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575" name="Google Shape;8575;p55"/>
            <p:cNvCxnSpPr>
              <a:stCxn id="8570" idx="4"/>
              <a:endCxn id="8576"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573" name="Google Shape;8573;p5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78" name="Google Shape;8578;p55"/>
            <p:cNvCxnSpPr>
              <a:endCxn id="8577"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579" name="Google Shape;8579;p55"/>
          <p:cNvGrpSpPr/>
          <p:nvPr/>
        </p:nvGrpSpPr>
        <p:grpSpPr>
          <a:xfrm>
            <a:off x="3481439" y="976671"/>
            <a:ext cx="1637968" cy="154942"/>
            <a:chOff x="238125" y="2506075"/>
            <a:chExt cx="7115411" cy="673075"/>
          </a:xfrm>
        </p:grpSpPr>
        <p:sp>
          <p:nvSpPr>
            <p:cNvPr id="8580" name="Google Shape;8580;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55"/>
          <p:cNvGrpSpPr/>
          <p:nvPr/>
        </p:nvGrpSpPr>
        <p:grpSpPr>
          <a:xfrm>
            <a:off x="720124" y="1298269"/>
            <a:ext cx="2476762" cy="91743"/>
            <a:chOff x="1464850" y="436376"/>
            <a:chExt cx="6001362" cy="222300"/>
          </a:xfrm>
        </p:grpSpPr>
        <p:sp>
          <p:nvSpPr>
            <p:cNvPr id="8586" name="Google Shape;8586;p5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91" name="Google Shape;8591;p5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592" name="Google Shape;8592;p5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593" name="Google Shape;8593;p5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594" name="Google Shape;8594;p5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595" name="Google Shape;8595;p55"/>
          <p:cNvGrpSpPr/>
          <p:nvPr/>
        </p:nvGrpSpPr>
        <p:grpSpPr>
          <a:xfrm>
            <a:off x="706391" y="2533734"/>
            <a:ext cx="1452710" cy="651923"/>
            <a:chOff x="803162" y="2667727"/>
            <a:chExt cx="1411906" cy="633611"/>
          </a:xfrm>
        </p:grpSpPr>
        <p:cxnSp>
          <p:nvCxnSpPr>
            <p:cNvPr id="8596" name="Google Shape;8596;p55"/>
            <p:cNvCxnSpPr>
              <a:stCxn id="8597" idx="2"/>
              <a:endCxn id="8598"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599" name="Google Shape;8599;p55"/>
            <p:cNvCxnSpPr>
              <a:stCxn id="8600" idx="0"/>
              <a:endCxn id="8597"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601" name="Google Shape;8601;p55"/>
            <p:cNvCxnSpPr>
              <a:stCxn id="8600" idx="2"/>
              <a:endCxn id="8602"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603" name="Google Shape;8603;p55"/>
            <p:cNvCxnSpPr>
              <a:stCxn id="8604" idx="0"/>
              <a:endCxn id="8600"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605" name="Google Shape;8605;p55"/>
            <p:cNvCxnSpPr>
              <a:stCxn id="8598" idx="2"/>
              <a:endCxn id="8606"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607" name="Google Shape;8607;p55"/>
            <p:cNvCxnSpPr>
              <a:stCxn id="8608" idx="0"/>
              <a:endCxn id="8598"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604" name="Google Shape;8604;p5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602" name="Google Shape;8602;p5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608" name="Google Shape;8608;p5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606" name="Google Shape;8606;p5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98" name="Google Shape;8598;p5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600" name="Google Shape;8600;p5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97" name="Google Shape;8597;p5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609" name="Google Shape;8609;p55"/>
          <p:cNvGrpSpPr/>
          <p:nvPr/>
        </p:nvGrpSpPr>
        <p:grpSpPr>
          <a:xfrm>
            <a:off x="706393" y="969273"/>
            <a:ext cx="2518541" cy="209309"/>
            <a:chOff x="803163" y="1111966"/>
            <a:chExt cx="2447800" cy="203430"/>
          </a:xfrm>
        </p:grpSpPr>
        <p:grpSp>
          <p:nvGrpSpPr>
            <p:cNvPr id="8610" name="Google Shape;8610;p55"/>
            <p:cNvGrpSpPr/>
            <p:nvPr/>
          </p:nvGrpSpPr>
          <p:grpSpPr>
            <a:xfrm>
              <a:off x="1958180" y="1111966"/>
              <a:ext cx="588019" cy="121396"/>
              <a:chOff x="4808316" y="2800065"/>
              <a:chExt cx="1999386" cy="412910"/>
            </a:xfrm>
          </p:grpSpPr>
          <p:sp>
            <p:nvSpPr>
              <p:cNvPr id="8611" name="Google Shape;8611;p5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2" name="Google Shape;8612;p55"/>
              <p:cNvGrpSpPr/>
              <p:nvPr/>
            </p:nvGrpSpPr>
            <p:grpSpPr>
              <a:xfrm>
                <a:off x="4808316" y="2800065"/>
                <a:ext cx="92400" cy="411825"/>
                <a:chOff x="845575" y="2563700"/>
                <a:chExt cx="92400" cy="411825"/>
              </a:xfrm>
            </p:grpSpPr>
            <p:cxnSp>
              <p:nvCxnSpPr>
                <p:cNvPr id="8613" name="Google Shape;8613;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614" name="Google Shape;8614;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615" name="Google Shape;8615;p5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616" name="Google Shape;8616;p5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7" name="Google Shape;8617;p55"/>
            <p:cNvGrpSpPr/>
            <p:nvPr/>
          </p:nvGrpSpPr>
          <p:grpSpPr>
            <a:xfrm>
              <a:off x="803163" y="1111974"/>
              <a:ext cx="591158" cy="121545"/>
              <a:chOff x="803163" y="1111974"/>
              <a:chExt cx="591158" cy="121545"/>
            </a:xfrm>
          </p:grpSpPr>
          <p:grpSp>
            <p:nvGrpSpPr>
              <p:cNvPr id="8618" name="Google Shape;8618;p55"/>
              <p:cNvGrpSpPr/>
              <p:nvPr/>
            </p:nvGrpSpPr>
            <p:grpSpPr>
              <a:xfrm>
                <a:off x="803163" y="1111974"/>
                <a:ext cx="27175" cy="121077"/>
                <a:chOff x="845575" y="2563700"/>
                <a:chExt cx="92400" cy="411825"/>
              </a:xfrm>
            </p:grpSpPr>
            <p:cxnSp>
              <p:nvCxnSpPr>
                <p:cNvPr id="8619" name="Google Shape;8619;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620" name="Google Shape;8620;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1" name="Google Shape;8621;p5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55"/>
            <p:cNvGrpSpPr/>
            <p:nvPr/>
          </p:nvGrpSpPr>
          <p:grpSpPr>
            <a:xfrm>
              <a:off x="1381910" y="1194219"/>
              <a:ext cx="588341" cy="121177"/>
              <a:chOff x="1381910" y="1194219"/>
              <a:chExt cx="588341" cy="121177"/>
            </a:xfrm>
          </p:grpSpPr>
          <p:grpSp>
            <p:nvGrpSpPr>
              <p:cNvPr id="8623" name="Google Shape;8623;p55"/>
              <p:cNvGrpSpPr/>
              <p:nvPr/>
            </p:nvGrpSpPr>
            <p:grpSpPr>
              <a:xfrm rot="10800000">
                <a:off x="1381910" y="1194319"/>
                <a:ext cx="27175" cy="121077"/>
                <a:chOff x="2070100" y="2563700"/>
                <a:chExt cx="92400" cy="411825"/>
              </a:xfrm>
            </p:grpSpPr>
            <p:cxnSp>
              <p:nvCxnSpPr>
                <p:cNvPr id="8624" name="Google Shape;8624;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625" name="Google Shape;8625;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6" name="Google Shape;8626;p5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55"/>
            <p:cNvGrpSpPr/>
            <p:nvPr/>
          </p:nvGrpSpPr>
          <p:grpSpPr>
            <a:xfrm>
              <a:off x="2532079" y="1194219"/>
              <a:ext cx="704927" cy="121177"/>
              <a:chOff x="2532079" y="1194219"/>
              <a:chExt cx="704927" cy="121177"/>
            </a:xfrm>
          </p:grpSpPr>
          <p:grpSp>
            <p:nvGrpSpPr>
              <p:cNvPr id="8628" name="Google Shape;8628;p55"/>
              <p:cNvGrpSpPr/>
              <p:nvPr/>
            </p:nvGrpSpPr>
            <p:grpSpPr>
              <a:xfrm rot="10800000">
                <a:off x="2532079" y="1194319"/>
                <a:ext cx="27175" cy="121077"/>
                <a:chOff x="2070100" y="2563700"/>
                <a:chExt cx="92400" cy="411825"/>
              </a:xfrm>
            </p:grpSpPr>
            <p:cxnSp>
              <p:nvCxnSpPr>
                <p:cNvPr id="8629" name="Google Shape;8629;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630" name="Google Shape;8630;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1" name="Google Shape;8631;p5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32" name="Google Shape;8632;p55"/>
          <p:cNvGrpSpPr/>
          <p:nvPr/>
        </p:nvGrpSpPr>
        <p:grpSpPr>
          <a:xfrm>
            <a:off x="3499403" y="3665904"/>
            <a:ext cx="1567778" cy="491677"/>
            <a:chOff x="5194708" y="3484366"/>
            <a:chExt cx="3148148" cy="987304"/>
          </a:xfrm>
        </p:grpSpPr>
        <p:grpSp>
          <p:nvGrpSpPr>
            <p:cNvPr id="8633" name="Google Shape;8633;p55"/>
            <p:cNvGrpSpPr/>
            <p:nvPr/>
          </p:nvGrpSpPr>
          <p:grpSpPr>
            <a:xfrm>
              <a:off x="7531521" y="3484366"/>
              <a:ext cx="811335" cy="987304"/>
              <a:chOff x="3379425" y="1617275"/>
              <a:chExt cx="1090650" cy="1327200"/>
            </a:xfrm>
          </p:grpSpPr>
          <p:sp>
            <p:nvSpPr>
              <p:cNvPr id="8634" name="Google Shape;8634;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55"/>
            <p:cNvGrpSpPr/>
            <p:nvPr/>
          </p:nvGrpSpPr>
          <p:grpSpPr>
            <a:xfrm>
              <a:off x="6752546" y="3484366"/>
              <a:ext cx="811428" cy="987304"/>
              <a:chOff x="2332275" y="1617275"/>
              <a:chExt cx="1090775" cy="1327200"/>
            </a:xfrm>
          </p:grpSpPr>
          <p:sp>
            <p:nvSpPr>
              <p:cNvPr id="8638" name="Google Shape;8638;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1" name="Google Shape;8641;p55"/>
            <p:cNvGrpSpPr/>
            <p:nvPr/>
          </p:nvGrpSpPr>
          <p:grpSpPr>
            <a:xfrm>
              <a:off x="5973664" y="3484366"/>
              <a:ext cx="811335" cy="987304"/>
              <a:chOff x="1285250" y="1617275"/>
              <a:chExt cx="1090650" cy="1327200"/>
            </a:xfrm>
          </p:grpSpPr>
          <p:sp>
            <p:nvSpPr>
              <p:cNvPr id="8642" name="Google Shape;8642;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55"/>
            <p:cNvGrpSpPr/>
            <p:nvPr/>
          </p:nvGrpSpPr>
          <p:grpSpPr>
            <a:xfrm>
              <a:off x="5194708" y="3484366"/>
              <a:ext cx="811409" cy="987304"/>
              <a:chOff x="238125" y="1617275"/>
              <a:chExt cx="1090750" cy="1327200"/>
            </a:xfrm>
          </p:grpSpPr>
          <p:sp>
            <p:nvSpPr>
              <p:cNvPr id="8646" name="Google Shape;8646;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9" name="Google Shape;8649;p55"/>
          <p:cNvGrpSpPr/>
          <p:nvPr/>
        </p:nvGrpSpPr>
        <p:grpSpPr>
          <a:xfrm>
            <a:off x="3460012" y="3146315"/>
            <a:ext cx="1616964" cy="346256"/>
            <a:chOff x="1808063" y="4294338"/>
            <a:chExt cx="3370782" cy="721817"/>
          </a:xfrm>
        </p:grpSpPr>
        <p:sp>
          <p:nvSpPr>
            <p:cNvPr id="8650" name="Google Shape;8650;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55"/>
          <p:cNvGrpSpPr/>
          <p:nvPr/>
        </p:nvGrpSpPr>
        <p:grpSpPr>
          <a:xfrm>
            <a:off x="738224" y="3432344"/>
            <a:ext cx="1295882" cy="646587"/>
            <a:chOff x="834100" y="3642869"/>
            <a:chExt cx="1259483" cy="628426"/>
          </a:xfrm>
        </p:grpSpPr>
        <p:sp>
          <p:nvSpPr>
            <p:cNvPr id="8661" name="Google Shape;8661;p5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6" name="Google Shape;8686;p55"/>
            <p:cNvGrpSpPr/>
            <p:nvPr/>
          </p:nvGrpSpPr>
          <p:grpSpPr>
            <a:xfrm>
              <a:off x="1360364" y="3847835"/>
              <a:ext cx="208119" cy="224359"/>
              <a:chOff x="1360769" y="3847100"/>
              <a:chExt cx="208119" cy="224359"/>
            </a:xfrm>
          </p:grpSpPr>
          <p:sp>
            <p:nvSpPr>
              <p:cNvPr id="8687" name="Google Shape;8687;p5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7" name="Google Shape;8707;p5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55"/>
          <p:cNvGrpSpPr/>
          <p:nvPr/>
        </p:nvGrpSpPr>
        <p:grpSpPr>
          <a:xfrm rot="5400000">
            <a:off x="5951337" y="3228841"/>
            <a:ext cx="164064" cy="1414916"/>
            <a:chOff x="4428249" y="1369375"/>
            <a:chExt cx="36905" cy="429569"/>
          </a:xfrm>
        </p:grpSpPr>
        <p:sp>
          <p:nvSpPr>
            <p:cNvPr id="8722" name="Google Shape;8722;p5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55"/>
          <p:cNvGrpSpPr/>
          <p:nvPr/>
        </p:nvGrpSpPr>
        <p:grpSpPr>
          <a:xfrm flipH="1" rot="10800000">
            <a:off x="5323766" y="2817385"/>
            <a:ext cx="1419207" cy="24808"/>
            <a:chOff x="219558" y="4738465"/>
            <a:chExt cx="5852400" cy="102300"/>
          </a:xfrm>
        </p:grpSpPr>
        <p:cxnSp>
          <p:nvCxnSpPr>
            <p:cNvPr id="8755" name="Google Shape;8755;p5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756" name="Google Shape;8756;p5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55"/>
          <p:cNvGrpSpPr/>
          <p:nvPr/>
        </p:nvGrpSpPr>
        <p:grpSpPr>
          <a:xfrm>
            <a:off x="5335084" y="3190448"/>
            <a:ext cx="1396570" cy="385016"/>
            <a:chOff x="5286284" y="2966544"/>
            <a:chExt cx="1396570" cy="385016"/>
          </a:xfrm>
        </p:grpSpPr>
        <p:cxnSp>
          <p:nvCxnSpPr>
            <p:cNvPr id="8762" name="Google Shape;8762;p5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763" name="Google Shape;8763;p5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764" name="Google Shape;8764;p55"/>
            <p:cNvGrpSpPr/>
            <p:nvPr/>
          </p:nvGrpSpPr>
          <p:grpSpPr>
            <a:xfrm>
              <a:off x="5287688" y="3173364"/>
              <a:ext cx="1395166" cy="74100"/>
              <a:chOff x="5287688" y="3173364"/>
              <a:chExt cx="1395166" cy="74100"/>
            </a:xfrm>
          </p:grpSpPr>
          <p:cxnSp>
            <p:nvCxnSpPr>
              <p:cNvPr id="8765" name="Google Shape;8765;p5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766" name="Google Shape;8766;p5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767" name="Google Shape;8767;p5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768" name="Google Shape;8768;p5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769" name="Google Shape;8769;p5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770" name="Google Shape;8770;p5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771" name="Google Shape;8771;p5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772" name="Google Shape;8772;p5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773" name="Google Shape;8773;p5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774" name="Google Shape;8774;p55"/>
          <p:cNvGrpSpPr/>
          <p:nvPr/>
        </p:nvGrpSpPr>
        <p:grpSpPr>
          <a:xfrm>
            <a:off x="2021150" y="1609224"/>
            <a:ext cx="1182276" cy="662027"/>
            <a:chOff x="2029517" y="1732295"/>
            <a:chExt cx="1149068" cy="643432"/>
          </a:xfrm>
        </p:grpSpPr>
        <p:grpSp>
          <p:nvGrpSpPr>
            <p:cNvPr id="8775" name="Google Shape;8775;p55"/>
            <p:cNvGrpSpPr/>
            <p:nvPr/>
          </p:nvGrpSpPr>
          <p:grpSpPr>
            <a:xfrm>
              <a:off x="2708660" y="1746937"/>
              <a:ext cx="455427" cy="244429"/>
              <a:chOff x="2700693" y="1746937"/>
              <a:chExt cx="455427" cy="244429"/>
            </a:xfrm>
          </p:grpSpPr>
          <p:grpSp>
            <p:nvGrpSpPr>
              <p:cNvPr id="8776" name="Google Shape;8776;p55"/>
              <p:cNvGrpSpPr/>
              <p:nvPr/>
            </p:nvGrpSpPr>
            <p:grpSpPr>
              <a:xfrm>
                <a:off x="2905682" y="1782817"/>
                <a:ext cx="250438" cy="208549"/>
                <a:chOff x="2905682" y="1782817"/>
                <a:chExt cx="250438" cy="208549"/>
              </a:xfrm>
            </p:grpSpPr>
            <p:cxnSp>
              <p:nvCxnSpPr>
                <p:cNvPr id="8777" name="Google Shape;8777;p5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778" name="Google Shape;8778;p5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55"/>
              <p:cNvGrpSpPr/>
              <p:nvPr/>
            </p:nvGrpSpPr>
            <p:grpSpPr>
              <a:xfrm>
                <a:off x="2700693" y="1746937"/>
                <a:ext cx="449967" cy="72374"/>
                <a:chOff x="2700693" y="1746937"/>
                <a:chExt cx="449967" cy="72374"/>
              </a:xfrm>
            </p:grpSpPr>
            <p:cxnSp>
              <p:nvCxnSpPr>
                <p:cNvPr id="8780" name="Google Shape;8780;p5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781" name="Google Shape;8781;p5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82" name="Google Shape;8782;p55"/>
            <p:cNvGrpSpPr/>
            <p:nvPr/>
          </p:nvGrpSpPr>
          <p:grpSpPr>
            <a:xfrm>
              <a:off x="2029517" y="1732295"/>
              <a:ext cx="1149068" cy="643432"/>
              <a:chOff x="2029517" y="1732295"/>
              <a:chExt cx="1149068" cy="643432"/>
            </a:xfrm>
          </p:grpSpPr>
          <p:grpSp>
            <p:nvGrpSpPr>
              <p:cNvPr id="8783" name="Google Shape;8783;p55"/>
              <p:cNvGrpSpPr/>
              <p:nvPr/>
            </p:nvGrpSpPr>
            <p:grpSpPr>
              <a:xfrm>
                <a:off x="2703618" y="2103152"/>
                <a:ext cx="474966" cy="260017"/>
                <a:chOff x="2703618" y="2103152"/>
                <a:chExt cx="474966" cy="260017"/>
              </a:xfrm>
            </p:grpSpPr>
            <p:grpSp>
              <p:nvGrpSpPr>
                <p:cNvPr id="8784" name="Google Shape;8784;p55"/>
                <p:cNvGrpSpPr/>
                <p:nvPr/>
              </p:nvGrpSpPr>
              <p:grpSpPr>
                <a:xfrm>
                  <a:off x="2703618" y="2290640"/>
                  <a:ext cx="450291" cy="72529"/>
                  <a:chOff x="2703618" y="2290640"/>
                  <a:chExt cx="450291" cy="72529"/>
                </a:xfrm>
              </p:grpSpPr>
              <p:cxnSp>
                <p:nvCxnSpPr>
                  <p:cNvPr id="8785" name="Google Shape;8785;p5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786" name="Google Shape;8786;p5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55"/>
                <p:cNvGrpSpPr/>
                <p:nvPr/>
              </p:nvGrpSpPr>
              <p:grpSpPr>
                <a:xfrm>
                  <a:off x="2908607" y="2103152"/>
                  <a:ext cx="269977" cy="223538"/>
                  <a:chOff x="2908607" y="2103152"/>
                  <a:chExt cx="269977" cy="223538"/>
                </a:xfrm>
              </p:grpSpPr>
              <p:cxnSp>
                <p:nvCxnSpPr>
                  <p:cNvPr id="8788" name="Google Shape;8788;p5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789" name="Google Shape;8789;p5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90" name="Google Shape;8790;p55"/>
              <p:cNvGrpSpPr/>
              <p:nvPr/>
            </p:nvGrpSpPr>
            <p:grpSpPr>
              <a:xfrm>
                <a:off x="2029517" y="1732295"/>
                <a:ext cx="685827" cy="643432"/>
                <a:chOff x="2029517" y="1732295"/>
                <a:chExt cx="685827" cy="643432"/>
              </a:xfrm>
            </p:grpSpPr>
            <p:sp>
              <p:nvSpPr>
                <p:cNvPr id="8791" name="Google Shape;8791;p5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2" name="Google Shape;8792;p55"/>
                <p:cNvGrpSpPr/>
                <p:nvPr/>
              </p:nvGrpSpPr>
              <p:grpSpPr>
                <a:xfrm>
                  <a:off x="2158948" y="1732295"/>
                  <a:ext cx="556396" cy="333108"/>
                  <a:chOff x="2158948" y="1732295"/>
                  <a:chExt cx="556396" cy="333108"/>
                </a:xfrm>
              </p:grpSpPr>
              <p:cxnSp>
                <p:nvCxnSpPr>
                  <p:cNvPr id="8793" name="Google Shape;8793;p5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794" name="Google Shape;8794;p5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5" name="Google Shape;8795;p55"/>
                <p:cNvGrpSpPr/>
                <p:nvPr/>
              </p:nvGrpSpPr>
              <p:grpSpPr>
                <a:xfrm>
                  <a:off x="2159908" y="2065057"/>
                  <a:ext cx="550884" cy="310670"/>
                  <a:chOff x="2159908" y="2065057"/>
                  <a:chExt cx="550884" cy="310670"/>
                </a:xfrm>
              </p:grpSpPr>
              <p:cxnSp>
                <p:nvCxnSpPr>
                  <p:cNvPr id="8796" name="Google Shape;8796;p5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797" name="Google Shape;8797;p5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798" name="Google Shape;8798;p55"/>
          <p:cNvGrpSpPr/>
          <p:nvPr/>
        </p:nvGrpSpPr>
        <p:grpSpPr>
          <a:xfrm>
            <a:off x="706399" y="1556837"/>
            <a:ext cx="962651" cy="810058"/>
            <a:chOff x="732462" y="1766083"/>
            <a:chExt cx="962651" cy="810058"/>
          </a:xfrm>
        </p:grpSpPr>
        <p:grpSp>
          <p:nvGrpSpPr>
            <p:cNvPr id="8799" name="Google Shape;8799;p55"/>
            <p:cNvGrpSpPr/>
            <p:nvPr/>
          </p:nvGrpSpPr>
          <p:grpSpPr>
            <a:xfrm>
              <a:off x="732462" y="1908333"/>
              <a:ext cx="339369" cy="524756"/>
              <a:chOff x="844912" y="1819635"/>
              <a:chExt cx="329836" cy="510016"/>
            </a:xfrm>
          </p:grpSpPr>
          <p:sp>
            <p:nvSpPr>
              <p:cNvPr id="8800" name="Google Shape;8800;p5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55"/>
            <p:cNvGrpSpPr/>
            <p:nvPr/>
          </p:nvGrpSpPr>
          <p:grpSpPr>
            <a:xfrm>
              <a:off x="1184858" y="2256650"/>
              <a:ext cx="510255" cy="319491"/>
              <a:chOff x="1284601" y="2158168"/>
              <a:chExt cx="495923" cy="310517"/>
            </a:xfrm>
          </p:grpSpPr>
          <p:sp>
            <p:nvSpPr>
              <p:cNvPr id="8807" name="Google Shape;8807;p5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8" name="Google Shape;8808;p55"/>
              <p:cNvGrpSpPr/>
              <p:nvPr/>
            </p:nvGrpSpPr>
            <p:grpSpPr>
              <a:xfrm>
                <a:off x="1507666" y="2158168"/>
                <a:ext cx="272858" cy="310517"/>
                <a:chOff x="1507666" y="2158168"/>
                <a:chExt cx="272858" cy="310517"/>
              </a:xfrm>
            </p:grpSpPr>
            <p:grpSp>
              <p:nvGrpSpPr>
                <p:cNvPr id="8809" name="Google Shape;8809;p55"/>
                <p:cNvGrpSpPr/>
                <p:nvPr/>
              </p:nvGrpSpPr>
              <p:grpSpPr>
                <a:xfrm>
                  <a:off x="1507666" y="2176104"/>
                  <a:ext cx="166395" cy="273149"/>
                  <a:chOff x="1507666" y="2176104"/>
                  <a:chExt cx="166395" cy="273149"/>
                </a:xfrm>
              </p:grpSpPr>
              <p:sp>
                <p:nvSpPr>
                  <p:cNvPr id="8810" name="Google Shape;8810;p5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7" name="Google Shape;8817;p5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9" name="Google Shape;8819;p55"/>
            <p:cNvGrpSpPr/>
            <p:nvPr/>
          </p:nvGrpSpPr>
          <p:grpSpPr>
            <a:xfrm>
              <a:off x="1184858" y="1766083"/>
              <a:ext cx="510255" cy="319491"/>
              <a:chOff x="1284601" y="1681380"/>
              <a:chExt cx="495923" cy="310517"/>
            </a:xfrm>
          </p:grpSpPr>
          <p:sp>
            <p:nvSpPr>
              <p:cNvPr id="8820" name="Google Shape;8820;p5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1" name="Google Shape;8821;p55"/>
              <p:cNvGrpSpPr/>
              <p:nvPr/>
            </p:nvGrpSpPr>
            <p:grpSpPr>
              <a:xfrm>
                <a:off x="1507666" y="1681380"/>
                <a:ext cx="272858" cy="310517"/>
                <a:chOff x="1507666" y="1681380"/>
                <a:chExt cx="272858" cy="310517"/>
              </a:xfrm>
            </p:grpSpPr>
            <p:grpSp>
              <p:nvGrpSpPr>
                <p:cNvPr id="8822" name="Google Shape;8822;p55"/>
                <p:cNvGrpSpPr/>
                <p:nvPr/>
              </p:nvGrpSpPr>
              <p:grpSpPr>
                <a:xfrm>
                  <a:off x="1507666" y="1700120"/>
                  <a:ext cx="166395" cy="272984"/>
                  <a:chOff x="1507666" y="1700120"/>
                  <a:chExt cx="166395" cy="272984"/>
                </a:xfrm>
              </p:grpSpPr>
              <p:sp>
                <p:nvSpPr>
                  <p:cNvPr id="8823" name="Google Shape;8823;p5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0" name="Google Shape;8830;p5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32" name="Google Shape;8832;p55"/>
          <p:cNvGrpSpPr/>
          <p:nvPr/>
        </p:nvGrpSpPr>
        <p:grpSpPr>
          <a:xfrm>
            <a:off x="6815339" y="2324267"/>
            <a:ext cx="1622269" cy="552443"/>
            <a:chOff x="6894650" y="2574740"/>
            <a:chExt cx="1445100" cy="492111"/>
          </a:xfrm>
        </p:grpSpPr>
        <p:sp>
          <p:nvSpPr>
            <p:cNvPr id="8833" name="Google Shape;8833;p5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38" name="Google Shape;8838;p5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839" name="Google Shape;8839;p55"/>
          <p:cNvGrpSpPr/>
          <p:nvPr/>
        </p:nvGrpSpPr>
        <p:grpSpPr>
          <a:xfrm>
            <a:off x="6834882" y="3698522"/>
            <a:ext cx="1583206" cy="475705"/>
            <a:chOff x="6953919" y="3907920"/>
            <a:chExt cx="1377300" cy="475705"/>
          </a:xfrm>
        </p:grpSpPr>
        <p:cxnSp>
          <p:nvCxnSpPr>
            <p:cNvPr id="8840" name="Google Shape;8840;p5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841" name="Google Shape;8841;p5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842" name="Google Shape;8842;p5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843" name="Google Shape;8843;p5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844" name="Google Shape;8844;p5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845" name="Google Shape;8845;p55"/>
          <p:cNvGrpSpPr/>
          <p:nvPr/>
        </p:nvGrpSpPr>
        <p:grpSpPr>
          <a:xfrm>
            <a:off x="2338470" y="2459668"/>
            <a:ext cx="836286" cy="824529"/>
            <a:chOff x="2389399" y="2595741"/>
            <a:chExt cx="812796" cy="801369"/>
          </a:xfrm>
        </p:grpSpPr>
        <p:grpSp>
          <p:nvGrpSpPr>
            <p:cNvPr id="8846" name="Google Shape;8846;p55"/>
            <p:cNvGrpSpPr/>
            <p:nvPr/>
          </p:nvGrpSpPr>
          <p:grpSpPr>
            <a:xfrm>
              <a:off x="2492145" y="2881565"/>
              <a:ext cx="607300" cy="229751"/>
              <a:chOff x="2492145" y="2881565"/>
              <a:chExt cx="607300" cy="229751"/>
            </a:xfrm>
          </p:grpSpPr>
          <p:sp>
            <p:nvSpPr>
              <p:cNvPr id="8847" name="Google Shape;8847;p5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55"/>
            <p:cNvGrpSpPr/>
            <p:nvPr/>
          </p:nvGrpSpPr>
          <p:grpSpPr>
            <a:xfrm>
              <a:off x="2389399" y="2595741"/>
              <a:ext cx="812796" cy="296825"/>
              <a:chOff x="2389399" y="2595741"/>
              <a:chExt cx="812796" cy="296825"/>
            </a:xfrm>
          </p:grpSpPr>
          <p:grpSp>
            <p:nvGrpSpPr>
              <p:cNvPr id="8851" name="Google Shape;8851;p55"/>
              <p:cNvGrpSpPr/>
              <p:nvPr/>
            </p:nvGrpSpPr>
            <p:grpSpPr>
              <a:xfrm>
                <a:off x="2389399" y="2595741"/>
                <a:ext cx="363638" cy="296825"/>
                <a:chOff x="2389399" y="2595741"/>
                <a:chExt cx="363638" cy="296825"/>
              </a:xfrm>
            </p:grpSpPr>
            <p:grpSp>
              <p:nvGrpSpPr>
                <p:cNvPr id="8852" name="Google Shape;8852;p55"/>
                <p:cNvGrpSpPr/>
                <p:nvPr/>
              </p:nvGrpSpPr>
              <p:grpSpPr>
                <a:xfrm>
                  <a:off x="2493852" y="2794333"/>
                  <a:ext cx="259185" cy="98232"/>
                  <a:chOff x="2493852" y="2794333"/>
                  <a:chExt cx="259185" cy="98232"/>
                </a:xfrm>
              </p:grpSpPr>
              <p:sp>
                <p:nvSpPr>
                  <p:cNvPr id="8853" name="Google Shape;8853;p5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55"/>
                <p:cNvGrpSpPr/>
                <p:nvPr/>
              </p:nvGrpSpPr>
              <p:grpSpPr>
                <a:xfrm>
                  <a:off x="2389399" y="2595741"/>
                  <a:ext cx="224343" cy="182054"/>
                  <a:chOff x="2389399" y="2595741"/>
                  <a:chExt cx="224343" cy="182054"/>
                </a:xfrm>
              </p:grpSpPr>
              <p:sp>
                <p:nvSpPr>
                  <p:cNvPr id="8857" name="Google Shape;8857;p5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59" name="Google Shape;8859;p55"/>
              <p:cNvGrpSpPr/>
              <p:nvPr/>
            </p:nvGrpSpPr>
            <p:grpSpPr>
              <a:xfrm>
                <a:off x="2683630" y="2595741"/>
                <a:ext cx="224334" cy="296825"/>
                <a:chOff x="2683630" y="2595741"/>
                <a:chExt cx="224334" cy="296825"/>
              </a:xfrm>
            </p:grpSpPr>
            <p:grpSp>
              <p:nvGrpSpPr>
                <p:cNvPr id="8860" name="Google Shape;8860;p55"/>
                <p:cNvGrpSpPr/>
                <p:nvPr/>
              </p:nvGrpSpPr>
              <p:grpSpPr>
                <a:xfrm>
                  <a:off x="2788083" y="2794333"/>
                  <a:ext cx="15356" cy="98232"/>
                  <a:chOff x="2788083" y="2794333"/>
                  <a:chExt cx="15356" cy="98232"/>
                </a:xfrm>
              </p:grpSpPr>
              <p:sp>
                <p:nvSpPr>
                  <p:cNvPr id="8861" name="Google Shape;8861;p5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55"/>
                <p:cNvGrpSpPr/>
                <p:nvPr/>
              </p:nvGrpSpPr>
              <p:grpSpPr>
                <a:xfrm>
                  <a:off x="2683630" y="2595741"/>
                  <a:ext cx="224334" cy="182054"/>
                  <a:chOff x="2683630" y="2595741"/>
                  <a:chExt cx="224334" cy="182054"/>
                </a:xfrm>
              </p:grpSpPr>
              <p:sp>
                <p:nvSpPr>
                  <p:cNvPr id="8865" name="Google Shape;8865;p5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7" name="Google Shape;8867;p55"/>
              <p:cNvGrpSpPr/>
              <p:nvPr/>
            </p:nvGrpSpPr>
            <p:grpSpPr>
              <a:xfrm>
                <a:off x="2838475" y="2595741"/>
                <a:ext cx="363719" cy="296825"/>
                <a:chOff x="2838475" y="2595741"/>
                <a:chExt cx="363719" cy="296825"/>
              </a:xfrm>
            </p:grpSpPr>
            <p:grpSp>
              <p:nvGrpSpPr>
                <p:cNvPr id="8868" name="Google Shape;8868;p55"/>
                <p:cNvGrpSpPr/>
                <p:nvPr/>
              </p:nvGrpSpPr>
              <p:grpSpPr>
                <a:xfrm>
                  <a:off x="2838475" y="2794333"/>
                  <a:ext cx="259185" cy="98232"/>
                  <a:chOff x="2838475" y="2794333"/>
                  <a:chExt cx="259185" cy="98232"/>
                </a:xfrm>
              </p:grpSpPr>
              <p:sp>
                <p:nvSpPr>
                  <p:cNvPr id="8869" name="Google Shape;8869;p5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55"/>
                <p:cNvGrpSpPr/>
                <p:nvPr/>
              </p:nvGrpSpPr>
              <p:grpSpPr>
                <a:xfrm>
                  <a:off x="2977852" y="2595741"/>
                  <a:ext cx="224343" cy="182054"/>
                  <a:chOff x="2977852" y="2595741"/>
                  <a:chExt cx="224343" cy="182054"/>
                </a:xfrm>
              </p:grpSpPr>
              <p:sp>
                <p:nvSpPr>
                  <p:cNvPr id="8873" name="Google Shape;8873;p5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75" name="Google Shape;8875;p55"/>
            <p:cNvGrpSpPr/>
            <p:nvPr/>
          </p:nvGrpSpPr>
          <p:grpSpPr>
            <a:xfrm>
              <a:off x="2389399" y="3100241"/>
              <a:ext cx="812796" cy="296869"/>
              <a:chOff x="2389399" y="3100241"/>
              <a:chExt cx="812796" cy="296869"/>
            </a:xfrm>
          </p:grpSpPr>
          <p:grpSp>
            <p:nvGrpSpPr>
              <p:cNvPr id="8876" name="Google Shape;8876;p55"/>
              <p:cNvGrpSpPr/>
              <p:nvPr/>
            </p:nvGrpSpPr>
            <p:grpSpPr>
              <a:xfrm>
                <a:off x="2683630" y="3100241"/>
                <a:ext cx="224334" cy="296869"/>
                <a:chOff x="2683630" y="3100241"/>
                <a:chExt cx="224334" cy="296869"/>
              </a:xfrm>
            </p:grpSpPr>
            <p:grpSp>
              <p:nvGrpSpPr>
                <p:cNvPr id="8877" name="Google Shape;8877;p55"/>
                <p:cNvGrpSpPr/>
                <p:nvPr/>
              </p:nvGrpSpPr>
              <p:grpSpPr>
                <a:xfrm>
                  <a:off x="2788083" y="3100241"/>
                  <a:ext cx="15356" cy="98237"/>
                  <a:chOff x="2788083" y="3100241"/>
                  <a:chExt cx="15356" cy="98237"/>
                </a:xfrm>
              </p:grpSpPr>
              <p:sp>
                <p:nvSpPr>
                  <p:cNvPr id="8878" name="Google Shape;8878;p5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55"/>
                <p:cNvGrpSpPr/>
                <p:nvPr/>
              </p:nvGrpSpPr>
              <p:grpSpPr>
                <a:xfrm>
                  <a:off x="2683630" y="3215065"/>
                  <a:ext cx="224334" cy="182045"/>
                  <a:chOff x="2683630" y="3215065"/>
                  <a:chExt cx="224334" cy="182045"/>
                </a:xfrm>
              </p:grpSpPr>
              <p:sp>
                <p:nvSpPr>
                  <p:cNvPr id="8882" name="Google Shape;8882;p5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4" name="Google Shape;8884;p55"/>
              <p:cNvGrpSpPr/>
              <p:nvPr/>
            </p:nvGrpSpPr>
            <p:grpSpPr>
              <a:xfrm>
                <a:off x="2389399" y="3100241"/>
                <a:ext cx="363638" cy="296869"/>
                <a:chOff x="2389399" y="3100241"/>
                <a:chExt cx="363638" cy="296869"/>
              </a:xfrm>
            </p:grpSpPr>
            <p:grpSp>
              <p:nvGrpSpPr>
                <p:cNvPr id="8885" name="Google Shape;8885;p55"/>
                <p:cNvGrpSpPr/>
                <p:nvPr/>
              </p:nvGrpSpPr>
              <p:grpSpPr>
                <a:xfrm>
                  <a:off x="2493852" y="3100241"/>
                  <a:ext cx="259185" cy="98237"/>
                  <a:chOff x="2493852" y="3100241"/>
                  <a:chExt cx="259185" cy="98237"/>
                </a:xfrm>
              </p:grpSpPr>
              <p:sp>
                <p:nvSpPr>
                  <p:cNvPr id="8886" name="Google Shape;8886;p5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55"/>
                <p:cNvGrpSpPr/>
                <p:nvPr/>
              </p:nvGrpSpPr>
              <p:grpSpPr>
                <a:xfrm>
                  <a:off x="2389399" y="3215065"/>
                  <a:ext cx="224343" cy="182045"/>
                  <a:chOff x="2389399" y="3215065"/>
                  <a:chExt cx="224343" cy="182045"/>
                </a:xfrm>
              </p:grpSpPr>
              <p:sp>
                <p:nvSpPr>
                  <p:cNvPr id="8890" name="Google Shape;8890;p5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92" name="Google Shape;8892;p55"/>
              <p:cNvGrpSpPr/>
              <p:nvPr/>
            </p:nvGrpSpPr>
            <p:grpSpPr>
              <a:xfrm>
                <a:off x="2838475" y="3100241"/>
                <a:ext cx="363719" cy="296869"/>
                <a:chOff x="2838475" y="3100241"/>
                <a:chExt cx="363719" cy="296869"/>
              </a:xfrm>
            </p:grpSpPr>
            <p:grpSp>
              <p:nvGrpSpPr>
                <p:cNvPr id="8893" name="Google Shape;8893;p55"/>
                <p:cNvGrpSpPr/>
                <p:nvPr/>
              </p:nvGrpSpPr>
              <p:grpSpPr>
                <a:xfrm>
                  <a:off x="2838475" y="3100241"/>
                  <a:ext cx="259185" cy="98237"/>
                  <a:chOff x="2838475" y="3100241"/>
                  <a:chExt cx="259185" cy="98237"/>
                </a:xfrm>
              </p:grpSpPr>
              <p:sp>
                <p:nvSpPr>
                  <p:cNvPr id="8894" name="Google Shape;8894;p5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55"/>
                <p:cNvGrpSpPr/>
                <p:nvPr/>
              </p:nvGrpSpPr>
              <p:grpSpPr>
                <a:xfrm>
                  <a:off x="2977852" y="3215065"/>
                  <a:ext cx="224343" cy="182045"/>
                  <a:chOff x="2977852" y="3215065"/>
                  <a:chExt cx="224343" cy="182045"/>
                </a:xfrm>
              </p:grpSpPr>
              <p:sp>
                <p:nvSpPr>
                  <p:cNvPr id="8898" name="Google Shape;8898;p5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3" name="Shape 8903"/>
        <p:cNvGrpSpPr/>
        <p:nvPr/>
      </p:nvGrpSpPr>
      <p:grpSpPr>
        <a:xfrm>
          <a:off x="0" y="0"/>
          <a:ext cx="0" cy="0"/>
          <a:chOff x="0" y="0"/>
          <a:chExt cx="0" cy="0"/>
        </a:xfrm>
      </p:grpSpPr>
      <p:grpSp>
        <p:nvGrpSpPr>
          <p:cNvPr id="8904" name="Google Shape;8904;p56"/>
          <p:cNvGrpSpPr/>
          <p:nvPr/>
        </p:nvGrpSpPr>
        <p:grpSpPr>
          <a:xfrm>
            <a:off x="702088" y="3155922"/>
            <a:ext cx="2390414" cy="1024800"/>
            <a:chOff x="728925" y="3296613"/>
            <a:chExt cx="2390414" cy="1024800"/>
          </a:xfrm>
        </p:grpSpPr>
        <p:grpSp>
          <p:nvGrpSpPr>
            <p:cNvPr id="8905" name="Google Shape;8905;p56"/>
            <p:cNvGrpSpPr/>
            <p:nvPr/>
          </p:nvGrpSpPr>
          <p:grpSpPr>
            <a:xfrm>
              <a:off x="728925" y="3619800"/>
              <a:ext cx="2390414" cy="500893"/>
              <a:chOff x="728925" y="3619800"/>
              <a:chExt cx="2390414" cy="500893"/>
            </a:xfrm>
          </p:grpSpPr>
          <p:sp>
            <p:nvSpPr>
              <p:cNvPr id="8906" name="Google Shape;8906;p5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907" name="Google Shape;8907;p5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908" name="Google Shape;8908;p56"/>
            <p:cNvGrpSpPr/>
            <p:nvPr/>
          </p:nvGrpSpPr>
          <p:grpSpPr>
            <a:xfrm>
              <a:off x="1348050" y="3296613"/>
              <a:ext cx="1706152" cy="1024800"/>
              <a:chOff x="1348050" y="3296613"/>
              <a:chExt cx="1706152" cy="1024800"/>
            </a:xfrm>
          </p:grpSpPr>
          <p:sp>
            <p:nvSpPr>
              <p:cNvPr id="8909" name="Google Shape;8909;p5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910" name="Google Shape;8910;p5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911" name="Google Shape;8911;p5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912" name="Google Shape;8912;p5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913" name="Google Shape;8913;p5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914" name="Google Shape;8914;p56"/>
            <p:cNvGrpSpPr/>
            <p:nvPr/>
          </p:nvGrpSpPr>
          <p:grpSpPr>
            <a:xfrm>
              <a:off x="1455707" y="3654858"/>
              <a:ext cx="1491150" cy="417657"/>
              <a:chOff x="1455707" y="3654858"/>
              <a:chExt cx="1491150" cy="417657"/>
            </a:xfrm>
          </p:grpSpPr>
          <p:sp>
            <p:nvSpPr>
              <p:cNvPr id="8915" name="Google Shape;8915;p5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935" name="Google Shape;8935;p56"/>
          <p:cNvGraphicFramePr/>
          <p:nvPr/>
        </p:nvGraphicFramePr>
        <p:xfrm>
          <a:off x="5937787" y="2153834"/>
          <a:ext cx="3000000" cy="3000000"/>
        </p:xfrm>
        <a:graphic>
          <a:graphicData uri="http://schemas.openxmlformats.org/drawingml/2006/table">
            <a:tbl>
              <a:tblPr>
                <a:noFill/>
                <a:tableStyleId>{E22FE6B2-1C68-4C78-A1E7-1DA69A85DEB9}</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936" name="Google Shape;8936;p56"/>
          <p:cNvGrpSpPr/>
          <p:nvPr/>
        </p:nvGrpSpPr>
        <p:grpSpPr>
          <a:xfrm>
            <a:off x="710464" y="981599"/>
            <a:ext cx="2396505" cy="976502"/>
            <a:chOff x="749309" y="1112739"/>
            <a:chExt cx="2371603" cy="976502"/>
          </a:xfrm>
        </p:grpSpPr>
        <p:grpSp>
          <p:nvGrpSpPr>
            <p:cNvPr id="8937" name="Google Shape;8937;p56"/>
            <p:cNvGrpSpPr/>
            <p:nvPr/>
          </p:nvGrpSpPr>
          <p:grpSpPr>
            <a:xfrm>
              <a:off x="1092126" y="1112739"/>
              <a:ext cx="2028786" cy="975464"/>
              <a:chOff x="1092126" y="1112739"/>
              <a:chExt cx="2028786" cy="975464"/>
            </a:xfrm>
          </p:grpSpPr>
          <p:sp>
            <p:nvSpPr>
              <p:cNvPr id="8938" name="Google Shape;8938;p5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56"/>
            <p:cNvGrpSpPr/>
            <p:nvPr/>
          </p:nvGrpSpPr>
          <p:grpSpPr>
            <a:xfrm>
              <a:off x="749309" y="1112739"/>
              <a:ext cx="314700" cy="975464"/>
              <a:chOff x="749309" y="1112739"/>
              <a:chExt cx="314700" cy="975464"/>
            </a:xfrm>
          </p:grpSpPr>
          <p:sp>
            <p:nvSpPr>
              <p:cNvPr id="8963" name="Google Shape;8963;p5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7" name="Google Shape;8967;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971" name="Google Shape;8971;p56"/>
          <p:cNvGraphicFramePr/>
          <p:nvPr/>
        </p:nvGraphicFramePr>
        <p:xfrm>
          <a:off x="5937812" y="981584"/>
          <a:ext cx="3000000" cy="3000000"/>
        </p:xfrm>
        <a:graphic>
          <a:graphicData uri="http://schemas.openxmlformats.org/drawingml/2006/table">
            <a:tbl>
              <a:tblPr>
                <a:noFill/>
                <a:tableStyleId>{E22FE6B2-1C68-4C78-A1E7-1DA69A85DEB9}</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972" name="Google Shape;8972;p56"/>
          <p:cNvGraphicFramePr/>
          <p:nvPr/>
        </p:nvGraphicFramePr>
        <p:xfrm>
          <a:off x="3358675" y="2153834"/>
          <a:ext cx="3000000" cy="3000000"/>
        </p:xfrm>
        <a:graphic>
          <a:graphicData uri="http://schemas.openxmlformats.org/drawingml/2006/table">
            <a:tbl>
              <a:tblPr>
                <a:noFill/>
                <a:tableStyleId>{E22FE6B2-1C68-4C78-A1E7-1DA69A85DEB9}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973" name="Google Shape;8973;p56"/>
          <p:cNvGrpSpPr/>
          <p:nvPr/>
        </p:nvGrpSpPr>
        <p:grpSpPr>
          <a:xfrm>
            <a:off x="3360661" y="3144795"/>
            <a:ext cx="2363377" cy="1047062"/>
            <a:chOff x="3358399" y="3285485"/>
            <a:chExt cx="2363377" cy="1047062"/>
          </a:xfrm>
        </p:grpSpPr>
        <p:grpSp>
          <p:nvGrpSpPr>
            <p:cNvPr id="8974" name="Google Shape;8974;p56"/>
            <p:cNvGrpSpPr/>
            <p:nvPr/>
          </p:nvGrpSpPr>
          <p:grpSpPr>
            <a:xfrm>
              <a:off x="3358412" y="3285485"/>
              <a:ext cx="2363244" cy="139500"/>
              <a:chOff x="3358412" y="3285485"/>
              <a:chExt cx="2363244" cy="139500"/>
            </a:xfrm>
          </p:grpSpPr>
          <p:sp>
            <p:nvSpPr>
              <p:cNvPr id="8975" name="Google Shape;8975;p5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56"/>
            <p:cNvGrpSpPr/>
            <p:nvPr/>
          </p:nvGrpSpPr>
          <p:grpSpPr>
            <a:xfrm>
              <a:off x="3358412" y="3466996"/>
              <a:ext cx="2363244" cy="139500"/>
              <a:chOff x="3358412" y="3466996"/>
              <a:chExt cx="2363244" cy="139500"/>
            </a:xfrm>
          </p:grpSpPr>
          <p:sp>
            <p:nvSpPr>
              <p:cNvPr id="8981" name="Google Shape;8981;p5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56"/>
            <p:cNvGrpSpPr/>
            <p:nvPr/>
          </p:nvGrpSpPr>
          <p:grpSpPr>
            <a:xfrm>
              <a:off x="3358412" y="3648507"/>
              <a:ext cx="2363244" cy="139500"/>
              <a:chOff x="3358412" y="3648507"/>
              <a:chExt cx="2363244" cy="139500"/>
            </a:xfrm>
          </p:grpSpPr>
          <p:sp>
            <p:nvSpPr>
              <p:cNvPr id="8987" name="Google Shape;8987;p5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56"/>
            <p:cNvGrpSpPr/>
            <p:nvPr/>
          </p:nvGrpSpPr>
          <p:grpSpPr>
            <a:xfrm>
              <a:off x="3358412" y="3830018"/>
              <a:ext cx="2363244" cy="139500"/>
              <a:chOff x="3358412" y="3830018"/>
              <a:chExt cx="2363244" cy="139500"/>
            </a:xfrm>
          </p:grpSpPr>
          <p:sp>
            <p:nvSpPr>
              <p:cNvPr id="8993" name="Google Shape;8993;p5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56"/>
            <p:cNvGrpSpPr/>
            <p:nvPr/>
          </p:nvGrpSpPr>
          <p:grpSpPr>
            <a:xfrm>
              <a:off x="3358399" y="4011514"/>
              <a:ext cx="2363377" cy="139537"/>
              <a:chOff x="3294800" y="4134603"/>
              <a:chExt cx="2638876" cy="152400"/>
            </a:xfrm>
          </p:grpSpPr>
          <p:sp>
            <p:nvSpPr>
              <p:cNvPr id="8999" name="Google Shape;8999;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56"/>
            <p:cNvGrpSpPr/>
            <p:nvPr/>
          </p:nvGrpSpPr>
          <p:grpSpPr>
            <a:xfrm>
              <a:off x="3358399" y="4193010"/>
              <a:ext cx="2363377" cy="139537"/>
              <a:chOff x="3294800" y="4134603"/>
              <a:chExt cx="2638876" cy="152400"/>
            </a:xfrm>
          </p:grpSpPr>
          <p:sp>
            <p:nvSpPr>
              <p:cNvPr id="9005" name="Google Shape;9005;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010" name="Google Shape;9010;p56"/>
          <p:cNvGraphicFramePr/>
          <p:nvPr/>
        </p:nvGraphicFramePr>
        <p:xfrm>
          <a:off x="711463" y="2153834"/>
          <a:ext cx="3000000" cy="3000000"/>
        </p:xfrm>
        <a:graphic>
          <a:graphicData uri="http://schemas.openxmlformats.org/drawingml/2006/table">
            <a:tbl>
              <a:tblPr>
                <a:noFill/>
                <a:tableStyleId>{E22FE6B2-1C68-4C78-A1E7-1DA69A85DEB9}</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011" name="Google Shape;9011;p56"/>
          <p:cNvGrpSpPr/>
          <p:nvPr/>
        </p:nvGrpSpPr>
        <p:grpSpPr>
          <a:xfrm>
            <a:off x="4161132" y="2557649"/>
            <a:ext cx="1302095" cy="60959"/>
            <a:chOff x="3558802" y="4011427"/>
            <a:chExt cx="1866000" cy="111300"/>
          </a:xfrm>
        </p:grpSpPr>
        <p:sp>
          <p:nvSpPr>
            <p:cNvPr id="9012" name="Google Shape;9012;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56"/>
          <p:cNvGrpSpPr/>
          <p:nvPr/>
        </p:nvGrpSpPr>
        <p:grpSpPr>
          <a:xfrm>
            <a:off x="4706620" y="2839808"/>
            <a:ext cx="914340" cy="60959"/>
            <a:chOff x="3558802" y="4011427"/>
            <a:chExt cx="1866000" cy="111300"/>
          </a:xfrm>
        </p:grpSpPr>
        <p:sp>
          <p:nvSpPr>
            <p:cNvPr id="9015" name="Google Shape;9015;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56"/>
          <p:cNvGrpSpPr/>
          <p:nvPr/>
        </p:nvGrpSpPr>
        <p:grpSpPr>
          <a:xfrm>
            <a:off x="5871419" y="3167606"/>
            <a:ext cx="2522867" cy="1001454"/>
            <a:chOff x="1904318" y="789980"/>
            <a:chExt cx="1489472" cy="606868"/>
          </a:xfrm>
        </p:grpSpPr>
        <p:cxnSp>
          <p:nvCxnSpPr>
            <p:cNvPr id="9018" name="Google Shape;9018;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019" name="Google Shape;9019;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020" name="Google Shape;9020;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021" name="Google Shape;9021;p5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9022" name="Google Shape;9022;p5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9023" name="Google Shape;9023;p5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9024" name="Google Shape;9024;p5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9025" name="Google Shape;9025;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9032" name="Google Shape;9032;p5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9033" name="Google Shape;9033;p5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9034" name="Google Shape;9034;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56"/>
          <p:cNvGrpSpPr/>
          <p:nvPr/>
        </p:nvGrpSpPr>
        <p:grpSpPr>
          <a:xfrm>
            <a:off x="3355824" y="951642"/>
            <a:ext cx="2363393" cy="1005865"/>
            <a:chOff x="3292400" y="1193188"/>
            <a:chExt cx="2615240" cy="1131075"/>
          </a:xfrm>
        </p:grpSpPr>
        <p:sp>
          <p:nvSpPr>
            <p:cNvPr id="9036" name="Google Shape;9036;p5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37" name="Google Shape;9037;p5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38" name="Google Shape;9038;p5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9039" name="Google Shape;9039;p5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9040" name="Google Shape;9040;p5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9041" name="Google Shape;9041;p5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9042" name="Google Shape;9042;p5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9043" name="Google Shape;9043;p5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9044" name="Google Shape;9044;p5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9045" name="Google Shape;9045;p5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9046" name="Google Shape;9046;p5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9047" name="Google Shape;9047;p5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9048" name="Google Shape;9048;p5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9049" name="Google Shape;9049;p5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9050" name="Google Shape;9050;p56"/>
            <p:cNvGrpSpPr/>
            <p:nvPr/>
          </p:nvGrpSpPr>
          <p:grpSpPr>
            <a:xfrm>
              <a:off x="3748438" y="1378608"/>
              <a:ext cx="2159202" cy="903971"/>
              <a:chOff x="1683525" y="2179850"/>
              <a:chExt cx="4519050" cy="2134525"/>
            </a:xfrm>
          </p:grpSpPr>
          <p:sp>
            <p:nvSpPr>
              <p:cNvPr id="9051" name="Google Shape;9051;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52" name="Google Shape;9052;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53" name="Google Shape;9053;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54" name="Google Shape;9054;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55" name="Google Shape;9055;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56" name="Google Shape;9056;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57" name="Google Shape;9057;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58" name="Google Shape;9058;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59" name="Google Shape;9059;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60" name="Google Shape;9060;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61" name="Google Shape;9061;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62" name="Google Shape;9062;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6" name="Shape 9066"/>
        <p:cNvGrpSpPr/>
        <p:nvPr/>
      </p:nvGrpSpPr>
      <p:grpSpPr>
        <a:xfrm>
          <a:off x="0" y="0"/>
          <a:ext cx="0" cy="0"/>
          <a:chOff x="0" y="0"/>
          <a:chExt cx="0" cy="0"/>
        </a:xfrm>
      </p:grpSpPr>
      <p:grpSp>
        <p:nvGrpSpPr>
          <p:cNvPr id="9067" name="Google Shape;9067;p57"/>
          <p:cNvGrpSpPr/>
          <p:nvPr/>
        </p:nvGrpSpPr>
        <p:grpSpPr>
          <a:xfrm>
            <a:off x="4796690" y="970938"/>
            <a:ext cx="745431" cy="718863"/>
            <a:chOff x="4249973" y="1201875"/>
            <a:chExt cx="1958568" cy="1888762"/>
          </a:xfrm>
        </p:grpSpPr>
        <p:sp>
          <p:nvSpPr>
            <p:cNvPr id="9068" name="Google Shape;9068;p5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9" name="Google Shape;9069;p57"/>
            <p:cNvGrpSpPr/>
            <p:nvPr/>
          </p:nvGrpSpPr>
          <p:grpSpPr>
            <a:xfrm>
              <a:off x="5853086" y="1789142"/>
              <a:ext cx="355454" cy="1048099"/>
              <a:chOff x="5576108" y="2016725"/>
              <a:chExt cx="565200" cy="1666560"/>
            </a:xfrm>
          </p:grpSpPr>
          <p:sp>
            <p:nvSpPr>
              <p:cNvPr id="9070" name="Google Shape;9070;p5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71" name="Google Shape;9071;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57"/>
            <p:cNvGrpSpPr/>
            <p:nvPr/>
          </p:nvGrpSpPr>
          <p:grpSpPr>
            <a:xfrm>
              <a:off x="4869455" y="2691676"/>
              <a:ext cx="1013897" cy="398961"/>
              <a:chOff x="4012057" y="3451825"/>
              <a:chExt cx="1612175" cy="634379"/>
            </a:xfrm>
          </p:grpSpPr>
          <p:sp>
            <p:nvSpPr>
              <p:cNvPr id="9073" name="Google Shape;9073;p5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74" name="Google Shape;9074;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57"/>
            <p:cNvGrpSpPr/>
            <p:nvPr/>
          </p:nvGrpSpPr>
          <p:grpSpPr>
            <a:xfrm>
              <a:off x="4276937" y="2155961"/>
              <a:ext cx="651965" cy="891358"/>
              <a:chOff x="3069908" y="2599997"/>
              <a:chExt cx="1036675" cy="1417328"/>
            </a:xfrm>
          </p:grpSpPr>
          <p:sp>
            <p:nvSpPr>
              <p:cNvPr id="9076" name="Google Shape;9076;p5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77" name="Google Shape;9077;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57"/>
            <p:cNvGrpSpPr/>
            <p:nvPr/>
          </p:nvGrpSpPr>
          <p:grpSpPr>
            <a:xfrm>
              <a:off x="5054918" y="1201875"/>
              <a:ext cx="999548" cy="602711"/>
              <a:chOff x="4306958" y="1082925"/>
              <a:chExt cx="1589359" cy="958358"/>
            </a:xfrm>
          </p:grpSpPr>
          <p:sp>
            <p:nvSpPr>
              <p:cNvPr id="9079" name="Google Shape;9079;p5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80" name="Google Shape;9080;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57"/>
            <p:cNvGrpSpPr/>
            <p:nvPr/>
          </p:nvGrpSpPr>
          <p:grpSpPr>
            <a:xfrm>
              <a:off x="4249973" y="1303451"/>
              <a:ext cx="799317" cy="841334"/>
              <a:chOff x="3027033" y="1244439"/>
              <a:chExt cx="1270977" cy="1337786"/>
            </a:xfrm>
          </p:grpSpPr>
          <p:sp>
            <p:nvSpPr>
              <p:cNvPr id="9082" name="Google Shape;9082;p5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83" name="Google Shape;9083;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84" name="Google Shape;9084;p57"/>
          <p:cNvGrpSpPr/>
          <p:nvPr/>
        </p:nvGrpSpPr>
        <p:grpSpPr>
          <a:xfrm>
            <a:off x="713063" y="1849388"/>
            <a:ext cx="761767" cy="729896"/>
            <a:chOff x="2657744" y="2337745"/>
            <a:chExt cx="832987" cy="798137"/>
          </a:xfrm>
        </p:grpSpPr>
        <p:sp>
          <p:nvSpPr>
            <p:cNvPr id="9085" name="Google Shape;9085;p5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57"/>
          <p:cNvGrpSpPr/>
          <p:nvPr/>
        </p:nvGrpSpPr>
        <p:grpSpPr>
          <a:xfrm>
            <a:off x="3224027" y="1852594"/>
            <a:ext cx="685569" cy="723586"/>
            <a:chOff x="3398134" y="2057755"/>
            <a:chExt cx="704087" cy="743130"/>
          </a:xfrm>
        </p:grpSpPr>
        <p:grpSp>
          <p:nvGrpSpPr>
            <p:cNvPr id="9092" name="Google Shape;9092;p57"/>
            <p:cNvGrpSpPr/>
            <p:nvPr/>
          </p:nvGrpSpPr>
          <p:grpSpPr>
            <a:xfrm>
              <a:off x="3398134" y="2290183"/>
              <a:ext cx="315300" cy="219900"/>
              <a:chOff x="3398134" y="2290183"/>
              <a:chExt cx="315300" cy="219900"/>
            </a:xfrm>
          </p:grpSpPr>
          <p:sp>
            <p:nvSpPr>
              <p:cNvPr id="9093" name="Google Shape;9093;p5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94" name="Google Shape;9094;p57"/>
              <p:cNvCxnSpPr>
                <a:stCxn id="9093"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095" name="Google Shape;9095;p57"/>
            <p:cNvGrpSpPr/>
            <p:nvPr/>
          </p:nvGrpSpPr>
          <p:grpSpPr>
            <a:xfrm>
              <a:off x="3547823" y="2467358"/>
              <a:ext cx="219900" cy="333527"/>
              <a:chOff x="3547823" y="2467358"/>
              <a:chExt cx="219900" cy="333527"/>
            </a:xfrm>
          </p:grpSpPr>
          <p:sp>
            <p:nvSpPr>
              <p:cNvPr id="9096" name="Google Shape;9096;p5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97" name="Google Shape;9097;p5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098" name="Google Shape;9098;p57"/>
            <p:cNvGrpSpPr/>
            <p:nvPr/>
          </p:nvGrpSpPr>
          <p:grpSpPr>
            <a:xfrm>
              <a:off x="3734138" y="2467358"/>
              <a:ext cx="219900" cy="333527"/>
              <a:chOff x="3734138" y="2467358"/>
              <a:chExt cx="219900" cy="333527"/>
            </a:xfrm>
          </p:grpSpPr>
          <p:sp>
            <p:nvSpPr>
              <p:cNvPr id="9099" name="Google Shape;9099;p5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100" name="Google Shape;9100;p5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101" name="Google Shape;9101;p57"/>
            <p:cNvGrpSpPr/>
            <p:nvPr/>
          </p:nvGrpSpPr>
          <p:grpSpPr>
            <a:xfrm>
              <a:off x="3787560" y="2288011"/>
              <a:ext cx="314661" cy="219900"/>
              <a:chOff x="3787560" y="2288011"/>
              <a:chExt cx="314661" cy="219900"/>
            </a:xfrm>
          </p:grpSpPr>
          <p:sp>
            <p:nvSpPr>
              <p:cNvPr id="9102" name="Google Shape;9102;p5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103" name="Google Shape;9103;p5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104" name="Google Shape;9104;p57"/>
            <p:cNvGrpSpPr/>
            <p:nvPr/>
          </p:nvGrpSpPr>
          <p:grpSpPr>
            <a:xfrm>
              <a:off x="3637290" y="2057755"/>
              <a:ext cx="219900" cy="335499"/>
              <a:chOff x="3637290" y="2057755"/>
              <a:chExt cx="219900" cy="335499"/>
            </a:xfrm>
          </p:grpSpPr>
          <p:sp>
            <p:nvSpPr>
              <p:cNvPr id="9105" name="Google Shape;9105;p5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106" name="Google Shape;9106;p5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107" name="Google Shape;9107;p57"/>
          <p:cNvGrpSpPr/>
          <p:nvPr/>
        </p:nvGrpSpPr>
        <p:grpSpPr>
          <a:xfrm>
            <a:off x="4899249" y="1859290"/>
            <a:ext cx="710153" cy="710153"/>
            <a:chOff x="5007123" y="2079403"/>
            <a:chExt cx="687600" cy="687600"/>
          </a:xfrm>
        </p:grpSpPr>
        <p:sp>
          <p:nvSpPr>
            <p:cNvPr id="9108" name="Google Shape;9108;p5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57"/>
          <p:cNvGrpSpPr/>
          <p:nvPr/>
        </p:nvGrpSpPr>
        <p:grpSpPr>
          <a:xfrm>
            <a:off x="5708687" y="1853796"/>
            <a:ext cx="720998" cy="721183"/>
            <a:chOff x="5797446" y="2063053"/>
            <a:chExt cx="698100" cy="698280"/>
          </a:xfrm>
        </p:grpSpPr>
        <p:sp>
          <p:nvSpPr>
            <p:cNvPr id="9113" name="Google Shape;9113;p5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57"/>
          <p:cNvGrpSpPr/>
          <p:nvPr/>
        </p:nvGrpSpPr>
        <p:grpSpPr>
          <a:xfrm>
            <a:off x="8153834" y="3499401"/>
            <a:ext cx="280585" cy="673164"/>
            <a:chOff x="8075075" y="3754290"/>
            <a:chExt cx="255612" cy="613194"/>
          </a:xfrm>
        </p:grpSpPr>
        <p:grpSp>
          <p:nvGrpSpPr>
            <p:cNvPr id="9118" name="Google Shape;9118;p57"/>
            <p:cNvGrpSpPr/>
            <p:nvPr/>
          </p:nvGrpSpPr>
          <p:grpSpPr>
            <a:xfrm>
              <a:off x="8075075" y="3754290"/>
              <a:ext cx="255612" cy="613194"/>
              <a:chOff x="8075075" y="3754290"/>
              <a:chExt cx="255612" cy="613194"/>
            </a:xfrm>
          </p:grpSpPr>
          <p:sp>
            <p:nvSpPr>
              <p:cNvPr id="9119" name="Google Shape;9119;p5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1" name="Google Shape;9121;p5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57"/>
          <p:cNvGrpSpPr/>
          <p:nvPr/>
        </p:nvGrpSpPr>
        <p:grpSpPr>
          <a:xfrm>
            <a:off x="5270892" y="3488198"/>
            <a:ext cx="470352" cy="683745"/>
            <a:chOff x="1697726" y="3244179"/>
            <a:chExt cx="788124" cy="1146069"/>
          </a:xfrm>
        </p:grpSpPr>
        <p:sp>
          <p:nvSpPr>
            <p:cNvPr id="9123" name="Google Shape;9123;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5" name="Google Shape;9125;p57"/>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6" name="Google Shape;9126;p57"/>
          <p:cNvGrpSpPr/>
          <p:nvPr/>
        </p:nvGrpSpPr>
        <p:grpSpPr>
          <a:xfrm>
            <a:off x="5892043" y="3499400"/>
            <a:ext cx="293891" cy="293845"/>
            <a:chOff x="6134814" y="3754290"/>
            <a:chExt cx="293891" cy="293845"/>
          </a:xfrm>
        </p:grpSpPr>
        <p:sp>
          <p:nvSpPr>
            <p:cNvPr id="9127" name="Google Shape;9127;p5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57"/>
          <p:cNvGrpSpPr/>
          <p:nvPr/>
        </p:nvGrpSpPr>
        <p:grpSpPr>
          <a:xfrm>
            <a:off x="5892043" y="3878071"/>
            <a:ext cx="293891" cy="293891"/>
            <a:chOff x="6134814" y="4086186"/>
            <a:chExt cx="293891" cy="293891"/>
          </a:xfrm>
        </p:grpSpPr>
        <p:sp>
          <p:nvSpPr>
            <p:cNvPr id="9130" name="Google Shape;9130;p5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2" name="Google Shape;9132;p57"/>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7"/>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4" name="Google Shape;9134;p57"/>
          <p:cNvGrpSpPr/>
          <p:nvPr/>
        </p:nvGrpSpPr>
        <p:grpSpPr>
          <a:xfrm>
            <a:off x="7817018" y="2706764"/>
            <a:ext cx="622883" cy="621944"/>
            <a:chOff x="1187048" y="238125"/>
            <a:chExt cx="5256397" cy="5248476"/>
          </a:xfrm>
        </p:grpSpPr>
        <p:sp>
          <p:nvSpPr>
            <p:cNvPr id="9135" name="Google Shape;9135;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57"/>
          <p:cNvGrpSpPr/>
          <p:nvPr/>
        </p:nvGrpSpPr>
        <p:grpSpPr>
          <a:xfrm>
            <a:off x="2274123" y="2716372"/>
            <a:ext cx="1310987" cy="612407"/>
            <a:chOff x="238125" y="1188750"/>
            <a:chExt cx="7140450" cy="3335550"/>
          </a:xfrm>
        </p:grpSpPr>
        <p:sp>
          <p:nvSpPr>
            <p:cNvPr id="9140" name="Google Shape;9140;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57"/>
          <p:cNvGrpSpPr/>
          <p:nvPr/>
        </p:nvGrpSpPr>
        <p:grpSpPr>
          <a:xfrm>
            <a:off x="6599995" y="2706927"/>
            <a:ext cx="1110299" cy="621702"/>
            <a:chOff x="238125" y="1335475"/>
            <a:chExt cx="5418735" cy="3034175"/>
          </a:xfrm>
        </p:grpSpPr>
        <p:sp>
          <p:nvSpPr>
            <p:cNvPr id="9146" name="Google Shape;9146;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57"/>
          <p:cNvGrpSpPr/>
          <p:nvPr/>
        </p:nvGrpSpPr>
        <p:grpSpPr>
          <a:xfrm>
            <a:off x="5417655" y="2703824"/>
            <a:ext cx="1074451" cy="627181"/>
            <a:chOff x="5359127" y="2910889"/>
            <a:chExt cx="1097723" cy="640831"/>
          </a:xfrm>
        </p:grpSpPr>
        <p:grpSp>
          <p:nvGrpSpPr>
            <p:cNvPr id="9150" name="Google Shape;9150;p57"/>
            <p:cNvGrpSpPr/>
            <p:nvPr/>
          </p:nvGrpSpPr>
          <p:grpSpPr>
            <a:xfrm>
              <a:off x="5929791" y="3263088"/>
              <a:ext cx="527060" cy="287097"/>
              <a:chOff x="5929791" y="3263088"/>
              <a:chExt cx="527060" cy="287097"/>
            </a:xfrm>
          </p:grpSpPr>
          <p:sp>
            <p:nvSpPr>
              <p:cNvPr id="9151" name="Google Shape;9151;p5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52" name="Google Shape;9152;p5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153" name="Google Shape;9153;p57"/>
            <p:cNvGrpSpPr/>
            <p:nvPr/>
          </p:nvGrpSpPr>
          <p:grpSpPr>
            <a:xfrm>
              <a:off x="5359127" y="3263089"/>
              <a:ext cx="526428" cy="288631"/>
              <a:chOff x="5359127" y="3263089"/>
              <a:chExt cx="526428" cy="288631"/>
            </a:xfrm>
          </p:grpSpPr>
          <p:sp>
            <p:nvSpPr>
              <p:cNvPr id="9154" name="Google Shape;9154;p5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55" name="Google Shape;9155;p5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156" name="Google Shape;9156;p57"/>
            <p:cNvGrpSpPr/>
            <p:nvPr/>
          </p:nvGrpSpPr>
          <p:grpSpPr>
            <a:xfrm>
              <a:off x="5551525" y="2910889"/>
              <a:ext cx="520901" cy="610283"/>
              <a:chOff x="5551525" y="2910889"/>
              <a:chExt cx="520901" cy="610283"/>
            </a:xfrm>
          </p:grpSpPr>
          <p:sp>
            <p:nvSpPr>
              <p:cNvPr id="9157" name="Google Shape;9157;p5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58" name="Google Shape;9158;p5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159" name="Google Shape;9159;p57"/>
            <p:cNvGrpSpPr/>
            <p:nvPr/>
          </p:nvGrpSpPr>
          <p:grpSpPr>
            <a:xfrm>
              <a:off x="5743962" y="2919100"/>
              <a:ext cx="623674" cy="284502"/>
              <a:chOff x="5743962" y="2919100"/>
              <a:chExt cx="623674" cy="284502"/>
            </a:xfrm>
          </p:grpSpPr>
          <p:sp>
            <p:nvSpPr>
              <p:cNvPr id="9160" name="Google Shape;9160;p5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61" name="Google Shape;9161;p5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162" name="Google Shape;9162;p57"/>
          <p:cNvGrpSpPr/>
          <p:nvPr/>
        </p:nvGrpSpPr>
        <p:grpSpPr>
          <a:xfrm>
            <a:off x="7568868" y="1854536"/>
            <a:ext cx="874976" cy="719600"/>
            <a:chOff x="7608988" y="2093194"/>
            <a:chExt cx="817276" cy="672147"/>
          </a:xfrm>
        </p:grpSpPr>
        <p:cxnSp>
          <p:nvCxnSpPr>
            <p:cNvPr id="9163" name="Google Shape;9163;p5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64" name="Google Shape;9164;p5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65" name="Google Shape;9165;p5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66" name="Google Shape;9166;p5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67" name="Google Shape;9167;p5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168" name="Google Shape;9168;p5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169" name="Google Shape;9169;p57"/>
            <p:cNvGrpSpPr/>
            <p:nvPr/>
          </p:nvGrpSpPr>
          <p:grpSpPr>
            <a:xfrm>
              <a:off x="7721175" y="2093194"/>
              <a:ext cx="599587" cy="623846"/>
              <a:chOff x="7721175" y="2093194"/>
              <a:chExt cx="599587" cy="623846"/>
            </a:xfrm>
          </p:grpSpPr>
          <p:grpSp>
            <p:nvGrpSpPr>
              <p:cNvPr id="9170" name="Google Shape;9170;p57"/>
              <p:cNvGrpSpPr/>
              <p:nvPr/>
            </p:nvGrpSpPr>
            <p:grpSpPr>
              <a:xfrm>
                <a:off x="7721175" y="2093194"/>
                <a:ext cx="291605" cy="623846"/>
                <a:chOff x="9405575" y="2061418"/>
                <a:chExt cx="291605" cy="623846"/>
              </a:xfrm>
            </p:grpSpPr>
            <p:sp>
              <p:nvSpPr>
                <p:cNvPr id="9171" name="Google Shape;9171;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57"/>
              <p:cNvGrpSpPr/>
              <p:nvPr/>
            </p:nvGrpSpPr>
            <p:grpSpPr>
              <a:xfrm flipH="1">
                <a:off x="8029157" y="2093194"/>
                <a:ext cx="291605" cy="623846"/>
                <a:chOff x="9405575" y="2061418"/>
                <a:chExt cx="291605" cy="623846"/>
              </a:xfrm>
            </p:grpSpPr>
            <p:sp>
              <p:nvSpPr>
                <p:cNvPr id="9179" name="Google Shape;9179;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86" name="Google Shape;9186;p57"/>
          <p:cNvGrpSpPr/>
          <p:nvPr/>
        </p:nvGrpSpPr>
        <p:grpSpPr>
          <a:xfrm>
            <a:off x="4013304" y="970938"/>
            <a:ext cx="712557" cy="785901"/>
            <a:chOff x="4206459" y="1191441"/>
            <a:chExt cx="712557" cy="785901"/>
          </a:xfrm>
        </p:grpSpPr>
        <p:sp>
          <p:nvSpPr>
            <p:cNvPr id="9187" name="Google Shape;9187;p5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1" name="Google Shape;9191;p57"/>
            <p:cNvGrpSpPr/>
            <p:nvPr/>
          </p:nvGrpSpPr>
          <p:grpSpPr>
            <a:xfrm>
              <a:off x="4644280" y="1290523"/>
              <a:ext cx="143716" cy="29463"/>
              <a:chOff x="4644280" y="1290523"/>
              <a:chExt cx="143716" cy="29463"/>
            </a:xfrm>
          </p:grpSpPr>
          <p:sp>
            <p:nvSpPr>
              <p:cNvPr id="9192" name="Google Shape;9192;p5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57"/>
            <p:cNvGrpSpPr/>
            <p:nvPr/>
          </p:nvGrpSpPr>
          <p:grpSpPr>
            <a:xfrm>
              <a:off x="4356567" y="1191441"/>
              <a:ext cx="143690" cy="29488"/>
              <a:chOff x="4356567" y="1191441"/>
              <a:chExt cx="143690" cy="29488"/>
            </a:xfrm>
          </p:grpSpPr>
          <p:sp>
            <p:nvSpPr>
              <p:cNvPr id="9197" name="Google Shape;9197;p5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57"/>
            <p:cNvGrpSpPr/>
            <p:nvPr/>
          </p:nvGrpSpPr>
          <p:grpSpPr>
            <a:xfrm>
              <a:off x="4339009" y="1863727"/>
              <a:ext cx="143703" cy="29476"/>
              <a:chOff x="4339009" y="1863727"/>
              <a:chExt cx="143703" cy="29476"/>
            </a:xfrm>
          </p:grpSpPr>
          <p:sp>
            <p:nvSpPr>
              <p:cNvPr id="9202" name="Google Shape;9202;p5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6" name="Google Shape;9206;p57"/>
            <p:cNvGrpSpPr/>
            <p:nvPr/>
          </p:nvGrpSpPr>
          <p:grpSpPr>
            <a:xfrm>
              <a:off x="4206459" y="1607315"/>
              <a:ext cx="29539" cy="142899"/>
              <a:chOff x="4206459" y="1607315"/>
              <a:chExt cx="29539" cy="142899"/>
            </a:xfrm>
          </p:grpSpPr>
          <p:sp>
            <p:nvSpPr>
              <p:cNvPr id="9207" name="Google Shape;9207;p5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1" name="Google Shape;9211;p5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5" name="Google Shape;9215;p57"/>
            <p:cNvGrpSpPr/>
            <p:nvPr/>
          </p:nvGrpSpPr>
          <p:grpSpPr>
            <a:xfrm>
              <a:off x="4889463" y="1423737"/>
              <a:ext cx="29552" cy="142899"/>
              <a:chOff x="4889463" y="1423737"/>
              <a:chExt cx="29552" cy="142899"/>
            </a:xfrm>
          </p:grpSpPr>
          <p:sp>
            <p:nvSpPr>
              <p:cNvPr id="9216" name="Google Shape;9216;p5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57"/>
            <p:cNvGrpSpPr/>
            <p:nvPr/>
          </p:nvGrpSpPr>
          <p:grpSpPr>
            <a:xfrm>
              <a:off x="4771663" y="1876896"/>
              <a:ext cx="108651" cy="100447"/>
              <a:chOff x="4771663" y="1876896"/>
              <a:chExt cx="108651" cy="100447"/>
            </a:xfrm>
          </p:grpSpPr>
          <p:sp>
            <p:nvSpPr>
              <p:cNvPr id="9221" name="Google Shape;9221;p5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25" name="Google Shape;9225;p57"/>
          <p:cNvGrpSpPr/>
          <p:nvPr/>
        </p:nvGrpSpPr>
        <p:grpSpPr>
          <a:xfrm>
            <a:off x="4008780" y="1854161"/>
            <a:ext cx="791287" cy="720350"/>
            <a:chOff x="267375" y="1071875"/>
            <a:chExt cx="470500" cy="428550"/>
          </a:xfrm>
        </p:grpSpPr>
        <p:sp>
          <p:nvSpPr>
            <p:cNvPr id="9226" name="Google Shape;9226;p5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57"/>
          <p:cNvGrpSpPr/>
          <p:nvPr/>
        </p:nvGrpSpPr>
        <p:grpSpPr>
          <a:xfrm>
            <a:off x="709275" y="3498791"/>
            <a:ext cx="1408444" cy="673166"/>
            <a:chOff x="712664" y="3693287"/>
            <a:chExt cx="1460738" cy="698160"/>
          </a:xfrm>
        </p:grpSpPr>
        <p:grpSp>
          <p:nvGrpSpPr>
            <p:cNvPr id="9235" name="Google Shape;9235;p57"/>
            <p:cNvGrpSpPr/>
            <p:nvPr/>
          </p:nvGrpSpPr>
          <p:grpSpPr>
            <a:xfrm>
              <a:off x="1380079" y="4133090"/>
              <a:ext cx="234048" cy="258099"/>
              <a:chOff x="1380079" y="4133090"/>
              <a:chExt cx="234048" cy="258099"/>
            </a:xfrm>
          </p:grpSpPr>
          <p:sp>
            <p:nvSpPr>
              <p:cNvPr id="9236" name="Google Shape;9236;p5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57"/>
            <p:cNvGrpSpPr/>
            <p:nvPr/>
          </p:nvGrpSpPr>
          <p:grpSpPr>
            <a:xfrm>
              <a:off x="884610" y="3864082"/>
              <a:ext cx="1118566" cy="527275"/>
              <a:chOff x="890961" y="3865463"/>
              <a:chExt cx="1115221" cy="525698"/>
            </a:xfrm>
          </p:grpSpPr>
          <p:sp>
            <p:nvSpPr>
              <p:cNvPr id="9240" name="Google Shape;9240;p5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3" name="Google Shape;9243;p57"/>
            <p:cNvGrpSpPr/>
            <p:nvPr/>
          </p:nvGrpSpPr>
          <p:grpSpPr>
            <a:xfrm>
              <a:off x="712664" y="3693287"/>
              <a:ext cx="1460738" cy="698160"/>
              <a:chOff x="712664" y="3693025"/>
              <a:chExt cx="1460738" cy="698160"/>
            </a:xfrm>
          </p:grpSpPr>
          <p:sp>
            <p:nvSpPr>
              <p:cNvPr id="9244" name="Google Shape;9244;p5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0" name="Google Shape;9250;p57"/>
          <p:cNvGrpSpPr/>
          <p:nvPr/>
        </p:nvGrpSpPr>
        <p:grpSpPr>
          <a:xfrm>
            <a:off x="3146990" y="970938"/>
            <a:ext cx="795485" cy="738831"/>
            <a:chOff x="3348603" y="1236445"/>
            <a:chExt cx="749256" cy="695894"/>
          </a:xfrm>
        </p:grpSpPr>
        <p:grpSp>
          <p:nvGrpSpPr>
            <p:cNvPr id="9251" name="Google Shape;9251;p57"/>
            <p:cNvGrpSpPr/>
            <p:nvPr/>
          </p:nvGrpSpPr>
          <p:grpSpPr>
            <a:xfrm>
              <a:off x="3583779" y="1236445"/>
              <a:ext cx="293795" cy="285811"/>
              <a:chOff x="3750225" y="1774000"/>
              <a:chExt cx="149575" cy="145525"/>
            </a:xfrm>
          </p:grpSpPr>
          <p:sp>
            <p:nvSpPr>
              <p:cNvPr id="9252" name="Google Shape;9252;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4" name="Google Shape;9254;p57"/>
            <p:cNvGrpSpPr/>
            <p:nvPr/>
          </p:nvGrpSpPr>
          <p:grpSpPr>
            <a:xfrm>
              <a:off x="3775534" y="1462599"/>
              <a:ext cx="322325" cy="285958"/>
              <a:chOff x="3847850" y="1889150"/>
              <a:chExt cx="164100" cy="145600"/>
            </a:xfrm>
          </p:grpSpPr>
          <p:sp>
            <p:nvSpPr>
              <p:cNvPr id="9255" name="Google Shape;9255;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57"/>
            <p:cNvGrpSpPr/>
            <p:nvPr/>
          </p:nvGrpSpPr>
          <p:grpSpPr>
            <a:xfrm>
              <a:off x="3545329" y="1646528"/>
              <a:ext cx="293746" cy="285811"/>
              <a:chOff x="3730650" y="1982800"/>
              <a:chExt cx="149550" cy="145525"/>
            </a:xfrm>
          </p:grpSpPr>
          <p:sp>
            <p:nvSpPr>
              <p:cNvPr id="9258" name="Google Shape;9258;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57"/>
            <p:cNvGrpSpPr/>
            <p:nvPr/>
          </p:nvGrpSpPr>
          <p:grpSpPr>
            <a:xfrm>
              <a:off x="3348603" y="1415046"/>
              <a:ext cx="294384" cy="284387"/>
              <a:chOff x="3630494" y="1864938"/>
              <a:chExt cx="149875" cy="144800"/>
            </a:xfrm>
          </p:grpSpPr>
          <p:sp>
            <p:nvSpPr>
              <p:cNvPr id="9261" name="Google Shape;9261;p5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63" name="Google Shape;9263;p57"/>
          <p:cNvGrpSpPr/>
          <p:nvPr/>
        </p:nvGrpSpPr>
        <p:grpSpPr>
          <a:xfrm>
            <a:off x="2268517" y="3493834"/>
            <a:ext cx="1324924" cy="678083"/>
            <a:chOff x="2413923" y="3711366"/>
            <a:chExt cx="1374117" cy="703260"/>
          </a:xfrm>
        </p:grpSpPr>
        <p:grpSp>
          <p:nvGrpSpPr>
            <p:cNvPr id="9264" name="Google Shape;9264;p57"/>
            <p:cNvGrpSpPr/>
            <p:nvPr/>
          </p:nvGrpSpPr>
          <p:grpSpPr>
            <a:xfrm>
              <a:off x="2413923" y="3711366"/>
              <a:ext cx="1374117" cy="703260"/>
              <a:chOff x="2413923" y="3711366"/>
              <a:chExt cx="1374117" cy="703260"/>
            </a:xfrm>
          </p:grpSpPr>
          <p:sp>
            <p:nvSpPr>
              <p:cNvPr id="9265" name="Google Shape;9265;p5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6" name="Google Shape;9266;p57"/>
              <p:cNvGrpSpPr/>
              <p:nvPr/>
            </p:nvGrpSpPr>
            <p:grpSpPr>
              <a:xfrm>
                <a:off x="2600284" y="3808654"/>
                <a:ext cx="234506" cy="138009"/>
                <a:chOff x="2600284" y="3808654"/>
                <a:chExt cx="234506" cy="138009"/>
              </a:xfrm>
            </p:grpSpPr>
            <p:sp>
              <p:nvSpPr>
                <p:cNvPr id="9267" name="Google Shape;9267;p5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68" name="Google Shape;9268;p5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69" name="Google Shape;9269;p57"/>
              <p:cNvGrpSpPr/>
              <p:nvPr/>
            </p:nvGrpSpPr>
            <p:grpSpPr>
              <a:xfrm>
                <a:off x="3359659" y="3805664"/>
                <a:ext cx="232294" cy="141000"/>
                <a:chOff x="3359659" y="3805664"/>
                <a:chExt cx="232294" cy="141000"/>
              </a:xfrm>
            </p:grpSpPr>
            <p:sp>
              <p:nvSpPr>
                <p:cNvPr id="9270" name="Google Shape;9270;p5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71" name="Google Shape;9271;p5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72" name="Google Shape;9272;p57"/>
              <p:cNvGrpSpPr/>
              <p:nvPr/>
            </p:nvGrpSpPr>
            <p:grpSpPr>
              <a:xfrm>
                <a:off x="3067316" y="3711366"/>
                <a:ext cx="66900" cy="166809"/>
                <a:chOff x="3067316" y="3711366"/>
                <a:chExt cx="66900" cy="166809"/>
              </a:xfrm>
            </p:grpSpPr>
            <p:sp>
              <p:nvSpPr>
                <p:cNvPr id="9273" name="Google Shape;9273;p5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74" name="Google Shape;9274;p5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75" name="Google Shape;9275;p57"/>
              <p:cNvGrpSpPr/>
              <p:nvPr/>
            </p:nvGrpSpPr>
            <p:grpSpPr>
              <a:xfrm>
                <a:off x="2413923" y="4058666"/>
                <a:ext cx="224119" cy="66900"/>
                <a:chOff x="2413923" y="4058666"/>
                <a:chExt cx="224119" cy="66900"/>
              </a:xfrm>
            </p:grpSpPr>
            <p:sp>
              <p:nvSpPr>
                <p:cNvPr id="9276" name="Google Shape;9276;p5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77" name="Google Shape;9277;p5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78" name="Google Shape;9278;p57"/>
              <p:cNvGrpSpPr/>
              <p:nvPr/>
            </p:nvGrpSpPr>
            <p:grpSpPr>
              <a:xfrm>
                <a:off x="3564643" y="4058666"/>
                <a:ext cx="223397" cy="66900"/>
                <a:chOff x="3564643" y="4058666"/>
                <a:chExt cx="223397" cy="66900"/>
              </a:xfrm>
            </p:grpSpPr>
            <p:sp>
              <p:nvSpPr>
                <p:cNvPr id="9279" name="Google Shape;9279;p5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80" name="Google Shape;9280;p5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281" name="Google Shape;9281;p57"/>
            <p:cNvGrpSpPr/>
            <p:nvPr/>
          </p:nvGrpSpPr>
          <p:grpSpPr>
            <a:xfrm>
              <a:off x="2633353" y="3965763"/>
              <a:ext cx="933975" cy="445687"/>
              <a:chOff x="2633353" y="3965763"/>
              <a:chExt cx="933975" cy="445687"/>
            </a:xfrm>
          </p:grpSpPr>
          <p:sp>
            <p:nvSpPr>
              <p:cNvPr id="9282" name="Google Shape;9282;p5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84" name="Google Shape;9284;p57"/>
          <p:cNvGrpSpPr/>
          <p:nvPr/>
        </p:nvGrpSpPr>
        <p:grpSpPr>
          <a:xfrm>
            <a:off x="6392789" y="1044382"/>
            <a:ext cx="1131087" cy="587383"/>
            <a:chOff x="238125" y="999450"/>
            <a:chExt cx="7140700" cy="3708225"/>
          </a:xfrm>
        </p:grpSpPr>
        <p:sp>
          <p:nvSpPr>
            <p:cNvPr id="9285" name="Google Shape;9285;p5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57"/>
          <p:cNvGrpSpPr/>
          <p:nvPr/>
        </p:nvGrpSpPr>
        <p:grpSpPr>
          <a:xfrm>
            <a:off x="3744240" y="3493876"/>
            <a:ext cx="1375854" cy="678131"/>
            <a:chOff x="3913765" y="3641905"/>
            <a:chExt cx="1522805" cy="750560"/>
          </a:xfrm>
        </p:grpSpPr>
        <p:grpSp>
          <p:nvGrpSpPr>
            <p:cNvPr id="9295" name="Google Shape;9295;p57"/>
            <p:cNvGrpSpPr/>
            <p:nvPr/>
          </p:nvGrpSpPr>
          <p:grpSpPr>
            <a:xfrm>
              <a:off x="3913765" y="3997002"/>
              <a:ext cx="1522805" cy="395463"/>
              <a:chOff x="3913765" y="3997002"/>
              <a:chExt cx="1522805" cy="395463"/>
            </a:xfrm>
          </p:grpSpPr>
          <p:grpSp>
            <p:nvGrpSpPr>
              <p:cNvPr id="9296" name="Google Shape;9296;p57"/>
              <p:cNvGrpSpPr/>
              <p:nvPr/>
            </p:nvGrpSpPr>
            <p:grpSpPr>
              <a:xfrm>
                <a:off x="3913765" y="4138659"/>
                <a:ext cx="507602" cy="253806"/>
                <a:chOff x="3913765" y="4138659"/>
                <a:chExt cx="507602" cy="253806"/>
              </a:xfrm>
            </p:grpSpPr>
            <p:sp>
              <p:nvSpPr>
                <p:cNvPr id="9297" name="Google Shape;9297;p5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299" name="Google Shape;9299;p57"/>
              <p:cNvGrpSpPr/>
              <p:nvPr/>
            </p:nvGrpSpPr>
            <p:grpSpPr>
              <a:xfrm>
                <a:off x="4421361" y="3997002"/>
                <a:ext cx="507618" cy="395463"/>
                <a:chOff x="4421361" y="3997002"/>
                <a:chExt cx="507618" cy="395463"/>
              </a:xfrm>
            </p:grpSpPr>
            <p:sp>
              <p:nvSpPr>
                <p:cNvPr id="9300" name="Google Shape;9300;p5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57"/>
              <p:cNvGrpSpPr/>
              <p:nvPr/>
            </p:nvGrpSpPr>
            <p:grpSpPr>
              <a:xfrm>
                <a:off x="4928973" y="4189418"/>
                <a:ext cx="507596" cy="203047"/>
                <a:chOff x="4928973" y="4189418"/>
                <a:chExt cx="507596" cy="203047"/>
              </a:xfrm>
            </p:grpSpPr>
            <p:sp>
              <p:nvSpPr>
                <p:cNvPr id="9303" name="Google Shape;9303;p5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05" name="Google Shape;9305;p57"/>
            <p:cNvGrpSpPr/>
            <p:nvPr/>
          </p:nvGrpSpPr>
          <p:grpSpPr>
            <a:xfrm>
              <a:off x="4482186" y="3641905"/>
              <a:ext cx="397605" cy="349784"/>
              <a:chOff x="2906375" y="1159725"/>
              <a:chExt cx="1860575" cy="1636800"/>
            </a:xfrm>
          </p:grpSpPr>
          <p:sp>
            <p:nvSpPr>
              <p:cNvPr id="9306" name="Google Shape;9306;p5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10" name="Google Shape;9310;p57"/>
          <p:cNvGrpSpPr/>
          <p:nvPr/>
        </p:nvGrpSpPr>
        <p:grpSpPr>
          <a:xfrm>
            <a:off x="6528949" y="1853803"/>
            <a:ext cx="940737" cy="721067"/>
            <a:chOff x="6599718" y="2068734"/>
            <a:chExt cx="940737" cy="721067"/>
          </a:xfrm>
        </p:grpSpPr>
        <p:sp>
          <p:nvSpPr>
            <p:cNvPr id="9311" name="Google Shape;9311;p5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7" name="Google Shape;9317;p57"/>
            <p:cNvGrpSpPr/>
            <p:nvPr/>
          </p:nvGrpSpPr>
          <p:grpSpPr>
            <a:xfrm>
              <a:off x="6836957" y="2068734"/>
              <a:ext cx="461892" cy="721067"/>
              <a:chOff x="6836957" y="2068734"/>
              <a:chExt cx="461892" cy="721067"/>
            </a:xfrm>
          </p:grpSpPr>
          <p:sp>
            <p:nvSpPr>
              <p:cNvPr id="9318" name="Google Shape;9318;p5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4" name="Google Shape;9324;p57"/>
              <p:cNvGrpSpPr/>
              <p:nvPr/>
            </p:nvGrpSpPr>
            <p:grpSpPr>
              <a:xfrm>
                <a:off x="6836957" y="2068734"/>
                <a:ext cx="461892" cy="721067"/>
                <a:chOff x="6836957" y="2068734"/>
                <a:chExt cx="461892" cy="721067"/>
              </a:xfrm>
            </p:grpSpPr>
            <p:sp>
              <p:nvSpPr>
                <p:cNvPr id="9325" name="Google Shape;9325;p5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332" name="Google Shape;9332;p57"/>
          <p:cNvGrpSpPr/>
          <p:nvPr/>
        </p:nvGrpSpPr>
        <p:grpSpPr>
          <a:xfrm>
            <a:off x="2412267" y="1858149"/>
            <a:ext cx="712577" cy="712374"/>
            <a:chOff x="2559249" y="2069323"/>
            <a:chExt cx="685566" cy="685634"/>
          </a:xfrm>
        </p:grpSpPr>
        <p:sp>
          <p:nvSpPr>
            <p:cNvPr id="9333" name="Google Shape;9333;p5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6" name="Google Shape;9346;p57"/>
          <p:cNvGrpSpPr/>
          <p:nvPr/>
        </p:nvGrpSpPr>
        <p:grpSpPr>
          <a:xfrm>
            <a:off x="7594705" y="970938"/>
            <a:ext cx="845645" cy="711911"/>
            <a:chOff x="951975" y="315800"/>
            <a:chExt cx="5860325" cy="4933550"/>
          </a:xfrm>
        </p:grpSpPr>
        <p:sp>
          <p:nvSpPr>
            <p:cNvPr id="9347" name="Google Shape;9347;p5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57"/>
          <p:cNvGrpSpPr/>
          <p:nvPr/>
        </p:nvGrpSpPr>
        <p:grpSpPr>
          <a:xfrm>
            <a:off x="3691834" y="2707047"/>
            <a:ext cx="1617932" cy="621724"/>
            <a:chOff x="3862800" y="3038525"/>
            <a:chExt cx="1329006" cy="510698"/>
          </a:xfrm>
        </p:grpSpPr>
        <p:sp>
          <p:nvSpPr>
            <p:cNvPr id="9356" name="Google Shape;9356;p5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8" name="Google Shape;9358;p57"/>
            <p:cNvGrpSpPr/>
            <p:nvPr/>
          </p:nvGrpSpPr>
          <p:grpSpPr>
            <a:xfrm>
              <a:off x="3967075" y="3040337"/>
              <a:ext cx="1019927" cy="402126"/>
              <a:chOff x="3967075" y="3040337"/>
              <a:chExt cx="1019927" cy="402126"/>
            </a:xfrm>
          </p:grpSpPr>
          <p:sp>
            <p:nvSpPr>
              <p:cNvPr id="9359" name="Google Shape;9359;p5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57"/>
            <p:cNvGrpSpPr/>
            <p:nvPr/>
          </p:nvGrpSpPr>
          <p:grpSpPr>
            <a:xfrm>
              <a:off x="4186700" y="3040337"/>
              <a:ext cx="390475" cy="183289"/>
              <a:chOff x="4186700" y="3040337"/>
              <a:chExt cx="390475" cy="183289"/>
            </a:xfrm>
          </p:grpSpPr>
          <p:sp>
            <p:nvSpPr>
              <p:cNvPr id="9362" name="Google Shape;9362;p5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4" name="Google Shape;9364;p57"/>
            <p:cNvGrpSpPr/>
            <p:nvPr/>
          </p:nvGrpSpPr>
          <p:grpSpPr>
            <a:xfrm>
              <a:off x="4073727" y="3040337"/>
              <a:ext cx="697794" cy="296263"/>
              <a:chOff x="4073727" y="3040337"/>
              <a:chExt cx="697794" cy="296263"/>
            </a:xfrm>
          </p:grpSpPr>
          <p:sp>
            <p:nvSpPr>
              <p:cNvPr id="9365" name="Google Shape;9365;p5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7" name="Google Shape;9367;p57"/>
            <p:cNvGrpSpPr/>
            <p:nvPr/>
          </p:nvGrpSpPr>
          <p:grpSpPr>
            <a:xfrm>
              <a:off x="3862800" y="3038525"/>
              <a:ext cx="1329006" cy="510698"/>
              <a:chOff x="3862800" y="3038525"/>
              <a:chExt cx="1329006" cy="510698"/>
            </a:xfrm>
          </p:grpSpPr>
          <p:sp>
            <p:nvSpPr>
              <p:cNvPr id="9368" name="Google Shape;9368;p5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70" name="Google Shape;9370;p57"/>
          <p:cNvGrpSpPr/>
          <p:nvPr/>
        </p:nvGrpSpPr>
        <p:grpSpPr>
          <a:xfrm>
            <a:off x="700156" y="970938"/>
            <a:ext cx="883205" cy="775176"/>
            <a:chOff x="649648" y="271400"/>
            <a:chExt cx="6215377" cy="5455143"/>
          </a:xfrm>
        </p:grpSpPr>
        <p:sp>
          <p:nvSpPr>
            <p:cNvPr id="9371" name="Google Shape;9371;p5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57"/>
          <p:cNvGrpSpPr/>
          <p:nvPr/>
        </p:nvGrpSpPr>
        <p:grpSpPr>
          <a:xfrm>
            <a:off x="2308457" y="970938"/>
            <a:ext cx="767704" cy="815489"/>
            <a:chOff x="2499700" y="1135950"/>
            <a:chExt cx="732402" cy="777990"/>
          </a:xfrm>
        </p:grpSpPr>
        <p:grpSp>
          <p:nvGrpSpPr>
            <p:cNvPr id="9384" name="Google Shape;9384;p57"/>
            <p:cNvGrpSpPr/>
            <p:nvPr/>
          </p:nvGrpSpPr>
          <p:grpSpPr>
            <a:xfrm>
              <a:off x="2499700" y="1135950"/>
              <a:ext cx="732402" cy="694705"/>
              <a:chOff x="2499700" y="1135950"/>
              <a:chExt cx="732402" cy="694705"/>
            </a:xfrm>
          </p:grpSpPr>
          <p:sp>
            <p:nvSpPr>
              <p:cNvPr id="9385" name="Google Shape;9385;p5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57"/>
            <p:cNvGrpSpPr/>
            <p:nvPr/>
          </p:nvGrpSpPr>
          <p:grpSpPr>
            <a:xfrm>
              <a:off x="2517909" y="1188726"/>
              <a:ext cx="702702" cy="725214"/>
              <a:chOff x="2517909" y="1188726"/>
              <a:chExt cx="702702" cy="725214"/>
            </a:xfrm>
          </p:grpSpPr>
          <p:sp>
            <p:nvSpPr>
              <p:cNvPr id="9413" name="Google Shape;9413;p5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18" name="Google Shape;9418;p57"/>
          <p:cNvGrpSpPr/>
          <p:nvPr/>
        </p:nvGrpSpPr>
        <p:grpSpPr>
          <a:xfrm>
            <a:off x="1654189" y="970938"/>
            <a:ext cx="583439" cy="870229"/>
            <a:chOff x="1716825" y="1121550"/>
            <a:chExt cx="622800" cy="928938"/>
          </a:xfrm>
        </p:grpSpPr>
        <p:grpSp>
          <p:nvGrpSpPr>
            <p:cNvPr id="9419" name="Google Shape;9419;p57"/>
            <p:cNvGrpSpPr/>
            <p:nvPr/>
          </p:nvGrpSpPr>
          <p:grpSpPr>
            <a:xfrm>
              <a:off x="1716825" y="1121550"/>
              <a:ext cx="622800" cy="928938"/>
              <a:chOff x="1716825" y="1121550"/>
              <a:chExt cx="622800" cy="928938"/>
            </a:xfrm>
          </p:grpSpPr>
          <p:cxnSp>
            <p:nvCxnSpPr>
              <p:cNvPr id="9420" name="Google Shape;9420;p5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421" name="Google Shape;9421;p5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57"/>
            <p:cNvGrpSpPr/>
            <p:nvPr/>
          </p:nvGrpSpPr>
          <p:grpSpPr>
            <a:xfrm>
              <a:off x="1768050" y="1172775"/>
              <a:ext cx="520200" cy="832000"/>
              <a:chOff x="1768050" y="1172775"/>
              <a:chExt cx="520200" cy="832000"/>
            </a:xfrm>
          </p:grpSpPr>
          <p:cxnSp>
            <p:nvCxnSpPr>
              <p:cNvPr id="9423" name="Google Shape;9423;p5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424" name="Google Shape;9424;p5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57"/>
            <p:cNvGrpSpPr/>
            <p:nvPr/>
          </p:nvGrpSpPr>
          <p:grpSpPr>
            <a:xfrm>
              <a:off x="1820100" y="1225475"/>
              <a:ext cx="416400" cy="729575"/>
              <a:chOff x="1820100" y="1225475"/>
              <a:chExt cx="416400" cy="729575"/>
            </a:xfrm>
          </p:grpSpPr>
          <p:cxnSp>
            <p:nvCxnSpPr>
              <p:cNvPr id="9426" name="Google Shape;9426;p5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427" name="Google Shape;9427;p5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57"/>
            <p:cNvGrpSpPr/>
            <p:nvPr/>
          </p:nvGrpSpPr>
          <p:grpSpPr>
            <a:xfrm>
              <a:off x="1874250" y="1278825"/>
              <a:ext cx="308100" cy="605275"/>
              <a:chOff x="1874250" y="1278825"/>
              <a:chExt cx="308100" cy="605275"/>
            </a:xfrm>
          </p:grpSpPr>
          <p:cxnSp>
            <p:nvCxnSpPr>
              <p:cNvPr id="9429" name="Google Shape;9429;p5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430" name="Google Shape;9430;p5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1" name="Google Shape;9431;p5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2" name="Google Shape;9432;p57"/>
          <p:cNvGrpSpPr/>
          <p:nvPr/>
        </p:nvGrpSpPr>
        <p:grpSpPr>
          <a:xfrm>
            <a:off x="1574012" y="1857260"/>
            <a:ext cx="739072" cy="714152"/>
            <a:chOff x="4334725" y="1355875"/>
            <a:chExt cx="3106650" cy="3001900"/>
          </a:xfrm>
        </p:grpSpPr>
        <p:grpSp>
          <p:nvGrpSpPr>
            <p:cNvPr id="9433" name="Google Shape;9433;p57"/>
            <p:cNvGrpSpPr/>
            <p:nvPr/>
          </p:nvGrpSpPr>
          <p:grpSpPr>
            <a:xfrm>
              <a:off x="4516050" y="1724875"/>
              <a:ext cx="2693725" cy="2632900"/>
              <a:chOff x="4516050" y="1724875"/>
              <a:chExt cx="2693725" cy="2632900"/>
            </a:xfrm>
          </p:grpSpPr>
          <p:sp>
            <p:nvSpPr>
              <p:cNvPr id="9434" name="Google Shape;9434;p5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57"/>
            <p:cNvGrpSpPr/>
            <p:nvPr/>
          </p:nvGrpSpPr>
          <p:grpSpPr>
            <a:xfrm>
              <a:off x="4334725" y="1355875"/>
              <a:ext cx="3106650" cy="2709650"/>
              <a:chOff x="4334725" y="1355875"/>
              <a:chExt cx="3106650" cy="2709650"/>
            </a:xfrm>
          </p:grpSpPr>
          <p:sp>
            <p:nvSpPr>
              <p:cNvPr id="9438" name="Google Shape;9438;p5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41" name="Google Shape;9441;p57"/>
          <p:cNvGrpSpPr/>
          <p:nvPr/>
        </p:nvGrpSpPr>
        <p:grpSpPr>
          <a:xfrm>
            <a:off x="7690961" y="3488031"/>
            <a:ext cx="312074" cy="684173"/>
            <a:chOff x="7645573" y="3754300"/>
            <a:chExt cx="293855" cy="644170"/>
          </a:xfrm>
        </p:grpSpPr>
        <p:sp>
          <p:nvSpPr>
            <p:cNvPr id="9442" name="Google Shape;9442;p5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57"/>
          <p:cNvGrpSpPr/>
          <p:nvPr/>
        </p:nvGrpSpPr>
        <p:grpSpPr>
          <a:xfrm>
            <a:off x="5612949" y="970938"/>
            <a:ext cx="709011" cy="739359"/>
            <a:chOff x="5830645" y="1256617"/>
            <a:chExt cx="530340" cy="553040"/>
          </a:xfrm>
        </p:grpSpPr>
        <p:grpSp>
          <p:nvGrpSpPr>
            <p:cNvPr id="9445" name="Google Shape;9445;p57"/>
            <p:cNvGrpSpPr/>
            <p:nvPr/>
          </p:nvGrpSpPr>
          <p:grpSpPr>
            <a:xfrm>
              <a:off x="5830645" y="1256617"/>
              <a:ext cx="259743" cy="269909"/>
              <a:chOff x="5830645" y="1256617"/>
              <a:chExt cx="259743" cy="269909"/>
            </a:xfrm>
          </p:grpSpPr>
          <p:sp>
            <p:nvSpPr>
              <p:cNvPr id="9446" name="Google Shape;9446;p5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57"/>
            <p:cNvGrpSpPr/>
            <p:nvPr/>
          </p:nvGrpSpPr>
          <p:grpSpPr>
            <a:xfrm>
              <a:off x="6101293" y="1256617"/>
              <a:ext cx="259692" cy="269909"/>
              <a:chOff x="6101293" y="1256617"/>
              <a:chExt cx="259692" cy="269909"/>
            </a:xfrm>
          </p:grpSpPr>
          <p:sp>
            <p:nvSpPr>
              <p:cNvPr id="9449" name="Google Shape;9449;p5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57"/>
            <p:cNvGrpSpPr/>
            <p:nvPr/>
          </p:nvGrpSpPr>
          <p:grpSpPr>
            <a:xfrm>
              <a:off x="5830645" y="1539749"/>
              <a:ext cx="259692" cy="269909"/>
              <a:chOff x="5830645" y="1539749"/>
              <a:chExt cx="259692" cy="269909"/>
            </a:xfrm>
          </p:grpSpPr>
          <p:sp>
            <p:nvSpPr>
              <p:cNvPr id="9452" name="Google Shape;9452;p5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57"/>
            <p:cNvGrpSpPr/>
            <p:nvPr/>
          </p:nvGrpSpPr>
          <p:grpSpPr>
            <a:xfrm>
              <a:off x="6101293" y="1539749"/>
              <a:ext cx="259692" cy="269909"/>
              <a:chOff x="6101293" y="1539749"/>
              <a:chExt cx="259692" cy="269909"/>
            </a:xfrm>
          </p:grpSpPr>
          <p:sp>
            <p:nvSpPr>
              <p:cNvPr id="9455" name="Google Shape;9455;p5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7" name="Google Shape;9457;p5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57"/>
          <p:cNvGrpSpPr/>
          <p:nvPr/>
        </p:nvGrpSpPr>
        <p:grpSpPr>
          <a:xfrm>
            <a:off x="714444" y="2707054"/>
            <a:ext cx="1452955" cy="621360"/>
            <a:chOff x="732422" y="2990152"/>
            <a:chExt cx="1337773" cy="572102"/>
          </a:xfrm>
        </p:grpSpPr>
        <p:sp>
          <p:nvSpPr>
            <p:cNvPr id="9459" name="Google Shape;9459;p5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68" name="Shape 9468"/>
        <p:cNvGrpSpPr/>
        <p:nvPr/>
      </p:nvGrpSpPr>
      <p:grpSpPr>
        <a:xfrm>
          <a:off x="0" y="0"/>
          <a:ext cx="0" cy="0"/>
          <a:chOff x="0" y="0"/>
          <a:chExt cx="0" cy="0"/>
        </a:xfrm>
      </p:grpSpPr>
      <p:grpSp>
        <p:nvGrpSpPr>
          <p:cNvPr id="9469" name="Google Shape;9469;p58"/>
          <p:cNvGrpSpPr/>
          <p:nvPr/>
        </p:nvGrpSpPr>
        <p:grpSpPr>
          <a:xfrm>
            <a:off x="708579" y="965872"/>
            <a:ext cx="1636117" cy="1526144"/>
            <a:chOff x="729238" y="1179665"/>
            <a:chExt cx="1636117" cy="1526144"/>
          </a:xfrm>
        </p:grpSpPr>
        <p:grpSp>
          <p:nvGrpSpPr>
            <p:cNvPr id="9470" name="Google Shape;9470;p58"/>
            <p:cNvGrpSpPr/>
            <p:nvPr/>
          </p:nvGrpSpPr>
          <p:grpSpPr>
            <a:xfrm>
              <a:off x="729238" y="1179665"/>
              <a:ext cx="80700" cy="1526144"/>
              <a:chOff x="729238" y="1179665"/>
              <a:chExt cx="80700" cy="1526144"/>
            </a:xfrm>
          </p:grpSpPr>
          <p:sp>
            <p:nvSpPr>
              <p:cNvPr id="9471" name="Google Shape;9471;p5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58"/>
            <p:cNvGrpSpPr/>
            <p:nvPr/>
          </p:nvGrpSpPr>
          <p:grpSpPr>
            <a:xfrm>
              <a:off x="903098" y="1179665"/>
              <a:ext cx="80700" cy="1526144"/>
              <a:chOff x="903098" y="1179665"/>
              <a:chExt cx="80700" cy="1526144"/>
            </a:xfrm>
          </p:grpSpPr>
          <p:sp>
            <p:nvSpPr>
              <p:cNvPr id="9482" name="Google Shape;9482;p5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58"/>
            <p:cNvGrpSpPr/>
            <p:nvPr/>
          </p:nvGrpSpPr>
          <p:grpSpPr>
            <a:xfrm>
              <a:off x="1076958" y="1179665"/>
              <a:ext cx="80700" cy="1526144"/>
              <a:chOff x="1076958" y="1179665"/>
              <a:chExt cx="80700" cy="1526144"/>
            </a:xfrm>
          </p:grpSpPr>
          <p:sp>
            <p:nvSpPr>
              <p:cNvPr id="9493" name="Google Shape;9493;p5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58"/>
            <p:cNvGrpSpPr/>
            <p:nvPr/>
          </p:nvGrpSpPr>
          <p:grpSpPr>
            <a:xfrm>
              <a:off x="1247707" y="1179665"/>
              <a:ext cx="80700" cy="1526144"/>
              <a:chOff x="1247707" y="1179665"/>
              <a:chExt cx="80700" cy="1526144"/>
            </a:xfrm>
          </p:grpSpPr>
          <p:sp>
            <p:nvSpPr>
              <p:cNvPr id="9504" name="Google Shape;9504;p5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58"/>
            <p:cNvGrpSpPr/>
            <p:nvPr/>
          </p:nvGrpSpPr>
          <p:grpSpPr>
            <a:xfrm>
              <a:off x="1421567" y="1179665"/>
              <a:ext cx="80700" cy="1526144"/>
              <a:chOff x="1421567" y="1179665"/>
              <a:chExt cx="80700" cy="1526144"/>
            </a:xfrm>
          </p:grpSpPr>
          <p:sp>
            <p:nvSpPr>
              <p:cNvPr id="9515" name="Google Shape;9515;p5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58"/>
            <p:cNvGrpSpPr/>
            <p:nvPr/>
          </p:nvGrpSpPr>
          <p:grpSpPr>
            <a:xfrm>
              <a:off x="1592327" y="1179665"/>
              <a:ext cx="80700" cy="1526144"/>
              <a:chOff x="1592327" y="1179665"/>
              <a:chExt cx="80700" cy="1526144"/>
            </a:xfrm>
          </p:grpSpPr>
          <p:sp>
            <p:nvSpPr>
              <p:cNvPr id="9526" name="Google Shape;9526;p5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58"/>
            <p:cNvGrpSpPr/>
            <p:nvPr/>
          </p:nvGrpSpPr>
          <p:grpSpPr>
            <a:xfrm>
              <a:off x="1766187" y="1179665"/>
              <a:ext cx="80700" cy="1526144"/>
              <a:chOff x="1766187" y="1179665"/>
              <a:chExt cx="80700" cy="1526144"/>
            </a:xfrm>
          </p:grpSpPr>
          <p:sp>
            <p:nvSpPr>
              <p:cNvPr id="9537" name="Google Shape;9537;p5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58"/>
            <p:cNvGrpSpPr/>
            <p:nvPr/>
          </p:nvGrpSpPr>
          <p:grpSpPr>
            <a:xfrm>
              <a:off x="1936935" y="1179665"/>
              <a:ext cx="80700" cy="1526144"/>
              <a:chOff x="1936935" y="1179665"/>
              <a:chExt cx="80700" cy="1526144"/>
            </a:xfrm>
          </p:grpSpPr>
          <p:sp>
            <p:nvSpPr>
              <p:cNvPr id="9548" name="Google Shape;9548;p5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58"/>
            <p:cNvGrpSpPr/>
            <p:nvPr/>
          </p:nvGrpSpPr>
          <p:grpSpPr>
            <a:xfrm>
              <a:off x="2110795" y="1179665"/>
              <a:ext cx="80700" cy="1526144"/>
              <a:chOff x="2110795" y="1179665"/>
              <a:chExt cx="80700" cy="1526144"/>
            </a:xfrm>
          </p:grpSpPr>
          <p:sp>
            <p:nvSpPr>
              <p:cNvPr id="9559" name="Google Shape;9559;p5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9" name="Google Shape;9569;p58"/>
            <p:cNvGrpSpPr/>
            <p:nvPr/>
          </p:nvGrpSpPr>
          <p:grpSpPr>
            <a:xfrm>
              <a:off x="2284655" y="1179665"/>
              <a:ext cx="80700" cy="1526144"/>
              <a:chOff x="2284655" y="1179665"/>
              <a:chExt cx="80700" cy="1526144"/>
            </a:xfrm>
          </p:grpSpPr>
          <p:sp>
            <p:nvSpPr>
              <p:cNvPr id="9570" name="Google Shape;9570;p5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80" name="Google Shape;9580;p58"/>
          <p:cNvGrpSpPr/>
          <p:nvPr/>
        </p:nvGrpSpPr>
        <p:grpSpPr>
          <a:xfrm>
            <a:off x="2603245" y="985011"/>
            <a:ext cx="1364248" cy="1102133"/>
            <a:chOff x="2623904" y="1198803"/>
            <a:chExt cx="1364248" cy="1102133"/>
          </a:xfrm>
        </p:grpSpPr>
        <p:grpSp>
          <p:nvGrpSpPr>
            <p:cNvPr id="9581" name="Google Shape;9581;p58"/>
            <p:cNvGrpSpPr/>
            <p:nvPr/>
          </p:nvGrpSpPr>
          <p:grpSpPr>
            <a:xfrm>
              <a:off x="2623907" y="1198803"/>
              <a:ext cx="1364245" cy="273000"/>
              <a:chOff x="2623907" y="1198803"/>
              <a:chExt cx="1364245" cy="273000"/>
            </a:xfrm>
          </p:grpSpPr>
          <p:sp>
            <p:nvSpPr>
              <p:cNvPr id="9582" name="Google Shape;9582;p5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58"/>
            <p:cNvGrpSpPr/>
            <p:nvPr/>
          </p:nvGrpSpPr>
          <p:grpSpPr>
            <a:xfrm>
              <a:off x="2623904" y="1476964"/>
              <a:ext cx="1364245" cy="273000"/>
              <a:chOff x="2623904" y="1476964"/>
              <a:chExt cx="1364245" cy="273000"/>
            </a:xfrm>
          </p:grpSpPr>
          <p:sp>
            <p:nvSpPr>
              <p:cNvPr id="9588" name="Google Shape;9588;p5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3" name="Google Shape;9593;p58"/>
            <p:cNvGrpSpPr/>
            <p:nvPr/>
          </p:nvGrpSpPr>
          <p:grpSpPr>
            <a:xfrm>
              <a:off x="2623907" y="1749775"/>
              <a:ext cx="1364245" cy="273000"/>
              <a:chOff x="2623907" y="1749775"/>
              <a:chExt cx="1364245" cy="273000"/>
            </a:xfrm>
          </p:grpSpPr>
          <p:sp>
            <p:nvSpPr>
              <p:cNvPr id="9594" name="Google Shape;9594;p5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9" name="Google Shape;9599;p58"/>
            <p:cNvGrpSpPr/>
            <p:nvPr/>
          </p:nvGrpSpPr>
          <p:grpSpPr>
            <a:xfrm>
              <a:off x="2623904" y="2027936"/>
              <a:ext cx="1364245" cy="273000"/>
              <a:chOff x="2623904" y="2027936"/>
              <a:chExt cx="1364245" cy="273000"/>
            </a:xfrm>
          </p:grpSpPr>
          <p:sp>
            <p:nvSpPr>
              <p:cNvPr id="9600" name="Google Shape;9600;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05" name="Google Shape;9605;p58"/>
          <p:cNvGrpSpPr/>
          <p:nvPr/>
        </p:nvGrpSpPr>
        <p:grpSpPr>
          <a:xfrm>
            <a:off x="2592706" y="2444193"/>
            <a:ext cx="1387541" cy="159124"/>
            <a:chOff x="3200660" y="2180272"/>
            <a:chExt cx="2563824" cy="378237"/>
          </a:xfrm>
        </p:grpSpPr>
        <p:sp>
          <p:nvSpPr>
            <p:cNvPr id="9606" name="Google Shape;9606;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58"/>
          <p:cNvGrpSpPr/>
          <p:nvPr/>
        </p:nvGrpSpPr>
        <p:grpSpPr>
          <a:xfrm>
            <a:off x="2589231" y="2722018"/>
            <a:ext cx="1390502" cy="159625"/>
            <a:chOff x="3530150" y="2790075"/>
            <a:chExt cx="1962600" cy="225300"/>
          </a:xfrm>
        </p:grpSpPr>
        <p:sp>
          <p:nvSpPr>
            <p:cNvPr id="9625" name="Google Shape;9625;p5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58"/>
          <p:cNvGrpSpPr/>
          <p:nvPr/>
        </p:nvGrpSpPr>
        <p:grpSpPr>
          <a:xfrm>
            <a:off x="2589884" y="3000344"/>
            <a:ext cx="1411629" cy="153761"/>
            <a:chOff x="3558802" y="4011427"/>
            <a:chExt cx="1866000" cy="111300"/>
          </a:xfrm>
        </p:grpSpPr>
        <p:sp>
          <p:nvSpPr>
            <p:cNvPr id="9628" name="Google Shape;9628;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58"/>
          <p:cNvGrpSpPr/>
          <p:nvPr/>
        </p:nvGrpSpPr>
        <p:grpSpPr>
          <a:xfrm>
            <a:off x="2589576" y="2205744"/>
            <a:ext cx="1383503" cy="119749"/>
            <a:chOff x="3465975" y="2270276"/>
            <a:chExt cx="1986364" cy="171929"/>
          </a:xfrm>
        </p:grpSpPr>
        <p:sp>
          <p:nvSpPr>
            <p:cNvPr id="9631" name="Google Shape;9631;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58"/>
          <p:cNvGrpSpPr/>
          <p:nvPr/>
        </p:nvGrpSpPr>
        <p:grpSpPr>
          <a:xfrm>
            <a:off x="2600584" y="3569394"/>
            <a:ext cx="1369531" cy="195460"/>
            <a:chOff x="723300" y="4253549"/>
            <a:chExt cx="2276482" cy="324900"/>
          </a:xfrm>
        </p:grpSpPr>
        <p:sp>
          <p:nvSpPr>
            <p:cNvPr id="9640" name="Google Shape;9640;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58"/>
          <p:cNvGrpSpPr/>
          <p:nvPr/>
        </p:nvGrpSpPr>
        <p:grpSpPr>
          <a:xfrm>
            <a:off x="2590145" y="3270574"/>
            <a:ext cx="1389066" cy="180119"/>
            <a:chOff x="705948" y="3788465"/>
            <a:chExt cx="2308953" cy="299400"/>
          </a:xfrm>
        </p:grpSpPr>
        <p:sp>
          <p:nvSpPr>
            <p:cNvPr id="9646" name="Google Shape;9646;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58"/>
          <p:cNvGrpSpPr/>
          <p:nvPr/>
        </p:nvGrpSpPr>
        <p:grpSpPr>
          <a:xfrm>
            <a:off x="2638082" y="3883554"/>
            <a:ext cx="1304609" cy="294074"/>
            <a:chOff x="2658741" y="4097347"/>
            <a:chExt cx="1304609" cy="294074"/>
          </a:xfrm>
        </p:grpSpPr>
        <p:grpSp>
          <p:nvGrpSpPr>
            <p:cNvPr id="9652" name="Google Shape;9652;p58"/>
            <p:cNvGrpSpPr/>
            <p:nvPr/>
          </p:nvGrpSpPr>
          <p:grpSpPr>
            <a:xfrm>
              <a:off x="2658741" y="4097347"/>
              <a:ext cx="118572" cy="294074"/>
              <a:chOff x="3343310" y="4475555"/>
              <a:chExt cx="127717" cy="316753"/>
            </a:xfrm>
          </p:grpSpPr>
          <p:sp>
            <p:nvSpPr>
              <p:cNvPr id="9653" name="Google Shape;9653;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58"/>
            <p:cNvGrpSpPr/>
            <p:nvPr/>
          </p:nvGrpSpPr>
          <p:grpSpPr>
            <a:xfrm>
              <a:off x="3815519" y="4098388"/>
              <a:ext cx="147831" cy="291991"/>
              <a:chOff x="3527539" y="4476677"/>
              <a:chExt cx="159232" cy="314510"/>
            </a:xfrm>
          </p:grpSpPr>
          <p:sp>
            <p:nvSpPr>
              <p:cNvPr id="9656" name="Google Shape;9656;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58"/>
            <p:cNvGrpSpPr/>
            <p:nvPr/>
          </p:nvGrpSpPr>
          <p:grpSpPr>
            <a:xfrm>
              <a:off x="3511696" y="4098388"/>
              <a:ext cx="147831" cy="291991"/>
              <a:chOff x="3527539" y="4476677"/>
              <a:chExt cx="159232" cy="314510"/>
            </a:xfrm>
          </p:grpSpPr>
          <p:sp>
            <p:nvSpPr>
              <p:cNvPr id="9659" name="Google Shape;9659;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1" name="Google Shape;9661;p58"/>
            <p:cNvGrpSpPr/>
            <p:nvPr/>
          </p:nvGrpSpPr>
          <p:grpSpPr>
            <a:xfrm>
              <a:off x="3207874" y="4098388"/>
              <a:ext cx="147831" cy="291991"/>
              <a:chOff x="3527539" y="4476677"/>
              <a:chExt cx="159232" cy="314510"/>
            </a:xfrm>
          </p:grpSpPr>
          <p:sp>
            <p:nvSpPr>
              <p:cNvPr id="9662" name="Google Shape;9662;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58"/>
            <p:cNvGrpSpPr/>
            <p:nvPr/>
          </p:nvGrpSpPr>
          <p:grpSpPr>
            <a:xfrm>
              <a:off x="2933305" y="4097347"/>
              <a:ext cx="118572" cy="294074"/>
              <a:chOff x="3343310" y="4475555"/>
              <a:chExt cx="127717" cy="316753"/>
            </a:xfrm>
          </p:grpSpPr>
          <p:sp>
            <p:nvSpPr>
              <p:cNvPr id="9665" name="Google Shape;9665;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67" name="Google Shape;9667;p58"/>
          <p:cNvGrpSpPr/>
          <p:nvPr/>
        </p:nvGrpSpPr>
        <p:grpSpPr>
          <a:xfrm>
            <a:off x="4256912" y="1866676"/>
            <a:ext cx="1433821" cy="191501"/>
            <a:chOff x="4273350" y="2080469"/>
            <a:chExt cx="1433821" cy="191501"/>
          </a:xfrm>
        </p:grpSpPr>
        <p:grpSp>
          <p:nvGrpSpPr>
            <p:cNvPr id="9668" name="Google Shape;9668;p58"/>
            <p:cNvGrpSpPr/>
            <p:nvPr/>
          </p:nvGrpSpPr>
          <p:grpSpPr>
            <a:xfrm>
              <a:off x="4273350" y="2080469"/>
              <a:ext cx="1433821" cy="0"/>
              <a:chOff x="5224975" y="2962250"/>
              <a:chExt cx="1544400" cy="0"/>
            </a:xfrm>
          </p:grpSpPr>
          <p:cxnSp>
            <p:nvCxnSpPr>
              <p:cNvPr id="9669" name="Google Shape;9669;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670" name="Google Shape;9670;p5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671" name="Google Shape;9671;p58"/>
            <p:cNvGrpSpPr/>
            <p:nvPr/>
          </p:nvGrpSpPr>
          <p:grpSpPr>
            <a:xfrm>
              <a:off x="4273350" y="2271969"/>
              <a:ext cx="1433821" cy="0"/>
              <a:chOff x="5224975" y="2962250"/>
              <a:chExt cx="1544400" cy="0"/>
            </a:xfrm>
          </p:grpSpPr>
          <p:cxnSp>
            <p:nvCxnSpPr>
              <p:cNvPr id="9672" name="Google Shape;9672;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673" name="Google Shape;9673;p5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674" name="Google Shape;9674;p58"/>
          <p:cNvGrpSpPr/>
          <p:nvPr/>
        </p:nvGrpSpPr>
        <p:grpSpPr>
          <a:xfrm>
            <a:off x="4258467" y="969244"/>
            <a:ext cx="1430711" cy="743389"/>
            <a:chOff x="5159450" y="1919950"/>
            <a:chExt cx="1541050" cy="862500"/>
          </a:xfrm>
        </p:grpSpPr>
        <p:sp>
          <p:nvSpPr>
            <p:cNvPr id="9675" name="Google Shape;9675;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676" name="Google Shape;9676;p58"/>
            <p:cNvGrpSpPr/>
            <p:nvPr/>
          </p:nvGrpSpPr>
          <p:grpSpPr>
            <a:xfrm>
              <a:off x="5159450" y="1919950"/>
              <a:ext cx="1541050" cy="862500"/>
              <a:chOff x="5159450" y="1919950"/>
              <a:chExt cx="1541050" cy="862500"/>
            </a:xfrm>
          </p:grpSpPr>
          <p:cxnSp>
            <p:nvCxnSpPr>
              <p:cNvPr id="9677" name="Google Shape;9677;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678" name="Google Shape;9678;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679" name="Google Shape;9679;p58"/>
          <p:cNvGrpSpPr/>
          <p:nvPr/>
        </p:nvGrpSpPr>
        <p:grpSpPr>
          <a:xfrm>
            <a:off x="4248581" y="2192571"/>
            <a:ext cx="1450484" cy="1052087"/>
            <a:chOff x="5230575" y="1554475"/>
            <a:chExt cx="2137150" cy="1550150"/>
          </a:xfrm>
        </p:grpSpPr>
        <p:sp>
          <p:nvSpPr>
            <p:cNvPr id="9680" name="Google Shape;9680;p5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5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58"/>
          <p:cNvGrpSpPr/>
          <p:nvPr/>
        </p:nvGrpSpPr>
        <p:grpSpPr>
          <a:xfrm rot="10800000">
            <a:off x="4265131" y="3284761"/>
            <a:ext cx="1417383" cy="887946"/>
            <a:chOff x="5645403" y="2920021"/>
            <a:chExt cx="2650800" cy="2180614"/>
          </a:xfrm>
        </p:grpSpPr>
        <p:sp>
          <p:nvSpPr>
            <p:cNvPr id="9694" name="Google Shape;9694;p5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95" name="Google Shape;9695;p58"/>
            <p:cNvCxnSpPr>
              <a:stCxn id="9694"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696" name="Google Shape;9696;p5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97" name="Google Shape;9697;p58"/>
            <p:cNvCxnSpPr>
              <a:endCxn id="9696"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698" name="Google Shape;9698;p5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99" name="Google Shape;9699;p58"/>
            <p:cNvCxnSpPr>
              <a:stCxn id="9698"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700" name="Google Shape;9700;p5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01" name="Google Shape;9701;p58"/>
            <p:cNvCxnSpPr>
              <a:endCxn id="9700"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702" name="Google Shape;9702;p58"/>
          <p:cNvGrpSpPr/>
          <p:nvPr/>
        </p:nvGrpSpPr>
        <p:grpSpPr>
          <a:xfrm>
            <a:off x="7365491" y="2188116"/>
            <a:ext cx="1071743" cy="1021579"/>
            <a:chOff x="7189833" y="2022667"/>
            <a:chExt cx="1251159" cy="1192597"/>
          </a:xfrm>
        </p:grpSpPr>
        <p:sp>
          <p:nvSpPr>
            <p:cNvPr id="9703" name="Google Shape;9703;p5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58"/>
          <p:cNvGrpSpPr/>
          <p:nvPr/>
        </p:nvGrpSpPr>
        <p:grpSpPr>
          <a:xfrm>
            <a:off x="706762" y="2614523"/>
            <a:ext cx="1695374" cy="1560837"/>
            <a:chOff x="727421" y="2828315"/>
            <a:chExt cx="1695374" cy="1560837"/>
          </a:xfrm>
        </p:grpSpPr>
        <p:grpSp>
          <p:nvGrpSpPr>
            <p:cNvPr id="9708" name="Google Shape;9708;p58"/>
            <p:cNvGrpSpPr/>
            <p:nvPr/>
          </p:nvGrpSpPr>
          <p:grpSpPr>
            <a:xfrm>
              <a:off x="819108" y="2882501"/>
              <a:ext cx="103104" cy="1426186"/>
              <a:chOff x="4674013" y="3100904"/>
              <a:chExt cx="122758" cy="1698043"/>
            </a:xfrm>
          </p:grpSpPr>
          <p:sp>
            <p:nvSpPr>
              <p:cNvPr id="9709" name="Google Shape;9709;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6" name="Google Shape;9716;p58"/>
            <p:cNvGrpSpPr/>
            <p:nvPr/>
          </p:nvGrpSpPr>
          <p:grpSpPr>
            <a:xfrm>
              <a:off x="1062475" y="2882501"/>
              <a:ext cx="103104" cy="1426186"/>
              <a:chOff x="4940438" y="3100904"/>
              <a:chExt cx="122758" cy="1698043"/>
            </a:xfrm>
          </p:grpSpPr>
          <p:sp>
            <p:nvSpPr>
              <p:cNvPr id="9717" name="Google Shape;9717;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58"/>
            <p:cNvGrpSpPr/>
            <p:nvPr/>
          </p:nvGrpSpPr>
          <p:grpSpPr>
            <a:xfrm>
              <a:off x="1299324" y="2882501"/>
              <a:ext cx="103104" cy="1426186"/>
              <a:chOff x="5206863" y="3100904"/>
              <a:chExt cx="122758" cy="1698043"/>
            </a:xfrm>
          </p:grpSpPr>
          <p:sp>
            <p:nvSpPr>
              <p:cNvPr id="9725" name="Google Shape;9725;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58"/>
            <p:cNvGrpSpPr/>
            <p:nvPr/>
          </p:nvGrpSpPr>
          <p:grpSpPr>
            <a:xfrm>
              <a:off x="1786057" y="2882501"/>
              <a:ext cx="103104" cy="1426186"/>
              <a:chOff x="6006138" y="3143629"/>
              <a:chExt cx="122758" cy="1698043"/>
            </a:xfrm>
          </p:grpSpPr>
          <p:sp>
            <p:nvSpPr>
              <p:cNvPr id="9733" name="Google Shape;9733;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58"/>
            <p:cNvGrpSpPr/>
            <p:nvPr/>
          </p:nvGrpSpPr>
          <p:grpSpPr>
            <a:xfrm>
              <a:off x="2029422" y="2882501"/>
              <a:ext cx="103104" cy="1426186"/>
              <a:chOff x="6805413" y="3100904"/>
              <a:chExt cx="122758" cy="1698043"/>
            </a:xfrm>
          </p:grpSpPr>
          <p:sp>
            <p:nvSpPr>
              <p:cNvPr id="9741" name="Google Shape;9741;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58"/>
            <p:cNvGrpSpPr/>
            <p:nvPr/>
          </p:nvGrpSpPr>
          <p:grpSpPr>
            <a:xfrm>
              <a:off x="727421" y="2828315"/>
              <a:ext cx="1695374" cy="1560837"/>
              <a:chOff x="734799" y="2782450"/>
              <a:chExt cx="1571100" cy="1577400"/>
            </a:xfrm>
          </p:grpSpPr>
          <p:cxnSp>
            <p:nvCxnSpPr>
              <p:cNvPr id="9749" name="Google Shape;9749;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750" name="Google Shape;9750;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751" name="Google Shape;9751;p58"/>
            <p:cNvGrpSpPr/>
            <p:nvPr/>
          </p:nvGrpSpPr>
          <p:grpSpPr>
            <a:xfrm>
              <a:off x="2272795" y="2882501"/>
              <a:ext cx="103104" cy="1426186"/>
              <a:chOff x="5206863" y="3100904"/>
              <a:chExt cx="122758" cy="1698043"/>
            </a:xfrm>
          </p:grpSpPr>
          <p:sp>
            <p:nvSpPr>
              <p:cNvPr id="9752" name="Google Shape;9752;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9" name="Google Shape;9759;p58"/>
            <p:cNvGrpSpPr/>
            <p:nvPr/>
          </p:nvGrpSpPr>
          <p:grpSpPr>
            <a:xfrm>
              <a:off x="1542694" y="2882501"/>
              <a:ext cx="103104" cy="1426186"/>
              <a:chOff x="6006138" y="3143629"/>
              <a:chExt cx="122758" cy="1698043"/>
            </a:xfrm>
          </p:grpSpPr>
          <p:sp>
            <p:nvSpPr>
              <p:cNvPr id="9760" name="Google Shape;9760;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67" name="Google Shape;9767;p58"/>
          <p:cNvGrpSpPr/>
          <p:nvPr/>
        </p:nvGrpSpPr>
        <p:grpSpPr>
          <a:xfrm>
            <a:off x="5915341" y="2192094"/>
            <a:ext cx="1248543" cy="1025319"/>
            <a:chOff x="5183758" y="1210600"/>
            <a:chExt cx="3605380" cy="2960783"/>
          </a:xfrm>
        </p:grpSpPr>
        <p:sp>
          <p:nvSpPr>
            <p:cNvPr id="9768" name="Google Shape;9768;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72" name="Google Shape;9772;p5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773" name="Google Shape;9773;p5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774" name="Google Shape;9774;p5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775" name="Google Shape;9775;p5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776" name="Google Shape;9776;p5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58"/>
          <p:cNvGrpSpPr/>
          <p:nvPr/>
        </p:nvGrpSpPr>
        <p:grpSpPr>
          <a:xfrm>
            <a:off x="5772403" y="3330411"/>
            <a:ext cx="2664831" cy="843440"/>
            <a:chOff x="5916567" y="1099697"/>
            <a:chExt cx="2556683" cy="809211"/>
          </a:xfrm>
        </p:grpSpPr>
        <p:sp>
          <p:nvSpPr>
            <p:cNvPr id="9778" name="Google Shape;9778;p5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5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5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5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6" name="Google Shape;9786;p58"/>
          <p:cNvGrpSpPr/>
          <p:nvPr/>
        </p:nvGrpSpPr>
        <p:grpSpPr>
          <a:xfrm>
            <a:off x="5879943" y="979270"/>
            <a:ext cx="1299851" cy="1023338"/>
            <a:chOff x="5900602" y="1193063"/>
            <a:chExt cx="1299851" cy="1023338"/>
          </a:xfrm>
        </p:grpSpPr>
        <p:grpSp>
          <p:nvGrpSpPr>
            <p:cNvPr id="9787" name="Google Shape;9787;p58"/>
            <p:cNvGrpSpPr/>
            <p:nvPr/>
          </p:nvGrpSpPr>
          <p:grpSpPr>
            <a:xfrm>
              <a:off x="6743564" y="1193063"/>
              <a:ext cx="456889" cy="700379"/>
              <a:chOff x="6743564" y="1193063"/>
              <a:chExt cx="456889" cy="700379"/>
            </a:xfrm>
          </p:grpSpPr>
          <p:grpSp>
            <p:nvGrpSpPr>
              <p:cNvPr id="9788" name="Google Shape;9788;p58"/>
              <p:cNvGrpSpPr/>
              <p:nvPr/>
            </p:nvGrpSpPr>
            <p:grpSpPr>
              <a:xfrm>
                <a:off x="6743564" y="1690731"/>
                <a:ext cx="214402" cy="202710"/>
                <a:chOff x="6743564" y="1690731"/>
                <a:chExt cx="214402" cy="202710"/>
              </a:xfrm>
            </p:grpSpPr>
            <p:sp>
              <p:nvSpPr>
                <p:cNvPr id="9789" name="Google Shape;9789;p5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58"/>
              <p:cNvGrpSpPr/>
              <p:nvPr/>
            </p:nvGrpSpPr>
            <p:grpSpPr>
              <a:xfrm>
                <a:off x="6915505" y="1193063"/>
                <a:ext cx="284947" cy="589637"/>
                <a:chOff x="6915505" y="1193063"/>
                <a:chExt cx="284947" cy="589637"/>
              </a:xfrm>
            </p:grpSpPr>
            <p:sp>
              <p:nvSpPr>
                <p:cNvPr id="9792" name="Google Shape;9792;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93" name="Google Shape;9793;p5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794" name="Google Shape;9794;p58"/>
            <p:cNvGrpSpPr/>
            <p:nvPr/>
          </p:nvGrpSpPr>
          <p:grpSpPr>
            <a:xfrm>
              <a:off x="6520337" y="1193063"/>
              <a:ext cx="341815" cy="801589"/>
              <a:chOff x="6520337" y="1193063"/>
              <a:chExt cx="341815" cy="801589"/>
            </a:xfrm>
          </p:grpSpPr>
          <p:grpSp>
            <p:nvGrpSpPr>
              <p:cNvPr id="9795" name="Google Shape;9795;p58"/>
              <p:cNvGrpSpPr/>
              <p:nvPr/>
            </p:nvGrpSpPr>
            <p:grpSpPr>
              <a:xfrm>
                <a:off x="6520337" y="1589527"/>
                <a:ext cx="213950" cy="405125"/>
                <a:chOff x="6520337" y="1589527"/>
                <a:chExt cx="213950" cy="405125"/>
              </a:xfrm>
            </p:grpSpPr>
            <p:sp>
              <p:nvSpPr>
                <p:cNvPr id="9796" name="Google Shape;9796;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8" name="Google Shape;9798;p58"/>
              <p:cNvGrpSpPr/>
              <p:nvPr/>
            </p:nvGrpSpPr>
            <p:grpSpPr>
              <a:xfrm>
                <a:off x="6577204" y="1193063"/>
                <a:ext cx="284947" cy="453562"/>
                <a:chOff x="6577204" y="1193063"/>
                <a:chExt cx="284947" cy="453562"/>
              </a:xfrm>
            </p:grpSpPr>
            <p:sp>
              <p:nvSpPr>
                <p:cNvPr id="9799" name="Google Shape;9799;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00" name="Google Shape;9800;p5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801" name="Google Shape;9801;p58"/>
            <p:cNvGrpSpPr/>
            <p:nvPr/>
          </p:nvGrpSpPr>
          <p:grpSpPr>
            <a:xfrm>
              <a:off x="6238903" y="1193063"/>
              <a:ext cx="300475" cy="901782"/>
              <a:chOff x="6238903" y="1193063"/>
              <a:chExt cx="300475" cy="901782"/>
            </a:xfrm>
          </p:grpSpPr>
          <p:grpSp>
            <p:nvGrpSpPr>
              <p:cNvPr id="9802" name="Google Shape;9802;p58"/>
              <p:cNvGrpSpPr/>
              <p:nvPr/>
            </p:nvGrpSpPr>
            <p:grpSpPr>
              <a:xfrm>
                <a:off x="6290865" y="1489315"/>
                <a:ext cx="248514" cy="605530"/>
                <a:chOff x="6290865" y="1489315"/>
                <a:chExt cx="248514" cy="605530"/>
              </a:xfrm>
            </p:grpSpPr>
            <p:sp>
              <p:nvSpPr>
                <p:cNvPr id="9803" name="Google Shape;9803;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58"/>
              <p:cNvGrpSpPr/>
              <p:nvPr/>
            </p:nvGrpSpPr>
            <p:grpSpPr>
              <a:xfrm>
                <a:off x="6238903" y="1193063"/>
                <a:ext cx="284947" cy="327512"/>
                <a:chOff x="6238903" y="1193063"/>
                <a:chExt cx="284947" cy="327512"/>
              </a:xfrm>
            </p:grpSpPr>
            <p:sp>
              <p:nvSpPr>
                <p:cNvPr id="9806" name="Google Shape;9806;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07" name="Google Shape;9807;p5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808" name="Google Shape;9808;p58"/>
            <p:cNvGrpSpPr/>
            <p:nvPr/>
          </p:nvGrpSpPr>
          <p:grpSpPr>
            <a:xfrm>
              <a:off x="5900602" y="1193063"/>
              <a:ext cx="444345" cy="1023338"/>
              <a:chOff x="5900602" y="1193063"/>
              <a:chExt cx="444345" cy="1023338"/>
            </a:xfrm>
          </p:grpSpPr>
          <p:grpSp>
            <p:nvGrpSpPr>
              <p:cNvPr id="9809" name="Google Shape;9809;p58"/>
              <p:cNvGrpSpPr/>
              <p:nvPr/>
            </p:nvGrpSpPr>
            <p:grpSpPr>
              <a:xfrm>
                <a:off x="6046501" y="1367785"/>
                <a:ext cx="298446" cy="848616"/>
                <a:chOff x="6046501" y="1367785"/>
                <a:chExt cx="298446" cy="848616"/>
              </a:xfrm>
            </p:grpSpPr>
            <p:sp>
              <p:nvSpPr>
                <p:cNvPr id="9810" name="Google Shape;9810;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58"/>
              <p:cNvGrpSpPr/>
              <p:nvPr/>
            </p:nvGrpSpPr>
            <p:grpSpPr>
              <a:xfrm>
                <a:off x="5900602" y="1193063"/>
                <a:ext cx="284947" cy="182312"/>
                <a:chOff x="5900602" y="1193063"/>
                <a:chExt cx="284947" cy="182312"/>
              </a:xfrm>
            </p:grpSpPr>
            <p:sp>
              <p:nvSpPr>
                <p:cNvPr id="9813" name="Google Shape;9813;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14" name="Google Shape;9814;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815" name="Google Shape;9815;p58"/>
          <p:cNvGrpSpPr/>
          <p:nvPr/>
        </p:nvGrpSpPr>
        <p:grpSpPr>
          <a:xfrm>
            <a:off x="7217825" y="979415"/>
            <a:ext cx="1219413" cy="1051365"/>
            <a:chOff x="7287122" y="1165658"/>
            <a:chExt cx="1219413" cy="1051365"/>
          </a:xfrm>
        </p:grpSpPr>
        <p:grpSp>
          <p:nvGrpSpPr>
            <p:cNvPr id="9816" name="Google Shape;9816;p58"/>
            <p:cNvGrpSpPr/>
            <p:nvPr/>
          </p:nvGrpSpPr>
          <p:grpSpPr>
            <a:xfrm>
              <a:off x="7287122" y="1969723"/>
              <a:ext cx="1219413" cy="247300"/>
              <a:chOff x="7287122" y="1969723"/>
              <a:chExt cx="1219413" cy="247300"/>
            </a:xfrm>
          </p:grpSpPr>
          <p:sp>
            <p:nvSpPr>
              <p:cNvPr id="9817" name="Google Shape;9817;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8" name="Google Shape;9818;p58"/>
              <p:cNvGrpSpPr/>
              <p:nvPr/>
            </p:nvGrpSpPr>
            <p:grpSpPr>
              <a:xfrm>
                <a:off x="7287122" y="2063892"/>
                <a:ext cx="1151753" cy="73428"/>
                <a:chOff x="7287122" y="2063892"/>
                <a:chExt cx="1151753" cy="73428"/>
              </a:xfrm>
            </p:grpSpPr>
            <p:sp>
              <p:nvSpPr>
                <p:cNvPr id="9819" name="Google Shape;9819;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20" name="Google Shape;9820;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821" name="Google Shape;9821;p58"/>
            <p:cNvGrpSpPr/>
            <p:nvPr/>
          </p:nvGrpSpPr>
          <p:grpSpPr>
            <a:xfrm>
              <a:off x="7287122" y="1712201"/>
              <a:ext cx="1219403" cy="246767"/>
              <a:chOff x="7287122" y="1712201"/>
              <a:chExt cx="1219403" cy="246767"/>
            </a:xfrm>
          </p:grpSpPr>
          <p:sp>
            <p:nvSpPr>
              <p:cNvPr id="9822" name="Google Shape;9822;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3" name="Google Shape;9823;p58"/>
              <p:cNvGrpSpPr/>
              <p:nvPr/>
            </p:nvGrpSpPr>
            <p:grpSpPr>
              <a:xfrm>
                <a:off x="7287122" y="1842861"/>
                <a:ext cx="1005303" cy="73419"/>
                <a:chOff x="7287122" y="1842861"/>
                <a:chExt cx="1005303" cy="73419"/>
              </a:xfrm>
            </p:grpSpPr>
            <p:sp>
              <p:nvSpPr>
                <p:cNvPr id="9824" name="Google Shape;9824;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25" name="Google Shape;9825;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826" name="Google Shape;9826;p58"/>
            <p:cNvGrpSpPr/>
            <p:nvPr/>
          </p:nvGrpSpPr>
          <p:grpSpPr>
            <a:xfrm>
              <a:off x="7287122" y="1447520"/>
              <a:ext cx="1219403" cy="286667"/>
              <a:chOff x="7287122" y="1447520"/>
              <a:chExt cx="1219403" cy="286667"/>
            </a:xfrm>
          </p:grpSpPr>
          <p:sp>
            <p:nvSpPr>
              <p:cNvPr id="9827" name="Google Shape;9827;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8" name="Google Shape;9828;p58"/>
              <p:cNvGrpSpPr/>
              <p:nvPr/>
            </p:nvGrpSpPr>
            <p:grpSpPr>
              <a:xfrm>
                <a:off x="7287122" y="1581977"/>
                <a:ext cx="852803" cy="73428"/>
                <a:chOff x="7287122" y="1581977"/>
                <a:chExt cx="852803" cy="73428"/>
              </a:xfrm>
            </p:grpSpPr>
            <p:sp>
              <p:nvSpPr>
                <p:cNvPr id="9829" name="Google Shape;9829;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30" name="Google Shape;9830;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831" name="Google Shape;9831;p58"/>
            <p:cNvGrpSpPr/>
            <p:nvPr/>
          </p:nvGrpSpPr>
          <p:grpSpPr>
            <a:xfrm>
              <a:off x="7287122" y="1165658"/>
              <a:ext cx="1219403" cy="344253"/>
              <a:chOff x="7287122" y="1165658"/>
              <a:chExt cx="1219403" cy="344253"/>
            </a:xfrm>
          </p:grpSpPr>
          <p:sp>
            <p:nvSpPr>
              <p:cNvPr id="9832" name="Google Shape;9832;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3" name="Google Shape;9833;p58"/>
              <p:cNvGrpSpPr/>
              <p:nvPr/>
            </p:nvGrpSpPr>
            <p:grpSpPr>
              <a:xfrm>
                <a:off x="7287122" y="1341025"/>
                <a:ext cx="695703" cy="73419"/>
                <a:chOff x="7287122" y="1341025"/>
                <a:chExt cx="695703" cy="73419"/>
              </a:xfrm>
            </p:grpSpPr>
            <p:sp>
              <p:nvSpPr>
                <p:cNvPr id="9834" name="Google Shape;9834;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35" name="Google Shape;9835;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39" name="Shape 9839"/>
        <p:cNvGrpSpPr/>
        <p:nvPr/>
      </p:nvGrpSpPr>
      <p:grpSpPr>
        <a:xfrm>
          <a:off x="0" y="0"/>
          <a:ext cx="0" cy="0"/>
          <a:chOff x="0" y="0"/>
          <a:chExt cx="0" cy="0"/>
        </a:xfrm>
      </p:grpSpPr>
      <p:sp>
        <p:nvSpPr>
          <p:cNvPr id="9840" name="Google Shape;9840;p59"/>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9841" name="Google Shape;9841;p59"/>
          <p:cNvGrpSpPr/>
          <p:nvPr/>
        </p:nvGrpSpPr>
        <p:grpSpPr>
          <a:xfrm>
            <a:off x="830341" y="2307733"/>
            <a:ext cx="340168" cy="298978"/>
            <a:chOff x="892750" y="267400"/>
            <a:chExt cx="483125" cy="424625"/>
          </a:xfrm>
        </p:grpSpPr>
        <p:sp>
          <p:nvSpPr>
            <p:cNvPr id="9842" name="Google Shape;9842;p59"/>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3" name="Google Shape;9843;p59"/>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4" name="Google Shape;9844;p59"/>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45" name="Google Shape;9845;p59"/>
          <p:cNvGrpSpPr/>
          <p:nvPr/>
        </p:nvGrpSpPr>
        <p:grpSpPr>
          <a:xfrm>
            <a:off x="1268776" y="2287121"/>
            <a:ext cx="298996" cy="340204"/>
            <a:chOff x="1516475" y="238075"/>
            <a:chExt cx="424650" cy="483175"/>
          </a:xfrm>
        </p:grpSpPr>
        <p:sp>
          <p:nvSpPr>
            <p:cNvPr id="9846" name="Google Shape;9846;p59"/>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7" name="Google Shape;9847;p59"/>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48" name="Google Shape;9848;p59"/>
          <p:cNvGrpSpPr/>
          <p:nvPr/>
        </p:nvGrpSpPr>
        <p:grpSpPr>
          <a:xfrm>
            <a:off x="1661867" y="2367520"/>
            <a:ext cx="341488" cy="179405"/>
            <a:chOff x="2080675" y="352325"/>
            <a:chExt cx="485000" cy="254800"/>
          </a:xfrm>
        </p:grpSpPr>
        <p:sp>
          <p:nvSpPr>
            <p:cNvPr id="9849" name="Google Shape;9849;p59"/>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0" name="Google Shape;9850;p59"/>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51" name="Google Shape;9851;p59"/>
          <p:cNvGrpSpPr/>
          <p:nvPr/>
        </p:nvGrpSpPr>
        <p:grpSpPr>
          <a:xfrm>
            <a:off x="2111046" y="2287138"/>
            <a:ext cx="298996" cy="340168"/>
            <a:chOff x="2705375" y="238125"/>
            <a:chExt cx="424650" cy="483125"/>
          </a:xfrm>
        </p:grpSpPr>
        <p:sp>
          <p:nvSpPr>
            <p:cNvPr id="9852" name="Google Shape;9852;p59"/>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3" name="Google Shape;9853;p59"/>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4" name="Google Shape;9854;p59"/>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5" name="Google Shape;9855;p59"/>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56" name="Google Shape;9856;p59"/>
          <p:cNvGrpSpPr/>
          <p:nvPr/>
        </p:nvGrpSpPr>
        <p:grpSpPr>
          <a:xfrm>
            <a:off x="2527187" y="2287455"/>
            <a:ext cx="301161" cy="339535"/>
            <a:chOff x="3299850" y="238575"/>
            <a:chExt cx="427725" cy="482225"/>
          </a:xfrm>
        </p:grpSpPr>
        <p:sp>
          <p:nvSpPr>
            <p:cNvPr id="9857" name="Google Shape;9857;p59"/>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8" name="Google Shape;9858;p59"/>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9" name="Google Shape;9859;p59"/>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0" name="Google Shape;9860;p59"/>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1" name="Google Shape;9861;p59"/>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62" name="Google Shape;9862;p59"/>
          <p:cNvGrpSpPr/>
          <p:nvPr/>
        </p:nvGrpSpPr>
        <p:grpSpPr>
          <a:xfrm>
            <a:off x="2914108" y="2287138"/>
            <a:ext cx="352455" cy="340168"/>
            <a:chOff x="3857225" y="238125"/>
            <a:chExt cx="500575" cy="483125"/>
          </a:xfrm>
        </p:grpSpPr>
        <p:sp>
          <p:nvSpPr>
            <p:cNvPr id="9863" name="Google Shape;9863;p59"/>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4" name="Google Shape;9864;p59"/>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5" name="Google Shape;9865;p59"/>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6" name="Google Shape;9866;p59"/>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7" name="Google Shape;9867;p59"/>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8" name="Google Shape;9868;p59"/>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9" name="Google Shape;9869;p59"/>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70" name="Google Shape;9870;p59"/>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71" name="Google Shape;9871;p59"/>
          <p:cNvGrpSpPr/>
          <p:nvPr/>
        </p:nvGrpSpPr>
        <p:grpSpPr>
          <a:xfrm>
            <a:off x="3760885" y="2287165"/>
            <a:ext cx="340186" cy="340116"/>
            <a:chOff x="5053900" y="238200"/>
            <a:chExt cx="483150" cy="483050"/>
          </a:xfrm>
        </p:grpSpPr>
        <p:sp>
          <p:nvSpPr>
            <p:cNvPr id="9872" name="Google Shape;9872;p59"/>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3" name="Google Shape;9873;p59"/>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4" name="Google Shape;9874;p59"/>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5" name="Google Shape;9875;p59"/>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76" name="Google Shape;9876;p59"/>
          <p:cNvGrpSpPr/>
          <p:nvPr/>
        </p:nvGrpSpPr>
        <p:grpSpPr>
          <a:xfrm>
            <a:off x="4174835" y="2287138"/>
            <a:ext cx="340168" cy="340168"/>
            <a:chOff x="5648375" y="238125"/>
            <a:chExt cx="483125" cy="483125"/>
          </a:xfrm>
        </p:grpSpPr>
        <p:sp>
          <p:nvSpPr>
            <p:cNvPr id="9877" name="Google Shape;9877;p59"/>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8" name="Google Shape;9878;p59"/>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9" name="Google Shape;9879;p59"/>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0" name="Google Shape;9880;p59"/>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1" name="Google Shape;9881;p59"/>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2" name="Google Shape;9882;p59"/>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3" name="Google Shape;9883;p59"/>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4" name="Google Shape;9884;p59"/>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5" name="Google Shape;9885;p59"/>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6" name="Google Shape;9886;p59"/>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87" name="Google Shape;9887;p59"/>
          <p:cNvGrpSpPr/>
          <p:nvPr/>
        </p:nvGrpSpPr>
        <p:grpSpPr>
          <a:xfrm>
            <a:off x="4591521" y="2287138"/>
            <a:ext cx="340168" cy="340168"/>
            <a:chOff x="6242825" y="238125"/>
            <a:chExt cx="483125" cy="483125"/>
          </a:xfrm>
        </p:grpSpPr>
        <p:sp>
          <p:nvSpPr>
            <p:cNvPr id="9888" name="Google Shape;9888;p59"/>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9" name="Google Shape;9889;p59"/>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0" name="Google Shape;9890;p59"/>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91" name="Google Shape;9891;p59"/>
          <p:cNvGrpSpPr/>
          <p:nvPr/>
        </p:nvGrpSpPr>
        <p:grpSpPr>
          <a:xfrm>
            <a:off x="828643" y="2727362"/>
            <a:ext cx="343566" cy="298943"/>
            <a:chOff x="889275" y="861850"/>
            <a:chExt cx="487950" cy="424575"/>
          </a:xfrm>
        </p:grpSpPr>
        <p:sp>
          <p:nvSpPr>
            <p:cNvPr id="9892" name="Google Shape;9892;p59"/>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3" name="Google Shape;9893;p59"/>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4" name="Google Shape;9894;p59"/>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5" name="Google Shape;9895;p59"/>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96" name="Google Shape;9896;p59"/>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7" name="Google Shape;9897;p59"/>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98" name="Google Shape;9898;p59"/>
          <p:cNvGrpSpPr/>
          <p:nvPr/>
        </p:nvGrpSpPr>
        <p:grpSpPr>
          <a:xfrm>
            <a:off x="2090460" y="2706749"/>
            <a:ext cx="340168" cy="340168"/>
            <a:chOff x="2676100" y="832575"/>
            <a:chExt cx="483125" cy="483125"/>
          </a:xfrm>
        </p:grpSpPr>
        <p:sp>
          <p:nvSpPr>
            <p:cNvPr id="9899" name="Google Shape;9899;p59"/>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0" name="Google Shape;9900;p59"/>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1" name="Google Shape;9901;p59"/>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02" name="Google Shape;9902;p59"/>
          <p:cNvGrpSpPr/>
          <p:nvPr/>
        </p:nvGrpSpPr>
        <p:grpSpPr>
          <a:xfrm>
            <a:off x="2501963" y="2706749"/>
            <a:ext cx="351610" cy="340168"/>
            <a:chOff x="3270550" y="832575"/>
            <a:chExt cx="499375" cy="483125"/>
          </a:xfrm>
        </p:grpSpPr>
        <p:sp>
          <p:nvSpPr>
            <p:cNvPr id="9903" name="Google Shape;9903;p59"/>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4" name="Google Shape;9904;p59"/>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5" name="Google Shape;9905;p59"/>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06" name="Google Shape;9906;p59"/>
          <p:cNvGrpSpPr/>
          <p:nvPr/>
        </p:nvGrpSpPr>
        <p:grpSpPr>
          <a:xfrm>
            <a:off x="3335925" y="2727300"/>
            <a:ext cx="344798" cy="299066"/>
            <a:chOff x="4452900" y="861750"/>
            <a:chExt cx="489700" cy="424750"/>
          </a:xfrm>
        </p:grpSpPr>
        <p:sp>
          <p:nvSpPr>
            <p:cNvPr id="9907" name="Google Shape;9907;p59"/>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8" name="Google Shape;9908;p59"/>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9" name="Google Shape;9909;p59"/>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10" name="Google Shape;9910;p59"/>
          <p:cNvGrpSpPr/>
          <p:nvPr/>
        </p:nvGrpSpPr>
        <p:grpSpPr>
          <a:xfrm>
            <a:off x="3753158" y="2706758"/>
            <a:ext cx="355641" cy="340151"/>
            <a:chOff x="5049750" y="832600"/>
            <a:chExt cx="505100" cy="483100"/>
          </a:xfrm>
        </p:grpSpPr>
        <p:sp>
          <p:nvSpPr>
            <p:cNvPr id="9911" name="Google Shape;9911;p59"/>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2" name="Google Shape;9912;p59"/>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13" name="Google Shape;9913;p59"/>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14" name="Google Shape;9914;p59"/>
          <p:cNvGrpSpPr/>
          <p:nvPr/>
        </p:nvGrpSpPr>
        <p:grpSpPr>
          <a:xfrm>
            <a:off x="4612107" y="2706749"/>
            <a:ext cx="298996" cy="340168"/>
            <a:chOff x="6272100" y="832575"/>
            <a:chExt cx="424650" cy="483125"/>
          </a:xfrm>
        </p:grpSpPr>
        <p:sp>
          <p:nvSpPr>
            <p:cNvPr id="9915" name="Google Shape;9915;p59"/>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6" name="Google Shape;9916;p59"/>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17" name="Google Shape;9917;p59"/>
          <p:cNvGrpSpPr/>
          <p:nvPr/>
        </p:nvGrpSpPr>
        <p:grpSpPr>
          <a:xfrm>
            <a:off x="2920243" y="2717381"/>
            <a:ext cx="340186" cy="318904"/>
            <a:chOff x="3865000" y="847675"/>
            <a:chExt cx="483150" cy="452925"/>
          </a:xfrm>
        </p:grpSpPr>
        <p:sp>
          <p:nvSpPr>
            <p:cNvPr id="9918" name="Google Shape;9918;p59"/>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9" name="Google Shape;9919;p59"/>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0" name="Google Shape;9920;p59"/>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1" name="Google Shape;9921;p59"/>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22" name="Google Shape;9922;p59"/>
          <p:cNvGrpSpPr/>
          <p:nvPr/>
        </p:nvGrpSpPr>
        <p:grpSpPr>
          <a:xfrm>
            <a:off x="830315" y="3125798"/>
            <a:ext cx="340221" cy="340186"/>
            <a:chOff x="893650" y="1428000"/>
            <a:chExt cx="483200" cy="483150"/>
          </a:xfrm>
        </p:grpSpPr>
        <p:sp>
          <p:nvSpPr>
            <p:cNvPr id="9923" name="Google Shape;9923;p59"/>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4" name="Google Shape;9924;p59"/>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5" name="Google Shape;9925;p59"/>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6" name="Google Shape;9926;p59"/>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27" name="Google Shape;9927;p59"/>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8" name="Google Shape;9928;p59"/>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29" name="Google Shape;9929;p59"/>
          <p:cNvGrpSpPr/>
          <p:nvPr/>
        </p:nvGrpSpPr>
        <p:grpSpPr>
          <a:xfrm>
            <a:off x="2084132" y="3146463"/>
            <a:ext cx="352825" cy="298855"/>
            <a:chOff x="2676100" y="1456375"/>
            <a:chExt cx="501100" cy="424450"/>
          </a:xfrm>
        </p:grpSpPr>
        <p:sp>
          <p:nvSpPr>
            <p:cNvPr id="9930" name="Google Shape;9930;p59"/>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1" name="Google Shape;9931;p59"/>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2" name="Google Shape;9932;p59"/>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33" name="Google Shape;9933;p59"/>
          <p:cNvGrpSpPr/>
          <p:nvPr/>
        </p:nvGrpSpPr>
        <p:grpSpPr>
          <a:xfrm>
            <a:off x="2507657" y="3125806"/>
            <a:ext cx="340221" cy="340168"/>
            <a:chOff x="3270475" y="1427025"/>
            <a:chExt cx="483200" cy="483125"/>
          </a:xfrm>
        </p:grpSpPr>
        <p:sp>
          <p:nvSpPr>
            <p:cNvPr id="9934" name="Google Shape;9934;p59"/>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5" name="Google Shape;9935;p59"/>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6" name="Google Shape;9936;p59"/>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37" name="Google Shape;9937;p59"/>
          <p:cNvGrpSpPr/>
          <p:nvPr/>
        </p:nvGrpSpPr>
        <p:grpSpPr>
          <a:xfrm>
            <a:off x="2918570" y="3125780"/>
            <a:ext cx="343530" cy="340221"/>
            <a:chOff x="3860250" y="1427025"/>
            <a:chExt cx="487900" cy="483200"/>
          </a:xfrm>
        </p:grpSpPr>
        <p:sp>
          <p:nvSpPr>
            <p:cNvPr id="9938" name="Google Shape;9938;p59"/>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9" name="Google Shape;9939;p59"/>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0" name="Google Shape;9940;p59"/>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41" name="Google Shape;9941;p59"/>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2" name="Google Shape;9942;p59"/>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43" name="Google Shape;9943;p59"/>
          <p:cNvGrpSpPr/>
          <p:nvPr/>
        </p:nvGrpSpPr>
        <p:grpSpPr>
          <a:xfrm>
            <a:off x="4174808" y="3125806"/>
            <a:ext cx="340221" cy="340168"/>
            <a:chOff x="5648375" y="1427025"/>
            <a:chExt cx="483200" cy="483125"/>
          </a:xfrm>
        </p:grpSpPr>
        <p:sp>
          <p:nvSpPr>
            <p:cNvPr id="9944" name="Google Shape;9944;p59"/>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5" name="Google Shape;9945;p59"/>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46" name="Google Shape;9946;p59"/>
          <p:cNvGrpSpPr/>
          <p:nvPr/>
        </p:nvGrpSpPr>
        <p:grpSpPr>
          <a:xfrm>
            <a:off x="4589294" y="3125789"/>
            <a:ext cx="344622" cy="340204"/>
            <a:chOff x="6238300" y="1426975"/>
            <a:chExt cx="489450" cy="483175"/>
          </a:xfrm>
        </p:grpSpPr>
        <p:sp>
          <p:nvSpPr>
            <p:cNvPr id="9947" name="Google Shape;9947;p59"/>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8" name="Google Shape;9948;p59"/>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9" name="Google Shape;9949;p59"/>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50" name="Google Shape;9950;p59"/>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51" name="Google Shape;9951;p59"/>
          <p:cNvGrpSpPr/>
          <p:nvPr/>
        </p:nvGrpSpPr>
        <p:grpSpPr>
          <a:xfrm>
            <a:off x="1248190" y="3544794"/>
            <a:ext cx="340168" cy="340186"/>
            <a:chOff x="1487200" y="2021475"/>
            <a:chExt cx="483125" cy="483150"/>
          </a:xfrm>
        </p:grpSpPr>
        <p:sp>
          <p:nvSpPr>
            <p:cNvPr id="9952" name="Google Shape;9952;p59"/>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3" name="Google Shape;9953;p59"/>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4" name="Google Shape;9954;p59"/>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5" name="Google Shape;9955;p59"/>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56" name="Google Shape;9956;p59"/>
          <p:cNvGrpSpPr/>
          <p:nvPr/>
        </p:nvGrpSpPr>
        <p:grpSpPr>
          <a:xfrm>
            <a:off x="1662527" y="3565398"/>
            <a:ext cx="340168" cy="298978"/>
            <a:chOff x="2081650" y="2050750"/>
            <a:chExt cx="483125" cy="424625"/>
          </a:xfrm>
        </p:grpSpPr>
        <p:sp>
          <p:nvSpPr>
            <p:cNvPr id="9957" name="Google Shape;9957;p59"/>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8" name="Google Shape;9958;p59"/>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9" name="Google Shape;9959;p59"/>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0" name="Google Shape;9960;p59"/>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1" name="Google Shape;9961;p59"/>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2" name="Google Shape;9962;p59"/>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63" name="Google Shape;9963;p59"/>
          <p:cNvGrpSpPr/>
          <p:nvPr/>
        </p:nvGrpSpPr>
        <p:grpSpPr>
          <a:xfrm>
            <a:off x="2090460" y="3588721"/>
            <a:ext cx="340168" cy="252332"/>
            <a:chOff x="2676100" y="2083800"/>
            <a:chExt cx="483125" cy="358375"/>
          </a:xfrm>
        </p:grpSpPr>
        <p:sp>
          <p:nvSpPr>
            <p:cNvPr id="9964" name="Google Shape;9964;p59"/>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5" name="Google Shape;9965;p59"/>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66" name="Google Shape;9966;p59"/>
          <p:cNvGrpSpPr/>
          <p:nvPr/>
        </p:nvGrpSpPr>
        <p:grpSpPr>
          <a:xfrm>
            <a:off x="2515974" y="3554766"/>
            <a:ext cx="323587" cy="320242"/>
            <a:chOff x="3282325" y="2035675"/>
            <a:chExt cx="459575" cy="454825"/>
          </a:xfrm>
        </p:grpSpPr>
        <p:sp>
          <p:nvSpPr>
            <p:cNvPr id="9967" name="Google Shape;9967;p59"/>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8" name="Google Shape;9968;p59"/>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9" name="Google Shape;9969;p59"/>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0" name="Google Shape;9970;p59"/>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71" name="Google Shape;9971;p59"/>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2" name="Google Shape;9972;p59"/>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73" name="Google Shape;9973;p59"/>
          <p:cNvGrpSpPr/>
          <p:nvPr/>
        </p:nvGrpSpPr>
        <p:grpSpPr>
          <a:xfrm>
            <a:off x="3760673" y="3544803"/>
            <a:ext cx="340608" cy="340168"/>
            <a:chOff x="5053900" y="2021500"/>
            <a:chExt cx="483750" cy="483125"/>
          </a:xfrm>
        </p:grpSpPr>
        <p:sp>
          <p:nvSpPr>
            <p:cNvPr id="9974" name="Google Shape;9974;p59"/>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5" name="Google Shape;9975;p59"/>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6" name="Google Shape;9976;p59"/>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7" name="Google Shape;9977;p59"/>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8" name="Google Shape;9978;p59"/>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9" name="Google Shape;9979;p59"/>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0" name="Google Shape;9980;p59"/>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1" name="Google Shape;9981;p59"/>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82" name="Google Shape;9982;p59"/>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83" name="Google Shape;9983;p59"/>
          <p:cNvGrpSpPr/>
          <p:nvPr/>
        </p:nvGrpSpPr>
        <p:grpSpPr>
          <a:xfrm>
            <a:off x="4585773" y="3547971"/>
            <a:ext cx="351663" cy="333831"/>
            <a:chOff x="6222125" y="2025975"/>
            <a:chExt cx="499450" cy="474125"/>
          </a:xfrm>
        </p:grpSpPr>
        <p:sp>
          <p:nvSpPr>
            <p:cNvPr id="9984" name="Google Shape;9984;p59"/>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5" name="Google Shape;9985;p59"/>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6" name="Google Shape;9986;p59"/>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87" name="Google Shape;9987;p59"/>
          <p:cNvGrpSpPr/>
          <p:nvPr/>
        </p:nvGrpSpPr>
        <p:grpSpPr>
          <a:xfrm>
            <a:off x="5043335" y="2364541"/>
            <a:ext cx="335504" cy="185953"/>
            <a:chOff x="896050" y="2725450"/>
            <a:chExt cx="476500" cy="264100"/>
          </a:xfrm>
        </p:grpSpPr>
        <p:sp>
          <p:nvSpPr>
            <p:cNvPr id="9988" name="Google Shape;9988;p59"/>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9" name="Google Shape;9989;p59"/>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0" name="Google Shape;9990;p59"/>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91" name="Google Shape;9991;p59"/>
          <p:cNvGrpSpPr/>
          <p:nvPr/>
        </p:nvGrpSpPr>
        <p:grpSpPr>
          <a:xfrm>
            <a:off x="5474075" y="2287425"/>
            <a:ext cx="340168" cy="340186"/>
            <a:chOff x="1487200" y="2615925"/>
            <a:chExt cx="483125" cy="483150"/>
          </a:xfrm>
        </p:grpSpPr>
        <p:sp>
          <p:nvSpPr>
            <p:cNvPr id="9992" name="Google Shape;9992;p59"/>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3" name="Google Shape;9993;p59"/>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4" name="Google Shape;9994;p59"/>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95" name="Google Shape;9995;p59"/>
          <p:cNvGrpSpPr/>
          <p:nvPr/>
        </p:nvGrpSpPr>
        <p:grpSpPr>
          <a:xfrm>
            <a:off x="5874024" y="2287425"/>
            <a:ext cx="353564" cy="340186"/>
            <a:chOff x="2077575" y="2615925"/>
            <a:chExt cx="502150" cy="483150"/>
          </a:xfrm>
        </p:grpSpPr>
        <p:sp>
          <p:nvSpPr>
            <p:cNvPr id="9996" name="Google Shape;9996;p59"/>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7" name="Google Shape;9997;p59"/>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8" name="Google Shape;9998;p59"/>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9" name="Google Shape;9999;p59"/>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00" name="Google Shape;10000;p59"/>
          <p:cNvGrpSpPr/>
          <p:nvPr/>
        </p:nvGrpSpPr>
        <p:grpSpPr>
          <a:xfrm>
            <a:off x="6297813" y="2303452"/>
            <a:ext cx="334536" cy="308132"/>
            <a:chOff x="2680100" y="2638725"/>
            <a:chExt cx="475125" cy="437625"/>
          </a:xfrm>
        </p:grpSpPr>
        <p:sp>
          <p:nvSpPr>
            <p:cNvPr id="10001" name="Google Shape;10001;p59"/>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2" name="Google Shape;10002;p59"/>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3" name="Google Shape;10003;p59"/>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4" name="Google Shape;10004;p59"/>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05" name="Google Shape;10005;p59"/>
          <p:cNvGrpSpPr/>
          <p:nvPr/>
        </p:nvGrpSpPr>
        <p:grpSpPr>
          <a:xfrm>
            <a:off x="6763452" y="2287425"/>
            <a:ext cx="239183" cy="340186"/>
            <a:chOff x="3342275" y="2615925"/>
            <a:chExt cx="339700" cy="483150"/>
          </a:xfrm>
        </p:grpSpPr>
        <p:sp>
          <p:nvSpPr>
            <p:cNvPr id="10006" name="Google Shape;10006;p59"/>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7" name="Google Shape;10007;p59"/>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08" name="Google Shape;10008;p59"/>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9" name="Google Shape;10009;p59"/>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0" name="Google Shape;10010;p59"/>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11" name="Google Shape;10011;p59"/>
          <p:cNvGrpSpPr/>
          <p:nvPr/>
        </p:nvGrpSpPr>
        <p:grpSpPr>
          <a:xfrm>
            <a:off x="5380655" y="3961361"/>
            <a:ext cx="339482" cy="339271"/>
            <a:chOff x="5648900" y="2616600"/>
            <a:chExt cx="482150" cy="481850"/>
          </a:xfrm>
        </p:grpSpPr>
        <p:sp>
          <p:nvSpPr>
            <p:cNvPr id="10012" name="Google Shape;10012;p59"/>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3" name="Google Shape;10013;p59"/>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14" name="Google Shape;10014;p59"/>
          <p:cNvGrpSpPr/>
          <p:nvPr/>
        </p:nvGrpSpPr>
        <p:grpSpPr>
          <a:xfrm>
            <a:off x="3699939" y="3968149"/>
            <a:ext cx="325626" cy="325694"/>
            <a:chOff x="6242825" y="2615925"/>
            <a:chExt cx="483125" cy="483225"/>
          </a:xfrm>
        </p:grpSpPr>
        <p:sp>
          <p:nvSpPr>
            <p:cNvPr id="10015" name="Google Shape;10015;p59"/>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6" name="Google Shape;10016;p59"/>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7" name="Google Shape;10017;p59"/>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8" name="Google Shape;10018;p59"/>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9" name="Google Shape;10019;p59"/>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20" name="Google Shape;10020;p59"/>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21" name="Google Shape;10021;p59"/>
          <p:cNvGrpSpPr/>
          <p:nvPr/>
        </p:nvGrpSpPr>
        <p:grpSpPr>
          <a:xfrm>
            <a:off x="5473116" y="2707036"/>
            <a:ext cx="342087" cy="340186"/>
            <a:chOff x="1487200" y="3210375"/>
            <a:chExt cx="485850" cy="483150"/>
          </a:xfrm>
        </p:grpSpPr>
        <p:sp>
          <p:nvSpPr>
            <p:cNvPr id="10022" name="Google Shape;10022;p59"/>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3" name="Google Shape;10023;p59"/>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4" name="Google Shape;10024;p59"/>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25" name="Google Shape;10025;p59"/>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6" name="Google Shape;10026;p59"/>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27" name="Google Shape;10027;p59"/>
          <p:cNvGrpSpPr/>
          <p:nvPr/>
        </p:nvGrpSpPr>
        <p:grpSpPr>
          <a:xfrm>
            <a:off x="6712475" y="2707027"/>
            <a:ext cx="341136" cy="340204"/>
            <a:chOff x="3269875" y="3210400"/>
            <a:chExt cx="484500" cy="483175"/>
          </a:xfrm>
        </p:grpSpPr>
        <p:sp>
          <p:nvSpPr>
            <p:cNvPr id="10028" name="Google Shape;10028;p59"/>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9" name="Google Shape;10029;p59"/>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30" name="Google Shape;10030;p59"/>
          <p:cNvGrpSpPr/>
          <p:nvPr/>
        </p:nvGrpSpPr>
        <p:grpSpPr>
          <a:xfrm>
            <a:off x="7211568" y="2706666"/>
            <a:ext cx="170216" cy="340925"/>
            <a:chOff x="3985700" y="3210375"/>
            <a:chExt cx="241750" cy="484200"/>
          </a:xfrm>
        </p:grpSpPr>
        <p:sp>
          <p:nvSpPr>
            <p:cNvPr id="10031" name="Google Shape;10031;p59"/>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2" name="Google Shape;10032;p59"/>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33" name="Google Shape;10033;p59"/>
          <p:cNvGrpSpPr/>
          <p:nvPr/>
        </p:nvGrpSpPr>
        <p:grpSpPr>
          <a:xfrm>
            <a:off x="7550838" y="2707678"/>
            <a:ext cx="339007" cy="338901"/>
            <a:chOff x="4460225" y="3211300"/>
            <a:chExt cx="481475" cy="481325"/>
          </a:xfrm>
        </p:grpSpPr>
        <p:sp>
          <p:nvSpPr>
            <p:cNvPr id="10034" name="Google Shape;10034;p59"/>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5" name="Google Shape;10035;p59"/>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36" name="Google Shape;10036;p59"/>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37" name="Google Shape;10037;p59"/>
          <p:cNvGrpSpPr/>
          <p:nvPr/>
        </p:nvGrpSpPr>
        <p:grpSpPr>
          <a:xfrm>
            <a:off x="5824496" y="3990669"/>
            <a:ext cx="342034" cy="280654"/>
            <a:chOff x="5647000" y="3252650"/>
            <a:chExt cx="485775" cy="398600"/>
          </a:xfrm>
        </p:grpSpPr>
        <p:sp>
          <p:nvSpPr>
            <p:cNvPr id="10038" name="Google Shape;10038;p59"/>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9" name="Google Shape;10039;p59"/>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0" name="Google Shape;10040;p59"/>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1" name="Google Shape;10041;p59"/>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2" name="Google Shape;10042;p59"/>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43" name="Google Shape;10043;p59"/>
          <p:cNvGrpSpPr/>
          <p:nvPr/>
        </p:nvGrpSpPr>
        <p:grpSpPr>
          <a:xfrm>
            <a:off x="4129937" y="3996769"/>
            <a:ext cx="326536" cy="268454"/>
            <a:chOff x="6242450" y="3252800"/>
            <a:chExt cx="484475" cy="398300"/>
          </a:xfrm>
        </p:grpSpPr>
        <p:sp>
          <p:nvSpPr>
            <p:cNvPr id="10044" name="Google Shape;10044;p59"/>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5" name="Google Shape;10045;p59"/>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6" name="Google Shape;10046;p59"/>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47" name="Google Shape;10047;p59"/>
          <p:cNvGrpSpPr/>
          <p:nvPr/>
        </p:nvGrpSpPr>
        <p:grpSpPr>
          <a:xfrm>
            <a:off x="5061598" y="3126102"/>
            <a:ext cx="298978" cy="340168"/>
            <a:chOff x="922025" y="3804850"/>
            <a:chExt cx="424625" cy="483125"/>
          </a:xfrm>
        </p:grpSpPr>
        <p:sp>
          <p:nvSpPr>
            <p:cNvPr id="10048" name="Google Shape;10048;p59"/>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9" name="Google Shape;10049;p59"/>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50" name="Google Shape;10050;p59"/>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51" name="Google Shape;10051;p59"/>
          <p:cNvGrpSpPr/>
          <p:nvPr/>
        </p:nvGrpSpPr>
        <p:grpSpPr>
          <a:xfrm>
            <a:off x="5894327" y="3126102"/>
            <a:ext cx="312955" cy="340168"/>
            <a:chOff x="2100300" y="3804850"/>
            <a:chExt cx="444475" cy="483125"/>
          </a:xfrm>
        </p:grpSpPr>
        <p:sp>
          <p:nvSpPr>
            <p:cNvPr id="10052" name="Google Shape;10052;p59"/>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3" name="Google Shape;10053;p59"/>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54" name="Google Shape;10054;p59"/>
          <p:cNvGrpSpPr/>
          <p:nvPr/>
        </p:nvGrpSpPr>
        <p:grpSpPr>
          <a:xfrm>
            <a:off x="6317950" y="3126102"/>
            <a:ext cx="294261" cy="340168"/>
            <a:chOff x="2708700" y="3804850"/>
            <a:chExt cx="417925" cy="483125"/>
          </a:xfrm>
        </p:grpSpPr>
        <p:sp>
          <p:nvSpPr>
            <p:cNvPr id="10055" name="Google Shape;10055;p59"/>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6" name="Google Shape;10056;p59"/>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7" name="Google Shape;10057;p59"/>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8" name="Google Shape;10058;p59"/>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59" name="Google Shape;10059;p59"/>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0" name="Google Shape;10060;p59"/>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61" name="Google Shape;10061;p59"/>
          <p:cNvGrpSpPr/>
          <p:nvPr/>
        </p:nvGrpSpPr>
        <p:grpSpPr>
          <a:xfrm>
            <a:off x="7554825" y="3127378"/>
            <a:ext cx="331033" cy="337616"/>
            <a:chOff x="4467450" y="3808475"/>
            <a:chExt cx="470150" cy="479500"/>
          </a:xfrm>
        </p:grpSpPr>
        <p:sp>
          <p:nvSpPr>
            <p:cNvPr id="10062" name="Google Shape;10062;p59"/>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3" name="Google Shape;10063;p59"/>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4" name="Google Shape;10064;p59"/>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5" name="Google Shape;10065;p59"/>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66" name="Google Shape;10066;p59"/>
          <p:cNvGrpSpPr/>
          <p:nvPr/>
        </p:nvGrpSpPr>
        <p:grpSpPr>
          <a:xfrm>
            <a:off x="7975172" y="3126102"/>
            <a:ext cx="340186" cy="340168"/>
            <a:chOff x="5053900" y="3804850"/>
            <a:chExt cx="483150" cy="483125"/>
          </a:xfrm>
        </p:grpSpPr>
        <p:sp>
          <p:nvSpPr>
            <p:cNvPr id="10067" name="Google Shape;10067;p59"/>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8" name="Google Shape;10068;p59"/>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9" name="Google Shape;10069;p59"/>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0" name="Google Shape;10070;p59"/>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71" name="Google Shape;10071;p59"/>
          <p:cNvGrpSpPr/>
          <p:nvPr/>
        </p:nvGrpSpPr>
        <p:grpSpPr>
          <a:xfrm>
            <a:off x="6270890" y="3960912"/>
            <a:ext cx="340168" cy="340168"/>
            <a:chOff x="5648375" y="3804850"/>
            <a:chExt cx="483125" cy="483125"/>
          </a:xfrm>
        </p:grpSpPr>
        <p:sp>
          <p:nvSpPr>
            <p:cNvPr id="10072" name="Google Shape;10072;p59"/>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3" name="Google Shape;10073;p59"/>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4" name="Google Shape;10074;p59"/>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5" name="Google Shape;10075;p59"/>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76" name="Google Shape;10076;p59"/>
          <p:cNvGrpSpPr/>
          <p:nvPr/>
        </p:nvGrpSpPr>
        <p:grpSpPr>
          <a:xfrm>
            <a:off x="4560845" y="3973272"/>
            <a:ext cx="280923" cy="315449"/>
            <a:chOff x="6276025" y="3812400"/>
            <a:chExt cx="416800" cy="468025"/>
          </a:xfrm>
        </p:grpSpPr>
        <p:sp>
          <p:nvSpPr>
            <p:cNvPr id="10077" name="Google Shape;10077;p59"/>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8" name="Google Shape;10078;p59"/>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9" name="Google Shape;10079;p59"/>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0" name="Google Shape;10080;p59"/>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81" name="Google Shape;10081;p59"/>
          <p:cNvGrpSpPr/>
          <p:nvPr/>
        </p:nvGrpSpPr>
        <p:grpSpPr>
          <a:xfrm>
            <a:off x="5039779" y="3545089"/>
            <a:ext cx="342615" cy="340186"/>
            <a:chOff x="890400" y="4399350"/>
            <a:chExt cx="486600" cy="483150"/>
          </a:xfrm>
        </p:grpSpPr>
        <p:sp>
          <p:nvSpPr>
            <p:cNvPr id="10082" name="Google Shape;10082;p59"/>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3" name="Google Shape;10083;p59"/>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4" name="Google Shape;10084;p59"/>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85" name="Google Shape;10085;p59"/>
          <p:cNvGrpSpPr/>
          <p:nvPr/>
        </p:nvGrpSpPr>
        <p:grpSpPr>
          <a:xfrm>
            <a:off x="5474075" y="3560368"/>
            <a:ext cx="340168" cy="309628"/>
            <a:chOff x="1487200" y="4421025"/>
            <a:chExt cx="483125" cy="439750"/>
          </a:xfrm>
        </p:grpSpPr>
        <p:sp>
          <p:nvSpPr>
            <p:cNvPr id="10086" name="Google Shape;10086;p59"/>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7" name="Google Shape;10087;p59"/>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8" name="Google Shape;10088;p59"/>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9" name="Google Shape;10089;p59"/>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90" name="Google Shape;10090;p59"/>
          <p:cNvGrpSpPr/>
          <p:nvPr/>
        </p:nvGrpSpPr>
        <p:grpSpPr>
          <a:xfrm>
            <a:off x="5878353" y="3545107"/>
            <a:ext cx="344903" cy="340151"/>
            <a:chOff x="2079300" y="4399325"/>
            <a:chExt cx="489850" cy="483100"/>
          </a:xfrm>
        </p:grpSpPr>
        <p:sp>
          <p:nvSpPr>
            <p:cNvPr id="10091" name="Google Shape;10091;p59"/>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2" name="Google Shape;10092;p59"/>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93" name="Google Shape;10093;p59"/>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94" name="Google Shape;10094;p59"/>
          <p:cNvGrpSpPr/>
          <p:nvPr/>
        </p:nvGrpSpPr>
        <p:grpSpPr>
          <a:xfrm>
            <a:off x="6744925" y="3545107"/>
            <a:ext cx="276236" cy="340151"/>
            <a:chOff x="3316000" y="4399325"/>
            <a:chExt cx="392325" cy="483100"/>
          </a:xfrm>
        </p:grpSpPr>
        <p:sp>
          <p:nvSpPr>
            <p:cNvPr id="10095" name="Google Shape;10095;p59"/>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6" name="Google Shape;10096;p59"/>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97" name="Google Shape;10097;p59"/>
          <p:cNvGrpSpPr/>
          <p:nvPr/>
        </p:nvGrpSpPr>
        <p:grpSpPr>
          <a:xfrm>
            <a:off x="7169665" y="3545089"/>
            <a:ext cx="254022" cy="340186"/>
            <a:chOff x="3926225" y="4399275"/>
            <a:chExt cx="360775" cy="483150"/>
          </a:xfrm>
        </p:grpSpPr>
        <p:sp>
          <p:nvSpPr>
            <p:cNvPr id="10098" name="Google Shape;10098;p59"/>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9" name="Google Shape;10099;p59"/>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00" name="Google Shape;10100;p59"/>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101" name="Google Shape;10101;p59"/>
          <p:cNvGrpSpPr/>
          <p:nvPr/>
        </p:nvGrpSpPr>
        <p:grpSpPr>
          <a:xfrm>
            <a:off x="7975224" y="3545151"/>
            <a:ext cx="340080" cy="340063"/>
            <a:chOff x="5053975" y="4399375"/>
            <a:chExt cx="483000" cy="482975"/>
          </a:xfrm>
        </p:grpSpPr>
        <p:sp>
          <p:nvSpPr>
            <p:cNvPr id="10102" name="Google Shape;10102;p59"/>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3" name="Google Shape;10103;p59"/>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4" name="Google Shape;10104;p59"/>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05" name="Google Shape;10105;p59"/>
          <p:cNvGrpSpPr/>
          <p:nvPr/>
        </p:nvGrpSpPr>
        <p:grpSpPr>
          <a:xfrm>
            <a:off x="6715417" y="3960912"/>
            <a:ext cx="340168" cy="340168"/>
            <a:chOff x="5648375" y="4399300"/>
            <a:chExt cx="483125" cy="483125"/>
          </a:xfrm>
        </p:grpSpPr>
        <p:sp>
          <p:nvSpPr>
            <p:cNvPr id="10106" name="Google Shape;10106;p59"/>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7" name="Google Shape;10107;p59"/>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08" name="Google Shape;10108;p59"/>
          <p:cNvGrpSpPr/>
          <p:nvPr/>
        </p:nvGrpSpPr>
        <p:grpSpPr>
          <a:xfrm>
            <a:off x="4946140" y="3979624"/>
            <a:ext cx="330007" cy="302744"/>
            <a:chOff x="6239575" y="4416275"/>
            <a:chExt cx="489625" cy="449175"/>
          </a:xfrm>
        </p:grpSpPr>
        <p:sp>
          <p:nvSpPr>
            <p:cNvPr id="10109" name="Google Shape;10109;p59"/>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0" name="Google Shape;10110;p59"/>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1" name="Google Shape;10111;p59"/>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12" name="Google Shape;10112;p59"/>
          <p:cNvGrpSpPr/>
          <p:nvPr/>
        </p:nvGrpSpPr>
        <p:grpSpPr>
          <a:xfrm>
            <a:off x="2049419" y="3976879"/>
            <a:ext cx="308234" cy="308234"/>
            <a:chOff x="892750" y="4993750"/>
            <a:chExt cx="483125" cy="483125"/>
          </a:xfrm>
        </p:grpSpPr>
        <p:sp>
          <p:nvSpPr>
            <p:cNvPr id="10113" name="Google Shape;10113;p59"/>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4" name="Google Shape;10114;p59"/>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5" name="Google Shape;10115;p59"/>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16" name="Google Shape;10116;p59"/>
          <p:cNvGrpSpPr/>
          <p:nvPr/>
        </p:nvGrpSpPr>
        <p:grpSpPr>
          <a:xfrm>
            <a:off x="853427" y="3984006"/>
            <a:ext cx="293982" cy="293982"/>
            <a:chOff x="2676100" y="4993750"/>
            <a:chExt cx="483125" cy="483125"/>
          </a:xfrm>
        </p:grpSpPr>
        <p:sp>
          <p:nvSpPr>
            <p:cNvPr id="10117" name="Google Shape;10117;p59"/>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8" name="Google Shape;10118;p59"/>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9" name="Google Shape;10119;p59"/>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20" name="Google Shape;10120;p59"/>
          <p:cNvGrpSpPr/>
          <p:nvPr/>
        </p:nvGrpSpPr>
        <p:grpSpPr>
          <a:xfrm>
            <a:off x="3287244" y="3976879"/>
            <a:ext cx="308234" cy="308234"/>
            <a:chOff x="3270550" y="4993750"/>
            <a:chExt cx="483125" cy="483125"/>
          </a:xfrm>
        </p:grpSpPr>
        <p:sp>
          <p:nvSpPr>
            <p:cNvPr id="10121" name="Google Shape;10121;p59"/>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2" name="Google Shape;10122;p59"/>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3" name="Google Shape;10123;p59"/>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24" name="Google Shape;10124;p59"/>
          <p:cNvGrpSpPr/>
          <p:nvPr/>
        </p:nvGrpSpPr>
        <p:grpSpPr>
          <a:xfrm>
            <a:off x="1271279" y="3983960"/>
            <a:ext cx="293997" cy="294073"/>
            <a:chOff x="4459450" y="4993700"/>
            <a:chExt cx="483150" cy="483275"/>
          </a:xfrm>
        </p:grpSpPr>
        <p:sp>
          <p:nvSpPr>
            <p:cNvPr id="10125" name="Google Shape;10125;p59"/>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6" name="Google Shape;10126;p59"/>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27" name="Google Shape;10127;p59"/>
          <p:cNvGrpSpPr/>
          <p:nvPr/>
        </p:nvGrpSpPr>
        <p:grpSpPr>
          <a:xfrm>
            <a:off x="2462028" y="3976879"/>
            <a:ext cx="308234" cy="308234"/>
            <a:chOff x="1487200" y="4993750"/>
            <a:chExt cx="483125" cy="483125"/>
          </a:xfrm>
        </p:grpSpPr>
        <p:sp>
          <p:nvSpPr>
            <p:cNvPr id="10128" name="Google Shape;10128;p59"/>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9" name="Google Shape;10129;p59"/>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30" name="Google Shape;10130;p59"/>
          <p:cNvGrpSpPr/>
          <p:nvPr/>
        </p:nvGrpSpPr>
        <p:grpSpPr>
          <a:xfrm>
            <a:off x="2874638" y="3976879"/>
            <a:ext cx="308234" cy="308234"/>
            <a:chOff x="2081650" y="4993750"/>
            <a:chExt cx="483125" cy="483125"/>
          </a:xfrm>
        </p:grpSpPr>
        <p:sp>
          <p:nvSpPr>
            <p:cNvPr id="10131" name="Google Shape;10131;p59"/>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2" name="Google Shape;10132;p59"/>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33" name="Google Shape;10133;p59"/>
          <p:cNvGrpSpPr/>
          <p:nvPr/>
        </p:nvGrpSpPr>
        <p:grpSpPr>
          <a:xfrm>
            <a:off x="1651280" y="3983960"/>
            <a:ext cx="293997" cy="294073"/>
            <a:chOff x="5053900" y="4993700"/>
            <a:chExt cx="483150" cy="483275"/>
          </a:xfrm>
        </p:grpSpPr>
        <p:sp>
          <p:nvSpPr>
            <p:cNvPr id="10134" name="Google Shape;10134;p59"/>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5" name="Google Shape;10135;p59"/>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36" name="Google Shape;10136;p5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10137" name="Google Shape;10137;p59"/>
          <p:cNvGrpSpPr/>
          <p:nvPr/>
        </p:nvGrpSpPr>
        <p:grpSpPr>
          <a:xfrm>
            <a:off x="7159962" y="3960299"/>
            <a:ext cx="195401" cy="341395"/>
            <a:chOff x="1426400" y="1814750"/>
            <a:chExt cx="407850" cy="712575"/>
          </a:xfrm>
        </p:grpSpPr>
        <p:sp>
          <p:nvSpPr>
            <p:cNvPr id="10138" name="Google Shape;10138;p59"/>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59"/>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59"/>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59"/>
          <p:cNvGrpSpPr/>
          <p:nvPr/>
        </p:nvGrpSpPr>
        <p:grpSpPr>
          <a:xfrm>
            <a:off x="7494377" y="3991261"/>
            <a:ext cx="279423" cy="279471"/>
            <a:chOff x="1910075" y="2021700"/>
            <a:chExt cx="583225" cy="583325"/>
          </a:xfrm>
        </p:grpSpPr>
        <p:sp>
          <p:nvSpPr>
            <p:cNvPr id="10142" name="Google Shape;10142;p59"/>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59"/>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5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59"/>
          <p:cNvGrpSpPr/>
          <p:nvPr/>
        </p:nvGrpSpPr>
        <p:grpSpPr>
          <a:xfrm>
            <a:off x="7912814" y="4026678"/>
            <a:ext cx="392874" cy="208636"/>
            <a:chOff x="2749275" y="2099575"/>
            <a:chExt cx="820025" cy="435475"/>
          </a:xfrm>
        </p:grpSpPr>
        <p:sp>
          <p:nvSpPr>
            <p:cNvPr id="10146" name="Google Shape;10146;p59"/>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59"/>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9"/>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53" name="Shape 10153"/>
        <p:cNvGrpSpPr/>
        <p:nvPr/>
      </p:nvGrpSpPr>
      <p:grpSpPr>
        <a:xfrm>
          <a:off x="0" y="0"/>
          <a:ext cx="0" cy="0"/>
          <a:chOff x="0" y="0"/>
          <a:chExt cx="0" cy="0"/>
        </a:xfrm>
      </p:grpSpPr>
      <p:sp>
        <p:nvSpPr>
          <p:cNvPr id="10154" name="Google Shape;10154;p60"/>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0"/>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0"/>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7" name="Google Shape;10157;p60"/>
          <p:cNvGrpSpPr/>
          <p:nvPr/>
        </p:nvGrpSpPr>
        <p:grpSpPr>
          <a:xfrm>
            <a:off x="2987728" y="1340982"/>
            <a:ext cx="371882" cy="373766"/>
            <a:chOff x="-41270450" y="1973375"/>
            <a:chExt cx="315850" cy="317450"/>
          </a:xfrm>
        </p:grpSpPr>
        <p:sp>
          <p:nvSpPr>
            <p:cNvPr id="10158" name="Google Shape;10158;p60"/>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0"/>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0"/>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0"/>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60"/>
          <p:cNvGrpSpPr/>
          <p:nvPr/>
        </p:nvGrpSpPr>
        <p:grpSpPr>
          <a:xfrm>
            <a:off x="3005407" y="1787939"/>
            <a:ext cx="395871" cy="372088"/>
            <a:chOff x="-41291625" y="2339025"/>
            <a:chExt cx="336225" cy="316025"/>
          </a:xfrm>
        </p:grpSpPr>
        <p:sp>
          <p:nvSpPr>
            <p:cNvPr id="10163" name="Google Shape;10163;p60"/>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0"/>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5" name="Google Shape;10165;p60"/>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0"/>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0"/>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0"/>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0"/>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0"/>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1" name="Google Shape;10171;p60"/>
          <p:cNvGrpSpPr/>
          <p:nvPr/>
        </p:nvGrpSpPr>
        <p:grpSpPr>
          <a:xfrm>
            <a:off x="1229534" y="1312990"/>
            <a:ext cx="396931" cy="373147"/>
            <a:chOff x="-42804750" y="1949600"/>
            <a:chExt cx="337125" cy="316925"/>
          </a:xfrm>
        </p:grpSpPr>
        <p:sp>
          <p:nvSpPr>
            <p:cNvPr id="10172" name="Google Shape;10172;p60"/>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0"/>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0"/>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60"/>
          <p:cNvGrpSpPr/>
          <p:nvPr/>
        </p:nvGrpSpPr>
        <p:grpSpPr>
          <a:xfrm>
            <a:off x="1292211" y="1765686"/>
            <a:ext cx="335706" cy="364258"/>
            <a:chOff x="-42778750" y="2320125"/>
            <a:chExt cx="285125" cy="309375"/>
          </a:xfrm>
        </p:grpSpPr>
        <p:sp>
          <p:nvSpPr>
            <p:cNvPr id="10176" name="Google Shape;10176;p60"/>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0"/>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60"/>
          <p:cNvGrpSpPr/>
          <p:nvPr/>
        </p:nvGrpSpPr>
        <p:grpSpPr>
          <a:xfrm>
            <a:off x="1269879" y="2212691"/>
            <a:ext cx="375591" cy="374678"/>
            <a:chOff x="-42796875" y="2680675"/>
            <a:chExt cx="319000" cy="318225"/>
          </a:xfrm>
        </p:grpSpPr>
        <p:sp>
          <p:nvSpPr>
            <p:cNvPr id="10179" name="Google Shape;10179;p60"/>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0"/>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0"/>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0"/>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0"/>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4" name="Google Shape;10184;p60"/>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0"/>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0"/>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0"/>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8" name="Google Shape;10188;p60"/>
          <p:cNvGrpSpPr/>
          <p:nvPr/>
        </p:nvGrpSpPr>
        <p:grpSpPr>
          <a:xfrm>
            <a:off x="2168150" y="3090966"/>
            <a:ext cx="390426" cy="369586"/>
            <a:chOff x="-39055650" y="2315975"/>
            <a:chExt cx="331600" cy="313900"/>
          </a:xfrm>
        </p:grpSpPr>
        <p:sp>
          <p:nvSpPr>
            <p:cNvPr id="10189" name="Google Shape;10189;p60"/>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0"/>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1" name="Google Shape;10191;p60"/>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0"/>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3" name="Google Shape;10193;p60"/>
          <p:cNvGrpSpPr/>
          <p:nvPr/>
        </p:nvGrpSpPr>
        <p:grpSpPr>
          <a:xfrm>
            <a:off x="1659816" y="1313166"/>
            <a:ext cx="380241" cy="371793"/>
            <a:chOff x="-42430625" y="1949750"/>
            <a:chExt cx="322950" cy="315775"/>
          </a:xfrm>
        </p:grpSpPr>
        <p:sp>
          <p:nvSpPr>
            <p:cNvPr id="10194" name="Google Shape;10194;p60"/>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0"/>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0"/>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0"/>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8" name="Google Shape;10198;p60"/>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0"/>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0"/>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0"/>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0"/>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0"/>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4" name="Google Shape;10204;p60"/>
          <p:cNvGrpSpPr/>
          <p:nvPr/>
        </p:nvGrpSpPr>
        <p:grpSpPr>
          <a:xfrm>
            <a:off x="2623344" y="3089112"/>
            <a:ext cx="372824" cy="372058"/>
            <a:chOff x="-38686275" y="2314400"/>
            <a:chExt cx="316650" cy="316000"/>
          </a:xfrm>
        </p:grpSpPr>
        <p:sp>
          <p:nvSpPr>
            <p:cNvPr id="10205" name="Google Shape;10205;p60"/>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0"/>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60"/>
          <p:cNvGrpSpPr/>
          <p:nvPr/>
        </p:nvGrpSpPr>
        <p:grpSpPr>
          <a:xfrm>
            <a:off x="2621946" y="3581152"/>
            <a:ext cx="375620" cy="373736"/>
            <a:chOff x="-38686275" y="2682250"/>
            <a:chExt cx="319025" cy="317425"/>
          </a:xfrm>
        </p:grpSpPr>
        <p:sp>
          <p:nvSpPr>
            <p:cNvPr id="10208" name="Google Shape;10208;p60"/>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0"/>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60"/>
          <p:cNvGrpSpPr/>
          <p:nvPr/>
        </p:nvGrpSpPr>
        <p:grpSpPr>
          <a:xfrm>
            <a:off x="3940328" y="3579695"/>
            <a:ext cx="391368" cy="376650"/>
            <a:chOff x="-37534750" y="2668075"/>
            <a:chExt cx="332400" cy="319900"/>
          </a:xfrm>
        </p:grpSpPr>
        <p:sp>
          <p:nvSpPr>
            <p:cNvPr id="10211" name="Google Shape;10211;p60"/>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0"/>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3" name="Google Shape;10213;p60"/>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4" name="Google Shape;10214;p60"/>
          <p:cNvGrpSpPr/>
          <p:nvPr/>
        </p:nvGrpSpPr>
        <p:grpSpPr>
          <a:xfrm>
            <a:off x="2131694" y="1760829"/>
            <a:ext cx="375591" cy="374060"/>
            <a:chOff x="-42062025" y="2316000"/>
            <a:chExt cx="319000" cy="317700"/>
          </a:xfrm>
        </p:grpSpPr>
        <p:sp>
          <p:nvSpPr>
            <p:cNvPr id="10215" name="Google Shape;10215;p60"/>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0"/>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7" name="Google Shape;10217;p60"/>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8" name="Google Shape;10218;p60"/>
          <p:cNvGrpSpPr/>
          <p:nvPr/>
        </p:nvGrpSpPr>
        <p:grpSpPr>
          <a:xfrm>
            <a:off x="876569" y="2671933"/>
            <a:ext cx="330143" cy="368173"/>
            <a:chOff x="-40150450" y="1977325"/>
            <a:chExt cx="280400" cy="312700"/>
          </a:xfrm>
        </p:grpSpPr>
        <p:sp>
          <p:nvSpPr>
            <p:cNvPr id="10219" name="Google Shape;10219;p60"/>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0"/>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0"/>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0"/>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3" name="Google Shape;10223;p60"/>
          <p:cNvGrpSpPr/>
          <p:nvPr/>
        </p:nvGrpSpPr>
        <p:grpSpPr>
          <a:xfrm>
            <a:off x="870534" y="3131151"/>
            <a:ext cx="342211" cy="372824"/>
            <a:chOff x="-40160700" y="2339625"/>
            <a:chExt cx="290650" cy="316650"/>
          </a:xfrm>
        </p:grpSpPr>
        <p:sp>
          <p:nvSpPr>
            <p:cNvPr id="10224" name="Google Shape;10224;p60"/>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0"/>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0"/>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0"/>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60"/>
          <p:cNvGrpSpPr/>
          <p:nvPr/>
        </p:nvGrpSpPr>
        <p:grpSpPr>
          <a:xfrm>
            <a:off x="852359" y="3581608"/>
            <a:ext cx="375591" cy="372824"/>
            <a:chOff x="-40171725" y="2705875"/>
            <a:chExt cx="319000" cy="316650"/>
          </a:xfrm>
        </p:grpSpPr>
        <p:sp>
          <p:nvSpPr>
            <p:cNvPr id="10229" name="Google Shape;10229;p60"/>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0"/>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60"/>
          <p:cNvGrpSpPr/>
          <p:nvPr/>
        </p:nvGrpSpPr>
        <p:grpSpPr>
          <a:xfrm>
            <a:off x="3109957" y="2656064"/>
            <a:ext cx="272686" cy="373766"/>
            <a:chOff x="-38275925" y="1946600"/>
            <a:chExt cx="231600" cy="317450"/>
          </a:xfrm>
        </p:grpSpPr>
        <p:sp>
          <p:nvSpPr>
            <p:cNvPr id="10232" name="Google Shape;10232;p60"/>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0"/>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4" name="Google Shape;10234;p60"/>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0"/>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6" name="Google Shape;10236;p60"/>
          <p:cNvGrpSpPr/>
          <p:nvPr/>
        </p:nvGrpSpPr>
        <p:grpSpPr>
          <a:xfrm>
            <a:off x="2173841" y="4053505"/>
            <a:ext cx="382096" cy="371911"/>
            <a:chOff x="-37190575" y="1951325"/>
            <a:chExt cx="324525" cy="315875"/>
          </a:xfrm>
        </p:grpSpPr>
        <p:sp>
          <p:nvSpPr>
            <p:cNvPr id="10237" name="Google Shape;10237;p60"/>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0"/>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0"/>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0"/>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0"/>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2" name="Google Shape;10242;p60"/>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3" name="Google Shape;10243;p60"/>
          <p:cNvGrpSpPr/>
          <p:nvPr/>
        </p:nvGrpSpPr>
        <p:grpSpPr>
          <a:xfrm>
            <a:off x="2574144" y="1839656"/>
            <a:ext cx="373736" cy="293055"/>
            <a:chOff x="-41694200" y="2382950"/>
            <a:chExt cx="317425" cy="248900"/>
          </a:xfrm>
        </p:grpSpPr>
        <p:sp>
          <p:nvSpPr>
            <p:cNvPr id="10244" name="Google Shape;10244;p60"/>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0"/>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6" name="Google Shape;10246;p60"/>
          <p:cNvGrpSpPr/>
          <p:nvPr/>
        </p:nvGrpSpPr>
        <p:grpSpPr>
          <a:xfrm>
            <a:off x="2570967" y="2192964"/>
            <a:ext cx="375591" cy="373766"/>
            <a:chOff x="-41695775" y="2683025"/>
            <a:chExt cx="319000" cy="317450"/>
          </a:xfrm>
        </p:grpSpPr>
        <p:sp>
          <p:nvSpPr>
            <p:cNvPr id="10247" name="Google Shape;10247;p60"/>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0"/>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0"/>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60"/>
          <p:cNvGrpSpPr/>
          <p:nvPr/>
        </p:nvGrpSpPr>
        <p:grpSpPr>
          <a:xfrm>
            <a:off x="1313266" y="2685734"/>
            <a:ext cx="342211" cy="375620"/>
            <a:chOff x="-39792875" y="1971800"/>
            <a:chExt cx="290650" cy="319025"/>
          </a:xfrm>
        </p:grpSpPr>
        <p:sp>
          <p:nvSpPr>
            <p:cNvPr id="10251" name="Google Shape;10251;p60"/>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0"/>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3" name="Google Shape;10253;p60"/>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4" name="Google Shape;10254;p60"/>
          <p:cNvGrpSpPr/>
          <p:nvPr/>
        </p:nvGrpSpPr>
        <p:grpSpPr>
          <a:xfrm>
            <a:off x="3490328" y="2657918"/>
            <a:ext cx="383950" cy="372618"/>
            <a:chOff x="-37956150" y="1948175"/>
            <a:chExt cx="326100" cy="316475"/>
          </a:xfrm>
        </p:grpSpPr>
        <p:sp>
          <p:nvSpPr>
            <p:cNvPr id="10255" name="Google Shape;10255;p60"/>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0"/>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0"/>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60"/>
          <p:cNvGrpSpPr/>
          <p:nvPr/>
        </p:nvGrpSpPr>
        <p:grpSpPr>
          <a:xfrm>
            <a:off x="1323705" y="3133960"/>
            <a:ext cx="324609" cy="374825"/>
            <a:chOff x="-39783425" y="2337925"/>
            <a:chExt cx="275700" cy="318350"/>
          </a:xfrm>
        </p:grpSpPr>
        <p:sp>
          <p:nvSpPr>
            <p:cNvPr id="10259" name="Google Shape;10259;p60"/>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0"/>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60"/>
          <p:cNvGrpSpPr/>
          <p:nvPr/>
        </p:nvGrpSpPr>
        <p:grpSpPr>
          <a:xfrm>
            <a:off x="3497847" y="3165172"/>
            <a:ext cx="375620" cy="243015"/>
            <a:chOff x="-37953000" y="2379000"/>
            <a:chExt cx="319025" cy="206400"/>
          </a:xfrm>
        </p:grpSpPr>
        <p:sp>
          <p:nvSpPr>
            <p:cNvPr id="10262" name="Google Shape;10262;p60"/>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0"/>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0"/>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0"/>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0"/>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7" name="Google Shape;10267;p60"/>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0"/>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0"/>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10270" name="Google Shape;10270;p60"/>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10271" name="Google Shape;10271;p60"/>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2" name="Google Shape;10272;p60"/>
          <p:cNvGrpSpPr/>
          <p:nvPr/>
        </p:nvGrpSpPr>
        <p:grpSpPr>
          <a:xfrm>
            <a:off x="4855594" y="1782519"/>
            <a:ext cx="354107" cy="355063"/>
            <a:chOff x="-28467625" y="2331750"/>
            <a:chExt cx="296150" cy="296950"/>
          </a:xfrm>
        </p:grpSpPr>
        <p:sp>
          <p:nvSpPr>
            <p:cNvPr id="10273" name="Google Shape;10273;p60"/>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0"/>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60"/>
          <p:cNvGrpSpPr/>
          <p:nvPr/>
        </p:nvGrpSpPr>
        <p:grpSpPr>
          <a:xfrm>
            <a:off x="4869719" y="2225601"/>
            <a:ext cx="325858" cy="351327"/>
            <a:chOff x="-28461325" y="2701925"/>
            <a:chExt cx="272525" cy="293825"/>
          </a:xfrm>
        </p:grpSpPr>
        <p:sp>
          <p:nvSpPr>
            <p:cNvPr id="10276" name="Google Shape;10276;p60"/>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0"/>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0"/>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60"/>
          <p:cNvGrpSpPr/>
          <p:nvPr/>
        </p:nvGrpSpPr>
        <p:grpSpPr>
          <a:xfrm>
            <a:off x="7093910" y="1399238"/>
            <a:ext cx="354107" cy="226974"/>
            <a:chOff x="-26585200" y="2025375"/>
            <a:chExt cx="296150" cy="189825"/>
          </a:xfrm>
        </p:grpSpPr>
        <p:sp>
          <p:nvSpPr>
            <p:cNvPr id="10280" name="Google Shape;10280;p60"/>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0"/>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0"/>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0"/>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0"/>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60"/>
          <p:cNvGrpSpPr/>
          <p:nvPr/>
        </p:nvGrpSpPr>
        <p:grpSpPr>
          <a:xfrm>
            <a:off x="7094373" y="1783461"/>
            <a:ext cx="353180" cy="353180"/>
            <a:chOff x="-26584425" y="2340425"/>
            <a:chExt cx="295375" cy="295375"/>
          </a:xfrm>
        </p:grpSpPr>
        <p:sp>
          <p:nvSpPr>
            <p:cNvPr id="10286" name="Google Shape;10286;p60"/>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0"/>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0"/>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0"/>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0"/>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60"/>
          <p:cNvGrpSpPr/>
          <p:nvPr/>
        </p:nvGrpSpPr>
        <p:grpSpPr>
          <a:xfrm>
            <a:off x="7089202" y="2224555"/>
            <a:ext cx="363523" cy="353419"/>
            <a:chOff x="-26585200" y="2710400"/>
            <a:chExt cx="304025" cy="295575"/>
          </a:xfrm>
        </p:grpSpPr>
        <p:sp>
          <p:nvSpPr>
            <p:cNvPr id="10292" name="Google Shape;10292;p60"/>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0"/>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0"/>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0"/>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0"/>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0"/>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0"/>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0"/>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0"/>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0"/>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0"/>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0"/>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60"/>
          <p:cNvGrpSpPr/>
          <p:nvPr/>
        </p:nvGrpSpPr>
        <p:grpSpPr>
          <a:xfrm>
            <a:off x="5744337" y="2666033"/>
            <a:ext cx="354136" cy="353210"/>
            <a:chOff x="-24709875" y="1970225"/>
            <a:chExt cx="296175" cy="295400"/>
          </a:xfrm>
        </p:grpSpPr>
        <p:sp>
          <p:nvSpPr>
            <p:cNvPr id="10305" name="Google Shape;10305;p60"/>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0"/>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60"/>
          <p:cNvGrpSpPr/>
          <p:nvPr/>
        </p:nvGrpSpPr>
        <p:grpSpPr>
          <a:xfrm>
            <a:off x="5776352" y="3112911"/>
            <a:ext cx="290107" cy="354107"/>
            <a:chOff x="-24683100" y="2340425"/>
            <a:chExt cx="242625" cy="296150"/>
          </a:xfrm>
        </p:grpSpPr>
        <p:sp>
          <p:nvSpPr>
            <p:cNvPr id="10308" name="Google Shape;10308;p60"/>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0"/>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0"/>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0"/>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2" name="Google Shape;10312;p60"/>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3" name="Google Shape;10313;p60"/>
          <p:cNvGrpSpPr/>
          <p:nvPr/>
        </p:nvGrpSpPr>
        <p:grpSpPr>
          <a:xfrm>
            <a:off x="7982594" y="2666033"/>
            <a:ext cx="360713" cy="353210"/>
            <a:chOff x="-22881800" y="1971800"/>
            <a:chExt cx="301675" cy="295400"/>
          </a:xfrm>
        </p:grpSpPr>
        <p:sp>
          <p:nvSpPr>
            <p:cNvPr id="10314" name="Google Shape;10314;p60"/>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0"/>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0"/>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0"/>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0"/>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0"/>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0" name="Google Shape;10320;p60"/>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0"/>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2" name="Google Shape;10322;p60"/>
          <p:cNvGrpSpPr/>
          <p:nvPr/>
        </p:nvGrpSpPr>
        <p:grpSpPr>
          <a:xfrm>
            <a:off x="5358939" y="2224196"/>
            <a:ext cx="227930" cy="354136"/>
            <a:chOff x="-28043900" y="2701925"/>
            <a:chExt cx="190625" cy="296175"/>
          </a:xfrm>
        </p:grpSpPr>
        <p:sp>
          <p:nvSpPr>
            <p:cNvPr id="10323" name="Google Shape;10323;p60"/>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0"/>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0"/>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0"/>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0"/>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60"/>
          <p:cNvGrpSpPr/>
          <p:nvPr/>
        </p:nvGrpSpPr>
        <p:grpSpPr>
          <a:xfrm>
            <a:off x="7531805" y="1336135"/>
            <a:ext cx="354136" cy="353180"/>
            <a:chOff x="-26215025" y="1971025"/>
            <a:chExt cx="296175" cy="295375"/>
          </a:xfrm>
        </p:grpSpPr>
        <p:sp>
          <p:nvSpPr>
            <p:cNvPr id="10329" name="Google Shape;10329;p60"/>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0"/>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0"/>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0"/>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0"/>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0"/>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0"/>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0"/>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60"/>
          <p:cNvGrpSpPr/>
          <p:nvPr/>
        </p:nvGrpSpPr>
        <p:grpSpPr>
          <a:xfrm>
            <a:off x="7531327" y="1783924"/>
            <a:ext cx="355093" cy="352253"/>
            <a:chOff x="-26215825" y="2341200"/>
            <a:chExt cx="296975" cy="294600"/>
          </a:xfrm>
        </p:grpSpPr>
        <p:sp>
          <p:nvSpPr>
            <p:cNvPr id="10338" name="Google Shape;10338;p60"/>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0"/>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60"/>
          <p:cNvGrpSpPr/>
          <p:nvPr/>
        </p:nvGrpSpPr>
        <p:grpSpPr>
          <a:xfrm>
            <a:off x="7563357" y="2224674"/>
            <a:ext cx="291033" cy="353180"/>
            <a:chOff x="-26179575" y="2710600"/>
            <a:chExt cx="243400" cy="295375"/>
          </a:xfrm>
        </p:grpSpPr>
        <p:sp>
          <p:nvSpPr>
            <p:cNvPr id="10341" name="Google Shape;10341;p60"/>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0"/>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0"/>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60"/>
          <p:cNvGrpSpPr/>
          <p:nvPr/>
        </p:nvGrpSpPr>
        <p:grpSpPr>
          <a:xfrm>
            <a:off x="6202417" y="2666048"/>
            <a:ext cx="337187" cy="353180"/>
            <a:chOff x="-24328675" y="1971025"/>
            <a:chExt cx="282000" cy="295375"/>
          </a:xfrm>
        </p:grpSpPr>
        <p:sp>
          <p:nvSpPr>
            <p:cNvPr id="10345" name="Google Shape;10345;p60"/>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0"/>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60"/>
          <p:cNvGrpSpPr/>
          <p:nvPr/>
        </p:nvGrpSpPr>
        <p:grpSpPr>
          <a:xfrm>
            <a:off x="6204778" y="3113374"/>
            <a:ext cx="332464" cy="353180"/>
            <a:chOff x="-24330250" y="2340425"/>
            <a:chExt cx="278050" cy="295375"/>
          </a:xfrm>
        </p:grpSpPr>
        <p:sp>
          <p:nvSpPr>
            <p:cNvPr id="10348" name="Google Shape;10348;p60"/>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0"/>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0"/>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0"/>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0"/>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0"/>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0"/>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60"/>
          <p:cNvGrpSpPr/>
          <p:nvPr/>
        </p:nvGrpSpPr>
        <p:grpSpPr>
          <a:xfrm>
            <a:off x="6194420" y="3554587"/>
            <a:ext cx="353180" cy="353180"/>
            <a:chOff x="-24338900" y="2710600"/>
            <a:chExt cx="295375" cy="295375"/>
          </a:xfrm>
        </p:grpSpPr>
        <p:sp>
          <p:nvSpPr>
            <p:cNvPr id="10356" name="Google Shape;10356;p60"/>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0"/>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60"/>
          <p:cNvGrpSpPr/>
          <p:nvPr/>
        </p:nvGrpSpPr>
        <p:grpSpPr>
          <a:xfrm>
            <a:off x="7985419" y="3113972"/>
            <a:ext cx="355063" cy="351984"/>
            <a:chOff x="-22859750" y="2335900"/>
            <a:chExt cx="296950" cy="294375"/>
          </a:xfrm>
        </p:grpSpPr>
        <p:sp>
          <p:nvSpPr>
            <p:cNvPr id="10359" name="Google Shape;10359;p60"/>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0"/>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0"/>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60"/>
          <p:cNvGrpSpPr/>
          <p:nvPr/>
        </p:nvGrpSpPr>
        <p:grpSpPr>
          <a:xfrm>
            <a:off x="5764767" y="1336120"/>
            <a:ext cx="311749" cy="353210"/>
            <a:chOff x="-27710725" y="1959200"/>
            <a:chExt cx="260725" cy="295400"/>
          </a:xfrm>
        </p:grpSpPr>
        <p:sp>
          <p:nvSpPr>
            <p:cNvPr id="10363" name="Google Shape;10363;p60"/>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0"/>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5" name="Google Shape;10365;p60"/>
          <p:cNvGrpSpPr/>
          <p:nvPr/>
        </p:nvGrpSpPr>
        <p:grpSpPr>
          <a:xfrm>
            <a:off x="5742631" y="1844666"/>
            <a:ext cx="356020" cy="230770"/>
            <a:chOff x="-27728850" y="2382950"/>
            <a:chExt cx="297750" cy="193000"/>
          </a:xfrm>
        </p:grpSpPr>
        <p:sp>
          <p:nvSpPr>
            <p:cNvPr id="10366" name="Google Shape;10366;p60"/>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0"/>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0"/>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9" name="Google Shape;10369;p60"/>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0"/>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1" name="Google Shape;10371;p60"/>
          <p:cNvGrpSpPr/>
          <p:nvPr/>
        </p:nvGrpSpPr>
        <p:grpSpPr>
          <a:xfrm>
            <a:off x="7973975" y="1792877"/>
            <a:ext cx="354136" cy="334348"/>
            <a:chOff x="-25844850" y="2357750"/>
            <a:chExt cx="296175" cy="279625"/>
          </a:xfrm>
        </p:grpSpPr>
        <p:sp>
          <p:nvSpPr>
            <p:cNvPr id="10372" name="Google Shape;10372;p60"/>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0"/>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0"/>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0"/>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0"/>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0"/>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8" name="Google Shape;10378;p60"/>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9" name="Google Shape;10379;p60"/>
          <p:cNvGrpSpPr/>
          <p:nvPr/>
        </p:nvGrpSpPr>
        <p:grpSpPr>
          <a:xfrm>
            <a:off x="6702883" y="2666033"/>
            <a:ext cx="228887" cy="353210"/>
            <a:chOff x="-23917525" y="1970225"/>
            <a:chExt cx="191425" cy="295400"/>
          </a:xfrm>
        </p:grpSpPr>
        <p:sp>
          <p:nvSpPr>
            <p:cNvPr id="10380" name="Google Shape;10380;p60"/>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0"/>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0"/>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3" name="Google Shape;10383;p60"/>
          <p:cNvGrpSpPr/>
          <p:nvPr/>
        </p:nvGrpSpPr>
        <p:grpSpPr>
          <a:xfrm>
            <a:off x="6658164" y="3112911"/>
            <a:ext cx="318325" cy="354107"/>
            <a:chOff x="-23952175" y="2340425"/>
            <a:chExt cx="266225" cy="296150"/>
          </a:xfrm>
        </p:grpSpPr>
        <p:sp>
          <p:nvSpPr>
            <p:cNvPr id="10384" name="Google Shape;10384;p60"/>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0"/>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6" name="Google Shape;10386;p60"/>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7" name="Google Shape;10387;p60"/>
          <p:cNvGrpSpPr/>
          <p:nvPr/>
        </p:nvGrpSpPr>
        <p:grpSpPr>
          <a:xfrm>
            <a:off x="8043336" y="3553167"/>
            <a:ext cx="239230" cy="356020"/>
            <a:chOff x="-22811700" y="2700350"/>
            <a:chExt cx="200075" cy="297750"/>
          </a:xfrm>
        </p:grpSpPr>
        <p:sp>
          <p:nvSpPr>
            <p:cNvPr id="10388" name="Google Shape;10388;p60"/>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0"/>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0"/>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60"/>
          <p:cNvGrpSpPr/>
          <p:nvPr/>
        </p:nvGrpSpPr>
        <p:grpSpPr>
          <a:xfrm>
            <a:off x="6191787" y="1335656"/>
            <a:ext cx="355063" cy="354136"/>
            <a:chOff x="-27358650" y="1961575"/>
            <a:chExt cx="296950" cy="296175"/>
          </a:xfrm>
        </p:grpSpPr>
        <p:sp>
          <p:nvSpPr>
            <p:cNvPr id="10392" name="Google Shape;10392;p60"/>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0"/>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4" name="Google Shape;10394;p60"/>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0"/>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6" name="Google Shape;10396;p60"/>
          <p:cNvGrpSpPr/>
          <p:nvPr/>
        </p:nvGrpSpPr>
        <p:grpSpPr>
          <a:xfrm>
            <a:off x="7090357" y="2666048"/>
            <a:ext cx="354136" cy="353180"/>
            <a:chOff x="-23599325" y="1971025"/>
            <a:chExt cx="296175" cy="295375"/>
          </a:xfrm>
        </p:grpSpPr>
        <p:sp>
          <p:nvSpPr>
            <p:cNvPr id="10397" name="Google Shape;10397;p60"/>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0"/>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9" name="Google Shape;10399;p60"/>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0"/>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0"/>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2" name="Google Shape;10402;p60"/>
          <p:cNvGrpSpPr/>
          <p:nvPr/>
        </p:nvGrpSpPr>
        <p:grpSpPr>
          <a:xfrm>
            <a:off x="6634801" y="1335776"/>
            <a:ext cx="360713" cy="353897"/>
            <a:chOff x="-26993200" y="1961775"/>
            <a:chExt cx="301675" cy="295975"/>
          </a:xfrm>
        </p:grpSpPr>
        <p:sp>
          <p:nvSpPr>
            <p:cNvPr id="10403" name="Google Shape;10403;p60"/>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0"/>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0"/>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60"/>
          <p:cNvGrpSpPr/>
          <p:nvPr/>
        </p:nvGrpSpPr>
        <p:grpSpPr>
          <a:xfrm>
            <a:off x="6659761" y="1783461"/>
            <a:ext cx="310792" cy="353180"/>
            <a:chOff x="-26970350" y="2332550"/>
            <a:chExt cx="259925" cy="295375"/>
          </a:xfrm>
        </p:grpSpPr>
        <p:sp>
          <p:nvSpPr>
            <p:cNvPr id="10407" name="Google Shape;10407;p60"/>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0"/>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60"/>
          <p:cNvGrpSpPr/>
          <p:nvPr/>
        </p:nvGrpSpPr>
        <p:grpSpPr>
          <a:xfrm>
            <a:off x="6639046" y="2256226"/>
            <a:ext cx="352223" cy="290077"/>
            <a:chOff x="-26986100" y="2735800"/>
            <a:chExt cx="294575" cy="242600"/>
          </a:xfrm>
        </p:grpSpPr>
        <p:sp>
          <p:nvSpPr>
            <p:cNvPr id="10410" name="Google Shape;10410;p60"/>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0"/>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60"/>
          <p:cNvGrpSpPr/>
          <p:nvPr/>
        </p:nvGrpSpPr>
        <p:grpSpPr>
          <a:xfrm>
            <a:off x="7538093" y="2665569"/>
            <a:ext cx="355063" cy="354136"/>
            <a:chOff x="-23229925" y="1970225"/>
            <a:chExt cx="296950" cy="296175"/>
          </a:xfrm>
        </p:grpSpPr>
        <p:sp>
          <p:nvSpPr>
            <p:cNvPr id="10413" name="Google Shape;10413;p60"/>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0"/>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0"/>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0"/>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60"/>
          <p:cNvGrpSpPr/>
          <p:nvPr/>
        </p:nvGrpSpPr>
        <p:grpSpPr>
          <a:xfrm>
            <a:off x="7580466" y="3112432"/>
            <a:ext cx="270318" cy="355063"/>
            <a:chOff x="-23177950" y="2340425"/>
            <a:chExt cx="226075" cy="296950"/>
          </a:xfrm>
        </p:grpSpPr>
        <p:sp>
          <p:nvSpPr>
            <p:cNvPr id="10418" name="Google Shape;10418;p60"/>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0"/>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60"/>
          <p:cNvGrpSpPr/>
          <p:nvPr/>
        </p:nvGrpSpPr>
        <p:grpSpPr>
          <a:xfrm>
            <a:off x="7538556" y="3554109"/>
            <a:ext cx="354136" cy="354136"/>
            <a:chOff x="-23229150" y="2710600"/>
            <a:chExt cx="296175" cy="296175"/>
          </a:xfrm>
        </p:grpSpPr>
        <p:sp>
          <p:nvSpPr>
            <p:cNvPr id="10421" name="Google Shape;10421;p60"/>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0"/>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3" name="Google Shape;10423;p60"/>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0"/>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5" name="Google Shape;10425;p60"/>
          <p:cNvGrpSpPr/>
          <p:nvPr/>
        </p:nvGrpSpPr>
        <p:grpSpPr>
          <a:xfrm>
            <a:off x="4855631" y="3123732"/>
            <a:ext cx="356946" cy="332464"/>
            <a:chOff x="-25477800" y="2357750"/>
            <a:chExt cx="298525" cy="278050"/>
          </a:xfrm>
        </p:grpSpPr>
        <p:sp>
          <p:nvSpPr>
            <p:cNvPr id="10426" name="Google Shape;10426;p60"/>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0"/>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8" name="Google Shape;10428;p60"/>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0"/>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0" name="Google Shape;10430;p60"/>
          <p:cNvGrpSpPr/>
          <p:nvPr/>
        </p:nvGrpSpPr>
        <p:grpSpPr>
          <a:xfrm>
            <a:off x="5298265" y="3112911"/>
            <a:ext cx="353180" cy="354107"/>
            <a:chOff x="-25104475" y="2340425"/>
            <a:chExt cx="295375" cy="296150"/>
          </a:xfrm>
        </p:grpSpPr>
        <p:sp>
          <p:nvSpPr>
            <p:cNvPr id="10431" name="Google Shape;10431;p60"/>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0"/>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0"/>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0"/>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0"/>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0"/>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0"/>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0"/>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0"/>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0" name="Google Shape;10440;p60"/>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1" name="Google Shape;10441;p60"/>
          <p:cNvGrpSpPr/>
          <p:nvPr/>
        </p:nvGrpSpPr>
        <p:grpSpPr>
          <a:xfrm>
            <a:off x="4855594" y="1782519"/>
            <a:ext cx="354107" cy="355063"/>
            <a:chOff x="-28467625" y="2331750"/>
            <a:chExt cx="296150" cy="296950"/>
          </a:xfrm>
        </p:grpSpPr>
        <p:sp>
          <p:nvSpPr>
            <p:cNvPr id="10442" name="Google Shape;10442;p60"/>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0"/>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47" name="Shape 10447"/>
        <p:cNvGrpSpPr/>
        <p:nvPr/>
      </p:nvGrpSpPr>
      <p:grpSpPr>
        <a:xfrm>
          <a:off x="0" y="0"/>
          <a:ext cx="0" cy="0"/>
          <a:chOff x="0" y="0"/>
          <a:chExt cx="0" cy="0"/>
        </a:xfrm>
      </p:grpSpPr>
      <p:sp>
        <p:nvSpPr>
          <p:cNvPr id="10448" name="Google Shape;10448;p61"/>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10449" name="Google Shape;10449;p61"/>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10450" name="Google Shape;10450;p61"/>
          <p:cNvGrpSpPr/>
          <p:nvPr/>
        </p:nvGrpSpPr>
        <p:grpSpPr>
          <a:xfrm>
            <a:off x="854368" y="1313920"/>
            <a:ext cx="366269" cy="366240"/>
            <a:chOff x="-65131525" y="1914325"/>
            <a:chExt cx="316650" cy="316625"/>
          </a:xfrm>
        </p:grpSpPr>
        <p:sp>
          <p:nvSpPr>
            <p:cNvPr id="10451" name="Google Shape;10451;p61"/>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1"/>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3" name="Google Shape;10453;p61"/>
          <p:cNvGrpSpPr/>
          <p:nvPr/>
        </p:nvGrpSpPr>
        <p:grpSpPr>
          <a:xfrm>
            <a:off x="854368" y="1794207"/>
            <a:ext cx="366269" cy="366269"/>
            <a:chOff x="-65131525" y="2281350"/>
            <a:chExt cx="316650" cy="316650"/>
          </a:xfrm>
        </p:grpSpPr>
        <p:sp>
          <p:nvSpPr>
            <p:cNvPr id="10454" name="Google Shape;10454;p61"/>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1"/>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6" name="Google Shape;10456;p61"/>
          <p:cNvGrpSpPr/>
          <p:nvPr/>
        </p:nvGrpSpPr>
        <p:grpSpPr>
          <a:xfrm>
            <a:off x="857564" y="2259206"/>
            <a:ext cx="359878" cy="367165"/>
            <a:chOff x="-65129950" y="2646800"/>
            <a:chExt cx="311125" cy="317425"/>
          </a:xfrm>
        </p:grpSpPr>
        <p:sp>
          <p:nvSpPr>
            <p:cNvPr id="10457" name="Google Shape;10457;p61"/>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1"/>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61"/>
          <p:cNvGrpSpPr/>
          <p:nvPr/>
        </p:nvGrpSpPr>
        <p:grpSpPr>
          <a:xfrm>
            <a:off x="3060897" y="1312532"/>
            <a:ext cx="368987" cy="369016"/>
            <a:chOff x="-63252250" y="1930850"/>
            <a:chExt cx="319000" cy="319025"/>
          </a:xfrm>
        </p:grpSpPr>
        <p:sp>
          <p:nvSpPr>
            <p:cNvPr id="10460" name="Google Shape;10460;p61"/>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1"/>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2" name="Google Shape;10462;p61"/>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3" name="Google Shape;10463;p61"/>
          <p:cNvGrpSpPr/>
          <p:nvPr/>
        </p:nvGrpSpPr>
        <p:grpSpPr>
          <a:xfrm>
            <a:off x="3061808" y="2258743"/>
            <a:ext cx="367165" cy="368091"/>
            <a:chOff x="-63250675" y="2664125"/>
            <a:chExt cx="317425" cy="318225"/>
          </a:xfrm>
        </p:grpSpPr>
        <p:sp>
          <p:nvSpPr>
            <p:cNvPr id="10464" name="Google Shape;10464;p61"/>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1"/>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61"/>
          <p:cNvGrpSpPr/>
          <p:nvPr/>
        </p:nvGrpSpPr>
        <p:grpSpPr>
          <a:xfrm>
            <a:off x="1738471" y="2735150"/>
            <a:ext cx="363522" cy="361266"/>
            <a:chOff x="-61354075" y="1940500"/>
            <a:chExt cx="314275" cy="312325"/>
          </a:xfrm>
        </p:grpSpPr>
        <p:sp>
          <p:nvSpPr>
            <p:cNvPr id="10467" name="Google Shape;10467;p61"/>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1"/>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1"/>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1"/>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61"/>
          <p:cNvGrpSpPr/>
          <p:nvPr/>
        </p:nvGrpSpPr>
        <p:grpSpPr>
          <a:xfrm>
            <a:off x="1737098" y="3183702"/>
            <a:ext cx="366269" cy="336195"/>
            <a:chOff x="-61354875" y="2322300"/>
            <a:chExt cx="316650" cy="290650"/>
          </a:xfrm>
        </p:grpSpPr>
        <p:sp>
          <p:nvSpPr>
            <p:cNvPr id="10472" name="Google Shape;10472;p61"/>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1"/>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1"/>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61"/>
          <p:cNvGrpSpPr/>
          <p:nvPr/>
        </p:nvGrpSpPr>
        <p:grpSpPr>
          <a:xfrm>
            <a:off x="1737098" y="3611266"/>
            <a:ext cx="366269" cy="366269"/>
            <a:chOff x="-61354875" y="2671225"/>
            <a:chExt cx="316650" cy="316650"/>
          </a:xfrm>
        </p:grpSpPr>
        <p:sp>
          <p:nvSpPr>
            <p:cNvPr id="10476" name="Google Shape;10476;p61"/>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1"/>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1"/>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1"/>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1"/>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61"/>
          <p:cNvGrpSpPr/>
          <p:nvPr/>
        </p:nvGrpSpPr>
        <p:grpSpPr>
          <a:xfrm>
            <a:off x="3952502" y="2731001"/>
            <a:ext cx="368987" cy="369566"/>
            <a:chOff x="-59502375" y="1904375"/>
            <a:chExt cx="319000" cy="319500"/>
          </a:xfrm>
        </p:grpSpPr>
        <p:sp>
          <p:nvSpPr>
            <p:cNvPr id="10482" name="Google Shape;10482;p61"/>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1"/>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1"/>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61"/>
          <p:cNvGrpSpPr/>
          <p:nvPr/>
        </p:nvGrpSpPr>
        <p:grpSpPr>
          <a:xfrm>
            <a:off x="1298621" y="1315207"/>
            <a:ext cx="368987" cy="363666"/>
            <a:chOff x="-64774725" y="1916550"/>
            <a:chExt cx="319000" cy="314400"/>
          </a:xfrm>
        </p:grpSpPr>
        <p:sp>
          <p:nvSpPr>
            <p:cNvPr id="10486" name="Google Shape;10486;p61"/>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1"/>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61"/>
          <p:cNvGrpSpPr/>
          <p:nvPr/>
        </p:nvGrpSpPr>
        <p:grpSpPr>
          <a:xfrm>
            <a:off x="1299979" y="1792386"/>
            <a:ext cx="366269" cy="369913"/>
            <a:chOff x="-64764500" y="2280550"/>
            <a:chExt cx="316650" cy="319800"/>
          </a:xfrm>
        </p:grpSpPr>
        <p:sp>
          <p:nvSpPr>
            <p:cNvPr id="10489" name="Google Shape;10489;p61"/>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1"/>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1" name="Google Shape;10491;p61"/>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2" name="Google Shape;10492;p61"/>
          <p:cNvGrpSpPr/>
          <p:nvPr/>
        </p:nvGrpSpPr>
        <p:grpSpPr>
          <a:xfrm>
            <a:off x="3512023" y="1352163"/>
            <a:ext cx="365344" cy="289753"/>
            <a:chOff x="-62882850" y="1999375"/>
            <a:chExt cx="315850" cy="250500"/>
          </a:xfrm>
        </p:grpSpPr>
        <p:sp>
          <p:nvSpPr>
            <p:cNvPr id="10493" name="Google Shape;10493;p61"/>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1"/>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5" name="Google Shape;10495;p61"/>
          <p:cNvGrpSpPr/>
          <p:nvPr/>
        </p:nvGrpSpPr>
        <p:grpSpPr>
          <a:xfrm>
            <a:off x="3503362" y="1793745"/>
            <a:ext cx="382665" cy="367194"/>
            <a:chOff x="-62890750" y="2296300"/>
            <a:chExt cx="330825" cy="317450"/>
          </a:xfrm>
        </p:grpSpPr>
        <p:sp>
          <p:nvSpPr>
            <p:cNvPr id="10496" name="Google Shape;10496;p61"/>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1"/>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1"/>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61"/>
          <p:cNvGrpSpPr/>
          <p:nvPr/>
        </p:nvGrpSpPr>
        <p:grpSpPr>
          <a:xfrm>
            <a:off x="3512023" y="2259206"/>
            <a:ext cx="365344" cy="367165"/>
            <a:chOff x="-62882850" y="2664925"/>
            <a:chExt cx="315850" cy="317425"/>
          </a:xfrm>
        </p:grpSpPr>
        <p:sp>
          <p:nvSpPr>
            <p:cNvPr id="10500" name="Google Shape;10500;p61"/>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1"/>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2" name="Google Shape;10502;p61"/>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3" name="Google Shape;10503;p61"/>
          <p:cNvGrpSpPr/>
          <p:nvPr/>
        </p:nvGrpSpPr>
        <p:grpSpPr>
          <a:xfrm>
            <a:off x="2183172" y="3171846"/>
            <a:ext cx="366269" cy="359907"/>
            <a:chOff x="-60988625" y="2310475"/>
            <a:chExt cx="316650" cy="311150"/>
          </a:xfrm>
        </p:grpSpPr>
        <p:sp>
          <p:nvSpPr>
            <p:cNvPr id="10504" name="Google Shape;10504;p61"/>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1"/>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1"/>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1"/>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1"/>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1"/>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61"/>
          <p:cNvGrpSpPr/>
          <p:nvPr/>
        </p:nvGrpSpPr>
        <p:grpSpPr>
          <a:xfrm>
            <a:off x="2183634" y="3610009"/>
            <a:ext cx="365344" cy="368785"/>
            <a:chOff x="-60987050" y="2671400"/>
            <a:chExt cx="315850" cy="318825"/>
          </a:xfrm>
        </p:grpSpPr>
        <p:sp>
          <p:nvSpPr>
            <p:cNvPr id="10511" name="Google Shape;10511;p61"/>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1"/>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61"/>
          <p:cNvGrpSpPr/>
          <p:nvPr/>
        </p:nvGrpSpPr>
        <p:grpSpPr>
          <a:xfrm>
            <a:off x="3952500" y="3172771"/>
            <a:ext cx="368987" cy="358056"/>
            <a:chOff x="-59481900" y="2290800"/>
            <a:chExt cx="319000" cy="309550"/>
          </a:xfrm>
        </p:grpSpPr>
        <p:sp>
          <p:nvSpPr>
            <p:cNvPr id="10514" name="Google Shape;10514;p61"/>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1"/>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1"/>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1"/>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1"/>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1"/>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61"/>
          <p:cNvGrpSpPr/>
          <p:nvPr/>
        </p:nvGrpSpPr>
        <p:grpSpPr>
          <a:xfrm>
            <a:off x="1741805" y="1313544"/>
            <a:ext cx="368987" cy="366992"/>
            <a:chOff x="-64401400" y="1914475"/>
            <a:chExt cx="319000" cy="317275"/>
          </a:xfrm>
        </p:grpSpPr>
        <p:sp>
          <p:nvSpPr>
            <p:cNvPr id="10521" name="Google Shape;10521;p61"/>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1"/>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1"/>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61"/>
          <p:cNvGrpSpPr/>
          <p:nvPr/>
        </p:nvGrpSpPr>
        <p:grpSpPr>
          <a:xfrm>
            <a:off x="1806493" y="1794583"/>
            <a:ext cx="239610" cy="365517"/>
            <a:chOff x="-64343900" y="2282125"/>
            <a:chExt cx="207150" cy="316000"/>
          </a:xfrm>
        </p:grpSpPr>
        <p:sp>
          <p:nvSpPr>
            <p:cNvPr id="10525" name="Google Shape;10525;p61"/>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1"/>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7" name="Google Shape;10527;p61"/>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8" name="Google Shape;10528;p61"/>
          <p:cNvGrpSpPr/>
          <p:nvPr/>
        </p:nvGrpSpPr>
        <p:grpSpPr>
          <a:xfrm>
            <a:off x="3986941" y="1313804"/>
            <a:ext cx="318873" cy="366471"/>
            <a:chOff x="-62496925" y="1931475"/>
            <a:chExt cx="275675" cy="316825"/>
          </a:xfrm>
        </p:grpSpPr>
        <p:sp>
          <p:nvSpPr>
            <p:cNvPr id="10529" name="Google Shape;10529;p61"/>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1"/>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1" name="Google Shape;10531;p61"/>
          <p:cNvGrpSpPr/>
          <p:nvPr/>
        </p:nvGrpSpPr>
        <p:grpSpPr>
          <a:xfrm>
            <a:off x="3963691" y="1793629"/>
            <a:ext cx="365373" cy="367426"/>
            <a:chOff x="-62516625" y="2297875"/>
            <a:chExt cx="315875" cy="317650"/>
          </a:xfrm>
        </p:grpSpPr>
        <p:sp>
          <p:nvSpPr>
            <p:cNvPr id="10532" name="Google Shape;10532;p61"/>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1"/>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61"/>
          <p:cNvGrpSpPr/>
          <p:nvPr/>
        </p:nvGrpSpPr>
        <p:grpSpPr>
          <a:xfrm>
            <a:off x="3962332" y="2275588"/>
            <a:ext cx="368091" cy="334402"/>
            <a:chOff x="-62518200" y="2692475"/>
            <a:chExt cx="318225" cy="289100"/>
          </a:xfrm>
        </p:grpSpPr>
        <p:sp>
          <p:nvSpPr>
            <p:cNvPr id="10535" name="Google Shape;10535;p61"/>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1"/>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61"/>
          <p:cNvGrpSpPr/>
          <p:nvPr/>
        </p:nvGrpSpPr>
        <p:grpSpPr>
          <a:xfrm>
            <a:off x="2648986" y="2733112"/>
            <a:ext cx="309793" cy="365344"/>
            <a:chOff x="-60597975" y="1939525"/>
            <a:chExt cx="267825" cy="315850"/>
          </a:xfrm>
        </p:grpSpPr>
        <p:sp>
          <p:nvSpPr>
            <p:cNvPr id="10538" name="Google Shape;10538;p61"/>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1"/>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61"/>
          <p:cNvGrpSpPr/>
          <p:nvPr/>
        </p:nvGrpSpPr>
        <p:grpSpPr>
          <a:xfrm>
            <a:off x="2619389" y="3167537"/>
            <a:ext cx="368987" cy="368525"/>
            <a:chOff x="-60620800" y="2304600"/>
            <a:chExt cx="319000" cy="318600"/>
          </a:xfrm>
        </p:grpSpPr>
        <p:sp>
          <p:nvSpPr>
            <p:cNvPr id="10541" name="Google Shape;10541;p61"/>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1"/>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1"/>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61"/>
          <p:cNvGrpSpPr/>
          <p:nvPr/>
        </p:nvGrpSpPr>
        <p:grpSpPr>
          <a:xfrm>
            <a:off x="2620748" y="3663188"/>
            <a:ext cx="366269" cy="262426"/>
            <a:chOff x="-60621600" y="2716100"/>
            <a:chExt cx="316650" cy="226875"/>
          </a:xfrm>
        </p:grpSpPr>
        <p:sp>
          <p:nvSpPr>
            <p:cNvPr id="10545" name="Google Shape;10545;p61"/>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1"/>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61"/>
          <p:cNvGrpSpPr/>
          <p:nvPr/>
        </p:nvGrpSpPr>
        <p:grpSpPr>
          <a:xfrm>
            <a:off x="3957965" y="3611281"/>
            <a:ext cx="358056" cy="366240"/>
            <a:chOff x="-59475600" y="2658625"/>
            <a:chExt cx="309550" cy="316625"/>
          </a:xfrm>
        </p:grpSpPr>
        <p:sp>
          <p:nvSpPr>
            <p:cNvPr id="10548" name="Google Shape;10548;p61"/>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1"/>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1"/>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1"/>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1"/>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1"/>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1"/>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5" name="Google Shape;10555;p61"/>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1"/>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7" name="Google Shape;10557;p61"/>
          <p:cNvGrpSpPr/>
          <p:nvPr/>
        </p:nvGrpSpPr>
        <p:grpSpPr>
          <a:xfrm>
            <a:off x="2233086" y="2259206"/>
            <a:ext cx="263294" cy="367165"/>
            <a:chOff x="-63987100" y="2646800"/>
            <a:chExt cx="227625" cy="317425"/>
          </a:xfrm>
        </p:grpSpPr>
        <p:sp>
          <p:nvSpPr>
            <p:cNvPr id="10558" name="Google Shape;10558;p61"/>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1"/>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0" name="Google Shape;10560;p61"/>
          <p:cNvGrpSpPr/>
          <p:nvPr/>
        </p:nvGrpSpPr>
        <p:grpSpPr>
          <a:xfrm>
            <a:off x="852428" y="2730827"/>
            <a:ext cx="358056" cy="369913"/>
            <a:chOff x="-62148000" y="1930075"/>
            <a:chExt cx="309550" cy="319800"/>
          </a:xfrm>
        </p:grpSpPr>
        <p:sp>
          <p:nvSpPr>
            <p:cNvPr id="10561" name="Google Shape;10561;p61"/>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1"/>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3" name="Google Shape;10563;p61"/>
          <p:cNvGrpSpPr/>
          <p:nvPr/>
        </p:nvGrpSpPr>
        <p:grpSpPr>
          <a:xfrm>
            <a:off x="849695" y="3169113"/>
            <a:ext cx="363522" cy="365373"/>
            <a:chOff x="-62150375" y="2297875"/>
            <a:chExt cx="314275" cy="315875"/>
          </a:xfrm>
        </p:grpSpPr>
        <p:sp>
          <p:nvSpPr>
            <p:cNvPr id="10564" name="Google Shape;10564;p61"/>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1"/>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1"/>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1"/>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1"/>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61"/>
          <p:cNvGrpSpPr/>
          <p:nvPr/>
        </p:nvGrpSpPr>
        <p:grpSpPr>
          <a:xfrm>
            <a:off x="848322" y="3610356"/>
            <a:ext cx="366269" cy="368091"/>
            <a:chOff x="-62150375" y="2664925"/>
            <a:chExt cx="316650" cy="318225"/>
          </a:xfrm>
        </p:grpSpPr>
        <p:sp>
          <p:nvSpPr>
            <p:cNvPr id="10570" name="Google Shape;10570;p61"/>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1"/>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1"/>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1"/>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61"/>
          <p:cNvGrpSpPr/>
          <p:nvPr/>
        </p:nvGrpSpPr>
        <p:grpSpPr>
          <a:xfrm>
            <a:off x="3065911" y="2731333"/>
            <a:ext cx="367165" cy="368901"/>
            <a:chOff x="-60254550" y="1938025"/>
            <a:chExt cx="317425" cy="318925"/>
          </a:xfrm>
        </p:grpSpPr>
        <p:sp>
          <p:nvSpPr>
            <p:cNvPr id="10575" name="Google Shape;10575;p61"/>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1"/>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1"/>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1"/>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61"/>
          <p:cNvGrpSpPr/>
          <p:nvPr/>
        </p:nvGrpSpPr>
        <p:grpSpPr>
          <a:xfrm>
            <a:off x="3094149" y="3609907"/>
            <a:ext cx="310690" cy="368987"/>
            <a:chOff x="-60232500" y="2671225"/>
            <a:chExt cx="268600" cy="319000"/>
          </a:xfrm>
        </p:grpSpPr>
        <p:sp>
          <p:nvSpPr>
            <p:cNvPr id="10580" name="Google Shape;10580;p61"/>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1"/>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61"/>
          <p:cNvGrpSpPr/>
          <p:nvPr/>
        </p:nvGrpSpPr>
        <p:grpSpPr>
          <a:xfrm>
            <a:off x="2179643" y="4058541"/>
            <a:ext cx="365373" cy="368987"/>
            <a:chOff x="-59100700" y="1911950"/>
            <a:chExt cx="315875" cy="319000"/>
          </a:xfrm>
        </p:grpSpPr>
        <p:sp>
          <p:nvSpPr>
            <p:cNvPr id="10583" name="Google Shape;10583;p61"/>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1"/>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1"/>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1"/>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1"/>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1"/>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1"/>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1"/>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1"/>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1"/>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61"/>
          <p:cNvGrpSpPr/>
          <p:nvPr/>
        </p:nvGrpSpPr>
        <p:grpSpPr>
          <a:xfrm>
            <a:off x="2621810" y="1314021"/>
            <a:ext cx="379918" cy="366038"/>
            <a:chOff x="-63665750" y="1914325"/>
            <a:chExt cx="328450" cy="316450"/>
          </a:xfrm>
        </p:grpSpPr>
        <p:sp>
          <p:nvSpPr>
            <p:cNvPr id="10594" name="Google Shape;10594;p61"/>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1"/>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61"/>
          <p:cNvGrpSpPr/>
          <p:nvPr/>
        </p:nvGrpSpPr>
        <p:grpSpPr>
          <a:xfrm>
            <a:off x="2626814" y="1793065"/>
            <a:ext cx="369913" cy="368554"/>
            <a:chOff x="-63666550" y="2278975"/>
            <a:chExt cx="319800" cy="318625"/>
          </a:xfrm>
        </p:grpSpPr>
        <p:sp>
          <p:nvSpPr>
            <p:cNvPr id="10597" name="Google Shape;10597;p61"/>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1"/>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61"/>
          <p:cNvGrpSpPr/>
          <p:nvPr/>
        </p:nvGrpSpPr>
        <p:grpSpPr>
          <a:xfrm>
            <a:off x="2624081" y="2259090"/>
            <a:ext cx="375378" cy="367397"/>
            <a:chOff x="-63669700" y="2646600"/>
            <a:chExt cx="324525" cy="317625"/>
          </a:xfrm>
        </p:grpSpPr>
        <p:sp>
          <p:nvSpPr>
            <p:cNvPr id="10600" name="Google Shape;10600;p61"/>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1"/>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61"/>
          <p:cNvGrpSpPr/>
          <p:nvPr/>
        </p:nvGrpSpPr>
        <p:grpSpPr>
          <a:xfrm>
            <a:off x="1286361" y="2732418"/>
            <a:ext cx="366269" cy="366732"/>
            <a:chOff x="-61784125" y="1931250"/>
            <a:chExt cx="316650" cy="317050"/>
          </a:xfrm>
        </p:grpSpPr>
        <p:sp>
          <p:nvSpPr>
            <p:cNvPr id="10603" name="Google Shape;10603;p61"/>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1"/>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1"/>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1"/>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61"/>
          <p:cNvGrpSpPr/>
          <p:nvPr/>
        </p:nvGrpSpPr>
        <p:grpSpPr>
          <a:xfrm>
            <a:off x="1286360" y="3168665"/>
            <a:ext cx="366269" cy="366269"/>
            <a:chOff x="-61783350" y="2297100"/>
            <a:chExt cx="316650" cy="316650"/>
          </a:xfrm>
        </p:grpSpPr>
        <p:sp>
          <p:nvSpPr>
            <p:cNvPr id="10608" name="Google Shape;10608;p61"/>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1"/>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61"/>
          <p:cNvGrpSpPr/>
          <p:nvPr/>
        </p:nvGrpSpPr>
        <p:grpSpPr>
          <a:xfrm>
            <a:off x="1286360" y="3609748"/>
            <a:ext cx="366269" cy="369305"/>
            <a:chOff x="-61782550" y="2664925"/>
            <a:chExt cx="316650" cy="319275"/>
          </a:xfrm>
        </p:grpSpPr>
        <p:sp>
          <p:nvSpPr>
            <p:cNvPr id="10611" name="Google Shape;10611;p61"/>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1"/>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1"/>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61"/>
          <p:cNvGrpSpPr/>
          <p:nvPr/>
        </p:nvGrpSpPr>
        <p:grpSpPr>
          <a:xfrm>
            <a:off x="3508137" y="2741136"/>
            <a:ext cx="367165" cy="349294"/>
            <a:chOff x="-59889100" y="1945025"/>
            <a:chExt cx="317425" cy="301975"/>
          </a:xfrm>
        </p:grpSpPr>
        <p:sp>
          <p:nvSpPr>
            <p:cNvPr id="10615" name="Google Shape;10615;p61"/>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1"/>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1"/>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1"/>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61"/>
          <p:cNvGrpSpPr/>
          <p:nvPr/>
        </p:nvGrpSpPr>
        <p:grpSpPr>
          <a:xfrm>
            <a:off x="3040249" y="3168589"/>
            <a:ext cx="366648" cy="366420"/>
            <a:chOff x="6479471" y="2079003"/>
            <a:chExt cx="348923" cy="348706"/>
          </a:xfrm>
        </p:grpSpPr>
        <p:sp>
          <p:nvSpPr>
            <p:cNvPr id="10620" name="Google Shape;10620;p61"/>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1" name="Google Shape;10621;p61"/>
            <p:cNvGrpSpPr/>
            <p:nvPr/>
          </p:nvGrpSpPr>
          <p:grpSpPr>
            <a:xfrm>
              <a:off x="6520582" y="2079003"/>
              <a:ext cx="307811" cy="348706"/>
              <a:chOff x="-60218325" y="2304850"/>
              <a:chExt cx="279625" cy="316775"/>
            </a:xfrm>
          </p:grpSpPr>
          <p:sp>
            <p:nvSpPr>
              <p:cNvPr id="10622" name="Google Shape;10622;p61"/>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1"/>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1"/>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1"/>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1"/>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1"/>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1"/>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629" name="Google Shape;10629;p61"/>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0" name="Google Shape;10630;p61"/>
          <p:cNvGrpSpPr/>
          <p:nvPr/>
        </p:nvGrpSpPr>
        <p:grpSpPr>
          <a:xfrm>
            <a:off x="3507226" y="3611671"/>
            <a:ext cx="368987" cy="365459"/>
            <a:chOff x="-59889100" y="2671925"/>
            <a:chExt cx="319000" cy="315950"/>
          </a:xfrm>
        </p:grpSpPr>
        <p:sp>
          <p:nvSpPr>
            <p:cNvPr id="10631" name="Google Shape;10631;p61"/>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1"/>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1"/>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1"/>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5" name="Google Shape;10635;p61"/>
          <p:cNvGrpSpPr/>
          <p:nvPr/>
        </p:nvGrpSpPr>
        <p:grpSpPr>
          <a:xfrm>
            <a:off x="2620204" y="4054176"/>
            <a:ext cx="367165" cy="366269"/>
            <a:chOff x="-59092025" y="2296300"/>
            <a:chExt cx="317425" cy="316650"/>
          </a:xfrm>
        </p:grpSpPr>
        <p:sp>
          <p:nvSpPr>
            <p:cNvPr id="10636" name="Google Shape;10636;p61"/>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1"/>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61"/>
          <p:cNvGrpSpPr/>
          <p:nvPr/>
        </p:nvGrpSpPr>
        <p:grpSpPr>
          <a:xfrm>
            <a:off x="4865611" y="1305095"/>
            <a:ext cx="353174" cy="347599"/>
            <a:chOff x="683125" y="1955275"/>
            <a:chExt cx="299325" cy="294600"/>
          </a:xfrm>
        </p:grpSpPr>
        <p:sp>
          <p:nvSpPr>
            <p:cNvPr id="10639" name="Google Shape;10639;p61"/>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1"/>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1"/>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1"/>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61"/>
          <p:cNvGrpSpPr/>
          <p:nvPr/>
        </p:nvGrpSpPr>
        <p:grpSpPr>
          <a:xfrm>
            <a:off x="4866541" y="1755653"/>
            <a:ext cx="351315" cy="349486"/>
            <a:chOff x="685475" y="2318350"/>
            <a:chExt cx="297750" cy="296200"/>
          </a:xfrm>
        </p:grpSpPr>
        <p:sp>
          <p:nvSpPr>
            <p:cNvPr id="10644" name="Google Shape;10644;p61"/>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1"/>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1"/>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61"/>
          <p:cNvGrpSpPr/>
          <p:nvPr/>
        </p:nvGrpSpPr>
        <p:grpSpPr>
          <a:xfrm>
            <a:off x="7094699" y="1304859"/>
            <a:ext cx="309517" cy="348071"/>
            <a:chOff x="2523000" y="1954875"/>
            <a:chExt cx="262325" cy="295000"/>
          </a:xfrm>
        </p:grpSpPr>
        <p:sp>
          <p:nvSpPr>
            <p:cNvPr id="10648" name="Google Shape;10648;p61"/>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1"/>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61"/>
          <p:cNvGrpSpPr/>
          <p:nvPr/>
        </p:nvGrpSpPr>
        <p:grpSpPr>
          <a:xfrm>
            <a:off x="7073800" y="1756125"/>
            <a:ext cx="351315" cy="348542"/>
            <a:chOff x="2508825" y="2318350"/>
            <a:chExt cx="297750" cy="295400"/>
          </a:xfrm>
        </p:grpSpPr>
        <p:sp>
          <p:nvSpPr>
            <p:cNvPr id="10651" name="Google Shape;10651;p61"/>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1"/>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3" name="Google Shape;10653;p61"/>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4" name="Google Shape;10654;p61"/>
          <p:cNvGrpSpPr/>
          <p:nvPr/>
        </p:nvGrpSpPr>
        <p:grpSpPr>
          <a:xfrm>
            <a:off x="5747373" y="2670178"/>
            <a:ext cx="347599" cy="348513"/>
            <a:chOff x="4321150" y="1946600"/>
            <a:chExt cx="294600" cy="295375"/>
          </a:xfrm>
        </p:grpSpPr>
        <p:sp>
          <p:nvSpPr>
            <p:cNvPr id="10655" name="Google Shape;10655;p61"/>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1"/>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1"/>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8" name="Google Shape;10658;p61"/>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1"/>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1"/>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1"/>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2" name="Google Shape;10662;p61"/>
          <p:cNvGrpSpPr/>
          <p:nvPr/>
        </p:nvGrpSpPr>
        <p:grpSpPr>
          <a:xfrm>
            <a:off x="5309921" y="1756125"/>
            <a:ext cx="352230" cy="348542"/>
            <a:chOff x="1049375" y="2318350"/>
            <a:chExt cx="298525" cy="295400"/>
          </a:xfrm>
        </p:grpSpPr>
        <p:sp>
          <p:nvSpPr>
            <p:cNvPr id="10663" name="Google Shape;10663;p61"/>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1"/>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1"/>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1"/>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61"/>
          <p:cNvGrpSpPr/>
          <p:nvPr/>
        </p:nvGrpSpPr>
        <p:grpSpPr>
          <a:xfrm>
            <a:off x="5310393" y="2196576"/>
            <a:ext cx="351286" cy="351286"/>
            <a:chOff x="1049375" y="2680675"/>
            <a:chExt cx="297725" cy="297725"/>
          </a:xfrm>
        </p:grpSpPr>
        <p:sp>
          <p:nvSpPr>
            <p:cNvPr id="10668" name="Google Shape;10668;p61"/>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1"/>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61"/>
          <p:cNvGrpSpPr/>
          <p:nvPr/>
        </p:nvGrpSpPr>
        <p:grpSpPr>
          <a:xfrm>
            <a:off x="7523845" y="1304623"/>
            <a:ext cx="348513" cy="348542"/>
            <a:chOff x="2872725" y="1954475"/>
            <a:chExt cx="295375" cy="295400"/>
          </a:xfrm>
        </p:grpSpPr>
        <p:sp>
          <p:nvSpPr>
            <p:cNvPr id="10671" name="Google Shape;10671;p61"/>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1"/>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1"/>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61"/>
          <p:cNvGrpSpPr/>
          <p:nvPr/>
        </p:nvGrpSpPr>
        <p:grpSpPr>
          <a:xfrm>
            <a:off x="7545216" y="1755196"/>
            <a:ext cx="305771" cy="350401"/>
            <a:chOff x="2890050" y="2318350"/>
            <a:chExt cx="259150" cy="296975"/>
          </a:xfrm>
        </p:grpSpPr>
        <p:sp>
          <p:nvSpPr>
            <p:cNvPr id="10675" name="Google Shape;10675;p61"/>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1"/>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7" name="Google Shape;10677;p61"/>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8" name="Google Shape;10678;p61"/>
          <p:cNvGrpSpPr/>
          <p:nvPr/>
        </p:nvGrpSpPr>
        <p:grpSpPr>
          <a:xfrm>
            <a:off x="6187732" y="2670650"/>
            <a:ext cx="347569" cy="347569"/>
            <a:chOff x="4685050" y="1945825"/>
            <a:chExt cx="294575" cy="294575"/>
          </a:xfrm>
        </p:grpSpPr>
        <p:sp>
          <p:nvSpPr>
            <p:cNvPr id="10679" name="Google Shape;10679;p61"/>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1"/>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1"/>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1"/>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1"/>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4" name="Google Shape;10684;p61"/>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1"/>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6" name="Google Shape;10686;p61"/>
          <p:cNvGrpSpPr/>
          <p:nvPr/>
        </p:nvGrpSpPr>
        <p:grpSpPr>
          <a:xfrm>
            <a:off x="7958004" y="3159625"/>
            <a:ext cx="348513" cy="347599"/>
            <a:chOff x="6131900" y="2301825"/>
            <a:chExt cx="295375" cy="294600"/>
          </a:xfrm>
        </p:grpSpPr>
        <p:sp>
          <p:nvSpPr>
            <p:cNvPr id="10687" name="Google Shape;10687;p61"/>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1"/>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1"/>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1"/>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61"/>
          <p:cNvGrpSpPr/>
          <p:nvPr/>
        </p:nvGrpSpPr>
        <p:grpSpPr>
          <a:xfrm>
            <a:off x="5753997" y="1304166"/>
            <a:ext cx="351315" cy="349457"/>
            <a:chOff x="1412450" y="1954475"/>
            <a:chExt cx="297750" cy="296175"/>
          </a:xfrm>
        </p:grpSpPr>
        <p:sp>
          <p:nvSpPr>
            <p:cNvPr id="10692" name="Google Shape;10692;p61"/>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1"/>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4" name="Google Shape;10694;p61"/>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5" name="Google Shape;10695;p61"/>
          <p:cNvGrpSpPr/>
          <p:nvPr/>
        </p:nvGrpSpPr>
        <p:grpSpPr>
          <a:xfrm>
            <a:off x="5753997" y="2196694"/>
            <a:ext cx="351315" cy="351050"/>
            <a:chOff x="1413250" y="2680675"/>
            <a:chExt cx="297750" cy="297525"/>
          </a:xfrm>
        </p:grpSpPr>
        <p:sp>
          <p:nvSpPr>
            <p:cNvPr id="10696" name="Google Shape;10696;p61"/>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1"/>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1"/>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1"/>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0" name="Google Shape;10700;p61"/>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1"/>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1"/>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3" name="Google Shape;10703;p61"/>
          <p:cNvGrpSpPr/>
          <p:nvPr/>
        </p:nvGrpSpPr>
        <p:grpSpPr>
          <a:xfrm>
            <a:off x="6630407" y="2670311"/>
            <a:ext cx="350371" cy="348247"/>
            <a:chOff x="5045775" y="1946400"/>
            <a:chExt cx="296950" cy="295150"/>
          </a:xfrm>
        </p:grpSpPr>
        <p:sp>
          <p:nvSpPr>
            <p:cNvPr id="10704" name="Google Shape;10704;p61"/>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1"/>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61"/>
          <p:cNvGrpSpPr/>
          <p:nvPr/>
        </p:nvGrpSpPr>
        <p:grpSpPr>
          <a:xfrm>
            <a:off x="6629006" y="3179138"/>
            <a:ext cx="353174" cy="308573"/>
            <a:chOff x="5046550" y="2327025"/>
            <a:chExt cx="299325" cy="261525"/>
          </a:xfrm>
        </p:grpSpPr>
        <p:sp>
          <p:nvSpPr>
            <p:cNvPr id="10707" name="Google Shape;10707;p61"/>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1"/>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1"/>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0" name="Google Shape;10710;p61"/>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1" name="Google Shape;10711;p61"/>
          <p:cNvGrpSpPr/>
          <p:nvPr/>
        </p:nvGrpSpPr>
        <p:grpSpPr>
          <a:xfrm>
            <a:off x="7956604" y="3608476"/>
            <a:ext cx="351315" cy="348513"/>
            <a:chOff x="6167350" y="2672800"/>
            <a:chExt cx="297750" cy="295375"/>
          </a:xfrm>
        </p:grpSpPr>
        <p:sp>
          <p:nvSpPr>
            <p:cNvPr id="10712" name="Google Shape;10712;p61"/>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1"/>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1"/>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1"/>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1"/>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61"/>
          <p:cNvGrpSpPr/>
          <p:nvPr/>
        </p:nvGrpSpPr>
        <p:grpSpPr>
          <a:xfrm>
            <a:off x="6197601" y="1303709"/>
            <a:ext cx="347599" cy="350371"/>
            <a:chOff x="1777925" y="1953700"/>
            <a:chExt cx="294600" cy="296950"/>
          </a:xfrm>
        </p:grpSpPr>
        <p:sp>
          <p:nvSpPr>
            <p:cNvPr id="10718" name="Google Shape;10718;p61"/>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1"/>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1"/>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1"/>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61"/>
          <p:cNvGrpSpPr/>
          <p:nvPr/>
        </p:nvGrpSpPr>
        <p:grpSpPr>
          <a:xfrm>
            <a:off x="6213411" y="1756597"/>
            <a:ext cx="315977" cy="347599"/>
            <a:chOff x="1790525" y="2319150"/>
            <a:chExt cx="267800" cy="294600"/>
          </a:xfrm>
        </p:grpSpPr>
        <p:sp>
          <p:nvSpPr>
            <p:cNvPr id="10723" name="Google Shape;10723;p61"/>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1"/>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5" name="Google Shape;10725;p61"/>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6" name="Google Shape;10726;p61"/>
          <p:cNvGrpSpPr/>
          <p:nvPr/>
        </p:nvGrpSpPr>
        <p:grpSpPr>
          <a:xfrm>
            <a:off x="4866386" y="2670163"/>
            <a:ext cx="349457" cy="348542"/>
            <a:chOff x="3599700" y="1954475"/>
            <a:chExt cx="296175" cy="295400"/>
          </a:xfrm>
        </p:grpSpPr>
        <p:sp>
          <p:nvSpPr>
            <p:cNvPr id="10727" name="Google Shape;10727;p61"/>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1"/>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1"/>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61"/>
          <p:cNvGrpSpPr/>
          <p:nvPr/>
        </p:nvGrpSpPr>
        <p:grpSpPr>
          <a:xfrm>
            <a:off x="4867316" y="3159626"/>
            <a:ext cx="347599" cy="347599"/>
            <a:chOff x="3601275" y="2319150"/>
            <a:chExt cx="294600" cy="294600"/>
          </a:xfrm>
        </p:grpSpPr>
        <p:sp>
          <p:nvSpPr>
            <p:cNvPr id="10731" name="Google Shape;10731;p61"/>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1"/>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3" name="Google Shape;10733;p61"/>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4" name="Google Shape;10734;p61"/>
          <p:cNvGrpSpPr/>
          <p:nvPr/>
        </p:nvGrpSpPr>
        <p:grpSpPr>
          <a:xfrm>
            <a:off x="7087019" y="2669721"/>
            <a:ext cx="328071" cy="349427"/>
            <a:chOff x="5421475" y="1945825"/>
            <a:chExt cx="278050" cy="296150"/>
          </a:xfrm>
        </p:grpSpPr>
        <p:sp>
          <p:nvSpPr>
            <p:cNvPr id="10735" name="Google Shape;10735;p61"/>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1"/>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1"/>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1"/>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1"/>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1"/>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1"/>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1"/>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3" name="Google Shape;10743;p61"/>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4" name="Google Shape;10744;p61"/>
          <p:cNvGrpSpPr/>
          <p:nvPr/>
        </p:nvGrpSpPr>
        <p:grpSpPr>
          <a:xfrm>
            <a:off x="7075869" y="3670273"/>
            <a:ext cx="350371" cy="224918"/>
            <a:chOff x="5411225" y="2726350"/>
            <a:chExt cx="296950" cy="190625"/>
          </a:xfrm>
        </p:grpSpPr>
        <p:sp>
          <p:nvSpPr>
            <p:cNvPr id="10745" name="Google Shape;10745;p61"/>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1"/>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61"/>
          <p:cNvGrpSpPr/>
          <p:nvPr/>
        </p:nvGrpSpPr>
        <p:grpSpPr>
          <a:xfrm>
            <a:off x="6185904" y="4059546"/>
            <a:ext cx="351286" cy="326390"/>
            <a:chOff x="6524150" y="1938725"/>
            <a:chExt cx="297725" cy="276625"/>
          </a:xfrm>
        </p:grpSpPr>
        <p:sp>
          <p:nvSpPr>
            <p:cNvPr id="10748" name="Google Shape;10748;p61"/>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1"/>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1"/>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1"/>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61"/>
          <p:cNvGrpSpPr/>
          <p:nvPr/>
        </p:nvGrpSpPr>
        <p:grpSpPr>
          <a:xfrm>
            <a:off x="6631047" y="1756007"/>
            <a:ext cx="363380" cy="348778"/>
            <a:chOff x="2140225" y="2318650"/>
            <a:chExt cx="307975" cy="295600"/>
          </a:xfrm>
        </p:grpSpPr>
        <p:sp>
          <p:nvSpPr>
            <p:cNvPr id="10753" name="Google Shape;10753;p61"/>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1"/>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61"/>
          <p:cNvGrpSpPr/>
          <p:nvPr/>
        </p:nvGrpSpPr>
        <p:grpSpPr>
          <a:xfrm>
            <a:off x="6636607" y="2197505"/>
            <a:ext cx="352259" cy="349427"/>
            <a:chOff x="2139425" y="2682250"/>
            <a:chExt cx="298550" cy="296150"/>
          </a:xfrm>
        </p:grpSpPr>
        <p:sp>
          <p:nvSpPr>
            <p:cNvPr id="10756" name="Google Shape;10756;p61"/>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1"/>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1"/>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1"/>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0" name="Google Shape;10760;p61"/>
          <p:cNvGrpSpPr/>
          <p:nvPr/>
        </p:nvGrpSpPr>
        <p:grpSpPr>
          <a:xfrm>
            <a:off x="5301219" y="2711991"/>
            <a:ext cx="350401" cy="264888"/>
            <a:chOff x="3962775" y="1990700"/>
            <a:chExt cx="296975" cy="224500"/>
          </a:xfrm>
        </p:grpSpPr>
        <p:sp>
          <p:nvSpPr>
            <p:cNvPr id="10761" name="Google Shape;10761;p61"/>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1"/>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1"/>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1"/>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61"/>
          <p:cNvGrpSpPr/>
          <p:nvPr/>
        </p:nvGrpSpPr>
        <p:grpSpPr>
          <a:xfrm>
            <a:off x="5301691" y="3158697"/>
            <a:ext cx="349457" cy="349457"/>
            <a:chOff x="3963575" y="2317575"/>
            <a:chExt cx="296175" cy="296175"/>
          </a:xfrm>
        </p:grpSpPr>
        <p:sp>
          <p:nvSpPr>
            <p:cNvPr id="10766" name="Google Shape;10766;p61"/>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1"/>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1"/>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1"/>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1"/>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1"/>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1"/>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1"/>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1"/>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1"/>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1"/>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1"/>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1"/>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1"/>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1"/>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1"/>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2" name="Google Shape;10782;p61"/>
          <p:cNvGrpSpPr/>
          <p:nvPr/>
        </p:nvGrpSpPr>
        <p:grpSpPr>
          <a:xfrm>
            <a:off x="5301691" y="3608476"/>
            <a:ext cx="349457" cy="348513"/>
            <a:chOff x="3962775" y="2683025"/>
            <a:chExt cx="296175" cy="295375"/>
          </a:xfrm>
        </p:grpSpPr>
        <p:sp>
          <p:nvSpPr>
            <p:cNvPr id="10783" name="Google Shape;10783;p61"/>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1"/>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1"/>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6" name="Google Shape;10786;p61"/>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7" name="Google Shape;10787;p61"/>
          <p:cNvGrpSpPr/>
          <p:nvPr/>
        </p:nvGrpSpPr>
        <p:grpSpPr>
          <a:xfrm>
            <a:off x="7516228" y="3159168"/>
            <a:ext cx="348513" cy="348513"/>
            <a:chOff x="5775900" y="2308125"/>
            <a:chExt cx="295375" cy="295375"/>
          </a:xfrm>
        </p:grpSpPr>
        <p:sp>
          <p:nvSpPr>
            <p:cNvPr id="10788" name="Google Shape;10788;p61"/>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1"/>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1"/>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1"/>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1"/>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3" name="Google Shape;10793;p61"/>
          <p:cNvGrpSpPr/>
          <p:nvPr/>
        </p:nvGrpSpPr>
        <p:grpSpPr>
          <a:xfrm>
            <a:off x="7537142" y="3608004"/>
            <a:ext cx="306686" cy="349457"/>
            <a:chOff x="5794025" y="2673575"/>
            <a:chExt cx="259925" cy="296175"/>
          </a:xfrm>
        </p:grpSpPr>
        <p:sp>
          <p:nvSpPr>
            <p:cNvPr id="10794" name="Google Shape;10794;p61"/>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1"/>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6" name="Google Shape;10796;p61"/>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1"/>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8" name="Google Shape;10798;p61"/>
          <p:cNvGrpSpPr/>
          <p:nvPr/>
        </p:nvGrpSpPr>
        <p:grpSpPr>
          <a:xfrm>
            <a:off x="6637536" y="1304166"/>
            <a:ext cx="350401" cy="349457"/>
            <a:chOff x="2141000" y="1954475"/>
            <a:chExt cx="296975" cy="296175"/>
          </a:xfrm>
        </p:grpSpPr>
        <p:sp>
          <p:nvSpPr>
            <p:cNvPr id="10799" name="Google Shape;10799;p61"/>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1"/>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1"/>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1"/>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06" name="Shape 10806"/>
        <p:cNvGrpSpPr/>
        <p:nvPr/>
      </p:nvGrpSpPr>
      <p:grpSpPr>
        <a:xfrm>
          <a:off x="0" y="0"/>
          <a:ext cx="0" cy="0"/>
          <a:chOff x="0" y="0"/>
          <a:chExt cx="0" cy="0"/>
        </a:xfrm>
      </p:grpSpPr>
      <p:sp>
        <p:nvSpPr>
          <p:cNvPr id="10807" name="Google Shape;10807;p62"/>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0808" name="Google Shape;10808;p62"/>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0809" name="Google Shape;10809;p62"/>
          <p:cNvGrpSpPr/>
          <p:nvPr/>
        </p:nvGrpSpPr>
        <p:grpSpPr>
          <a:xfrm>
            <a:off x="882957" y="1306638"/>
            <a:ext cx="292442" cy="355741"/>
            <a:chOff x="-35830350" y="1912725"/>
            <a:chExt cx="241050" cy="293225"/>
          </a:xfrm>
        </p:grpSpPr>
        <p:sp>
          <p:nvSpPr>
            <p:cNvPr id="10810" name="Google Shape;10810;p62"/>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2"/>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2" name="Google Shape;10812;p62"/>
          <p:cNvGrpSpPr/>
          <p:nvPr/>
        </p:nvGrpSpPr>
        <p:grpSpPr>
          <a:xfrm>
            <a:off x="851444" y="1766235"/>
            <a:ext cx="355468" cy="353587"/>
            <a:chOff x="-35854750" y="2272675"/>
            <a:chExt cx="293000" cy="291450"/>
          </a:xfrm>
        </p:grpSpPr>
        <p:sp>
          <p:nvSpPr>
            <p:cNvPr id="10813" name="Google Shape;10813;p62"/>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2"/>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2"/>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62"/>
          <p:cNvGrpSpPr/>
          <p:nvPr/>
        </p:nvGrpSpPr>
        <p:grpSpPr>
          <a:xfrm>
            <a:off x="850958" y="2220821"/>
            <a:ext cx="356438" cy="354558"/>
            <a:chOff x="-35853975" y="2631825"/>
            <a:chExt cx="293800" cy="292250"/>
          </a:xfrm>
        </p:grpSpPr>
        <p:sp>
          <p:nvSpPr>
            <p:cNvPr id="10817" name="Google Shape;10817;p62"/>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2"/>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2"/>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2"/>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2"/>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62"/>
          <p:cNvGrpSpPr/>
          <p:nvPr/>
        </p:nvGrpSpPr>
        <p:grpSpPr>
          <a:xfrm>
            <a:off x="3089562" y="1307714"/>
            <a:ext cx="353587" cy="353587"/>
            <a:chOff x="-34032200" y="1916675"/>
            <a:chExt cx="291450" cy="291450"/>
          </a:xfrm>
        </p:grpSpPr>
        <p:sp>
          <p:nvSpPr>
            <p:cNvPr id="10823" name="Google Shape;10823;p62"/>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2"/>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2"/>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2"/>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7" name="Google Shape;10827;p62"/>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8" name="Google Shape;10828;p62"/>
          <p:cNvGrpSpPr/>
          <p:nvPr/>
        </p:nvGrpSpPr>
        <p:grpSpPr>
          <a:xfrm>
            <a:off x="3089092" y="2220821"/>
            <a:ext cx="354527" cy="354558"/>
            <a:chOff x="-34032200" y="2634975"/>
            <a:chExt cx="292225" cy="292250"/>
          </a:xfrm>
        </p:grpSpPr>
        <p:sp>
          <p:nvSpPr>
            <p:cNvPr id="10829" name="Google Shape;10829;p62"/>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2"/>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2"/>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62"/>
          <p:cNvGrpSpPr/>
          <p:nvPr/>
        </p:nvGrpSpPr>
        <p:grpSpPr>
          <a:xfrm>
            <a:off x="1739487" y="2687069"/>
            <a:ext cx="358379" cy="354527"/>
            <a:chOff x="-32245875" y="1938725"/>
            <a:chExt cx="295400" cy="292225"/>
          </a:xfrm>
        </p:grpSpPr>
        <p:sp>
          <p:nvSpPr>
            <p:cNvPr id="10833" name="Google Shape;10833;p62"/>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2"/>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2"/>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62"/>
          <p:cNvGrpSpPr/>
          <p:nvPr/>
        </p:nvGrpSpPr>
        <p:grpSpPr>
          <a:xfrm>
            <a:off x="1736150" y="3156468"/>
            <a:ext cx="365052" cy="352162"/>
            <a:chOff x="-32243500" y="2299850"/>
            <a:chExt cx="300900" cy="290275"/>
          </a:xfrm>
        </p:grpSpPr>
        <p:sp>
          <p:nvSpPr>
            <p:cNvPr id="10837" name="Google Shape;10837;p62"/>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2"/>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9" name="Google Shape;10839;p62"/>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0" name="Google Shape;10840;p62"/>
          <p:cNvGrpSpPr/>
          <p:nvPr/>
        </p:nvGrpSpPr>
        <p:grpSpPr>
          <a:xfrm>
            <a:off x="1299432" y="1306759"/>
            <a:ext cx="354527" cy="355498"/>
            <a:chOff x="-35495600" y="1912725"/>
            <a:chExt cx="292225" cy="293025"/>
          </a:xfrm>
        </p:grpSpPr>
        <p:sp>
          <p:nvSpPr>
            <p:cNvPr id="10841" name="Google Shape;10841;p62"/>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2"/>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2"/>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4" name="Google Shape;10844;p62"/>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5" name="Google Shape;10845;p62"/>
          <p:cNvGrpSpPr/>
          <p:nvPr/>
        </p:nvGrpSpPr>
        <p:grpSpPr>
          <a:xfrm>
            <a:off x="1299432" y="2221307"/>
            <a:ext cx="354527" cy="353587"/>
            <a:chOff x="-35495600" y="2631825"/>
            <a:chExt cx="292225" cy="291450"/>
          </a:xfrm>
        </p:grpSpPr>
        <p:sp>
          <p:nvSpPr>
            <p:cNvPr id="10846" name="Google Shape;10846;p62"/>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2"/>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2"/>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2"/>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0" name="Google Shape;10850;p62"/>
          <p:cNvGrpSpPr/>
          <p:nvPr/>
        </p:nvGrpSpPr>
        <p:grpSpPr>
          <a:xfrm>
            <a:off x="3537081" y="1307714"/>
            <a:ext cx="353587" cy="353587"/>
            <a:chOff x="-33673825" y="1916675"/>
            <a:chExt cx="291450" cy="291450"/>
          </a:xfrm>
        </p:grpSpPr>
        <p:sp>
          <p:nvSpPr>
            <p:cNvPr id="10851" name="Google Shape;10851;p62"/>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2"/>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2"/>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2"/>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5" name="Google Shape;10855;p62"/>
          <p:cNvGrpSpPr/>
          <p:nvPr/>
        </p:nvGrpSpPr>
        <p:grpSpPr>
          <a:xfrm>
            <a:off x="3534700" y="1765295"/>
            <a:ext cx="358349" cy="355468"/>
            <a:chOff x="-33676975" y="2275050"/>
            <a:chExt cx="295375" cy="293000"/>
          </a:xfrm>
        </p:grpSpPr>
        <p:sp>
          <p:nvSpPr>
            <p:cNvPr id="10856" name="Google Shape;10856;p62"/>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2"/>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2"/>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9" name="Google Shape;10859;p62"/>
          <p:cNvGrpSpPr/>
          <p:nvPr/>
        </p:nvGrpSpPr>
        <p:grpSpPr>
          <a:xfrm>
            <a:off x="3537081" y="2220594"/>
            <a:ext cx="353587" cy="355013"/>
            <a:chOff x="-33673825" y="2634975"/>
            <a:chExt cx="291450" cy="292625"/>
          </a:xfrm>
        </p:grpSpPr>
        <p:sp>
          <p:nvSpPr>
            <p:cNvPr id="10860" name="Google Shape;10860;p62"/>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2"/>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2" name="Google Shape;10862;p62"/>
          <p:cNvGrpSpPr/>
          <p:nvPr/>
        </p:nvGrpSpPr>
        <p:grpSpPr>
          <a:xfrm>
            <a:off x="2205089" y="2687509"/>
            <a:ext cx="329687" cy="353648"/>
            <a:chOff x="-31874100" y="1939525"/>
            <a:chExt cx="271750" cy="291500"/>
          </a:xfrm>
        </p:grpSpPr>
        <p:sp>
          <p:nvSpPr>
            <p:cNvPr id="10863" name="Google Shape;10863;p62"/>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2"/>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5" name="Google Shape;10865;p62"/>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6" name="Google Shape;10866;p62"/>
          <p:cNvGrpSpPr/>
          <p:nvPr/>
        </p:nvGrpSpPr>
        <p:grpSpPr>
          <a:xfrm>
            <a:off x="2186451" y="3616531"/>
            <a:ext cx="366963" cy="352768"/>
            <a:chOff x="-31889075" y="2658950"/>
            <a:chExt cx="302475" cy="290775"/>
          </a:xfrm>
        </p:grpSpPr>
        <p:sp>
          <p:nvSpPr>
            <p:cNvPr id="10867" name="Google Shape;10867;p62"/>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2"/>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9" name="Google Shape;10869;p62"/>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0" name="Google Shape;10870;p62"/>
          <p:cNvGrpSpPr/>
          <p:nvPr/>
        </p:nvGrpSpPr>
        <p:grpSpPr>
          <a:xfrm>
            <a:off x="1747421" y="1306759"/>
            <a:ext cx="354527" cy="355498"/>
            <a:chOff x="-35136450" y="1912725"/>
            <a:chExt cx="292225" cy="293025"/>
          </a:xfrm>
        </p:grpSpPr>
        <p:sp>
          <p:nvSpPr>
            <p:cNvPr id="10871" name="Google Shape;10871;p62"/>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2"/>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2"/>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62"/>
          <p:cNvGrpSpPr/>
          <p:nvPr/>
        </p:nvGrpSpPr>
        <p:grpSpPr>
          <a:xfrm>
            <a:off x="1747891" y="1765978"/>
            <a:ext cx="353587" cy="354103"/>
            <a:chOff x="-35134875" y="2272675"/>
            <a:chExt cx="291450" cy="291875"/>
          </a:xfrm>
        </p:grpSpPr>
        <p:sp>
          <p:nvSpPr>
            <p:cNvPr id="10875" name="Google Shape;10875;p62"/>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2"/>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2"/>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2"/>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62"/>
          <p:cNvGrpSpPr/>
          <p:nvPr/>
        </p:nvGrpSpPr>
        <p:grpSpPr>
          <a:xfrm>
            <a:off x="1789458" y="2221307"/>
            <a:ext cx="270453" cy="353587"/>
            <a:chOff x="-35101800" y="2631050"/>
            <a:chExt cx="222925" cy="291450"/>
          </a:xfrm>
        </p:grpSpPr>
        <p:sp>
          <p:nvSpPr>
            <p:cNvPr id="10880" name="Google Shape;10880;p62"/>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2"/>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2"/>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2"/>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4" name="Google Shape;10884;p62"/>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5" name="Google Shape;10885;p62"/>
          <p:cNvGrpSpPr/>
          <p:nvPr/>
        </p:nvGrpSpPr>
        <p:grpSpPr>
          <a:xfrm>
            <a:off x="3977510" y="1765295"/>
            <a:ext cx="353587" cy="355468"/>
            <a:chOff x="-33314675" y="2275050"/>
            <a:chExt cx="291450" cy="293000"/>
          </a:xfrm>
        </p:grpSpPr>
        <p:sp>
          <p:nvSpPr>
            <p:cNvPr id="10886" name="Google Shape;10886;p62"/>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2"/>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2"/>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9" name="Google Shape;10889;p62"/>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0" name="Google Shape;10890;p62"/>
          <p:cNvGrpSpPr/>
          <p:nvPr/>
        </p:nvGrpSpPr>
        <p:grpSpPr>
          <a:xfrm>
            <a:off x="2639701" y="2687555"/>
            <a:ext cx="353587" cy="353557"/>
            <a:chOff x="-31523625" y="1939525"/>
            <a:chExt cx="291450" cy="291425"/>
          </a:xfrm>
        </p:grpSpPr>
        <p:sp>
          <p:nvSpPr>
            <p:cNvPr id="10891" name="Google Shape;10891;p62"/>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2"/>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2"/>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2"/>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2"/>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2"/>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2"/>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2"/>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2"/>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2"/>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2"/>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62"/>
          <p:cNvGrpSpPr/>
          <p:nvPr/>
        </p:nvGrpSpPr>
        <p:grpSpPr>
          <a:xfrm>
            <a:off x="2638746" y="3155755"/>
            <a:ext cx="355498" cy="353587"/>
            <a:chOff x="-31523625" y="2298675"/>
            <a:chExt cx="293025" cy="291450"/>
          </a:xfrm>
        </p:grpSpPr>
        <p:sp>
          <p:nvSpPr>
            <p:cNvPr id="10903" name="Google Shape;10903;p62"/>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2"/>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2"/>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6" name="Google Shape;10906;p62"/>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2"/>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8" name="Google Shape;10908;p62"/>
          <p:cNvGrpSpPr/>
          <p:nvPr/>
        </p:nvGrpSpPr>
        <p:grpSpPr>
          <a:xfrm>
            <a:off x="2205934" y="1307729"/>
            <a:ext cx="331598" cy="353557"/>
            <a:chOff x="-34767825" y="1914325"/>
            <a:chExt cx="273325" cy="291425"/>
          </a:xfrm>
        </p:grpSpPr>
        <p:sp>
          <p:nvSpPr>
            <p:cNvPr id="10909" name="Google Shape;10909;p62"/>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2"/>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2"/>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62"/>
          <p:cNvGrpSpPr/>
          <p:nvPr/>
        </p:nvGrpSpPr>
        <p:grpSpPr>
          <a:xfrm>
            <a:off x="2193513" y="1765280"/>
            <a:ext cx="356438" cy="355498"/>
            <a:chOff x="-34778075" y="2272675"/>
            <a:chExt cx="293800" cy="293025"/>
          </a:xfrm>
        </p:grpSpPr>
        <p:sp>
          <p:nvSpPr>
            <p:cNvPr id="10913" name="Google Shape;10913;p62"/>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2"/>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2"/>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62"/>
          <p:cNvGrpSpPr/>
          <p:nvPr/>
        </p:nvGrpSpPr>
        <p:grpSpPr>
          <a:xfrm>
            <a:off x="2194939" y="2221307"/>
            <a:ext cx="353587" cy="353587"/>
            <a:chOff x="-34776500" y="2631825"/>
            <a:chExt cx="291450" cy="291450"/>
          </a:xfrm>
        </p:grpSpPr>
        <p:sp>
          <p:nvSpPr>
            <p:cNvPr id="10917" name="Google Shape;10917;p62"/>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2"/>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2"/>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62"/>
          <p:cNvGrpSpPr/>
          <p:nvPr/>
        </p:nvGrpSpPr>
        <p:grpSpPr>
          <a:xfrm>
            <a:off x="853628" y="2685160"/>
            <a:ext cx="354527" cy="358349"/>
            <a:chOff x="-32956300" y="1915900"/>
            <a:chExt cx="292225" cy="295375"/>
          </a:xfrm>
        </p:grpSpPr>
        <p:sp>
          <p:nvSpPr>
            <p:cNvPr id="10921" name="Google Shape;10921;p62"/>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2"/>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3" name="Google Shape;10923;p62"/>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2"/>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5" name="Google Shape;10925;p62"/>
          <p:cNvGrpSpPr/>
          <p:nvPr/>
        </p:nvGrpSpPr>
        <p:grpSpPr>
          <a:xfrm>
            <a:off x="3081101" y="2687555"/>
            <a:ext cx="356438" cy="353557"/>
            <a:chOff x="-31166825" y="1939525"/>
            <a:chExt cx="293800" cy="291425"/>
          </a:xfrm>
        </p:grpSpPr>
        <p:sp>
          <p:nvSpPr>
            <p:cNvPr id="10926" name="Google Shape;10926;p62"/>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2"/>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2"/>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2"/>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2"/>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2"/>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2"/>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2"/>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2"/>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2"/>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2"/>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62"/>
          <p:cNvGrpSpPr/>
          <p:nvPr/>
        </p:nvGrpSpPr>
        <p:grpSpPr>
          <a:xfrm>
            <a:off x="3082057" y="3155482"/>
            <a:ext cx="354527" cy="354133"/>
            <a:chOff x="-31165250" y="2298675"/>
            <a:chExt cx="292225" cy="291900"/>
          </a:xfrm>
        </p:grpSpPr>
        <p:sp>
          <p:nvSpPr>
            <p:cNvPr id="10938" name="Google Shape;10938;p62"/>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2"/>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2"/>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62"/>
          <p:cNvGrpSpPr/>
          <p:nvPr/>
        </p:nvGrpSpPr>
        <p:grpSpPr>
          <a:xfrm>
            <a:off x="3082542" y="3616136"/>
            <a:ext cx="353557" cy="353557"/>
            <a:chOff x="-31164450" y="2657050"/>
            <a:chExt cx="291425" cy="291425"/>
          </a:xfrm>
        </p:grpSpPr>
        <p:sp>
          <p:nvSpPr>
            <p:cNvPr id="10942" name="Google Shape;10942;p62"/>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2"/>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2"/>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2"/>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6" name="Google Shape;10946;p62"/>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7" name="Google Shape;10947;p62"/>
          <p:cNvGrpSpPr/>
          <p:nvPr/>
        </p:nvGrpSpPr>
        <p:grpSpPr>
          <a:xfrm>
            <a:off x="2632987" y="1307366"/>
            <a:ext cx="358349" cy="354285"/>
            <a:chOff x="-34421275" y="1912725"/>
            <a:chExt cx="295375" cy="292025"/>
          </a:xfrm>
        </p:grpSpPr>
        <p:sp>
          <p:nvSpPr>
            <p:cNvPr id="10948" name="Google Shape;10948;p62"/>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2"/>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62"/>
          <p:cNvGrpSpPr/>
          <p:nvPr/>
        </p:nvGrpSpPr>
        <p:grpSpPr>
          <a:xfrm>
            <a:off x="2632032" y="1765280"/>
            <a:ext cx="360260" cy="355498"/>
            <a:chOff x="-34418125" y="2271100"/>
            <a:chExt cx="296950" cy="293025"/>
          </a:xfrm>
        </p:grpSpPr>
        <p:sp>
          <p:nvSpPr>
            <p:cNvPr id="10951" name="Google Shape;10951;p62"/>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2"/>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2"/>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2"/>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2"/>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62"/>
          <p:cNvGrpSpPr/>
          <p:nvPr/>
        </p:nvGrpSpPr>
        <p:grpSpPr>
          <a:xfrm>
            <a:off x="2632987" y="2221307"/>
            <a:ext cx="358349" cy="353587"/>
            <a:chOff x="-34421275" y="2631050"/>
            <a:chExt cx="295375" cy="291450"/>
          </a:xfrm>
        </p:grpSpPr>
        <p:sp>
          <p:nvSpPr>
            <p:cNvPr id="10957" name="Google Shape;10957;p62"/>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2"/>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2"/>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2"/>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1" name="Google Shape;10961;p62"/>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2"/>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2"/>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4" name="Google Shape;10964;p62"/>
          <p:cNvGrpSpPr/>
          <p:nvPr/>
        </p:nvGrpSpPr>
        <p:grpSpPr>
          <a:xfrm>
            <a:off x="3537620" y="2688025"/>
            <a:ext cx="353587" cy="352617"/>
            <a:chOff x="-30805300" y="1938725"/>
            <a:chExt cx="291450" cy="290650"/>
          </a:xfrm>
        </p:grpSpPr>
        <p:sp>
          <p:nvSpPr>
            <p:cNvPr id="10965" name="Google Shape;10965;p62"/>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2"/>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62"/>
          <p:cNvGrpSpPr/>
          <p:nvPr/>
        </p:nvGrpSpPr>
        <p:grpSpPr>
          <a:xfrm>
            <a:off x="3538105" y="3155952"/>
            <a:ext cx="352617" cy="353193"/>
            <a:chOff x="-30805300" y="2298675"/>
            <a:chExt cx="290650" cy="291125"/>
          </a:xfrm>
        </p:grpSpPr>
        <p:sp>
          <p:nvSpPr>
            <p:cNvPr id="10968" name="Google Shape;10968;p62"/>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2"/>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2"/>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2"/>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62"/>
          <p:cNvGrpSpPr/>
          <p:nvPr/>
        </p:nvGrpSpPr>
        <p:grpSpPr>
          <a:xfrm>
            <a:off x="3537635" y="3616136"/>
            <a:ext cx="353557" cy="353557"/>
            <a:chOff x="-30806075" y="2657050"/>
            <a:chExt cx="291425" cy="291425"/>
          </a:xfrm>
        </p:grpSpPr>
        <p:sp>
          <p:nvSpPr>
            <p:cNvPr id="10973" name="Google Shape;10973;p62"/>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2"/>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2"/>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6" name="Google Shape;10976;p62"/>
          <p:cNvGrpSpPr/>
          <p:nvPr/>
        </p:nvGrpSpPr>
        <p:grpSpPr>
          <a:xfrm>
            <a:off x="2639681" y="4073943"/>
            <a:ext cx="353557" cy="353557"/>
            <a:chOff x="-30064925" y="2332550"/>
            <a:chExt cx="291425" cy="291425"/>
          </a:xfrm>
        </p:grpSpPr>
        <p:sp>
          <p:nvSpPr>
            <p:cNvPr id="10977" name="Google Shape;10977;p62"/>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2"/>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2"/>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62"/>
          <p:cNvGrpSpPr/>
          <p:nvPr/>
        </p:nvGrpSpPr>
        <p:grpSpPr>
          <a:xfrm>
            <a:off x="3983068" y="2683443"/>
            <a:ext cx="348855" cy="347879"/>
            <a:chOff x="2821450" y="2957850"/>
            <a:chExt cx="259275" cy="258550"/>
          </a:xfrm>
        </p:grpSpPr>
        <p:sp>
          <p:nvSpPr>
            <p:cNvPr id="10981" name="Google Shape;10981;p62"/>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2"/>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2"/>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10984" name="Google Shape;10984;p62"/>
          <p:cNvGrpSpPr/>
          <p:nvPr/>
        </p:nvGrpSpPr>
        <p:grpSpPr>
          <a:xfrm>
            <a:off x="4858100" y="1304461"/>
            <a:ext cx="361090" cy="361090"/>
            <a:chOff x="-57970450" y="1903275"/>
            <a:chExt cx="318225" cy="318225"/>
          </a:xfrm>
        </p:grpSpPr>
        <p:sp>
          <p:nvSpPr>
            <p:cNvPr id="10985" name="Google Shape;10985;p62"/>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2"/>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2"/>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2"/>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62"/>
          <p:cNvGrpSpPr/>
          <p:nvPr/>
        </p:nvGrpSpPr>
        <p:grpSpPr>
          <a:xfrm>
            <a:off x="4880000" y="1780418"/>
            <a:ext cx="317290" cy="359303"/>
            <a:chOff x="-57950750" y="2296300"/>
            <a:chExt cx="279625" cy="316650"/>
          </a:xfrm>
        </p:grpSpPr>
        <p:sp>
          <p:nvSpPr>
            <p:cNvPr id="10990" name="Google Shape;10990;p62"/>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2"/>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2"/>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2"/>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4" name="Google Shape;10994;p62"/>
          <p:cNvGrpSpPr/>
          <p:nvPr/>
        </p:nvGrpSpPr>
        <p:grpSpPr>
          <a:xfrm>
            <a:off x="4858214" y="2232094"/>
            <a:ext cx="360863" cy="360211"/>
            <a:chOff x="-57969675" y="2687750"/>
            <a:chExt cx="318025" cy="317450"/>
          </a:xfrm>
        </p:grpSpPr>
        <p:sp>
          <p:nvSpPr>
            <p:cNvPr id="10995" name="Google Shape;10995;p62"/>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2"/>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2"/>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2"/>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62"/>
          <p:cNvGrpSpPr/>
          <p:nvPr/>
        </p:nvGrpSpPr>
        <p:grpSpPr>
          <a:xfrm>
            <a:off x="7067397" y="1304461"/>
            <a:ext cx="363785" cy="361090"/>
            <a:chOff x="-56012425" y="1903275"/>
            <a:chExt cx="320600" cy="318225"/>
          </a:xfrm>
        </p:grpSpPr>
        <p:sp>
          <p:nvSpPr>
            <p:cNvPr id="11000" name="Google Shape;11000;p62"/>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2"/>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62"/>
          <p:cNvGrpSpPr/>
          <p:nvPr/>
        </p:nvGrpSpPr>
        <p:grpSpPr>
          <a:xfrm>
            <a:off x="7068290" y="1778631"/>
            <a:ext cx="361998" cy="361998"/>
            <a:chOff x="-56010850" y="2294725"/>
            <a:chExt cx="319025" cy="319025"/>
          </a:xfrm>
        </p:grpSpPr>
        <p:sp>
          <p:nvSpPr>
            <p:cNvPr id="11003" name="Google Shape;11003;p62"/>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2"/>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2"/>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2"/>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62"/>
          <p:cNvGrpSpPr/>
          <p:nvPr/>
        </p:nvGrpSpPr>
        <p:grpSpPr>
          <a:xfrm>
            <a:off x="7068305" y="2231215"/>
            <a:ext cx="361969" cy="361090"/>
            <a:chOff x="-56010050" y="2686975"/>
            <a:chExt cx="319000" cy="318225"/>
          </a:xfrm>
        </p:grpSpPr>
        <p:sp>
          <p:nvSpPr>
            <p:cNvPr id="11008" name="Google Shape;11008;p62"/>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2"/>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2"/>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2"/>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2" name="Google Shape;11012;p62"/>
          <p:cNvGrpSpPr/>
          <p:nvPr/>
        </p:nvGrpSpPr>
        <p:grpSpPr>
          <a:xfrm>
            <a:off x="5753801" y="2684124"/>
            <a:ext cx="361998" cy="361090"/>
            <a:chOff x="-54081175" y="1903275"/>
            <a:chExt cx="319025" cy="318225"/>
          </a:xfrm>
        </p:grpSpPr>
        <p:sp>
          <p:nvSpPr>
            <p:cNvPr id="11013" name="Google Shape;11013;p62"/>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2"/>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5" name="Google Shape;11015;p62"/>
          <p:cNvGrpSpPr/>
          <p:nvPr/>
        </p:nvGrpSpPr>
        <p:grpSpPr>
          <a:xfrm>
            <a:off x="5776154" y="3137587"/>
            <a:ext cx="317290" cy="360211"/>
            <a:chOff x="-54063050" y="2296300"/>
            <a:chExt cx="279625" cy="317450"/>
          </a:xfrm>
        </p:grpSpPr>
        <p:sp>
          <p:nvSpPr>
            <p:cNvPr id="11016" name="Google Shape;11016;p62"/>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2"/>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2"/>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2"/>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62"/>
          <p:cNvGrpSpPr/>
          <p:nvPr/>
        </p:nvGrpSpPr>
        <p:grpSpPr>
          <a:xfrm>
            <a:off x="5776154" y="3601649"/>
            <a:ext cx="317290" cy="361033"/>
            <a:chOff x="-54061475" y="2685450"/>
            <a:chExt cx="279625" cy="318175"/>
          </a:xfrm>
        </p:grpSpPr>
        <p:sp>
          <p:nvSpPr>
            <p:cNvPr id="11021" name="Google Shape;11021;p62"/>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2"/>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2"/>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2"/>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62"/>
          <p:cNvGrpSpPr/>
          <p:nvPr/>
        </p:nvGrpSpPr>
        <p:grpSpPr>
          <a:xfrm>
            <a:off x="8029690" y="2693967"/>
            <a:ext cx="275278" cy="361969"/>
            <a:chOff x="-52074300" y="1911950"/>
            <a:chExt cx="242600" cy="319000"/>
          </a:xfrm>
        </p:grpSpPr>
        <p:sp>
          <p:nvSpPr>
            <p:cNvPr id="11026" name="Google Shape;11026;p62"/>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2"/>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2"/>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2"/>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62"/>
          <p:cNvGrpSpPr/>
          <p:nvPr/>
        </p:nvGrpSpPr>
        <p:grpSpPr>
          <a:xfrm>
            <a:off x="5287689" y="1305369"/>
            <a:ext cx="361998" cy="361090"/>
            <a:chOff x="-57578225" y="1904075"/>
            <a:chExt cx="319025" cy="318225"/>
          </a:xfrm>
        </p:grpSpPr>
        <p:sp>
          <p:nvSpPr>
            <p:cNvPr id="11031" name="Google Shape;11031;p62"/>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2"/>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2"/>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2"/>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62"/>
          <p:cNvGrpSpPr/>
          <p:nvPr/>
        </p:nvGrpSpPr>
        <p:grpSpPr>
          <a:xfrm>
            <a:off x="5310042" y="1778631"/>
            <a:ext cx="317290" cy="361090"/>
            <a:chOff x="-57558525" y="2294725"/>
            <a:chExt cx="279625" cy="318225"/>
          </a:xfrm>
        </p:grpSpPr>
        <p:sp>
          <p:nvSpPr>
            <p:cNvPr id="11036" name="Google Shape;11036;p62"/>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2"/>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2"/>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2"/>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2"/>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62"/>
          <p:cNvGrpSpPr/>
          <p:nvPr/>
        </p:nvGrpSpPr>
        <p:grpSpPr>
          <a:xfrm>
            <a:off x="5285901" y="2231215"/>
            <a:ext cx="365572" cy="361969"/>
            <a:chOff x="-57579800" y="2686975"/>
            <a:chExt cx="322175" cy="319000"/>
          </a:xfrm>
        </p:grpSpPr>
        <p:sp>
          <p:nvSpPr>
            <p:cNvPr id="11042" name="Google Shape;11042;p62"/>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2"/>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62"/>
          <p:cNvGrpSpPr/>
          <p:nvPr/>
        </p:nvGrpSpPr>
        <p:grpSpPr>
          <a:xfrm>
            <a:off x="7510682" y="1778631"/>
            <a:ext cx="367359" cy="361090"/>
            <a:chOff x="-55620975" y="2294725"/>
            <a:chExt cx="323750" cy="318225"/>
          </a:xfrm>
        </p:grpSpPr>
        <p:sp>
          <p:nvSpPr>
            <p:cNvPr id="11045" name="Google Shape;11045;p62"/>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2"/>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2"/>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2"/>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2"/>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2"/>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62"/>
          <p:cNvGrpSpPr/>
          <p:nvPr/>
        </p:nvGrpSpPr>
        <p:grpSpPr>
          <a:xfrm>
            <a:off x="7512923" y="2231130"/>
            <a:ext cx="362877" cy="361175"/>
            <a:chOff x="-55620175" y="2686900"/>
            <a:chExt cx="319800" cy="318300"/>
          </a:xfrm>
        </p:grpSpPr>
        <p:sp>
          <p:nvSpPr>
            <p:cNvPr id="11052" name="Google Shape;11052;p62"/>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2"/>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2"/>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2"/>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6" name="Google Shape;11056;p62"/>
          <p:cNvGrpSpPr/>
          <p:nvPr/>
        </p:nvGrpSpPr>
        <p:grpSpPr>
          <a:xfrm>
            <a:off x="6198887" y="2684124"/>
            <a:ext cx="361969" cy="361090"/>
            <a:chOff x="-53690500" y="1903275"/>
            <a:chExt cx="319000" cy="318225"/>
          </a:xfrm>
        </p:grpSpPr>
        <p:sp>
          <p:nvSpPr>
            <p:cNvPr id="11057" name="Google Shape;11057;p62"/>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2"/>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2"/>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2"/>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62"/>
          <p:cNvGrpSpPr/>
          <p:nvPr/>
        </p:nvGrpSpPr>
        <p:grpSpPr>
          <a:xfrm>
            <a:off x="6221226" y="3137587"/>
            <a:ext cx="317290" cy="359303"/>
            <a:chOff x="-53670800" y="2296300"/>
            <a:chExt cx="279625" cy="316650"/>
          </a:xfrm>
        </p:grpSpPr>
        <p:sp>
          <p:nvSpPr>
            <p:cNvPr id="11062" name="Google Shape;11062;p62"/>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2"/>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2"/>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2"/>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6" name="Google Shape;11066;p62"/>
          <p:cNvGrpSpPr/>
          <p:nvPr/>
        </p:nvGrpSpPr>
        <p:grpSpPr>
          <a:xfrm>
            <a:off x="6198887" y="3602925"/>
            <a:ext cx="361969" cy="361544"/>
            <a:chOff x="-53690500" y="2686575"/>
            <a:chExt cx="319000" cy="318625"/>
          </a:xfrm>
        </p:grpSpPr>
        <p:sp>
          <p:nvSpPr>
            <p:cNvPr id="11067" name="Google Shape;11067;p62"/>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2"/>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2"/>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2"/>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62"/>
          <p:cNvGrpSpPr/>
          <p:nvPr/>
        </p:nvGrpSpPr>
        <p:grpSpPr>
          <a:xfrm>
            <a:off x="8008669" y="3145785"/>
            <a:ext cx="317319" cy="360948"/>
            <a:chOff x="-52092425" y="2303525"/>
            <a:chExt cx="279650" cy="318100"/>
          </a:xfrm>
        </p:grpSpPr>
        <p:sp>
          <p:nvSpPr>
            <p:cNvPr id="11072" name="Google Shape;11072;p62"/>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2"/>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2"/>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2"/>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2"/>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62"/>
          <p:cNvGrpSpPr/>
          <p:nvPr/>
        </p:nvGrpSpPr>
        <p:grpSpPr>
          <a:xfrm>
            <a:off x="5727728" y="1306249"/>
            <a:ext cx="363756" cy="361090"/>
            <a:chOff x="-57189125" y="1904850"/>
            <a:chExt cx="320575" cy="318225"/>
          </a:xfrm>
        </p:grpSpPr>
        <p:sp>
          <p:nvSpPr>
            <p:cNvPr id="11078" name="Google Shape;11078;p62"/>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2"/>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2"/>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2"/>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2"/>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62"/>
          <p:cNvGrpSpPr/>
          <p:nvPr/>
        </p:nvGrpSpPr>
        <p:grpSpPr>
          <a:xfrm>
            <a:off x="5728621" y="1800985"/>
            <a:ext cx="361969" cy="316411"/>
            <a:chOff x="-57187550" y="2314425"/>
            <a:chExt cx="319000" cy="278850"/>
          </a:xfrm>
        </p:grpSpPr>
        <p:sp>
          <p:nvSpPr>
            <p:cNvPr id="11084" name="Google Shape;11084;p62"/>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2"/>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2"/>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2"/>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62"/>
          <p:cNvGrpSpPr/>
          <p:nvPr/>
        </p:nvGrpSpPr>
        <p:grpSpPr>
          <a:xfrm>
            <a:off x="5745585" y="2230534"/>
            <a:ext cx="328042" cy="361771"/>
            <a:chOff x="-57172600" y="2686375"/>
            <a:chExt cx="289100" cy="318825"/>
          </a:xfrm>
        </p:grpSpPr>
        <p:sp>
          <p:nvSpPr>
            <p:cNvPr id="11089" name="Google Shape;11089;p62"/>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2"/>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62"/>
          <p:cNvGrpSpPr/>
          <p:nvPr/>
        </p:nvGrpSpPr>
        <p:grpSpPr>
          <a:xfrm>
            <a:off x="7958434" y="1304461"/>
            <a:ext cx="361090" cy="359303"/>
            <a:chOff x="-55225575" y="1903275"/>
            <a:chExt cx="318225" cy="316650"/>
          </a:xfrm>
        </p:grpSpPr>
        <p:sp>
          <p:nvSpPr>
            <p:cNvPr id="11092" name="Google Shape;11092;p62"/>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2"/>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2"/>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2"/>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2"/>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62"/>
          <p:cNvGrpSpPr/>
          <p:nvPr/>
        </p:nvGrpSpPr>
        <p:grpSpPr>
          <a:xfrm>
            <a:off x="7969611" y="1780418"/>
            <a:ext cx="338736" cy="359303"/>
            <a:chOff x="-55217700" y="2296300"/>
            <a:chExt cx="298525" cy="316650"/>
          </a:xfrm>
        </p:grpSpPr>
        <p:sp>
          <p:nvSpPr>
            <p:cNvPr id="11098" name="Google Shape;11098;p62"/>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2"/>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2"/>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2"/>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62"/>
          <p:cNvGrpSpPr/>
          <p:nvPr/>
        </p:nvGrpSpPr>
        <p:grpSpPr>
          <a:xfrm>
            <a:off x="7957541" y="2233002"/>
            <a:ext cx="362877" cy="359303"/>
            <a:chOff x="-55229525" y="2688550"/>
            <a:chExt cx="319800" cy="316650"/>
          </a:xfrm>
        </p:grpSpPr>
        <p:sp>
          <p:nvSpPr>
            <p:cNvPr id="11103" name="Google Shape;11103;p62"/>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2"/>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2"/>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2"/>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7" name="Google Shape;11107;p62"/>
          <p:cNvGrpSpPr/>
          <p:nvPr/>
        </p:nvGrpSpPr>
        <p:grpSpPr>
          <a:xfrm>
            <a:off x="6653760" y="2684124"/>
            <a:ext cx="338765" cy="361090"/>
            <a:chOff x="-53288825" y="1903275"/>
            <a:chExt cx="298550" cy="318225"/>
          </a:xfrm>
        </p:grpSpPr>
        <p:sp>
          <p:nvSpPr>
            <p:cNvPr id="11108" name="Google Shape;11108;p62"/>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2"/>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2"/>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62"/>
          <p:cNvGrpSpPr/>
          <p:nvPr/>
        </p:nvGrpSpPr>
        <p:grpSpPr>
          <a:xfrm>
            <a:off x="6642143" y="3135800"/>
            <a:ext cx="361998" cy="361090"/>
            <a:chOff x="-53299850" y="2294725"/>
            <a:chExt cx="319025" cy="318225"/>
          </a:xfrm>
        </p:grpSpPr>
        <p:sp>
          <p:nvSpPr>
            <p:cNvPr id="11112" name="Google Shape;11112;p62"/>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2"/>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62"/>
          <p:cNvGrpSpPr/>
          <p:nvPr/>
        </p:nvGrpSpPr>
        <p:grpSpPr>
          <a:xfrm>
            <a:off x="6664936" y="3604259"/>
            <a:ext cx="316411" cy="360211"/>
            <a:chOff x="-53278575" y="2687750"/>
            <a:chExt cx="278850" cy="317450"/>
          </a:xfrm>
        </p:grpSpPr>
        <p:sp>
          <p:nvSpPr>
            <p:cNvPr id="11115" name="Google Shape;11115;p62"/>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2"/>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2"/>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2"/>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62"/>
          <p:cNvGrpSpPr/>
          <p:nvPr/>
        </p:nvGrpSpPr>
        <p:grpSpPr>
          <a:xfrm>
            <a:off x="7986330" y="3603947"/>
            <a:ext cx="361998" cy="362310"/>
            <a:chOff x="-52101875" y="2687475"/>
            <a:chExt cx="319025" cy="319300"/>
          </a:xfrm>
        </p:grpSpPr>
        <p:sp>
          <p:nvSpPr>
            <p:cNvPr id="11120" name="Google Shape;11120;p62"/>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2"/>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2"/>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2"/>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62"/>
          <p:cNvGrpSpPr/>
          <p:nvPr/>
        </p:nvGrpSpPr>
        <p:grpSpPr>
          <a:xfrm>
            <a:off x="6201079" y="1305369"/>
            <a:ext cx="317290" cy="361090"/>
            <a:chOff x="-56774050" y="1904075"/>
            <a:chExt cx="279625" cy="318225"/>
          </a:xfrm>
        </p:grpSpPr>
        <p:sp>
          <p:nvSpPr>
            <p:cNvPr id="11125" name="Google Shape;11125;p62"/>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2"/>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62"/>
          <p:cNvGrpSpPr/>
          <p:nvPr/>
        </p:nvGrpSpPr>
        <p:grpSpPr>
          <a:xfrm>
            <a:off x="6201079" y="1778631"/>
            <a:ext cx="317290" cy="361090"/>
            <a:chOff x="-56774850" y="2294725"/>
            <a:chExt cx="279625" cy="318225"/>
          </a:xfrm>
        </p:grpSpPr>
        <p:sp>
          <p:nvSpPr>
            <p:cNvPr id="11128" name="Google Shape;11128;p62"/>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2"/>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2"/>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62"/>
          <p:cNvGrpSpPr/>
          <p:nvPr/>
        </p:nvGrpSpPr>
        <p:grpSpPr>
          <a:xfrm>
            <a:off x="6222086" y="2231215"/>
            <a:ext cx="275278" cy="360182"/>
            <a:chOff x="-56756725" y="2686975"/>
            <a:chExt cx="242600" cy="317425"/>
          </a:xfrm>
        </p:grpSpPr>
        <p:sp>
          <p:nvSpPr>
            <p:cNvPr id="11132" name="Google Shape;11132;p62"/>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2"/>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2"/>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62"/>
          <p:cNvGrpSpPr/>
          <p:nvPr/>
        </p:nvGrpSpPr>
        <p:grpSpPr>
          <a:xfrm>
            <a:off x="4870518" y="2684124"/>
            <a:ext cx="337346" cy="361998"/>
            <a:chOff x="-54826975" y="1903275"/>
            <a:chExt cx="297300" cy="319025"/>
          </a:xfrm>
        </p:grpSpPr>
        <p:sp>
          <p:nvSpPr>
            <p:cNvPr id="11136" name="Google Shape;11136;p62"/>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2"/>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2"/>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62"/>
          <p:cNvGrpSpPr/>
          <p:nvPr/>
        </p:nvGrpSpPr>
        <p:grpSpPr>
          <a:xfrm>
            <a:off x="4858206" y="3137587"/>
            <a:ext cx="361969" cy="359274"/>
            <a:chOff x="-54836500" y="2296300"/>
            <a:chExt cx="319000" cy="316625"/>
          </a:xfrm>
        </p:grpSpPr>
        <p:sp>
          <p:nvSpPr>
            <p:cNvPr id="11140" name="Google Shape;11140;p62"/>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2"/>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2"/>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2"/>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62"/>
          <p:cNvGrpSpPr/>
          <p:nvPr/>
        </p:nvGrpSpPr>
        <p:grpSpPr>
          <a:xfrm>
            <a:off x="4879652" y="3604259"/>
            <a:ext cx="319078" cy="361090"/>
            <a:chOff x="-54817600" y="2687750"/>
            <a:chExt cx="281200" cy="318225"/>
          </a:xfrm>
        </p:grpSpPr>
        <p:sp>
          <p:nvSpPr>
            <p:cNvPr id="11145" name="Google Shape;11145;p62"/>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2"/>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2"/>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2"/>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62"/>
          <p:cNvGrpSpPr/>
          <p:nvPr/>
        </p:nvGrpSpPr>
        <p:grpSpPr>
          <a:xfrm>
            <a:off x="7110476" y="2684124"/>
            <a:ext cx="317290" cy="359303"/>
            <a:chOff x="-52887125" y="1903275"/>
            <a:chExt cx="279625" cy="316650"/>
          </a:xfrm>
        </p:grpSpPr>
        <p:sp>
          <p:nvSpPr>
            <p:cNvPr id="11150" name="Google Shape;11150;p62"/>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2"/>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2" name="Google Shape;11152;p62"/>
          <p:cNvGrpSpPr/>
          <p:nvPr/>
        </p:nvGrpSpPr>
        <p:grpSpPr>
          <a:xfrm>
            <a:off x="7089030" y="3134920"/>
            <a:ext cx="360182" cy="361969"/>
            <a:chOff x="-52906025" y="2293950"/>
            <a:chExt cx="317425" cy="319000"/>
          </a:xfrm>
        </p:grpSpPr>
        <p:sp>
          <p:nvSpPr>
            <p:cNvPr id="11153" name="Google Shape;11153;p62"/>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2"/>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2"/>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62"/>
          <p:cNvGrpSpPr/>
          <p:nvPr/>
        </p:nvGrpSpPr>
        <p:grpSpPr>
          <a:xfrm>
            <a:off x="7110476" y="3603379"/>
            <a:ext cx="317290" cy="361090"/>
            <a:chOff x="-52887125" y="2686975"/>
            <a:chExt cx="279625" cy="318225"/>
          </a:xfrm>
        </p:grpSpPr>
        <p:sp>
          <p:nvSpPr>
            <p:cNvPr id="11157" name="Google Shape;11157;p62"/>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2"/>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2"/>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2"/>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62"/>
          <p:cNvGrpSpPr/>
          <p:nvPr/>
        </p:nvGrpSpPr>
        <p:grpSpPr>
          <a:xfrm>
            <a:off x="6220848" y="4062998"/>
            <a:ext cx="318170" cy="359303"/>
            <a:chOff x="-51722225" y="1915100"/>
            <a:chExt cx="280400" cy="316650"/>
          </a:xfrm>
        </p:grpSpPr>
        <p:sp>
          <p:nvSpPr>
            <p:cNvPr id="11162" name="Google Shape;11162;p62"/>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2"/>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2"/>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2"/>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6" name="Google Shape;11166;p62"/>
          <p:cNvGrpSpPr/>
          <p:nvPr/>
        </p:nvGrpSpPr>
        <p:grpSpPr>
          <a:xfrm>
            <a:off x="6616678" y="1303695"/>
            <a:ext cx="370905" cy="360976"/>
            <a:chOff x="-56407800" y="1902600"/>
            <a:chExt cx="326875" cy="318125"/>
          </a:xfrm>
        </p:grpSpPr>
        <p:sp>
          <p:nvSpPr>
            <p:cNvPr id="11167" name="Google Shape;11167;p62"/>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2"/>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2"/>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0" name="Google Shape;11170;p62"/>
          <p:cNvGrpSpPr/>
          <p:nvPr/>
        </p:nvGrpSpPr>
        <p:grpSpPr>
          <a:xfrm>
            <a:off x="6622479" y="1790262"/>
            <a:ext cx="359303" cy="338736"/>
            <a:chOff x="-56401500" y="2304975"/>
            <a:chExt cx="316650" cy="298525"/>
          </a:xfrm>
        </p:grpSpPr>
        <p:sp>
          <p:nvSpPr>
            <p:cNvPr id="11171" name="Google Shape;11171;p62"/>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2"/>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2"/>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2"/>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5" name="Google Shape;11175;p62"/>
          <p:cNvGrpSpPr/>
          <p:nvPr/>
        </p:nvGrpSpPr>
        <p:grpSpPr>
          <a:xfrm>
            <a:off x="5328863" y="2682337"/>
            <a:ext cx="319985" cy="361090"/>
            <a:chOff x="-54426150" y="1901700"/>
            <a:chExt cx="282000" cy="318225"/>
          </a:xfrm>
        </p:grpSpPr>
        <p:sp>
          <p:nvSpPr>
            <p:cNvPr id="11176" name="Google Shape;11176;p62"/>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2"/>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2"/>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2"/>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0" name="Google Shape;11180;p62"/>
          <p:cNvGrpSpPr/>
          <p:nvPr/>
        </p:nvGrpSpPr>
        <p:grpSpPr>
          <a:xfrm>
            <a:off x="5328863" y="3135800"/>
            <a:ext cx="319985" cy="361998"/>
            <a:chOff x="-54426150" y="2294725"/>
            <a:chExt cx="282000" cy="319025"/>
          </a:xfrm>
        </p:grpSpPr>
        <p:sp>
          <p:nvSpPr>
            <p:cNvPr id="11181" name="Google Shape;11181;p62"/>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2"/>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2"/>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2"/>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2"/>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6" name="Google Shape;11186;p62"/>
          <p:cNvGrpSpPr/>
          <p:nvPr/>
        </p:nvGrpSpPr>
        <p:grpSpPr>
          <a:xfrm>
            <a:off x="5327076" y="3603379"/>
            <a:ext cx="323560" cy="361969"/>
            <a:chOff x="-54427725" y="2686975"/>
            <a:chExt cx="285150" cy="319000"/>
          </a:xfrm>
        </p:grpSpPr>
        <p:sp>
          <p:nvSpPr>
            <p:cNvPr id="11187" name="Google Shape;11187;p62"/>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2"/>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2"/>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2"/>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2"/>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2" name="Google Shape;11192;p62"/>
          <p:cNvGrpSpPr/>
          <p:nvPr/>
        </p:nvGrpSpPr>
        <p:grpSpPr>
          <a:xfrm>
            <a:off x="7533634" y="2684351"/>
            <a:ext cx="359303" cy="359984"/>
            <a:chOff x="-52513800" y="1903475"/>
            <a:chExt cx="316650" cy="317250"/>
          </a:xfrm>
        </p:grpSpPr>
        <p:sp>
          <p:nvSpPr>
            <p:cNvPr id="11193" name="Google Shape;11193;p62"/>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2"/>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62"/>
          <p:cNvGrpSpPr/>
          <p:nvPr/>
        </p:nvGrpSpPr>
        <p:grpSpPr>
          <a:xfrm>
            <a:off x="7543464" y="3136708"/>
            <a:ext cx="339644" cy="360182"/>
            <a:chOff x="-52505925" y="2295525"/>
            <a:chExt cx="299325" cy="317425"/>
          </a:xfrm>
        </p:grpSpPr>
        <p:sp>
          <p:nvSpPr>
            <p:cNvPr id="11196" name="Google Shape;11196;p62"/>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2"/>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2"/>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2"/>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62"/>
          <p:cNvGrpSpPr/>
          <p:nvPr/>
        </p:nvGrpSpPr>
        <p:grpSpPr>
          <a:xfrm>
            <a:off x="7554641" y="3603379"/>
            <a:ext cx="317290" cy="361090"/>
            <a:chOff x="-52494100" y="2686975"/>
            <a:chExt cx="279625" cy="318225"/>
          </a:xfrm>
        </p:grpSpPr>
        <p:sp>
          <p:nvSpPr>
            <p:cNvPr id="11201" name="Google Shape;11201;p62"/>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2"/>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2"/>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2"/>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62"/>
          <p:cNvGrpSpPr/>
          <p:nvPr/>
        </p:nvGrpSpPr>
        <p:grpSpPr>
          <a:xfrm>
            <a:off x="6665412" y="4064322"/>
            <a:ext cx="315503" cy="361090"/>
            <a:chOff x="-51708850" y="2305750"/>
            <a:chExt cx="278050" cy="318225"/>
          </a:xfrm>
        </p:grpSpPr>
        <p:sp>
          <p:nvSpPr>
            <p:cNvPr id="11206" name="Google Shape;11206;p62"/>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2"/>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2"/>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9" name="Google Shape;11209;p62"/>
          <p:cNvGrpSpPr/>
          <p:nvPr/>
        </p:nvGrpSpPr>
        <p:grpSpPr>
          <a:xfrm>
            <a:off x="7536807" y="1306109"/>
            <a:ext cx="319089" cy="362073"/>
            <a:chOff x="1044400" y="2917425"/>
            <a:chExt cx="248125" cy="281550"/>
          </a:xfrm>
        </p:grpSpPr>
        <p:sp>
          <p:nvSpPr>
            <p:cNvPr id="11210" name="Google Shape;11210;p62"/>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2"/>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2"/>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2"/>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2"/>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11215" name="Google Shape;11215;p62"/>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1216" name="Google Shape;11216;p62"/>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11217" name="Google Shape;11217;p62"/>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2"/>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9" name="Google Shape;11219;p62"/>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23" name="Shape 11223"/>
        <p:cNvGrpSpPr/>
        <p:nvPr/>
      </p:nvGrpSpPr>
      <p:grpSpPr>
        <a:xfrm>
          <a:off x="0" y="0"/>
          <a:ext cx="0" cy="0"/>
          <a:chOff x="0" y="0"/>
          <a:chExt cx="0" cy="0"/>
        </a:xfrm>
      </p:grpSpPr>
      <p:sp>
        <p:nvSpPr>
          <p:cNvPr id="11224" name="Google Shape;11224;p63"/>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1225" name="Google Shape;11225;p63"/>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1226" name="Google Shape;11226;p63"/>
          <p:cNvGrpSpPr/>
          <p:nvPr/>
        </p:nvGrpSpPr>
        <p:grpSpPr>
          <a:xfrm>
            <a:off x="889109" y="1303003"/>
            <a:ext cx="278288" cy="357036"/>
            <a:chOff x="-50489600" y="1947400"/>
            <a:chExt cx="233150" cy="299125"/>
          </a:xfrm>
        </p:grpSpPr>
        <p:sp>
          <p:nvSpPr>
            <p:cNvPr id="11227" name="Google Shape;11227;p63"/>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3"/>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63"/>
          <p:cNvGrpSpPr/>
          <p:nvPr/>
        </p:nvGrpSpPr>
        <p:grpSpPr>
          <a:xfrm>
            <a:off x="849616" y="1757960"/>
            <a:ext cx="357274" cy="358199"/>
            <a:chOff x="-50523475" y="2316000"/>
            <a:chExt cx="299325" cy="300100"/>
          </a:xfrm>
        </p:grpSpPr>
        <p:sp>
          <p:nvSpPr>
            <p:cNvPr id="11230" name="Google Shape;11230;p63"/>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3"/>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2" name="Google Shape;11232;p63"/>
          <p:cNvGrpSpPr/>
          <p:nvPr/>
        </p:nvGrpSpPr>
        <p:grpSpPr>
          <a:xfrm>
            <a:off x="848213" y="2207269"/>
            <a:ext cx="360079" cy="357304"/>
            <a:chOff x="-50524250" y="2686150"/>
            <a:chExt cx="301675" cy="299350"/>
          </a:xfrm>
        </p:grpSpPr>
        <p:sp>
          <p:nvSpPr>
            <p:cNvPr id="11233" name="Google Shape;11233;p63"/>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3"/>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3"/>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3"/>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3"/>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3"/>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63"/>
          <p:cNvGrpSpPr/>
          <p:nvPr/>
        </p:nvGrpSpPr>
        <p:grpSpPr>
          <a:xfrm>
            <a:off x="3070976" y="1333082"/>
            <a:ext cx="358199" cy="359154"/>
            <a:chOff x="-48633950" y="1972600"/>
            <a:chExt cx="300100" cy="300900"/>
          </a:xfrm>
        </p:grpSpPr>
        <p:sp>
          <p:nvSpPr>
            <p:cNvPr id="11240" name="Google Shape;11240;p63"/>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3"/>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63"/>
          <p:cNvGrpSpPr/>
          <p:nvPr/>
        </p:nvGrpSpPr>
        <p:grpSpPr>
          <a:xfrm>
            <a:off x="3071439" y="2237377"/>
            <a:ext cx="357274" cy="357274"/>
            <a:chOff x="-48633175" y="2711375"/>
            <a:chExt cx="299325" cy="299325"/>
          </a:xfrm>
        </p:grpSpPr>
        <p:sp>
          <p:nvSpPr>
            <p:cNvPr id="11243" name="Google Shape;11243;p63"/>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3"/>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63"/>
          <p:cNvGrpSpPr/>
          <p:nvPr/>
        </p:nvGrpSpPr>
        <p:grpSpPr>
          <a:xfrm>
            <a:off x="1757928" y="2689329"/>
            <a:ext cx="314006" cy="358229"/>
            <a:chOff x="-46753100" y="1965500"/>
            <a:chExt cx="263075" cy="300125"/>
          </a:xfrm>
        </p:grpSpPr>
        <p:sp>
          <p:nvSpPr>
            <p:cNvPr id="11246" name="Google Shape;11246;p63"/>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3"/>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8" name="Google Shape;11248;p63"/>
          <p:cNvGrpSpPr/>
          <p:nvPr/>
        </p:nvGrpSpPr>
        <p:grpSpPr>
          <a:xfrm>
            <a:off x="1735354" y="3156542"/>
            <a:ext cx="359154" cy="315916"/>
            <a:chOff x="-46772025" y="2350650"/>
            <a:chExt cx="300900" cy="264675"/>
          </a:xfrm>
        </p:grpSpPr>
        <p:sp>
          <p:nvSpPr>
            <p:cNvPr id="11249" name="Google Shape;11249;p63"/>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3"/>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63"/>
          <p:cNvGrpSpPr/>
          <p:nvPr/>
        </p:nvGrpSpPr>
        <p:grpSpPr>
          <a:xfrm>
            <a:off x="1735354" y="3590820"/>
            <a:ext cx="359154" cy="359154"/>
            <a:chOff x="-46772025" y="2701925"/>
            <a:chExt cx="300900" cy="300900"/>
          </a:xfrm>
        </p:grpSpPr>
        <p:sp>
          <p:nvSpPr>
            <p:cNvPr id="11252" name="Google Shape;11252;p63"/>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3"/>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4" name="Google Shape;11254;p63"/>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5" name="Google Shape;11255;p63"/>
          <p:cNvGrpSpPr/>
          <p:nvPr/>
        </p:nvGrpSpPr>
        <p:grpSpPr>
          <a:xfrm>
            <a:off x="1293035" y="1303928"/>
            <a:ext cx="358199" cy="359154"/>
            <a:chOff x="-50154075" y="1948175"/>
            <a:chExt cx="300100" cy="300900"/>
          </a:xfrm>
        </p:grpSpPr>
        <p:sp>
          <p:nvSpPr>
            <p:cNvPr id="11256" name="Google Shape;11256;p63"/>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3"/>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63"/>
          <p:cNvGrpSpPr/>
          <p:nvPr/>
        </p:nvGrpSpPr>
        <p:grpSpPr>
          <a:xfrm>
            <a:off x="1293035" y="1758885"/>
            <a:ext cx="358199" cy="358229"/>
            <a:chOff x="-50154850" y="2316775"/>
            <a:chExt cx="300100" cy="300125"/>
          </a:xfrm>
        </p:grpSpPr>
        <p:sp>
          <p:nvSpPr>
            <p:cNvPr id="11259" name="Google Shape;11259;p63"/>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3"/>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63"/>
          <p:cNvGrpSpPr/>
          <p:nvPr/>
        </p:nvGrpSpPr>
        <p:grpSpPr>
          <a:xfrm>
            <a:off x="1288813" y="2205896"/>
            <a:ext cx="366644" cy="356558"/>
            <a:chOff x="-50158000" y="2685000"/>
            <a:chExt cx="307175" cy="298725"/>
          </a:xfrm>
        </p:grpSpPr>
        <p:sp>
          <p:nvSpPr>
            <p:cNvPr id="11262" name="Google Shape;11262;p63"/>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3"/>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63"/>
          <p:cNvGrpSpPr/>
          <p:nvPr/>
        </p:nvGrpSpPr>
        <p:grpSpPr>
          <a:xfrm>
            <a:off x="3070499" y="1788993"/>
            <a:ext cx="359154" cy="361004"/>
            <a:chOff x="-48634750" y="2342000"/>
            <a:chExt cx="300900" cy="302450"/>
          </a:xfrm>
        </p:grpSpPr>
        <p:sp>
          <p:nvSpPr>
            <p:cNvPr id="11265" name="Google Shape;11265;p63"/>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3"/>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3"/>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3"/>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3"/>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3"/>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3"/>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3"/>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63"/>
          <p:cNvGrpSpPr/>
          <p:nvPr/>
        </p:nvGrpSpPr>
        <p:grpSpPr>
          <a:xfrm>
            <a:off x="3521599" y="1334007"/>
            <a:ext cx="361004" cy="358229"/>
            <a:chOff x="-48266125" y="1973375"/>
            <a:chExt cx="302450" cy="300125"/>
          </a:xfrm>
        </p:grpSpPr>
        <p:sp>
          <p:nvSpPr>
            <p:cNvPr id="11274" name="Google Shape;11274;p63"/>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3"/>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3"/>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3"/>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3"/>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3"/>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63"/>
          <p:cNvGrpSpPr/>
          <p:nvPr/>
        </p:nvGrpSpPr>
        <p:grpSpPr>
          <a:xfrm>
            <a:off x="3548844" y="1789769"/>
            <a:ext cx="306516" cy="358349"/>
            <a:chOff x="-48237000" y="2342650"/>
            <a:chExt cx="256800" cy="300225"/>
          </a:xfrm>
        </p:grpSpPr>
        <p:sp>
          <p:nvSpPr>
            <p:cNvPr id="11281" name="Google Shape;11281;p63"/>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3"/>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3"/>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63"/>
          <p:cNvGrpSpPr/>
          <p:nvPr/>
        </p:nvGrpSpPr>
        <p:grpSpPr>
          <a:xfrm>
            <a:off x="2180338" y="2690046"/>
            <a:ext cx="361034" cy="355633"/>
            <a:chOff x="-46404975" y="1966100"/>
            <a:chExt cx="302475" cy="297950"/>
          </a:xfrm>
        </p:grpSpPr>
        <p:sp>
          <p:nvSpPr>
            <p:cNvPr id="11285" name="Google Shape;11285;p63"/>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3"/>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3"/>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3"/>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63"/>
          <p:cNvGrpSpPr/>
          <p:nvPr/>
        </p:nvGrpSpPr>
        <p:grpSpPr>
          <a:xfrm>
            <a:off x="2181740" y="3135863"/>
            <a:ext cx="358229" cy="358199"/>
            <a:chOff x="-46401050" y="2333325"/>
            <a:chExt cx="300125" cy="300100"/>
          </a:xfrm>
        </p:grpSpPr>
        <p:sp>
          <p:nvSpPr>
            <p:cNvPr id="11290" name="Google Shape;11290;p63"/>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3"/>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3"/>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3"/>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4" name="Google Shape;11294;p63"/>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5" name="Google Shape;11295;p63"/>
          <p:cNvGrpSpPr/>
          <p:nvPr/>
        </p:nvGrpSpPr>
        <p:grpSpPr>
          <a:xfrm>
            <a:off x="3961830" y="3146218"/>
            <a:ext cx="359154" cy="359124"/>
            <a:chOff x="-44914800" y="2342000"/>
            <a:chExt cx="300900" cy="300875"/>
          </a:xfrm>
        </p:grpSpPr>
        <p:sp>
          <p:nvSpPr>
            <p:cNvPr id="11296" name="Google Shape;11296;p63"/>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3"/>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3"/>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9" name="Google Shape;11299;p63"/>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0" name="Google Shape;11300;p63"/>
          <p:cNvGrpSpPr/>
          <p:nvPr/>
        </p:nvGrpSpPr>
        <p:grpSpPr>
          <a:xfrm>
            <a:off x="1735816" y="1758736"/>
            <a:ext cx="359154" cy="357424"/>
            <a:chOff x="-49786250" y="2316650"/>
            <a:chExt cx="300900" cy="299450"/>
          </a:xfrm>
        </p:grpSpPr>
        <p:sp>
          <p:nvSpPr>
            <p:cNvPr id="11301" name="Google Shape;11301;p63"/>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3"/>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3"/>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3"/>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3"/>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3"/>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3"/>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8" name="Google Shape;11308;p63"/>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3"/>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0" name="Google Shape;11310;p63"/>
          <p:cNvGrpSpPr/>
          <p:nvPr/>
        </p:nvGrpSpPr>
        <p:grpSpPr>
          <a:xfrm>
            <a:off x="4033144" y="1788993"/>
            <a:ext cx="230365" cy="359124"/>
            <a:chOff x="-47842400" y="2342000"/>
            <a:chExt cx="193000" cy="300875"/>
          </a:xfrm>
        </p:grpSpPr>
        <p:sp>
          <p:nvSpPr>
            <p:cNvPr id="11311" name="Google Shape;11311;p63"/>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3"/>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3"/>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63"/>
          <p:cNvGrpSpPr/>
          <p:nvPr/>
        </p:nvGrpSpPr>
        <p:grpSpPr>
          <a:xfrm>
            <a:off x="3969212" y="2236452"/>
            <a:ext cx="358229" cy="359154"/>
            <a:chOff x="-47896750" y="2710600"/>
            <a:chExt cx="300125" cy="300900"/>
          </a:xfrm>
        </p:grpSpPr>
        <p:sp>
          <p:nvSpPr>
            <p:cNvPr id="11315" name="Google Shape;11315;p63"/>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3"/>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3"/>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3"/>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63"/>
          <p:cNvGrpSpPr/>
          <p:nvPr/>
        </p:nvGrpSpPr>
        <p:grpSpPr>
          <a:xfrm>
            <a:off x="2624852" y="2710009"/>
            <a:ext cx="359154" cy="314991"/>
            <a:chOff x="-46033225" y="1982825"/>
            <a:chExt cx="300900" cy="263900"/>
          </a:xfrm>
        </p:grpSpPr>
        <p:sp>
          <p:nvSpPr>
            <p:cNvPr id="11320" name="Google Shape;11320;p63"/>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3"/>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3"/>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3" name="Google Shape;11323;p63"/>
          <p:cNvGrpSpPr/>
          <p:nvPr/>
        </p:nvGrpSpPr>
        <p:grpSpPr>
          <a:xfrm>
            <a:off x="2621569" y="3137266"/>
            <a:ext cx="365719" cy="326151"/>
            <a:chOff x="-46034000" y="2334500"/>
            <a:chExt cx="306400" cy="273250"/>
          </a:xfrm>
        </p:grpSpPr>
        <p:sp>
          <p:nvSpPr>
            <p:cNvPr id="11324" name="Google Shape;11324;p63"/>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3"/>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3"/>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63"/>
          <p:cNvGrpSpPr/>
          <p:nvPr/>
        </p:nvGrpSpPr>
        <p:grpSpPr>
          <a:xfrm>
            <a:off x="2667627" y="3591655"/>
            <a:ext cx="273603" cy="356439"/>
            <a:chOff x="-45998575" y="2702625"/>
            <a:chExt cx="229225" cy="298625"/>
          </a:xfrm>
        </p:grpSpPr>
        <p:sp>
          <p:nvSpPr>
            <p:cNvPr id="11328" name="Google Shape;11328;p63"/>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3"/>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3"/>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3"/>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3"/>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3"/>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3"/>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5" name="Google Shape;11335;p63"/>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3"/>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7" name="Google Shape;11337;p63"/>
          <p:cNvGrpSpPr/>
          <p:nvPr/>
        </p:nvGrpSpPr>
        <p:grpSpPr>
          <a:xfrm>
            <a:off x="2203197" y="2205419"/>
            <a:ext cx="314961" cy="361034"/>
            <a:chOff x="-49398750" y="2684600"/>
            <a:chExt cx="263875" cy="302475"/>
          </a:xfrm>
        </p:grpSpPr>
        <p:sp>
          <p:nvSpPr>
            <p:cNvPr id="11338" name="Google Shape;11338;p63"/>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3"/>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3"/>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1" name="Google Shape;11341;p63"/>
          <p:cNvGrpSpPr/>
          <p:nvPr/>
        </p:nvGrpSpPr>
        <p:grpSpPr>
          <a:xfrm>
            <a:off x="873121" y="2699684"/>
            <a:ext cx="314006" cy="359154"/>
            <a:chOff x="-47509225" y="1974175"/>
            <a:chExt cx="263075" cy="300900"/>
          </a:xfrm>
        </p:grpSpPr>
        <p:sp>
          <p:nvSpPr>
            <p:cNvPr id="11342" name="Google Shape;11342;p63"/>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3"/>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3"/>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3"/>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3"/>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7" name="Google Shape;11347;p63"/>
          <p:cNvGrpSpPr/>
          <p:nvPr/>
        </p:nvGrpSpPr>
        <p:grpSpPr>
          <a:xfrm>
            <a:off x="849622" y="3146218"/>
            <a:ext cx="361004" cy="357961"/>
            <a:chOff x="-47529700" y="2342000"/>
            <a:chExt cx="302450" cy="299900"/>
          </a:xfrm>
        </p:grpSpPr>
        <p:sp>
          <p:nvSpPr>
            <p:cNvPr id="11348" name="Google Shape;11348;p63"/>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3"/>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63"/>
          <p:cNvGrpSpPr/>
          <p:nvPr/>
        </p:nvGrpSpPr>
        <p:grpSpPr>
          <a:xfrm>
            <a:off x="851025" y="3645367"/>
            <a:ext cx="358199" cy="272648"/>
            <a:chOff x="-47527350" y="2747625"/>
            <a:chExt cx="300100" cy="228425"/>
          </a:xfrm>
        </p:grpSpPr>
        <p:sp>
          <p:nvSpPr>
            <p:cNvPr id="11351" name="Google Shape;11351;p63"/>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3"/>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3"/>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3"/>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3"/>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3"/>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7" name="Google Shape;11357;p63"/>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8" name="Google Shape;11358;p63"/>
          <p:cNvGrpSpPr/>
          <p:nvPr/>
        </p:nvGrpSpPr>
        <p:grpSpPr>
          <a:xfrm>
            <a:off x="3073924" y="3158422"/>
            <a:ext cx="358229" cy="314961"/>
            <a:chOff x="-45664625" y="2352225"/>
            <a:chExt cx="300125" cy="263875"/>
          </a:xfrm>
        </p:grpSpPr>
        <p:sp>
          <p:nvSpPr>
            <p:cNvPr id="11359" name="Google Shape;11359;p63"/>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3"/>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3"/>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3"/>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3"/>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3"/>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3"/>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63"/>
          <p:cNvGrpSpPr/>
          <p:nvPr/>
        </p:nvGrpSpPr>
        <p:grpSpPr>
          <a:xfrm>
            <a:off x="3073103" y="3592401"/>
            <a:ext cx="359870" cy="357573"/>
            <a:chOff x="-45665400" y="2703250"/>
            <a:chExt cx="301500" cy="299575"/>
          </a:xfrm>
        </p:grpSpPr>
        <p:sp>
          <p:nvSpPr>
            <p:cNvPr id="11367" name="Google Shape;11367;p63"/>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3"/>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3"/>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3"/>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63"/>
          <p:cNvGrpSpPr/>
          <p:nvPr/>
        </p:nvGrpSpPr>
        <p:grpSpPr>
          <a:xfrm>
            <a:off x="2174760" y="4033337"/>
            <a:ext cx="359154" cy="360109"/>
            <a:chOff x="-44528075" y="1982825"/>
            <a:chExt cx="300900" cy="301700"/>
          </a:xfrm>
        </p:grpSpPr>
        <p:sp>
          <p:nvSpPr>
            <p:cNvPr id="11372" name="Google Shape;11372;p63"/>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3"/>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3"/>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3"/>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3"/>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3"/>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3"/>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9" name="Google Shape;11379;p63"/>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0" name="Google Shape;11380;p63"/>
          <p:cNvGrpSpPr/>
          <p:nvPr/>
        </p:nvGrpSpPr>
        <p:grpSpPr>
          <a:xfrm>
            <a:off x="2625923" y="1758885"/>
            <a:ext cx="358199" cy="358229"/>
            <a:chOff x="-49048250" y="2316775"/>
            <a:chExt cx="300100" cy="300125"/>
          </a:xfrm>
        </p:grpSpPr>
        <p:sp>
          <p:nvSpPr>
            <p:cNvPr id="11381" name="Google Shape;11381;p63"/>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3"/>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3"/>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3"/>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5" name="Google Shape;11385;p63"/>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6" name="Google Shape;11386;p63"/>
          <p:cNvGrpSpPr/>
          <p:nvPr/>
        </p:nvGrpSpPr>
        <p:grpSpPr>
          <a:xfrm>
            <a:off x="1290494" y="2699684"/>
            <a:ext cx="360109" cy="358199"/>
            <a:chOff x="-47160325" y="1974175"/>
            <a:chExt cx="301700" cy="300100"/>
          </a:xfrm>
        </p:grpSpPr>
        <p:sp>
          <p:nvSpPr>
            <p:cNvPr id="11387" name="Google Shape;11387;p63"/>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3"/>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63"/>
          <p:cNvGrpSpPr/>
          <p:nvPr/>
        </p:nvGrpSpPr>
        <p:grpSpPr>
          <a:xfrm>
            <a:off x="1290971" y="3146218"/>
            <a:ext cx="359154" cy="359124"/>
            <a:chOff x="-47159525" y="2342000"/>
            <a:chExt cx="300900" cy="300875"/>
          </a:xfrm>
        </p:grpSpPr>
        <p:sp>
          <p:nvSpPr>
            <p:cNvPr id="11390" name="Google Shape;11390;p63"/>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3"/>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3"/>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3"/>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3"/>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5" name="Google Shape;11395;p63"/>
          <p:cNvGrpSpPr/>
          <p:nvPr/>
        </p:nvGrpSpPr>
        <p:grpSpPr>
          <a:xfrm>
            <a:off x="1291448" y="3603054"/>
            <a:ext cx="358199" cy="359154"/>
            <a:chOff x="-47157950" y="2712175"/>
            <a:chExt cx="300100" cy="300900"/>
          </a:xfrm>
        </p:grpSpPr>
        <p:sp>
          <p:nvSpPr>
            <p:cNvPr id="11396" name="Google Shape;11396;p63"/>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3"/>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3"/>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3"/>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3"/>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3"/>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3"/>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3" name="Google Shape;11403;p63"/>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4" name="Google Shape;11404;p63"/>
          <p:cNvGrpSpPr/>
          <p:nvPr/>
        </p:nvGrpSpPr>
        <p:grpSpPr>
          <a:xfrm>
            <a:off x="3535175" y="3135863"/>
            <a:ext cx="315886" cy="358199"/>
            <a:chOff x="-45278675" y="2333325"/>
            <a:chExt cx="264650" cy="300100"/>
          </a:xfrm>
        </p:grpSpPr>
        <p:sp>
          <p:nvSpPr>
            <p:cNvPr id="11405" name="Google Shape;11405;p63"/>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3"/>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3"/>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3"/>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63"/>
          <p:cNvGrpSpPr/>
          <p:nvPr/>
        </p:nvGrpSpPr>
        <p:grpSpPr>
          <a:xfrm>
            <a:off x="3545500" y="3590820"/>
            <a:ext cx="295237" cy="358229"/>
            <a:chOff x="-45270025" y="2701925"/>
            <a:chExt cx="247350" cy="300125"/>
          </a:xfrm>
        </p:grpSpPr>
        <p:sp>
          <p:nvSpPr>
            <p:cNvPr id="11410" name="Google Shape;11410;p63"/>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3"/>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3"/>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3"/>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4" name="Google Shape;11414;p63"/>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5" name="Google Shape;11415;p63"/>
          <p:cNvGrpSpPr/>
          <p:nvPr/>
        </p:nvGrpSpPr>
        <p:grpSpPr>
          <a:xfrm>
            <a:off x="2209567" y="1743737"/>
            <a:ext cx="307444" cy="366556"/>
            <a:chOff x="2209567" y="1972337"/>
            <a:chExt cx="307444" cy="366556"/>
          </a:xfrm>
        </p:grpSpPr>
        <p:sp>
          <p:nvSpPr>
            <p:cNvPr id="11416" name="Google Shape;11416;p63"/>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3"/>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3"/>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9" name="Google Shape;11419;p63"/>
            <p:cNvGrpSpPr/>
            <p:nvPr/>
          </p:nvGrpSpPr>
          <p:grpSpPr>
            <a:xfrm>
              <a:off x="2209567" y="2078266"/>
              <a:ext cx="307444" cy="260626"/>
              <a:chOff x="1636184" y="2959225"/>
              <a:chExt cx="232666" cy="197250"/>
            </a:xfrm>
          </p:grpSpPr>
          <p:sp>
            <p:nvSpPr>
              <p:cNvPr id="11420" name="Google Shape;11420;p63"/>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3"/>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3"/>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1423" name="Google Shape;11423;p63"/>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1424" name="Google Shape;11424;p63"/>
          <p:cNvGrpSpPr/>
          <p:nvPr/>
        </p:nvGrpSpPr>
        <p:grpSpPr>
          <a:xfrm>
            <a:off x="3577265" y="2235011"/>
            <a:ext cx="258542" cy="365154"/>
            <a:chOff x="-47300587" y="123275"/>
            <a:chExt cx="190975" cy="269725"/>
          </a:xfrm>
        </p:grpSpPr>
        <p:sp>
          <p:nvSpPr>
            <p:cNvPr id="11425" name="Google Shape;11425;p63"/>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3"/>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3"/>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3"/>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3"/>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63"/>
          <p:cNvGrpSpPr/>
          <p:nvPr/>
        </p:nvGrpSpPr>
        <p:grpSpPr>
          <a:xfrm>
            <a:off x="4870788" y="1304201"/>
            <a:ext cx="342328" cy="339793"/>
            <a:chOff x="-13966675" y="1639700"/>
            <a:chExt cx="354450" cy="351825"/>
          </a:xfrm>
        </p:grpSpPr>
        <p:sp>
          <p:nvSpPr>
            <p:cNvPr id="11431" name="Google Shape;11431;p63"/>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3"/>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3"/>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3"/>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3"/>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6" name="Google Shape;11436;p63"/>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3"/>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8" name="Google Shape;11438;p63"/>
          <p:cNvGrpSpPr/>
          <p:nvPr/>
        </p:nvGrpSpPr>
        <p:grpSpPr>
          <a:xfrm>
            <a:off x="6667277" y="1303887"/>
            <a:ext cx="340034" cy="340420"/>
            <a:chOff x="-12199250" y="1662675"/>
            <a:chExt cx="352075" cy="352475"/>
          </a:xfrm>
        </p:grpSpPr>
        <p:sp>
          <p:nvSpPr>
            <p:cNvPr id="11439" name="Google Shape;11439;p63"/>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3"/>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3"/>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63"/>
          <p:cNvGrpSpPr/>
          <p:nvPr/>
        </p:nvGrpSpPr>
        <p:grpSpPr>
          <a:xfrm>
            <a:off x="6666130" y="1710754"/>
            <a:ext cx="342328" cy="342328"/>
            <a:chOff x="-12199250" y="2096250"/>
            <a:chExt cx="354450" cy="354450"/>
          </a:xfrm>
        </p:grpSpPr>
        <p:sp>
          <p:nvSpPr>
            <p:cNvPr id="11443" name="Google Shape;11443;p63"/>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3"/>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63"/>
          <p:cNvGrpSpPr/>
          <p:nvPr/>
        </p:nvGrpSpPr>
        <p:grpSpPr>
          <a:xfrm>
            <a:off x="6667277" y="2119708"/>
            <a:ext cx="340034" cy="341579"/>
            <a:chOff x="-12199250" y="2530225"/>
            <a:chExt cx="352075" cy="353675"/>
          </a:xfrm>
        </p:grpSpPr>
        <p:sp>
          <p:nvSpPr>
            <p:cNvPr id="11446" name="Google Shape;11446;p63"/>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3"/>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3"/>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3"/>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0" name="Google Shape;11450;p63"/>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1" name="Google Shape;11451;p63"/>
          <p:cNvGrpSpPr/>
          <p:nvPr/>
        </p:nvGrpSpPr>
        <p:grpSpPr>
          <a:xfrm>
            <a:off x="4870788" y="2959488"/>
            <a:ext cx="342328" cy="339310"/>
            <a:chOff x="-10462550" y="2057650"/>
            <a:chExt cx="354450" cy="351325"/>
          </a:xfrm>
        </p:grpSpPr>
        <p:sp>
          <p:nvSpPr>
            <p:cNvPr id="11452" name="Google Shape;11452;p63"/>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3"/>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4" name="Google Shape;11454;p63"/>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5" name="Google Shape;11455;p63"/>
          <p:cNvGrpSpPr/>
          <p:nvPr/>
        </p:nvGrpSpPr>
        <p:grpSpPr>
          <a:xfrm>
            <a:off x="6649772" y="2551051"/>
            <a:ext cx="375044" cy="340541"/>
            <a:chOff x="-8692750" y="1622100"/>
            <a:chExt cx="388325" cy="352600"/>
          </a:xfrm>
        </p:grpSpPr>
        <p:sp>
          <p:nvSpPr>
            <p:cNvPr id="11456" name="Google Shape;11456;p63"/>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3"/>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63"/>
          <p:cNvGrpSpPr/>
          <p:nvPr/>
        </p:nvGrpSpPr>
        <p:grpSpPr>
          <a:xfrm>
            <a:off x="5304253" y="1303307"/>
            <a:ext cx="341555" cy="341579"/>
            <a:chOff x="-13529550" y="1639425"/>
            <a:chExt cx="353650" cy="353675"/>
          </a:xfrm>
        </p:grpSpPr>
        <p:sp>
          <p:nvSpPr>
            <p:cNvPr id="11459" name="Google Shape;11459;p63"/>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3"/>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3"/>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3"/>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3"/>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3"/>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3"/>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3"/>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63"/>
          <p:cNvGrpSpPr/>
          <p:nvPr/>
        </p:nvGrpSpPr>
        <p:grpSpPr>
          <a:xfrm>
            <a:off x="5303106" y="1711889"/>
            <a:ext cx="343849" cy="340058"/>
            <a:chOff x="-13531925" y="2075775"/>
            <a:chExt cx="356025" cy="352100"/>
          </a:xfrm>
        </p:grpSpPr>
        <p:sp>
          <p:nvSpPr>
            <p:cNvPr id="11468" name="Google Shape;11468;p63"/>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3"/>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0" name="Google Shape;11470;p63"/>
          <p:cNvGrpSpPr/>
          <p:nvPr/>
        </p:nvGrpSpPr>
        <p:grpSpPr>
          <a:xfrm>
            <a:off x="5304627" y="2120094"/>
            <a:ext cx="340807" cy="340807"/>
            <a:chOff x="-13528775" y="2507400"/>
            <a:chExt cx="352875" cy="352875"/>
          </a:xfrm>
        </p:grpSpPr>
        <p:sp>
          <p:nvSpPr>
            <p:cNvPr id="11471" name="Google Shape;11471;p63"/>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3"/>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3"/>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4" name="Google Shape;11474;p63"/>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3"/>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6" name="Google Shape;11476;p63"/>
          <p:cNvGrpSpPr/>
          <p:nvPr/>
        </p:nvGrpSpPr>
        <p:grpSpPr>
          <a:xfrm>
            <a:off x="7140133" y="2119708"/>
            <a:ext cx="308090" cy="341579"/>
            <a:chOff x="-11747150" y="2530225"/>
            <a:chExt cx="319000" cy="353675"/>
          </a:xfrm>
        </p:grpSpPr>
        <p:sp>
          <p:nvSpPr>
            <p:cNvPr id="11477" name="Google Shape;11477;p63"/>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3"/>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63"/>
          <p:cNvGrpSpPr/>
          <p:nvPr/>
        </p:nvGrpSpPr>
        <p:grpSpPr>
          <a:xfrm>
            <a:off x="5304627" y="2550919"/>
            <a:ext cx="340807" cy="340807"/>
            <a:chOff x="-10027775" y="1622900"/>
            <a:chExt cx="352875" cy="352875"/>
          </a:xfrm>
        </p:grpSpPr>
        <p:sp>
          <p:nvSpPr>
            <p:cNvPr id="11480" name="Google Shape;11480;p63"/>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3"/>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3"/>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3"/>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3"/>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3"/>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6" name="Google Shape;11486;p63"/>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7" name="Google Shape;11487;p63"/>
          <p:cNvGrpSpPr/>
          <p:nvPr/>
        </p:nvGrpSpPr>
        <p:grpSpPr>
          <a:xfrm>
            <a:off x="8031595" y="2576583"/>
            <a:ext cx="322553" cy="342328"/>
            <a:chOff x="-10019125" y="2490075"/>
            <a:chExt cx="333975" cy="354450"/>
          </a:xfrm>
        </p:grpSpPr>
        <p:sp>
          <p:nvSpPr>
            <p:cNvPr id="11488" name="Google Shape;11488;p63"/>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3"/>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3"/>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3"/>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63"/>
          <p:cNvGrpSpPr/>
          <p:nvPr/>
        </p:nvGrpSpPr>
        <p:grpSpPr>
          <a:xfrm>
            <a:off x="6661180" y="2957593"/>
            <a:ext cx="352227" cy="343100"/>
            <a:chOff x="-8684100" y="2032450"/>
            <a:chExt cx="364700" cy="355250"/>
          </a:xfrm>
        </p:grpSpPr>
        <p:sp>
          <p:nvSpPr>
            <p:cNvPr id="11493" name="Google Shape;11493;p63"/>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3"/>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3"/>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6" name="Google Shape;11496;p63"/>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7" name="Google Shape;11497;p63"/>
          <p:cNvGrpSpPr/>
          <p:nvPr/>
        </p:nvGrpSpPr>
        <p:grpSpPr>
          <a:xfrm>
            <a:off x="5752039" y="1711056"/>
            <a:ext cx="343849" cy="341724"/>
            <a:chOff x="-13095575" y="2073400"/>
            <a:chExt cx="356025" cy="353825"/>
          </a:xfrm>
        </p:grpSpPr>
        <p:sp>
          <p:nvSpPr>
            <p:cNvPr id="11498" name="Google Shape;11498;p63"/>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3"/>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3"/>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3"/>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3"/>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3"/>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3"/>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3"/>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6" name="Google Shape;11506;p63"/>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7" name="Google Shape;11507;p63"/>
          <p:cNvGrpSpPr/>
          <p:nvPr/>
        </p:nvGrpSpPr>
        <p:grpSpPr>
          <a:xfrm>
            <a:off x="7576787" y="1302885"/>
            <a:ext cx="343100" cy="342424"/>
            <a:chOff x="-11332875" y="1660700"/>
            <a:chExt cx="355250" cy="354550"/>
          </a:xfrm>
        </p:grpSpPr>
        <p:sp>
          <p:nvSpPr>
            <p:cNvPr id="11508" name="Google Shape;11508;p63"/>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3"/>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3"/>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3"/>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2" name="Google Shape;11512;p63"/>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3"/>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4" name="Google Shape;11514;p63"/>
          <p:cNvGrpSpPr/>
          <p:nvPr/>
        </p:nvGrpSpPr>
        <p:grpSpPr>
          <a:xfrm>
            <a:off x="5774096" y="2549397"/>
            <a:ext cx="299736" cy="343849"/>
            <a:chOff x="-9570950" y="1622100"/>
            <a:chExt cx="310350" cy="356025"/>
          </a:xfrm>
        </p:grpSpPr>
        <p:sp>
          <p:nvSpPr>
            <p:cNvPr id="11515" name="Google Shape;11515;p63"/>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3"/>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63"/>
          <p:cNvGrpSpPr/>
          <p:nvPr/>
        </p:nvGrpSpPr>
        <p:grpSpPr>
          <a:xfrm>
            <a:off x="5752800" y="2958353"/>
            <a:ext cx="342328" cy="341579"/>
            <a:chOff x="-9594575" y="2056875"/>
            <a:chExt cx="354450" cy="353675"/>
          </a:xfrm>
        </p:grpSpPr>
        <p:sp>
          <p:nvSpPr>
            <p:cNvPr id="11518" name="Google Shape;11518;p63"/>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3"/>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3"/>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1" name="Google Shape;11521;p63"/>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2" name="Google Shape;11522;p63"/>
          <p:cNvGrpSpPr/>
          <p:nvPr/>
        </p:nvGrpSpPr>
        <p:grpSpPr>
          <a:xfrm>
            <a:off x="6208482" y="1303693"/>
            <a:ext cx="342328" cy="340807"/>
            <a:chOff x="-12661600" y="1640225"/>
            <a:chExt cx="354450" cy="352875"/>
          </a:xfrm>
        </p:grpSpPr>
        <p:sp>
          <p:nvSpPr>
            <p:cNvPr id="11523" name="Google Shape;11523;p63"/>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3"/>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3"/>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63"/>
          <p:cNvGrpSpPr/>
          <p:nvPr/>
        </p:nvGrpSpPr>
        <p:grpSpPr>
          <a:xfrm>
            <a:off x="6208857" y="1732231"/>
            <a:ext cx="341579" cy="299374"/>
            <a:chOff x="-12660025" y="2096250"/>
            <a:chExt cx="353675" cy="309975"/>
          </a:xfrm>
        </p:grpSpPr>
        <p:sp>
          <p:nvSpPr>
            <p:cNvPr id="11527" name="Google Shape;11527;p63"/>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3"/>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3"/>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3"/>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3"/>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3"/>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63"/>
          <p:cNvGrpSpPr/>
          <p:nvPr/>
        </p:nvGrpSpPr>
        <p:grpSpPr>
          <a:xfrm>
            <a:off x="6207335" y="2119527"/>
            <a:ext cx="344622" cy="341941"/>
            <a:chOff x="-12663175" y="2506800"/>
            <a:chExt cx="356825" cy="354050"/>
          </a:xfrm>
        </p:grpSpPr>
        <p:sp>
          <p:nvSpPr>
            <p:cNvPr id="11534" name="Google Shape;11534;p63"/>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3"/>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3"/>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3"/>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8" name="Google Shape;11538;p63"/>
          <p:cNvGrpSpPr/>
          <p:nvPr/>
        </p:nvGrpSpPr>
        <p:grpSpPr>
          <a:xfrm>
            <a:off x="8022468" y="1303307"/>
            <a:ext cx="340807" cy="341579"/>
            <a:chOff x="-10896525" y="1663050"/>
            <a:chExt cx="352875" cy="353675"/>
          </a:xfrm>
        </p:grpSpPr>
        <p:sp>
          <p:nvSpPr>
            <p:cNvPr id="11539" name="Google Shape;11539;p63"/>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3"/>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1" name="Google Shape;11541;p63"/>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2" name="Google Shape;11542;p63"/>
          <p:cNvGrpSpPr/>
          <p:nvPr/>
        </p:nvGrpSpPr>
        <p:grpSpPr>
          <a:xfrm>
            <a:off x="8022082" y="2130742"/>
            <a:ext cx="341579" cy="319511"/>
            <a:chOff x="-10898100" y="2542050"/>
            <a:chExt cx="353675" cy="330825"/>
          </a:xfrm>
        </p:grpSpPr>
        <p:sp>
          <p:nvSpPr>
            <p:cNvPr id="11543" name="Google Shape;11543;p63"/>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3"/>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3"/>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3"/>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3"/>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3"/>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63"/>
          <p:cNvGrpSpPr/>
          <p:nvPr/>
        </p:nvGrpSpPr>
        <p:grpSpPr>
          <a:xfrm>
            <a:off x="6209617" y="2551607"/>
            <a:ext cx="340058" cy="339430"/>
            <a:chOff x="-9157450" y="1622750"/>
            <a:chExt cx="352100" cy="351450"/>
          </a:xfrm>
        </p:grpSpPr>
        <p:sp>
          <p:nvSpPr>
            <p:cNvPr id="11550" name="Google Shape;11550;p63"/>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3"/>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2" name="Google Shape;11552;p63"/>
          <p:cNvGrpSpPr/>
          <p:nvPr/>
        </p:nvGrpSpPr>
        <p:grpSpPr>
          <a:xfrm>
            <a:off x="6247658" y="2959874"/>
            <a:ext cx="263977" cy="338537"/>
            <a:chOff x="-9119650" y="2056875"/>
            <a:chExt cx="273325" cy="350525"/>
          </a:xfrm>
        </p:grpSpPr>
        <p:sp>
          <p:nvSpPr>
            <p:cNvPr id="11553" name="Google Shape;11553;p63"/>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3"/>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5" name="Google Shape;11555;p63"/>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3"/>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7" name="Google Shape;11557;p63"/>
          <p:cNvGrpSpPr/>
          <p:nvPr/>
        </p:nvGrpSpPr>
        <p:grpSpPr>
          <a:xfrm>
            <a:off x="7576790" y="2989279"/>
            <a:ext cx="343094" cy="341569"/>
            <a:chOff x="6001575" y="3119050"/>
            <a:chExt cx="315025" cy="313625"/>
          </a:xfrm>
        </p:grpSpPr>
        <p:sp>
          <p:nvSpPr>
            <p:cNvPr id="11558" name="Google Shape;11558;p63"/>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3"/>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63" name="Shape 11563"/>
        <p:cNvGrpSpPr/>
        <p:nvPr/>
      </p:nvGrpSpPr>
      <p:grpSpPr>
        <a:xfrm>
          <a:off x="0" y="0"/>
          <a:ext cx="0" cy="0"/>
          <a:chOff x="0" y="0"/>
          <a:chExt cx="0" cy="0"/>
        </a:xfrm>
      </p:grpSpPr>
      <p:sp>
        <p:nvSpPr>
          <p:cNvPr id="11564" name="Google Shape;11564;p64"/>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5" name="Google Shape;11565;p64"/>
          <p:cNvGrpSpPr/>
          <p:nvPr/>
        </p:nvGrpSpPr>
        <p:grpSpPr>
          <a:xfrm>
            <a:off x="829227" y="2273195"/>
            <a:ext cx="476329" cy="476213"/>
            <a:chOff x="-21298675" y="2414425"/>
            <a:chExt cx="306400" cy="306325"/>
          </a:xfrm>
        </p:grpSpPr>
        <p:sp>
          <p:nvSpPr>
            <p:cNvPr id="11566" name="Google Shape;11566;p64"/>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4"/>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4"/>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64"/>
          <p:cNvGrpSpPr/>
          <p:nvPr/>
        </p:nvGrpSpPr>
        <p:grpSpPr>
          <a:xfrm>
            <a:off x="828605" y="2865128"/>
            <a:ext cx="477573" cy="445432"/>
            <a:chOff x="-21299475" y="2798025"/>
            <a:chExt cx="307200" cy="286525"/>
          </a:xfrm>
        </p:grpSpPr>
        <p:sp>
          <p:nvSpPr>
            <p:cNvPr id="11570" name="Google Shape;11570;p64"/>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4"/>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4"/>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4"/>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4"/>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4"/>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4"/>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4"/>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4"/>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4"/>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4"/>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4"/>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2" name="Google Shape;11582;p64"/>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4"/>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4"/>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5" name="Google Shape;11585;p64"/>
          <p:cNvGrpSpPr/>
          <p:nvPr/>
        </p:nvGrpSpPr>
        <p:grpSpPr>
          <a:xfrm>
            <a:off x="6697960" y="1688917"/>
            <a:ext cx="413912" cy="472676"/>
            <a:chOff x="-17545650" y="2051350"/>
            <a:chExt cx="266250" cy="304050"/>
          </a:xfrm>
        </p:grpSpPr>
        <p:sp>
          <p:nvSpPr>
            <p:cNvPr id="11586" name="Google Shape;11586;p64"/>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4"/>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4"/>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4"/>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0" name="Google Shape;11590;p64"/>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1" name="Google Shape;11591;p64"/>
          <p:cNvGrpSpPr/>
          <p:nvPr/>
        </p:nvGrpSpPr>
        <p:grpSpPr>
          <a:xfrm>
            <a:off x="6668578" y="2865574"/>
            <a:ext cx="472676" cy="444538"/>
            <a:chOff x="-17565350" y="2809825"/>
            <a:chExt cx="304050" cy="285950"/>
          </a:xfrm>
        </p:grpSpPr>
        <p:sp>
          <p:nvSpPr>
            <p:cNvPr id="11592" name="Google Shape;11592;p64"/>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4"/>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4"/>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4"/>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4"/>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7" name="Google Shape;11597;p64"/>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4"/>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4"/>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0" name="Google Shape;11600;p64"/>
          <p:cNvGrpSpPr/>
          <p:nvPr/>
        </p:nvGrpSpPr>
        <p:grpSpPr>
          <a:xfrm>
            <a:off x="1441487" y="2850904"/>
            <a:ext cx="416283" cy="473881"/>
            <a:chOff x="-20904875" y="2788575"/>
            <a:chExt cx="267775" cy="304825"/>
          </a:xfrm>
        </p:grpSpPr>
        <p:sp>
          <p:nvSpPr>
            <p:cNvPr id="11601" name="Google Shape;11601;p64"/>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4"/>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3" name="Google Shape;11603;p64"/>
          <p:cNvGrpSpPr/>
          <p:nvPr/>
        </p:nvGrpSpPr>
        <p:grpSpPr>
          <a:xfrm>
            <a:off x="4381902" y="2275564"/>
            <a:ext cx="360045" cy="471471"/>
            <a:chOff x="-19006700" y="2434925"/>
            <a:chExt cx="231600" cy="303275"/>
          </a:xfrm>
        </p:grpSpPr>
        <p:sp>
          <p:nvSpPr>
            <p:cNvPr id="11604" name="Google Shape;11604;p64"/>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4"/>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4"/>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4"/>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8" name="Google Shape;11608;p64"/>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4"/>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0" name="Google Shape;11610;p64"/>
          <p:cNvGrpSpPr/>
          <p:nvPr/>
        </p:nvGrpSpPr>
        <p:grpSpPr>
          <a:xfrm>
            <a:off x="7260501" y="2289051"/>
            <a:ext cx="473881" cy="444499"/>
            <a:chOff x="-17190425" y="2435725"/>
            <a:chExt cx="304825" cy="285925"/>
          </a:xfrm>
        </p:grpSpPr>
        <p:sp>
          <p:nvSpPr>
            <p:cNvPr id="11611" name="Google Shape;11611;p64"/>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4"/>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4"/>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4" name="Google Shape;11614;p64"/>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5" name="Google Shape;11615;p64"/>
          <p:cNvGrpSpPr/>
          <p:nvPr/>
        </p:nvGrpSpPr>
        <p:grpSpPr>
          <a:xfrm>
            <a:off x="4915227" y="3444650"/>
            <a:ext cx="476329" cy="475086"/>
            <a:chOff x="-15719925" y="2416825"/>
            <a:chExt cx="306400" cy="305600"/>
          </a:xfrm>
        </p:grpSpPr>
        <p:sp>
          <p:nvSpPr>
            <p:cNvPr id="11616" name="Google Shape;11616;p64"/>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4"/>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4"/>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9" name="Google Shape;11619;p64"/>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4"/>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1" name="Google Shape;11621;p64"/>
          <p:cNvGrpSpPr/>
          <p:nvPr/>
        </p:nvGrpSpPr>
        <p:grpSpPr>
          <a:xfrm>
            <a:off x="2001521" y="2851506"/>
            <a:ext cx="479983" cy="472676"/>
            <a:chOff x="-20550425" y="2789350"/>
            <a:chExt cx="308750" cy="304050"/>
          </a:xfrm>
        </p:grpSpPr>
        <p:sp>
          <p:nvSpPr>
            <p:cNvPr id="11622" name="Google Shape;11622;p64"/>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4"/>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64"/>
          <p:cNvGrpSpPr/>
          <p:nvPr/>
        </p:nvGrpSpPr>
        <p:grpSpPr>
          <a:xfrm>
            <a:off x="4916888" y="1688158"/>
            <a:ext cx="473920" cy="474192"/>
            <a:chOff x="-18666450" y="2059825"/>
            <a:chExt cx="304850" cy="305025"/>
          </a:xfrm>
        </p:grpSpPr>
        <p:sp>
          <p:nvSpPr>
            <p:cNvPr id="11625" name="Google Shape;11625;p64"/>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4"/>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7" name="Google Shape;11627;p64"/>
          <p:cNvGrpSpPr/>
          <p:nvPr/>
        </p:nvGrpSpPr>
        <p:grpSpPr>
          <a:xfrm>
            <a:off x="4916286" y="2275584"/>
            <a:ext cx="475125" cy="471432"/>
            <a:chOff x="-18668025" y="2435725"/>
            <a:chExt cx="305625" cy="303250"/>
          </a:xfrm>
        </p:grpSpPr>
        <p:sp>
          <p:nvSpPr>
            <p:cNvPr id="11628" name="Google Shape;11628;p64"/>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4"/>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64"/>
          <p:cNvGrpSpPr/>
          <p:nvPr/>
        </p:nvGrpSpPr>
        <p:grpSpPr>
          <a:xfrm>
            <a:off x="4915683" y="2850902"/>
            <a:ext cx="476329" cy="473881"/>
            <a:chOff x="-18668800" y="2807475"/>
            <a:chExt cx="306400" cy="304825"/>
          </a:xfrm>
        </p:grpSpPr>
        <p:sp>
          <p:nvSpPr>
            <p:cNvPr id="11631" name="Google Shape;11631;p64"/>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4"/>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4"/>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4"/>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4"/>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4"/>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4"/>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4"/>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4"/>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64"/>
          <p:cNvGrpSpPr/>
          <p:nvPr/>
        </p:nvGrpSpPr>
        <p:grpSpPr>
          <a:xfrm>
            <a:off x="7869652" y="1687693"/>
            <a:ext cx="416361" cy="475125"/>
            <a:chOff x="-16798200" y="2050575"/>
            <a:chExt cx="267825" cy="305625"/>
          </a:xfrm>
        </p:grpSpPr>
        <p:sp>
          <p:nvSpPr>
            <p:cNvPr id="11641" name="Google Shape;11641;p64"/>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4"/>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4"/>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4" name="Google Shape;11644;p64"/>
          <p:cNvGrpSpPr/>
          <p:nvPr/>
        </p:nvGrpSpPr>
        <p:grpSpPr>
          <a:xfrm>
            <a:off x="7840270" y="2852127"/>
            <a:ext cx="475125" cy="471432"/>
            <a:chOff x="-16817100" y="2801175"/>
            <a:chExt cx="305625" cy="303250"/>
          </a:xfrm>
        </p:grpSpPr>
        <p:sp>
          <p:nvSpPr>
            <p:cNvPr id="11645" name="Google Shape;11645;p64"/>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4"/>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4"/>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4"/>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4"/>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4"/>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4"/>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4"/>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3" name="Google Shape;11653;p64"/>
          <p:cNvGrpSpPr/>
          <p:nvPr/>
        </p:nvGrpSpPr>
        <p:grpSpPr>
          <a:xfrm>
            <a:off x="7247390" y="3444614"/>
            <a:ext cx="476329" cy="475125"/>
            <a:chOff x="-15717575" y="2786200"/>
            <a:chExt cx="306400" cy="305625"/>
          </a:xfrm>
        </p:grpSpPr>
        <p:sp>
          <p:nvSpPr>
            <p:cNvPr id="11654" name="Google Shape;11654;p64"/>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4"/>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4"/>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4"/>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4"/>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4"/>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4"/>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64"/>
          <p:cNvGrpSpPr/>
          <p:nvPr/>
        </p:nvGrpSpPr>
        <p:grpSpPr>
          <a:xfrm>
            <a:off x="2584963" y="1688296"/>
            <a:ext cx="475125" cy="473920"/>
            <a:chOff x="-20173175" y="2038750"/>
            <a:chExt cx="305625" cy="304850"/>
          </a:xfrm>
        </p:grpSpPr>
        <p:sp>
          <p:nvSpPr>
            <p:cNvPr id="11662" name="Google Shape;11662;p64"/>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4"/>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4" name="Google Shape;11664;p64"/>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5" name="Google Shape;11665;p64"/>
          <p:cNvGrpSpPr/>
          <p:nvPr/>
        </p:nvGrpSpPr>
        <p:grpSpPr>
          <a:xfrm>
            <a:off x="2586187" y="2850282"/>
            <a:ext cx="472676" cy="475125"/>
            <a:chOff x="-20173175" y="2787775"/>
            <a:chExt cx="304050" cy="305625"/>
          </a:xfrm>
        </p:grpSpPr>
        <p:sp>
          <p:nvSpPr>
            <p:cNvPr id="11666" name="Google Shape;11666;p64"/>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4"/>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4"/>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4"/>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4"/>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4"/>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4"/>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3" name="Google Shape;11673;p64"/>
          <p:cNvGrpSpPr/>
          <p:nvPr/>
        </p:nvGrpSpPr>
        <p:grpSpPr>
          <a:xfrm>
            <a:off x="5511171" y="2275564"/>
            <a:ext cx="473881" cy="471471"/>
            <a:chOff x="-18294675" y="2434925"/>
            <a:chExt cx="304825" cy="303275"/>
          </a:xfrm>
        </p:grpSpPr>
        <p:sp>
          <p:nvSpPr>
            <p:cNvPr id="11674" name="Google Shape;11674;p64"/>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4"/>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4"/>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64"/>
          <p:cNvGrpSpPr/>
          <p:nvPr/>
        </p:nvGrpSpPr>
        <p:grpSpPr>
          <a:xfrm>
            <a:off x="5567487" y="2852107"/>
            <a:ext cx="361250" cy="471471"/>
            <a:chOff x="-18258450" y="2809825"/>
            <a:chExt cx="232375" cy="303275"/>
          </a:xfrm>
        </p:grpSpPr>
        <p:sp>
          <p:nvSpPr>
            <p:cNvPr id="11678" name="Google Shape;11678;p64"/>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4"/>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4"/>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1" name="Google Shape;11681;p64"/>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2" name="Google Shape;11682;p64"/>
          <p:cNvGrpSpPr/>
          <p:nvPr/>
        </p:nvGrpSpPr>
        <p:grpSpPr>
          <a:xfrm>
            <a:off x="3777686" y="3445233"/>
            <a:ext cx="415117" cy="473920"/>
            <a:chOff x="-16422500" y="2425450"/>
            <a:chExt cx="267025" cy="304850"/>
          </a:xfrm>
        </p:grpSpPr>
        <p:sp>
          <p:nvSpPr>
            <p:cNvPr id="11683" name="Google Shape;11683;p64"/>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4"/>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4"/>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6" name="Google Shape;11686;p64"/>
          <p:cNvGrpSpPr/>
          <p:nvPr/>
        </p:nvGrpSpPr>
        <p:grpSpPr>
          <a:xfrm>
            <a:off x="6080447" y="3445838"/>
            <a:ext cx="473920" cy="472676"/>
            <a:chOff x="-16442200" y="2801175"/>
            <a:chExt cx="304850" cy="304050"/>
          </a:xfrm>
        </p:grpSpPr>
        <p:sp>
          <p:nvSpPr>
            <p:cNvPr id="11687" name="Google Shape;11687;p64"/>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4"/>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4"/>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0" name="Google Shape;11690;p64"/>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4"/>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2" name="Google Shape;11692;p64"/>
          <p:cNvGrpSpPr/>
          <p:nvPr/>
        </p:nvGrpSpPr>
        <p:grpSpPr>
          <a:xfrm>
            <a:off x="3156161" y="2276343"/>
            <a:ext cx="481265" cy="469917"/>
            <a:chOff x="-19802200" y="2416025"/>
            <a:chExt cx="309575" cy="302275"/>
          </a:xfrm>
        </p:grpSpPr>
        <p:sp>
          <p:nvSpPr>
            <p:cNvPr id="11693" name="Google Shape;11693;p64"/>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4"/>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4"/>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4"/>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4"/>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64"/>
          <p:cNvGrpSpPr/>
          <p:nvPr/>
        </p:nvGrpSpPr>
        <p:grpSpPr>
          <a:xfrm>
            <a:off x="3159232" y="2851506"/>
            <a:ext cx="475125" cy="472676"/>
            <a:chOff x="-19801400" y="2788575"/>
            <a:chExt cx="305625" cy="304050"/>
          </a:xfrm>
        </p:grpSpPr>
        <p:sp>
          <p:nvSpPr>
            <p:cNvPr id="11699" name="Google Shape;11699;p64"/>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4"/>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4"/>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4"/>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4"/>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4"/>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64"/>
          <p:cNvGrpSpPr/>
          <p:nvPr/>
        </p:nvGrpSpPr>
        <p:grpSpPr>
          <a:xfrm>
            <a:off x="6114308" y="1688916"/>
            <a:ext cx="422463" cy="472676"/>
            <a:chOff x="-17903225" y="2060800"/>
            <a:chExt cx="271750" cy="304050"/>
          </a:xfrm>
        </p:grpSpPr>
        <p:sp>
          <p:nvSpPr>
            <p:cNvPr id="11706" name="Google Shape;11706;p64"/>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4"/>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4"/>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9" name="Google Shape;11709;p64"/>
          <p:cNvGrpSpPr/>
          <p:nvPr/>
        </p:nvGrpSpPr>
        <p:grpSpPr>
          <a:xfrm>
            <a:off x="6088599" y="2274962"/>
            <a:ext cx="473881" cy="472676"/>
            <a:chOff x="-17918975" y="2435725"/>
            <a:chExt cx="304825" cy="304050"/>
          </a:xfrm>
        </p:grpSpPr>
        <p:sp>
          <p:nvSpPr>
            <p:cNvPr id="11710" name="Google Shape;11710;p64"/>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4"/>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64"/>
          <p:cNvGrpSpPr/>
          <p:nvPr/>
        </p:nvGrpSpPr>
        <p:grpSpPr>
          <a:xfrm>
            <a:off x="6117359" y="2852729"/>
            <a:ext cx="416361" cy="470228"/>
            <a:chOff x="-17899300" y="2810625"/>
            <a:chExt cx="267825" cy="302475"/>
          </a:xfrm>
        </p:grpSpPr>
        <p:sp>
          <p:nvSpPr>
            <p:cNvPr id="11713" name="Google Shape;11713;p64"/>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4"/>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4"/>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64"/>
          <p:cNvGrpSpPr/>
          <p:nvPr/>
        </p:nvGrpSpPr>
        <p:grpSpPr>
          <a:xfrm>
            <a:off x="2023212" y="3461166"/>
            <a:ext cx="472676" cy="442089"/>
            <a:chOff x="-16066500" y="2060800"/>
            <a:chExt cx="304050" cy="284375"/>
          </a:xfrm>
        </p:grpSpPr>
        <p:sp>
          <p:nvSpPr>
            <p:cNvPr id="11717" name="Google Shape;11717;p64"/>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4"/>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4"/>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4"/>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4"/>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2" name="Google Shape;11722;p64"/>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4"/>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4"/>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5" name="Google Shape;11725;p64"/>
          <p:cNvGrpSpPr/>
          <p:nvPr/>
        </p:nvGrpSpPr>
        <p:grpSpPr>
          <a:xfrm>
            <a:off x="7907919" y="2297751"/>
            <a:ext cx="368362" cy="419314"/>
            <a:chOff x="4995050" y="3245650"/>
            <a:chExt cx="236950" cy="269725"/>
          </a:xfrm>
        </p:grpSpPr>
        <p:sp>
          <p:nvSpPr>
            <p:cNvPr id="11726" name="Google Shape;11726;p64"/>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4"/>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4"/>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9" name="Google Shape;11729;p64"/>
            <p:cNvGrpSpPr/>
            <p:nvPr/>
          </p:nvGrpSpPr>
          <p:grpSpPr>
            <a:xfrm>
              <a:off x="4995050" y="3245650"/>
              <a:ext cx="236950" cy="269725"/>
              <a:chOff x="4995050" y="3245650"/>
              <a:chExt cx="236950" cy="269725"/>
            </a:xfrm>
          </p:grpSpPr>
          <p:sp>
            <p:nvSpPr>
              <p:cNvPr id="11730" name="Google Shape;11730;p64"/>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4"/>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32" name="Google Shape;11732;p64"/>
          <p:cNvGrpSpPr/>
          <p:nvPr/>
        </p:nvGrpSpPr>
        <p:grpSpPr>
          <a:xfrm>
            <a:off x="5507712" y="1689744"/>
            <a:ext cx="483749" cy="481292"/>
            <a:chOff x="4724650" y="2885700"/>
            <a:chExt cx="270750" cy="269375"/>
          </a:xfrm>
        </p:grpSpPr>
        <p:sp>
          <p:nvSpPr>
            <p:cNvPr id="11733" name="Google Shape;11733;p64"/>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4"/>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4"/>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4"/>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4"/>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4"/>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4"/>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0" name="Google Shape;11740;p64"/>
          <p:cNvGrpSpPr/>
          <p:nvPr/>
        </p:nvGrpSpPr>
        <p:grpSpPr>
          <a:xfrm>
            <a:off x="4374817" y="1683870"/>
            <a:ext cx="389425" cy="467822"/>
            <a:chOff x="4459350" y="2882125"/>
            <a:chExt cx="228375" cy="274350"/>
          </a:xfrm>
        </p:grpSpPr>
        <p:sp>
          <p:nvSpPr>
            <p:cNvPr id="11741" name="Google Shape;11741;p64"/>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4"/>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4"/>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4"/>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4"/>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1746" name="Google Shape;11746;p64"/>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1747" name="Google Shape;11747;p6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51" name="Shape 11751"/>
        <p:cNvGrpSpPr/>
        <p:nvPr/>
      </p:nvGrpSpPr>
      <p:grpSpPr>
        <a:xfrm>
          <a:off x="0" y="0"/>
          <a:ext cx="0" cy="0"/>
          <a:chOff x="0" y="0"/>
          <a:chExt cx="0" cy="0"/>
        </a:xfrm>
      </p:grpSpPr>
      <p:sp>
        <p:nvSpPr>
          <p:cNvPr id="11752" name="Google Shape;11752;p6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753" name="Google Shape;11753;p65"/>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4" name="Google Shape;11754;p65"/>
          <p:cNvGrpSpPr/>
          <p:nvPr/>
        </p:nvGrpSpPr>
        <p:grpSpPr>
          <a:xfrm>
            <a:off x="835580" y="2140412"/>
            <a:ext cx="426462" cy="420796"/>
            <a:chOff x="-6713450" y="2397900"/>
            <a:chExt cx="295375" cy="291450"/>
          </a:xfrm>
        </p:grpSpPr>
        <p:sp>
          <p:nvSpPr>
            <p:cNvPr id="11755" name="Google Shape;11755;p65"/>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5"/>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7" name="Google Shape;11757;p65"/>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8" name="Google Shape;11758;p65"/>
          <p:cNvGrpSpPr/>
          <p:nvPr/>
        </p:nvGrpSpPr>
        <p:grpSpPr>
          <a:xfrm>
            <a:off x="3540341" y="1631401"/>
            <a:ext cx="423069" cy="420507"/>
            <a:chOff x="-4932650" y="2046625"/>
            <a:chExt cx="293025" cy="291250"/>
          </a:xfrm>
        </p:grpSpPr>
        <p:sp>
          <p:nvSpPr>
            <p:cNvPr id="11759" name="Google Shape;11759;p65"/>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5"/>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1" name="Google Shape;11761;p65"/>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2" name="Google Shape;11762;p65"/>
          <p:cNvGrpSpPr/>
          <p:nvPr/>
        </p:nvGrpSpPr>
        <p:grpSpPr>
          <a:xfrm>
            <a:off x="3552272" y="2660957"/>
            <a:ext cx="423069" cy="420796"/>
            <a:chOff x="-4931075" y="2765725"/>
            <a:chExt cx="293025" cy="291450"/>
          </a:xfrm>
        </p:grpSpPr>
        <p:sp>
          <p:nvSpPr>
            <p:cNvPr id="11763" name="Google Shape;11763;p65"/>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5"/>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5" name="Google Shape;11765;p65"/>
          <p:cNvGrpSpPr/>
          <p:nvPr/>
        </p:nvGrpSpPr>
        <p:grpSpPr>
          <a:xfrm>
            <a:off x="6257840" y="1656289"/>
            <a:ext cx="420796" cy="370732"/>
            <a:chOff x="-3137650" y="2067900"/>
            <a:chExt cx="291450" cy="256775"/>
          </a:xfrm>
        </p:grpSpPr>
        <p:sp>
          <p:nvSpPr>
            <p:cNvPr id="11766" name="Google Shape;11766;p65"/>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5"/>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5"/>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9" name="Google Shape;11769;p65"/>
          <p:cNvGrpSpPr/>
          <p:nvPr/>
        </p:nvGrpSpPr>
        <p:grpSpPr>
          <a:xfrm>
            <a:off x="6257840" y="2139926"/>
            <a:ext cx="420796" cy="421770"/>
            <a:chOff x="-3137650" y="2408950"/>
            <a:chExt cx="291450" cy="292125"/>
          </a:xfrm>
        </p:grpSpPr>
        <p:sp>
          <p:nvSpPr>
            <p:cNvPr id="11770" name="Google Shape;11770;p65"/>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5"/>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5"/>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5"/>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5"/>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5" name="Google Shape;11775;p65"/>
          <p:cNvGrpSpPr/>
          <p:nvPr/>
        </p:nvGrpSpPr>
        <p:grpSpPr>
          <a:xfrm>
            <a:off x="6269771" y="2685412"/>
            <a:ext cx="420796" cy="371887"/>
            <a:chOff x="-3137650" y="2787000"/>
            <a:chExt cx="291450" cy="257575"/>
          </a:xfrm>
        </p:grpSpPr>
        <p:sp>
          <p:nvSpPr>
            <p:cNvPr id="11776" name="Google Shape;11776;p65"/>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5"/>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5"/>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5"/>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5"/>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5"/>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5"/>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5"/>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4" name="Google Shape;11784;p65"/>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5"/>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5"/>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7" name="Google Shape;11787;p65"/>
          <p:cNvGrpSpPr/>
          <p:nvPr/>
        </p:nvGrpSpPr>
        <p:grpSpPr>
          <a:xfrm>
            <a:off x="1387948" y="2660397"/>
            <a:ext cx="421914" cy="421914"/>
            <a:chOff x="-6354300" y="2757075"/>
            <a:chExt cx="292225" cy="292225"/>
          </a:xfrm>
        </p:grpSpPr>
        <p:sp>
          <p:nvSpPr>
            <p:cNvPr id="11788" name="Google Shape;11788;p65"/>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5"/>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5"/>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5"/>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65"/>
          <p:cNvGrpSpPr/>
          <p:nvPr/>
        </p:nvGrpSpPr>
        <p:grpSpPr>
          <a:xfrm>
            <a:off x="4081951" y="1629560"/>
            <a:ext cx="424188" cy="424188"/>
            <a:chOff x="-4573475" y="2045850"/>
            <a:chExt cx="293800" cy="293800"/>
          </a:xfrm>
        </p:grpSpPr>
        <p:sp>
          <p:nvSpPr>
            <p:cNvPr id="11793" name="Google Shape;11793;p65"/>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5"/>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5" name="Google Shape;11795;p65"/>
          <p:cNvGrpSpPr/>
          <p:nvPr/>
        </p:nvGrpSpPr>
        <p:grpSpPr>
          <a:xfrm>
            <a:off x="4081374" y="2138699"/>
            <a:ext cx="425343" cy="424225"/>
            <a:chOff x="-4570325" y="2405775"/>
            <a:chExt cx="294600" cy="293825"/>
          </a:xfrm>
        </p:grpSpPr>
        <p:sp>
          <p:nvSpPr>
            <p:cNvPr id="11796" name="Google Shape;11796;p65"/>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5"/>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8" name="Google Shape;11798;p65"/>
          <p:cNvGrpSpPr/>
          <p:nvPr/>
        </p:nvGrpSpPr>
        <p:grpSpPr>
          <a:xfrm>
            <a:off x="4094442" y="2659838"/>
            <a:ext cx="423069" cy="423033"/>
            <a:chOff x="-4572700" y="2764950"/>
            <a:chExt cx="293025" cy="293000"/>
          </a:xfrm>
        </p:grpSpPr>
        <p:sp>
          <p:nvSpPr>
            <p:cNvPr id="11799" name="Google Shape;11799;p65"/>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5"/>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5"/>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5"/>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5"/>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65"/>
          <p:cNvGrpSpPr/>
          <p:nvPr/>
        </p:nvGrpSpPr>
        <p:grpSpPr>
          <a:xfrm>
            <a:off x="6813205" y="1631239"/>
            <a:ext cx="414840" cy="420832"/>
            <a:chOff x="-2777700" y="2049775"/>
            <a:chExt cx="287325" cy="291475"/>
          </a:xfrm>
        </p:grpSpPr>
        <p:sp>
          <p:nvSpPr>
            <p:cNvPr id="11805" name="Google Shape;11805;p65"/>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5"/>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5"/>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65"/>
          <p:cNvGrpSpPr/>
          <p:nvPr/>
        </p:nvGrpSpPr>
        <p:grpSpPr>
          <a:xfrm>
            <a:off x="6809667" y="2140431"/>
            <a:ext cx="421914" cy="420759"/>
            <a:chOff x="-2571737" y="2403625"/>
            <a:chExt cx="292225" cy="291425"/>
          </a:xfrm>
        </p:grpSpPr>
        <p:sp>
          <p:nvSpPr>
            <p:cNvPr id="11809" name="Google Shape;11809;p65"/>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5"/>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5"/>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5"/>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5"/>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5"/>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5"/>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6" name="Google Shape;11816;p65"/>
          <p:cNvGrpSpPr/>
          <p:nvPr/>
        </p:nvGrpSpPr>
        <p:grpSpPr>
          <a:xfrm>
            <a:off x="6809667" y="2661534"/>
            <a:ext cx="421914" cy="419640"/>
            <a:chOff x="-2571737" y="2764550"/>
            <a:chExt cx="292225" cy="290650"/>
          </a:xfrm>
        </p:grpSpPr>
        <p:sp>
          <p:nvSpPr>
            <p:cNvPr id="11817" name="Google Shape;11817;p65"/>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5"/>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5"/>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0" name="Google Shape;11820;p65"/>
          <p:cNvGrpSpPr/>
          <p:nvPr/>
        </p:nvGrpSpPr>
        <p:grpSpPr>
          <a:xfrm>
            <a:off x="3009168" y="3230538"/>
            <a:ext cx="421914" cy="423864"/>
            <a:chOff x="-1333975" y="2365850"/>
            <a:chExt cx="292225" cy="293575"/>
          </a:xfrm>
        </p:grpSpPr>
        <p:sp>
          <p:nvSpPr>
            <p:cNvPr id="11821" name="Google Shape;11821;p65"/>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5"/>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5"/>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5"/>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5"/>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5"/>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5"/>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5"/>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65"/>
          <p:cNvGrpSpPr/>
          <p:nvPr/>
        </p:nvGrpSpPr>
        <p:grpSpPr>
          <a:xfrm>
            <a:off x="1942643" y="2660397"/>
            <a:ext cx="398020" cy="421914"/>
            <a:chOff x="-5995925" y="2757850"/>
            <a:chExt cx="275675" cy="292225"/>
          </a:xfrm>
        </p:grpSpPr>
        <p:sp>
          <p:nvSpPr>
            <p:cNvPr id="11830" name="Google Shape;11830;p65"/>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5"/>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5"/>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5"/>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5"/>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5"/>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5"/>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5"/>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5"/>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65"/>
          <p:cNvGrpSpPr/>
          <p:nvPr/>
        </p:nvGrpSpPr>
        <p:grpSpPr>
          <a:xfrm>
            <a:off x="4622930" y="1631816"/>
            <a:ext cx="421951" cy="419677"/>
            <a:chOff x="-4211975" y="2046625"/>
            <a:chExt cx="292250" cy="290675"/>
          </a:xfrm>
        </p:grpSpPr>
        <p:sp>
          <p:nvSpPr>
            <p:cNvPr id="11840" name="Google Shape;11840;p65"/>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5"/>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2" name="Google Shape;11842;p65"/>
          <p:cNvGrpSpPr/>
          <p:nvPr/>
        </p:nvGrpSpPr>
        <p:grpSpPr>
          <a:xfrm>
            <a:off x="4672976" y="2138699"/>
            <a:ext cx="321859" cy="424225"/>
            <a:chOff x="-4178875" y="2405775"/>
            <a:chExt cx="222925" cy="293825"/>
          </a:xfrm>
        </p:grpSpPr>
        <p:sp>
          <p:nvSpPr>
            <p:cNvPr id="11843" name="Google Shape;11843;p65"/>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5"/>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5"/>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6" name="Google Shape;11846;p65"/>
          <p:cNvGrpSpPr/>
          <p:nvPr/>
        </p:nvGrpSpPr>
        <p:grpSpPr>
          <a:xfrm>
            <a:off x="4635439" y="2673483"/>
            <a:ext cx="420796" cy="395746"/>
            <a:chOff x="-4211975" y="2783850"/>
            <a:chExt cx="291450" cy="274100"/>
          </a:xfrm>
        </p:grpSpPr>
        <p:sp>
          <p:nvSpPr>
            <p:cNvPr id="11847" name="Google Shape;11847;p65"/>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5"/>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5"/>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0" name="Google Shape;11850;p65"/>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1" name="Google Shape;11851;p65"/>
          <p:cNvGrpSpPr/>
          <p:nvPr/>
        </p:nvGrpSpPr>
        <p:grpSpPr>
          <a:xfrm>
            <a:off x="7340368" y="2140413"/>
            <a:ext cx="420796" cy="420796"/>
            <a:chOff x="-2419325" y="2408150"/>
            <a:chExt cx="291450" cy="291450"/>
          </a:xfrm>
        </p:grpSpPr>
        <p:sp>
          <p:nvSpPr>
            <p:cNvPr id="11852" name="Google Shape;11852;p65"/>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5"/>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5"/>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5"/>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5"/>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5"/>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5"/>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9" name="Google Shape;11859;p65"/>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0" name="Google Shape;11860;p65"/>
          <p:cNvGrpSpPr/>
          <p:nvPr/>
        </p:nvGrpSpPr>
        <p:grpSpPr>
          <a:xfrm>
            <a:off x="4661893" y="3231514"/>
            <a:ext cx="420796" cy="421914"/>
            <a:chOff x="-1333200" y="2770450"/>
            <a:chExt cx="291450" cy="292225"/>
          </a:xfrm>
        </p:grpSpPr>
        <p:sp>
          <p:nvSpPr>
            <p:cNvPr id="11861" name="Google Shape;11861;p65"/>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5"/>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3" name="Google Shape;11863;p65"/>
          <p:cNvGrpSpPr/>
          <p:nvPr/>
        </p:nvGrpSpPr>
        <p:grpSpPr>
          <a:xfrm>
            <a:off x="2458506" y="1631256"/>
            <a:ext cx="423069" cy="420796"/>
            <a:chOff x="-5635200" y="2037975"/>
            <a:chExt cx="293025" cy="291450"/>
          </a:xfrm>
        </p:grpSpPr>
        <p:sp>
          <p:nvSpPr>
            <p:cNvPr id="11864" name="Google Shape;11864;p65"/>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5"/>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65"/>
          <p:cNvGrpSpPr/>
          <p:nvPr/>
        </p:nvGrpSpPr>
        <p:grpSpPr>
          <a:xfrm>
            <a:off x="2456792" y="2140412"/>
            <a:ext cx="426499" cy="420796"/>
            <a:chOff x="-5637575" y="2397900"/>
            <a:chExt cx="295400" cy="291450"/>
          </a:xfrm>
        </p:grpSpPr>
        <p:sp>
          <p:nvSpPr>
            <p:cNvPr id="11867" name="Google Shape;11867;p65"/>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5"/>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5"/>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5"/>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65"/>
          <p:cNvGrpSpPr/>
          <p:nvPr/>
        </p:nvGrpSpPr>
        <p:grpSpPr>
          <a:xfrm>
            <a:off x="2470455" y="2660397"/>
            <a:ext cx="423033" cy="421914"/>
            <a:chOff x="-5635975" y="2757075"/>
            <a:chExt cx="293000" cy="292225"/>
          </a:xfrm>
        </p:grpSpPr>
        <p:sp>
          <p:nvSpPr>
            <p:cNvPr id="11872" name="Google Shape;11872;p65"/>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5"/>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4" name="Google Shape;11874;p65"/>
          <p:cNvGrpSpPr/>
          <p:nvPr/>
        </p:nvGrpSpPr>
        <p:grpSpPr>
          <a:xfrm>
            <a:off x="5154391" y="1631256"/>
            <a:ext cx="423069" cy="420796"/>
            <a:chOff x="-3854375" y="2046625"/>
            <a:chExt cx="293025" cy="291450"/>
          </a:xfrm>
        </p:grpSpPr>
        <p:sp>
          <p:nvSpPr>
            <p:cNvPr id="11875" name="Google Shape;11875;p65"/>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5"/>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65"/>
          <p:cNvGrpSpPr/>
          <p:nvPr/>
        </p:nvGrpSpPr>
        <p:grpSpPr>
          <a:xfrm>
            <a:off x="5153254" y="2138717"/>
            <a:ext cx="425343" cy="424188"/>
            <a:chOff x="-3854375" y="2405000"/>
            <a:chExt cx="294600" cy="293800"/>
          </a:xfrm>
        </p:grpSpPr>
        <p:sp>
          <p:nvSpPr>
            <p:cNvPr id="11878" name="Google Shape;11878;p65"/>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5"/>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65"/>
          <p:cNvGrpSpPr/>
          <p:nvPr/>
        </p:nvGrpSpPr>
        <p:grpSpPr>
          <a:xfrm>
            <a:off x="5167459" y="2659838"/>
            <a:ext cx="420796" cy="423033"/>
            <a:chOff x="-3852025" y="2764950"/>
            <a:chExt cx="291450" cy="293000"/>
          </a:xfrm>
        </p:grpSpPr>
        <p:sp>
          <p:nvSpPr>
            <p:cNvPr id="11881" name="Google Shape;11881;p65"/>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5"/>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3" name="Google Shape;11883;p65"/>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5"/>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5" name="Google Shape;11885;p65"/>
          <p:cNvGrpSpPr/>
          <p:nvPr/>
        </p:nvGrpSpPr>
        <p:grpSpPr>
          <a:xfrm>
            <a:off x="7890048" y="2660398"/>
            <a:ext cx="420796" cy="421914"/>
            <a:chOff x="-2060175" y="2768875"/>
            <a:chExt cx="291450" cy="292225"/>
          </a:xfrm>
        </p:grpSpPr>
        <p:sp>
          <p:nvSpPr>
            <p:cNvPr id="11886" name="Google Shape;11886;p65"/>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5"/>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8" name="Google Shape;11888;p65"/>
          <p:cNvGrpSpPr/>
          <p:nvPr/>
        </p:nvGrpSpPr>
        <p:grpSpPr>
          <a:xfrm>
            <a:off x="1903657" y="3232071"/>
            <a:ext cx="421914" cy="420796"/>
            <a:chOff x="-937025" y="2064750"/>
            <a:chExt cx="292225" cy="291450"/>
          </a:xfrm>
        </p:grpSpPr>
        <p:sp>
          <p:nvSpPr>
            <p:cNvPr id="11889" name="Google Shape;11889;p65"/>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5"/>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5"/>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2" name="Google Shape;11892;p65"/>
          <p:cNvGrpSpPr/>
          <p:nvPr/>
        </p:nvGrpSpPr>
        <p:grpSpPr>
          <a:xfrm>
            <a:off x="3006820" y="1630697"/>
            <a:ext cx="421951" cy="421914"/>
            <a:chOff x="-5276050" y="2037975"/>
            <a:chExt cx="292250" cy="292225"/>
          </a:xfrm>
        </p:grpSpPr>
        <p:sp>
          <p:nvSpPr>
            <p:cNvPr id="11893" name="Google Shape;11893;p65"/>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5"/>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5"/>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6" name="Google Shape;11896;p65"/>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5"/>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8" name="Google Shape;11898;p65"/>
          <p:cNvGrpSpPr/>
          <p:nvPr/>
        </p:nvGrpSpPr>
        <p:grpSpPr>
          <a:xfrm>
            <a:off x="5765634" y="1631256"/>
            <a:ext cx="324133" cy="420796"/>
            <a:chOff x="-3462150" y="2046625"/>
            <a:chExt cx="224500" cy="291450"/>
          </a:xfrm>
        </p:grpSpPr>
        <p:sp>
          <p:nvSpPr>
            <p:cNvPr id="11899" name="Google Shape;11899;p65"/>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5"/>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5"/>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5"/>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5"/>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5"/>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5"/>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6" name="Google Shape;11906;p65"/>
          <p:cNvGrpSpPr/>
          <p:nvPr/>
        </p:nvGrpSpPr>
        <p:grpSpPr>
          <a:xfrm>
            <a:off x="5741197" y="2139276"/>
            <a:ext cx="373006" cy="423069"/>
            <a:chOff x="-3478675" y="2405775"/>
            <a:chExt cx="258350" cy="293025"/>
          </a:xfrm>
        </p:grpSpPr>
        <p:sp>
          <p:nvSpPr>
            <p:cNvPr id="11907" name="Google Shape;11907;p65"/>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5"/>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5"/>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5"/>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65"/>
          <p:cNvGrpSpPr/>
          <p:nvPr/>
        </p:nvGrpSpPr>
        <p:grpSpPr>
          <a:xfrm>
            <a:off x="5803715" y="2660398"/>
            <a:ext cx="271831" cy="421914"/>
            <a:chOff x="-3443250" y="2765725"/>
            <a:chExt cx="188275" cy="292225"/>
          </a:xfrm>
        </p:grpSpPr>
        <p:sp>
          <p:nvSpPr>
            <p:cNvPr id="11912" name="Google Shape;11912;p65"/>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5"/>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5"/>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5"/>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6" name="Google Shape;11916;p65"/>
          <p:cNvGrpSpPr/>
          <p:nvPr/>
        </p:nvGrpSpPr>
        <p:grpSpPr>
          <a:xfrm>
            <a:off x="832612" y="3230934"/>
            <a:ext cx="371887" cy="423069"/>
            <a:chOff x="-1684475" y="2049000"/>
            <a:chExt cx="257575" cy="293025"/>
          </a:xfrm>
        </p:grpSpPr>
        <p:sp>
          <p:nvSpPr>
            <p:cNvPr id="11917" name="Google Shape;11917;p65"/>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5"/>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5"/>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5"/>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1" name="Google Shape;11921;p65"/>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2" name="Google Shape;11922;p65"/>
          <p:cNvGrpSpPr/>
          <p:nvPr/>
        </p:nvGrpSpPr>
        <p:grpSpPr>
          <a:xfrm>
            <a:off x="4122504" y="3231514"/>
            <a:ext cx="420796" cy="421914"/>
            <a:chOff x="-1700225" y="2768875"/>
            <a:chExt cx="291450" cy="292225"/>
          </a:xfrm>
        </p:grpSpPr>
        <p:sp>
          <p:nvSpPr>
            <p:cNvPr id="11923" name="Google Shape;11923;p65"/>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5"/>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5"/>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5"/>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5"/>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5"/>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9" name="Google Shape;11929;p65"/>
          <p:cNvGrpSpPr/>
          <p:nvPr/>
        </p:nvGrpSpPr>
        <p:grpSpPr>
          <a:xfrm>
            <a:off x="3590852" y="3230935"/>
            <a:ext cx="371887" cy="423069"/>
            <a:chOff x="-919700" y="2420750"/>
            <a:chExt cx="257575" cy="293025"/>
          </a:xfrm>
        </p:grpSpPr>
        <p:sp>
          <p:nvSpPr>
            <p:cNvPr id="11930" name="Google Shape;11930;p65"/>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5"/>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5"/>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3" name="Google Shape;11933;p65"/>
          <p:cNvGrpSpPr/>
          <p:nvPr/>
        </p:nvGrpSpPr>
        <p:grpSpPr>
          <a:xfrm>
            <a:off x="1926044" y="1645950"/>
            <a:ext cx="409531" cy="410617"/>
            <a:chOff x="6679825" y="2693700"/>
            <a:chExt cx="257875" cy="258575"/>
          </a:xfrm>
        </p:grpSpPr>
        <p:sp>
          <p:nvSpPr>
            <p:cNvPr id="11934" name="Google Shape;11934;p65"/>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5"/>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65"/>
          <p:cNvGrpSpPr/>
          <p:nvPr/>
        </p:nvGrpSpPr>
        <p:grpSpPr>
          <a:xfrm>
            <a:off x="1915618" y="2142110"/>
            <a:ext cx="420531" cy="417262"/>
            <a:chOff x="6790450" y="3119050"/>
            <a:chExt cx="262750" cy="260675"/>
          </a:xfrm>
        </p:grpSpPr>
        <p:sp>
          <p:nvSpPr>
            <p:cNvPr id="11937" name="Google Shape;11937;p65"/>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5"/>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65"/>
          <p:cNvGrpSpPr/>
          <p:nvPr/>
        </p:nvGrpSpPr>
        <p:grpSpPr>
          <a:xfrm>
            <a:off x="6542730" y="3755436"/>
            <a:ext cx="358093" cy="407391"/>
            <a:chOff x="7660859" y="2571753"/>
            <a:chExt cx="366561" cy="417024"/>
          </a:xfrm>
        </p:grpSpPr>
        <p:sp>
          <p:nvSpPr>
            <p:cNvPr id="11940" name="Google Shape;11940;p65"/>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5"/>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5"/>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65"/>
          <p:cNvGrpSpPr/>
          <p:nvPr/>
        </p:nvGrpSpPr>
        <p:grpSpPr>
          <a:xfrm>
            <a:off x="4077412" y="3755436"/>
            <a:ext cx="407391" cy="407391"/>
            <a:chOff x="5566722" y="2571753"/>
            <a:chExt cx="417024" cy="417024"/>
          </a:xfrm>
        </p:grpSpPr>
        <p:sp>
          <p:nvSpPr>
            <p:cNvPr id="11944" name="Google Shape;11944;p65"/>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5"/>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65"/>
          <p:cNvGrpSpPr/>
          <p:nvPr/>
        </p:nvGrpSpPr>
        <p:grpSpPr>
          <a:xfrm>
            <a:off x="4693744" y="3857692"/>
            <a:ext cx="407381" cy="202880"/>
            <a:chOff x="6090251" y="2676413"/>
            <a:chExt cx="417014" cy="207677"/>
          </a:xfrm>
        </p:grpSpPr>
        <p:sp>
          <p:nvSpPr>
            <p:cNvPr id="11947" name="Google Shape;11947;p65"/>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5"/>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5"/>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5"/>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1" name="Google Shape;11951;p65"/>
          <p:cNvGrpSpPr/>
          <p:nvPr/>
        </p:nvGrpSpPr>
        <p:grpSpPr>
          <a:xfrm>
            <a:off x="5926398" y="3755436"/>
            <a:ext cx="407391" cy="407391"/>
            <a:chOff x="7137330" y="2571753"/>
            <a:chExt cx="417024" cy="417024"/>
          </a:xfrm>
        </p:grpSpPr>
        <p:sp>
          <p:nvSpPr>
            <p:cNvPr id="11952" name="Google Shape;11952;p65"/>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5"/>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5"/>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5" name="Google Shape;11955;p65"/>
          <p:cNvGrpSpPr/>
          <p:nvPr/>
        </p:nvGrpSpPr>
        <p:grpSpPr>
          <a:xfrm>
            <a:off x="5310066" y="3755436"/>
            <a:ext cx="407391" cy="407391"/>
            <a:chOff x="6613801" y="2571753"/>
            <a:chExt cx="417024" cy="417024"/>
          </a:xfrm>
        </p:grpSpPr>
        <p:sp>
          <p:nvSpPr>
            <p:cNvPr id="11956" name="Google Shape;11956;p65"/>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5"/>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5"/>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5"/>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5"/>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65"/>
          <p:cNvGrpSpPr/>
          <p:nvPr/>
        </p:nvGrpSpPr>
        <p:grpSpPr>
          <a:xfrm>
            <a:off x="7896740" y="3238780"/>
            <a:ext cx="407411" cy="407411"/>
            <a:chOff x="2964567" y="2571753"/>
            <a:chExt cx="417045" cy="417045"/>
          </a:xfrm>
        </p:grpSpPr>
        <p:sp>
          <p:nvSpPr>
            <p:cNvPr id="11962" name="Google Shape;11962;p65"/>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5"/>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65"/>
          <p:cNvGrpSpPr/>
          <p:nvPr/>
        </p:nvGrpSpPr>
        <p:grpSpPr>
          <a:xfrm>
            <a:off x="1612062" y="3815897"/>
            <a:ext cx="407391" cy="286470"/>
            <a:chOff x="3476576" y="2633631"/>
            <a:chExt cx="417024" cy="293244"/>
          </a:xfrm>
        </p:grpSpPr>
        <p:sp>
          <p:nvSpPr>
            <p:cNvPr id="11965" name="Google Shape;11965;p65"/>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5"/>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7" name="Google Shape;11967;p65"/>
          <p:cNvGrpSpPr/>
          <p:nvPr/>
        </p:nvGrpSpPr>
        <p:grpSpPr>
          <a:xfrm>
            <a:off x="2228394" y="3755508"/>
            <a:ext cx="407411" cy="407248"/>
            <a:chOff x="3988564" y="2571836"/>
            <a:chExt cx="417045" cy="416878"/>
          </a:xfrm>
        </p:grpSpPr>
        <p:sp>
          <p:nvSpPr>
            <p:cNvPr id="11968" name="Google Shape;11968;p65"/>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5"/>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65"/>
          <p:cNvGrpSpPr/>
          <p:nvPr/>
        </p:nvGrpSpPr>
        <p:grpSpPr>
          <a:xfrm>
            <a:off x="2844747" y="3755436"/>
            <a:ext cx="407391" cy="407391"/>
            <a:chOff x="4500573" y="2571753"/>
            <a:chExt cx="417024" cy="417024"/>
          </a:xfrm>
        </p:grpSpPr>
        <p:sp>
          <p:nvSpPr>
            <p:cNvPr id="11971" name="Google Shape;11971;p65"/>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5"/>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65"/>
          <p:cNvGrpSpPr/>
          <p:nvPr/>
        </p:nvGrpSpPr>
        <p:grpSpPr>
          <a:xfrm>
            <a:off x="3461079" y="3755436"/>
            <a:ext cx="407391" cy="407391"/>
            <a:chOff x="5012603" y="2571753"/>
            <a:chExt cx="417024" cy="417024"/>
          </a:xfrm>
        </p:grpSpPr>
        <p:sp>
          <p:nvSpPr>
            <p:cNvPr id="11974" name="Google Shape;11974;p65"/>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5"/>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6" name="Google Shape;11976;p65"/>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7" name="Google Shape;11977;p65"/>
          <p:cNvGrpSpPr/>
          <p:nvPr/>
        </p:nvGrpSpPr>
        <p:grpSpPr>
          <a:xfrm>
            <a:off x="5721826" y="3238790"/>
            <a:ext cx="407432" cy="407391"/>
            <a:chOff x="812101" y="2571761"/>
            <a:chExt cx="417066" cy="417024"/>
          </a:xfrm>
        </p:grpSpPr>
        <p:sp>
          <p:nvSpPr>
            <p:cNvPr id="11978" name="Google Shape;11978;p65"/>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5"/>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5"/>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5"/>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2" name="Google Shape;11982;p65"/>
          <p:cNvGrpSpPr/>
          <p:nvPr/>
        </p:nvGrpSpPr>
        <p:grpSpPr>
          <a:xfrm>
            <a:off x="6242420" y="3238790"/>
            <a:ext cx="407391" cy="407391"/>
            <a:chOff x="1323129" y="2571761"/>
            <a:chExt cx="417024" cy="417024"/>
          </a:xfrm>
        </p:grpSpPr>
        <p:sp>
          <p:nvSpPr>
            <p:cNvPr id="11983" name="Google Shape;11983;p65"/>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5"/>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5"/>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5"/>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7" name="Google Shape;11987;p65"/>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8" name="Google Shape;11988;p65"/>
          <p:cNvGrpSpPr/>
          <p:nvPr/>
        </p:nvGrpSpPr>
        <p:grpSpPr>
          <a:xfrm>
            <a:off x="7378895" y="3238843"/>
            <a:ext cx="408023" cy="407411"/>
            <a:chOff x="2344476" y="2571761"/>
            <a:chExt cx="417671" cy="417045"/>
          </a:xfrm>
        </p:grpSpPr>
        <p:sp>
          <p:nvSpPr>
            <p:cNvPr id="11989" name="Google Shape;11989;p65"/>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5"/>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65"/>
          <p:cNvGrpSpPr/>
          <p:nvPr/>
        </p:nvGrpSpPr>
        <p:grpSpPr>
          <a:xfrm>
            <a:off x="7109755" y="3759535"/>
            <a:ext cx="399178" cy="399178"/>
            <a:chOff x="2038375" y="3798025"/>
            <a:chExt cx="841792" cy="841792"/>
          </a:xfrm>
        </p:grpSpPr>
        <p:sp>
          <p:nvSpPr>
            <p:cNvPr id="11992" name="Google Shape;11992;p65"/>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5"/>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97" name="Shape 11997"/>
        <p:cNvGrpSpPr/>
        <p:nvPr/>
      </p:nvGrpSpPr>
      <p:grpSpPr>
        <a:xfrm>
          <a:off x="0" y="0"/>
          <a:ext cx="0" cy="0"/>
          <a:chOff x="0" y="0"/>
          <a:chExt cx="0" cy="0"/>
        </a:xfrm>
      </p:grpSpPr>
      <p:pic>
        <p:nvPicPr>
          <p:cNvPr id="11998" name="Google Shape;11998;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5G Wireless Technology Campaign by Slidesgo">
  <a:themeElements>
    <a:clrScheme name="Simple Light">
      <a:dk1>
        <a:srgbClr val="000000"/>
      </a:dk1>
      <a:lt1>
        <a:srgbClr val="F3F3F3"/>
      </a:lt1>
      <a:dk2>
        <a:srgbClr val="B7B7B7"/>
      </a:dk2>
      <a:lt2>
        <a:srgbClr val="5F8EC7"/>
      </a:lt2>
      <a:accent1>
        <a:srgbClr val="ACCFF9"/>
      </a:accent1>
      <a:accent2>
        <a:srgbClr val="F03D34"/>
      </a:accent2>
      <a:accent3>
        <a:srgbClr val="FFFFFF"/>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